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EFC-DA7C-4B1D-8C18-1DC9D407F76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5214ED-255C-44B1-AA17-20BA767A5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5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EFC-DA7C-4B1D-8C18-1DC9D407F76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14ED-255C-44B1-AA17-20BA767A5B5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3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EFC-DA7C-4B1D-8C18-1DC9D407F76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14ED-255C-44B1-AA17-20BA767A5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57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EFC-DA7C-4B1D-8C18-1DC9D407F76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14ED-255C-44B1-AA17-20BA767A5B5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4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EFC-DA7C-4B1D-8C18-1DC9D407F76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14ED-255C-44B1-AA17-20BA767A5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3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EFC-DA7C-4B1D-8C18-1DC9D407F76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14ED-255C-44B1-AA17-20BA767A5B5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EFC-DA7C-4B1D-8C18-1DC9D407F76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14ED-255C-44B1-AA17-20BA767A5B5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EFC-DA7C-4B1D-8C18-1DC9D407F76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14ED-255C-44B1-AA17-20BA767A5B5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EFC-DA7C-4B1D-8C18-1DC9D407F76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14ED-255C-44B1-AA17-20BA767A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EFC-DA7C-4B1D-8C18-1DC9D407F76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14ED-255C-44B1-AA17-20BA767A5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0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741EFC-DA7C-4B1D-8C18-1DC9D407F76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14ED-255C-44B1-AA17-20BA767A5B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3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1EFC-DA7C-4B1D-8C18-1DC9D407F76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5214ED-255C-44B1-AA17-20BA767A5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5366B-D890-4726-A2A5-428AD1D8F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dirty="0"/>
              <a:t>         Faceless</a:t>
            </a: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12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4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512A-29C8-4B52-AE6C-DA3A54EA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The app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06E5F-C783-491B-AA86-69C323D8ED6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D2BCA-F726-4EE4-8C46-B86A242A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messaging app with one chat room in which every users ID is random making them anonymous.</a:t>
            </a:r>
          </a:p>
          <a:p>
            <a:endParaRPr lang="en-US" dirty="0"/>
          </a:p>
          <a:p>
            <a:r>
              <a:rPr lang="en-US" dirty="0"/>
              <a:t>Why this app ?</a:t>
            </a:r>
          </a:p>
        </p:txBody>
      </p:sp>
    </p:spTree>
    <p:extLst>
      <p:ext uri="{BB962C8B-B14F-4D97-AF65-F5344CB8AC3E}">
        <p14:creationId xmlns:p14="http://schemas.microsoft.com/office/powerpoint/2010/main" val="103945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3962-905C-4DCC-9F9F-62D2AE82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A27B7-4CB4-4474-8E24-DD0584633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Planning stage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51D6E-4214-474C-B6C9-38F189A68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1491"/>
            <a:ext cx="4645152" cy="2647235"/>
          </a:xfrm>
        </p:spPr>
        <p:txBody>
          <a:bodyPr>
            <a:normAutofit/>
          </a:bodyPr>
          <a:lstStyle/>
          <a:p>
            <a:r>
              <a:rPr lang="en-US" dirty="0"/>
              <a:t>Deciding what to do / create.</a:t>
            </a:r>
          </a:p>
          <a:p>
            <a:pPr lvl="1"/>
            <a:r>
              <a:rPr lang="en-US" dirty="0"/>
              <a:t>Choosing platform</a:t>
            </a:r>
          </a:p>
          <a:p>
            <a:r>
              <a:rPr lang="en-US" dirty="0"/>
              <a:t>How we were overachievers</a:t>
            </a:r>
          </a:p>
          <a:p>
            <a:r>
              <a:rPr lang="en-US" dirty="0"/>
              <a:t>Swift</a:t>
            </a:r>
          </a:p>
          <a:p>
            <a:pPr lvl="1"/>
            <a:r>
              <a:rPr lang="en-US" dirty="0"/>
              <a:t>New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DBA3-31B9-4B71-8D86-7B06F930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88675-DEB7-4B51-BEBC-0B21FEF6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37347"/>
            <a:ext cx="9607660" cy="784145"/>
          </a:xfrm>
        </p:spPr>
        <p:txBody>
          <a:bodyPr>
            <a:normAutofit/>
          </a:bodyPr>
          <a:lstStyle/>
          <a:p>
            <a:r>
              <a:rPr lang="en-US" dirty="0"/>
              <a:t>app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5F757-24E4-4C26-A26F-5401F6978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998357"/>
            <a:ext cx="9607660" cy="2470369"/>
          </a:xfrm>
        </p:spPr>
        <p:txBody>
          <a:bodyPr/>
          <a:lstStyle/>
          <a:p>
            <a:r>
              <a:rPr lang="en-US" dirty="0"/>
              <a:t>Swift is restrictive</a:t>
            </a:r>
          </a:p>
          <a:p>
            <a:r>
              <a:rPr lang="en-US" dirty="0"/>
              <a:t>Leaning new language within a short time</a:t>
            </a:r>
          </a:p>
          <a:p>
            <a:r>
              <a:rPr lang="en-US" dirty="0"/>
              <a:t>Swift compared to languages we are familiar to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F004-2FF9-4BDC-8819-9F657C12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00BA-3E55-4789-8331-FB080FC7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310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         Faceless</vt:lpstr>
      <vt:lpstr>                 The app</vt:lpstr>
      <vt:lpstr>Challenges </vt:lpstr>
      <vt:lpstr>challenges</vt:lpstr>
      <vt:lpstr>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Faceless</dc:title>
  <dc:creator>Torresyasmin21</dc:creator>
  <cp:lastModifiedBy>Torresyasmin21</cp:lastModifiedBy>
  <cp:revision>7</cp:revision>
  <dcterms:created xsi:type="dcterms:W3CDTF">2019-04-29T16:44:23Z</dcterms:created>
  <dcterms:modified xsi:type="dcterms:W3CDTF">2019-04-30T02:00:20Z</dcterms:modified>
</cp:coreProperties>
</file>