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80" r:id="rId2"/>
    <p:sldId id="265" r:id="rId3"/>
    <p:sldId id="258" r:id="rId4"/>
    <p:sldId id="261" r:id="rId5"/>
    <p:sldId id="264" r:id="rId6"/>
    <p:sldId id="269" r:id="rId7"/>
    <p:sldId id="273" r:id="rId8"/>
    <p:sldId id="276" r:id="rId9"/>
    <p:sldId id="272" r:id="rId10"/>
    <p:sldId id="274" r:id="rId11"/>
    <p:sldId id="275" r:id="rId12"/>
    <p:sldId id="277" r:id="rId13"/>
    <p:sldId id="278" r:id="rId14"/>
    <p:sldId id="27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Samal" userId="653efe7f34dfb2a3" providerId="LiveId" clId="{3A321135-DA52-4E19-A6F8-9F7AE5D185F1}"/>
    <pc:docChg chg="undo redo custSel addSld delSld modSld sldOrd">
      <pc:chgData name="Vaishnavi Samal" userId="653efe7f34dfb2a3" providerId="LiveId" clId="{3A321135-DA52-4E19-A6F8-9F7AE5D185F1}" dt="2024-07-16T09:42:40.768" v="2850"/>
      <pc:docMkLst>
        <pc:docMk/>
      </pc:docMkLst>
      <pc:sldChg chg="modSp mod">
        <pc:chgData name="Vaishnavi Samal" userId="653efe7f34dfb2a3" providerId="LiveId" clId="{3A321135-DA52-4E19-A6F8-9F7AE5D185F1}" dt="2024-07-14T06:05:38.275" v="142" actId="20577"/>
        <pc:sldMkLst>
          <pc:docMk/>
          <pc:sldMk cId="1353500475" sldId="258"/>
        </pc:sldMkLst>
        <pc:spChg chg="mod">
          <ac:chgData name="Vaishnavi Samal" userId="653efe7f34dfb2a3" providerId="LiveId" clId="{3A321135-DA52-4E19-A6F8-9F7AE5D185F1}" dt="2024-07-14T06:05:38.275" v="142" actId="20577"/>
          <ac:spMkLst>
            <pc:docMk/>
            <pc:sldMk cId="1353500475" sldId="258"/>
            <ac:spMk id="4" creationId="{D018D5D9-9797-24C5-E200-FE550A1DEAB5}"/>
          </ac:spMkLst>
        </pc:spChg>
        <pc:spChg chg="mod">
          <ac:chgData name="Vaishnavi Samal" userId="653efe7f34dfb2a3" providerId="LiveId" clId="{3A321135-DA52-4E19-A6F8-9F7AE5D185F1}" dt="2024-07-14T05:56:08.907" v="52" actId="20577"/>
          <ac:spMkLst>
            <pc:docMk/>
            <pc:sldMk cId="1353500475" sldId="258"/>
            <ac:spMk id="5" creationId="{0665DD53-713A-8709-13E1-DAE682F8DADB}"/>
          </ac:spMkLst>
        </pc:spChg>
      </pc:sldChg>
      <pc:sldChg chg="modSp del mod">
        <pc:chgData name="Vaishnavi Samal" userId="653efe7f34dfb2a3" providerId="LiveId" clId="{3A321135-DA52-4E19-A6F8-9F7AE5D185F1}" dt="2024-07-16T08:16:21.232" v="1132" actId="47"/>
        <pc:sldMkLst>
          <pc:docMk/>
          <pc:sldMk cId="1078909516" sldId="259"/>
        </pc:sldMkLst>
        <pc:spChg chg="mod">
          <ac:chgData name="Vaishnavi Samal" userId="653efe7f34dfb2a3" providerId="LiveId" clId="{3A321135-DA52-4E19-A6F8-9F7AE5D185F1}" dt="2024-07-14T05:55:00.118" v="17" actId="20577"/>
          <ac:spMkLst>
            <pc:docMk/>
            <pc:sldMk cId="1078909516" sldId="259"/>
            <ac:spMk id="3" creationId="{54E24F86-B9B8-6230-CB77-67DC05885AAB}"/>
          </ac:spMkLst>
        </pc:spChg>
      </pc:sldChg>
      <pc:sldChg chg="del">
        <pc:chgData name="Vaishnavi Samal" userId="653efe7f34dfb2a3" providerId="LiveId" clId="{3A321135-DA52-4E19-A6F8-9F7AE5D185F1}" dt="2024-07-16T08:16:18.749" v="1131" actId="47"/>
        <pc:sldMkLst>
          <pc:docMk/>
          <pc:sldMk cId="2743146043" sldId="260"/>
        </pc:sldMkLst>
      </pc:sldChg>
      <pc:sldChg chg="modSp mod">
        <pc:chgData name="Vaishnavi Samal" userId="653efe7f34dfb2a3" providerId="LiveId" clId="{3A321135-DA52-4E19-A6F8-9F7AE5D185F1}" dt="2024-07-14T14:56:20.149" v="1078" actId="14100"/>
        <pc:sldMkLst>
          <pc:docMk/>
          <pc:sldMk cId="3591616301" sldId="261"/>
        </pc:sldMkLst>
        <pc:spChg chg="mod">
          <ac:chgData name="Vaishnavi Samal" userId="653efe7f34dfb2a3" providerId="LiveId" clId="{3A321135-DA52-4E19-A6F8-9F7AE5D185F1}" dt="2024-07-14T06:05:45.142" v="147" actId="20577"/>
          <ac:spMkLst>
            <pc:docMk/>
            <pc:sldMk cId="3591616301" sldId="261"/>
            <ac:spMk id="2" creationId="{D68AC71D-D796-10A5-C42E-0E22CE88D32C}"/>
          </ac:spMkLst>
        </pc:spChg>
        <pc:spChg chg="mod">
          <ac:chgData name="Vaishnavi Samal" userId="653efe7f34dfb2a3" providerId="LiveId" clId="{3A321135-DA52-4E19-A6F8-9F7AE5D185F1}" dt="2024-07-14T14:56:20.149" v="1078" actId="14100"/>
          <ac:spMkLst>
            <pc:docMk/>
            <pc:sldMk cId="3591616301" sldId="261"/>
            <ac:spMk id="3" creationId="{7755B088-D1CE-88F7-864A-54B43A0F5A42}"/>
          </ac:spMkLst>
        </pc:spChg>
      </pc:sldChg>
      <pc:sldChg chg="modSp del mod">
        <pc:chgData name="Vaishnavi Samal" userId="653efe7f34dfb2a3" providerId="LiveId" clId="{3A321135-DA52-4E19-A6F8-9F7AE5D185F1}" dt="2024-07-14T06:04:28.749" v="138" actId="47"/>
        <pc:sldMkLst>
          <pc:docMk/>
          <pc:sldMk cId="2358507770" sldId="262"/>
        </pc:sldMkLst>
        <pc:spChg chg="mod">
          <ac:chgData name="Vaishnavi Samal" userId="653efe7f34dfb2a3" providerId="LiveId" clId="{3A321135-DA52-4E19-A6F8-9F7AE5D185F1}" dt="2024-07-14T06:00:08.346" v="75" actId="20577"/>
          <ac:spMkLst>
            <pc:docMk/>
            <pc:sldMk cId="2358507770" sldId="262"/>
            <ac:spMk id="2" creationId="{61F4428C-CFFA-668F-983F-ADED2CE91EE4}"/>
          </ac:spMkLst>
        </pc:spChg>
        <pc:spChg chg="mod">
          <ac:chgData name="Vaishnavi Samal" userId="653efe7f34dfb2a3" providerId="LiveId" clId="{3A321135-DA52-4E19-A6F8-9F7AE5D185F1}" dt="2024-07-14T06:00:03.509" v="74" actId="20577"/>
          <ac:spMkLst>
            <pc:docMk/>
            <pc:sldMk cId="2358507770" sldId="262"/>
            <ac:spMk id="3" creationId="{0FBA2F93-8386-F489-669F-3D675DA8A620}"/>
          </ac:spMkLst>
        </pc:spChg>
      </pc:sldChg>
      <pc:sldChg chg="modSp mod">
        <pc:chgData name="Vaishnavi Samal" userId="653efe7f34dfb2a3" providerId="LiveId" clId="{3A321135-DA52-4E19-A6F8-9F7AE5D185F1}" dt="2024-07-16T09:29:36.782" v="2723" actId="20577"/>
        <pc:sldMkLst>
          <pc:docMk/>
          <pc:sldMk cId="3470560596" sldId="264"/>
        </pc:sldMkLst>
        <pc:spChg chg="mod">
          <ac:chgData name="Vaishnavi Samal" userId="653efe7f34dfb2a3" providerId="LiveId" clId="{3A321135-DA52-4E19-A6F8-9F7AE5D185F1}" dt="2024-07-14T06:05:59.636" v="151" actId="20577"/>
          <ac:spMkLst>
            <pc:docMk/>
            <pc:sldMk cId="3470560596" sldId="264"/>
            <ac:spMk id="2" creationId="{B0251671-C0C0-E240-A5C5-174358834A02}"/>
          </ac:spMkLst>
        </pc:spChg>
        <pc:spChg chg="mod">
          <ac:chgData name="Vaishnavi Samal" userId="653efe7f34dfb2a3" providerId="LiveId" clId="{3A321135-DA52-4E19-A6F8-9F7AE5D185F1}" dt="2024-07-16T09:29:36.782" v="2723" actId="20577"/>
          <ac:spMkLst>
            <pc:docMk/>
            <pc:sldMk cId="3470560596" sldId="264"/>
            <ac:spMk id="3" creationId="{DFAA9484-F546-544C-C20F-B4D96E2D2B51}"/>
          </ac:spMkLst>
        </pc:spChg>
      </pc:sldChg>
      <pc:sldChg chg="addSp delSp modSp mod">
        <pc:chgData name="Vaishnavi Samal" userId="653efe7f34dfb2a3" providerId="LiveId" clId="{3A321135-DA52-4E19-A6F8-9F7AE5D185F1}" dt="2024-07-16T09:40:44.724" v="2844" actId="20577"/>
        <pc:sldMkLst>
          <pc:docMk/>
          <pc:sldMk cId="566737874" sldId="265"/>
        </pc:sldMkLst>
        <pc:spChg chg="mod">
          <ac:chgData name="Vaishnavi Samal" userId="653efe7f34dfb2a3" providerId="LiveId" clId="{3A321135-DA52-4E19-A6F8-9F7AE5D185F1}" dt="2024-07-16T08:59:42.492" v="2309" actId="14100"/>
          <ac:spMkLst>
            <pc:docMk/>
            <pc:sldMk cId="566737874" sldId="265"/>
            <ac:spMk id="2" creationId="{11B2F7EE-9F30-49AC-2396-A2F1B18A5636}"/>
          </ac:spMkLst>
        </pc:spChg>
        <pc:graphicFrameChg chg="add del">
          <ac:chgData name="Vaishnavi Samal" userId="653efe7f34dfb2a3" providerId="LiveId" clId="{3A321135-DA52-4E19-A6F8-9F7AE5D185F1}" dt="2024-07-16T09:08:29.364" v="2483" actId="478"/>
          <ac:graphicFrameMkLst>
            <pc:docMk/>
            <pc:sldMk cId="566737874" sldId="265"/>
            <ac:graphicFrameMk id="3" creationId="{B91A27D1-DD8E-9D1D-CE78-B2EE64385FF3}"/>
          </ac:graphicFrameMkLst>
        </pc:graphicFrameChg>
        <pc:graphicFrameChg chg="mod modGraphic">
          <ac:chgData name="Vaishnavi Samal" userId="653efe7f34dfb2a3" providerId="LiveId" clId="{3A321135-DA52-4E19-A6F8-9F7AE5D185F1}" dt="2024-07-16T09:40:44.724" v="2844" actId="20577"/>
          <ac:graphicFrameMkLst>
            <pc:docMk/>
            <pc:sldMk cId="566737874" sldId="265"/>
            <ac:graphicFrameMk id="4" creationId="{3E4C3880-1162-6F1E-8005-224C24111D27}"/>
          </ac:graphicFrameMkLst>
        </pc:graphicFrameChg>
      </pc:sldChg>
      <pc:sldChg chg="addSp modSp mod">
        <pc:chgData name="Vaishnavi Samal" userId="653efe7f34dfb2a3" providerId="LiveId" clId="{3A321135-DA52-4E19-A6F8-9F7AE5D185F1}" dt="2024-07-16T09:42:40.768" v="2850"/>
        <pc:sldMkLst>
          <pc:docMk/>
          <pc:sldMk cId="3517374784" sldId="269"/>
        </pc:sldMkLst>
        <pc:spChg chg="mod">
          <ac:chgData name="Vaishnavi Samal" userId="653efe7f34dfb2a3" providerId="LiveId" clId="{3A321135-DA52-4E19-A6F8-9F7AE5D185F1}" dt="2024-07-16T09:30:14.401" v="2729" actId="14100"/>
          <ac:spMkLst>
            <pc:docMk/>
            <pc:sldMk cId="3517374784" sldId="269"/>
            <ac:spMk id="3" creationId="{5938ADD4-856A-76C7-25C5-B8CDF8480ABE}"/>
          </ac:spMkLst>
        </pc:spChg>
        <pc:picChg chg="add mod">
          <ac:chgData name="Vaishnavi Samal" userId="653efe7f34dfb2a3" providerId="LiveId" clId="{3A321135-DA52-4E19-A6F8-9F7AE5D185F1}" dt="2024-07-16T09:42:40.768" v="2850"/>
          <ac:picMkLst>
            <pc:docMk/>
            <pc:sldMk cId="3517374784" sldId="269"/>
            <ac:picMk id="5" creationId="{3A8F1FC7-92EF-E659-5439-A28983F99252}"/>
          </ac:picMkLst>
        </pc:picChg>
      </pc:sldChg>
      <pc:sldChg chg="del">
        <pc:chgData name="Vaishnavi Samal" userId="653efe7f34dfb2a3" providerId="LiveId" clId="{3A321135-DA52-4E19-A6F8-9F7AE5D185F1}" dt="2024-07-16T09:11:00.996" v="2516" actId="47"/>
        <pc:sldMkLst>
          <pc:docMk/>
          <pc:sldMk cId="2634480615" sldId="270"/>
        </pc:sldMkLst>
      </pc:sldChg>
      <pc:sldChg chg="del">
        <pc:chgData name="Vaishnavi Samal" userId="653efe7f34dfb2a3" providerId="LiveId" clId="{3A321135-DA52-4E19-A6F8-9F7AE5D185F1}" dt="2024-07-16T08:16:32.723" v="1133" actId="47"/>
        <pc:sldMkLst>
          <pc:docMk/>
          <pc:sldMk cId="4111545555" sldId="271"/>
        </pc:sldMkLst>
      </pc:sldChg>
      <pc:sldChg chg="modSp new mod">
        <pc:chgData name="Vaishnavi Samal" userId="653efe7f34dfb2a3" providerId="LiveId" clId="{3A321135-DA52-4E19-A6F8-9F7AE5D185F1}" dt="2024-07-16T09:39:45.135" v="2841" actId="20577"/>
        <pc:sldMkLst>
          <pc:docMk/>
          <pc:sldMk cId="644803614" sldId="272"/>
        </pc:sldMkLst>
        <pc:spChg chg="mod">
          <ac:chgData name="Vaishnavi Samal" userId="653efe7f34dfb2a3" providerId="LiveId" clId="{3A321135-DA52-4E19-A6F8-9F7AE5D185F1}" dt="2024-07-14T06:58:59.827" v="178" actId="108"/>
          <ac:spMkLst>
            <pc:docMk/>
            <pc:sldMk cId="644803614" sldId="272"/>
            <ac:spMk id="2" creationId="{4788C6F6-E89B-3FF3-AC40-B43FB02B2D8A}"/>
          </ac:spMkLst>
        </pc:spChg>
        <pc:spChg chg="mod">
          <ac:chgData name="Vaishnavi Samal" userId="653efe7f34dfb2a3" providerId="LiveId" clId="{3A321135-DA52-4E19-A6F8-9F7AE5D185F1}" dt="2024-07-16T09:39:45.135" v="2841" actId="20577"/>
          <ac:spMkLst>
            <pc:docMk/>
            <pc:sldMk cId="644803614" sldId="272"/>
            <ac:spMk id="3" creationId="{B0ABC61A-A9E2-675D-B176-77D40C1D02F2}"/>
          </ac:spMkLst>
        </pc:spChg>
      </pc:sldChg>
      <pc:sldChg chg="delSp modSp del mod">
        <pc:chgData name="Vaishnavi Samal" userId="653efe7f34dfb2a3" providerId="LiveId" clId="{3A321135-DA52-4E19-A6F8-9F7AE5D185F1}" dt="2024-07-14T06:04:31.752" v="139" actId="47"/>
        <pc:sldMkLst>
          <pc:docMk/>
          <pc:sldMk cId="2077967511" sldId="272"/>
        </pc:sldMkLst>
        <pc:spChg chg="del mod">
          <ac:chgData name="Vaishnavi Samal" userId="653efe7f34dfb2a3" providerId="LiveId" clId="{3A321135-DA52-4E19-A6F8-9F7AE5D185F1}" dt="2024-07-14T06:00:46.509" v="86"/>
          <ac:spMkLst>
            <pc:docMk/>
            <pc:sldMk cId="2077967511" sldId="272"/>
            <ac:spMk id="4" creationId="{E846E43C-5228-FEC9-183E-7E8A2938313E}"/>
          </ac:spMkLst>
        </pc:spChg>
        <pc:spChg chg="del mod">
          <ac:chgData name="Vaishnavi Samal" userId="653efe7f34dfb2a3" providerId="LiveId" clId="{3A321135-DA52-4E19-A6F8-9F7AE5D185F1}" dt="2024-07-14T06:00:46.506" v="84"/>
          <ac:spMkLst>
            <pc:docMk/>
            <pc:sldMk cId="2077967511" sldId="272"/>
            <ac:spMk id="6" creationId="{891FF762-24BB-B3F1-6015-2AD010EB1661}"/>
          </ac:spMkLst>
        </pc:spChg>
        <pc:spChg chg="del mod">
          <ac:chgData name="Vaishnavi Samal" userId="653efe7f34dfb2a3" providerId="LiveId" clId="{3A321135-DA52-4E19-A6F8-9F7AE5D185F1}" dt="2024-07-14T06:00:56.544" v="90"/>
          <ac:spMkLst>
            <pc:docMk/>
            <pc:sldMk cId="2077967511" sldId="272"/>
            <ac:spMk id="12" creationId="{4DD765D5-8021-9995-346B-C66174290BA2}"/>
          </ac:spMkLst>
        </pc:spChg>
        <pc:graphicFrameChg chg="del mod modGraphic">
          <ac:chgData name="Vaishnavi Samal" userId="653efe7f34dfb2a3" providerId="LiveId" clId="{3A321135-DA52-4E19-A6F8-9F7AE5D185F1}" dt="2024-07-14T06:00:46.426" v="82" actId="21"/>
          <ac:graphicFrameMkLst>
            <pc:docMk/>
            <pc:sldMk cId="2077967511" sldId="272"/>
            <ac:graphicFrameMk id="2" creationId="{E26585E8-EF5B-751F-461C-2698B1A6A4F1}"/>
          </ac:graphicFrameMkLst>
        </pc:graphicFrameChg>
        <pc:graphicFrameChg chg="del modGraphic">
          <ac:chgData name="Vaishnavi Samal" userId="653efe7f34dfb2a3" providerId="LiveId" clId="{3A321135-DA52-4E19-A6F8-9F7AE5D185F1}" dt="2024-07-14T06:00:56.502" v="88" actId="21"/>
          <ac:graphicFrameMkLst>
            <pc:docMk/>
            <pc:sldMk cId="2077967511" sldId="272"/>
            <ac:graphicFrameMk id="13" creationId="{163B49C4-1759-887C-91E5-6AFC5F996472}"/>
          </ac:graphicFrameMkLst>
        </pc:graphicFrameChg>
      </pc:sldChg>
      <pc:sldChg chg="addSp delSp modSp new mod">
        <pc:chgData name="Vaishnavi Samal" userId="653efe7f34dfb2a3" providerId="LiveId" clId="{3A321135-DA52-4E19-A6F8-9F7AE5D185F1}" dt="2024-07-16T09:38:20.219" v="2833" actId="14100"/>
        <pc:sldMkLst>
          <pc:docMk/>
          <pc:sldMk cId="3785504224" sldId="273"/>
        </pc:sldMkLst>
        <pc:spChg chg="mod">
          <ac:chgData name="Vaishnavi Samal" userId="653efe7f34dfb2a3" providerId="LiveId" clId="{3A321135-DA52-4E19-A6F8-9F7AE5D185F1}" dt="2024-07-16T08:19:29.368" v="1163" actId="20577"/>
          <ac:spMkLst>
            <pc:docMk/>
            <pc:sldMk cId="3785504224" sldId="273"/>
            <ac:spMk id="2" creationId="{9F79D5CA-8AE7-6B5D-F2E3-9E1B8F9CCD48}"/>
          </ac:spMkLst>
        </pc:spChg>
        <pc:spChg chg="mod">
          <ac:chgData name="Vaishnavi Samal" userId="653efe7f34dfb2a3" providerId="LiveId" clId="{3A321135-DA52-4E19-A6F8-9F7AE5D185F1}" dt="2024-07-16T09:34:12.451" v="2760" actId="6549"/>
          <ac:spMkLst>
            <pc:docMk/>
            <pc:sldMk cId="3785504224" sldId="273"/>
            <ac:spMk id="3" creationId="{FE2F0804-16BB-0CDB-A5AD-93F6D0F943A8}"/>
          </ac:spMkLst>
        </pc:spChg>
        <pc:spChg chg="add del mod">
          <ac:chgData name="Vaishnavi Samal" userId="653efe7f34dfb2a3" providerId="LiveId" clId="{3A321135-DA52-4E19-A6F8-9F7AE5D185F1}" dt="2024-07-16T09:31:33.360" v="2743" actId="478"/>
          <ac:spMkLst>
            <pc:docMk/>
            <pc:sldMk cId="3785504224" sldId="273"/>
            <ac:spMk id="6" creationId="{77AC7A9A-3130-CC69-CCA4-36CC95C850A9}"/>
          </ac:spMkLst>
        </pc:spChg>
        <pc:spChg chg="add del">
          <ac:chgData name="Vaishnavi Samal" userId="653efe7f34dfb2a3" providerId="LiveId" clId="{3A321135-DA52-4E19-A6F8-9F7AE5D185F1}" dt="2024-07-16T09:32:17.913" v="2749" actId="22"/>
          <ac:spMkLst>
            <pc:docMk/>
            <pc:sldMk cId="3785504224" sldId="273"/>
            <ac:spMk id="9" creationId="{E62653D7-F2F8-007B-AE6E-BBAC9D33B0CE}"/>
          </ac:spMkLst>
        </pc:spChg>
        <pc:spChg chg="add mod">
          <ac:chgData name="Vaishnavi Samal" userId="653efe7f34dfb2a3" providerId="LiveId" clId="{3A321135-DA52-4E19-A6F8-9F7AE5D185F1}" dt="2024-07-16T09:37:59.526" v="2829" actId="113"/>
          <ac:spMkLst>
            <pc:docMk/>
            <pc:sldMk cId="3785504224" sldId="273"/>
            <ac:spMk id="11" creationId="{7FF2957F-D534-B4DE-450B-DC3D8B4F1353}"/>
          </ac:spMkLst>
        </pc:spChg>
        <pc:picChg chg="add del mod">
          <ac:chgData name="Vaishnavi Samal" userId="653efe7f34dfb2a3" providerId="LiveId" clId="{3A321135-DA52-4E19-A6F8-9F7AE5D185F1}" dt="2024-07-16T09:34:15.728" v="2761" actId="478"/>
          <ac:picMkLst>
            <pc:docMk/>
            <pc:sldMk cId="3785504224" sldId="273"/>
            <ac:picMk id="4" creationId="{44708D8B-9858-7EF1-F530-C491D41001D1}"/>
          </ac:picMkLst>
        </pc:picChg>
        <pc:picChg chg="add del mod">
          <ac:chgData name="Vaishnavi Samal" userId="653efe7f34dfb2a3" providerId="LiveId" clId="{3A321135-DA52-4E19-A6F8-9F7AE5D185F1}" dt="2024-07-16T09:31:00.794" v="2734" actId="478"/>
          <ac:picMkLst>
            <pc:docMk/>
            <pc:sldMk cId="3785504224" sldId="273"/>
            <ac:picMk id="7" creationId="{AEDA31C6-6DED-25C4-92A6-4C1504D45829}"/>
          </ac:picMkLst>
        </pc:picChg>
        <pc:picChg chg="add mod">
          <ac:chgData name="Vaishnavi Samal" userId="653efe7f34dfb2a3" providerId="LiveId" clId="{3A321135-DA52-4E19-A6F8-9F7AE5D185F1}" dt="2024-07-16T09:38:20.219" v="2833" actId="14100"/>
          <ac:picMkLst>
            <pc:docMk/>
            <pc:sldMk cId="3785504224" sldId="273"/>
            <ac:picMk id="12" creationId="{50F1EFEC-194D-8C17-52BC-DEE98EEBDE23}"/>
          </ac:picMkLst>
        </pc:picChg>
        <pc:picChg chg="add del mod">
          <ac:chgData name="Vaishnavi Samal" userId="653efe7f34dfb2a3" providerId="LiveId" clId="{3A321135-DA52-4E19-A6F8-9F7AE5D185F1}" dt="2024-07-16T09:33:49.601" v="2759" actId="478"/>
          <ac:picMkLst>
            <pc:docMk/>
            <pc:sldMk cId="3785504224" sldId="273"/>
            <ac:picMk id="13" creationId="{7499675C-0060-69A5-85B9-6141A08DEC17}"/>
          </ac:picMkLst>
        </pc:picChg>
      </pc:sldChg>
      <pc:sldChg chg="delSp modSp del mod">
        <pc:chgData name="Vaishnavi Samal" userId="653efe7f34dfb2a3" providerId="LiveId" clId="{3A321135-DA52-4E19-A6F8-9F7AE5D185F1}" dt="2024-07-14T06:04:26.463" v="137" actId="47"/>
        <pc:sldMkLst>
          <pc:docMk/>
          <pc:sldMk cId="845755173" sldId="274"/>
        </pc:sldMkLst>
        <pc:spChg chg="del mod">
          <ac:chgData name="Vaishnavi Samal" userId="653efe7f34dfb2a3" providerId="LiveId" clId="{3A321135-DA52-4E19-A6F8-9F7AE5D185F1}" dt="2024-07-14T06:01:15.716" v="95"/>
          <ac:spMkLst>
            <pc:docMk/>
            <pc:sldMk cId="845755173" sldId="274"/>
            <ac:spMk id="3" creationId="{2DD860E7-63D1-DCE5-4E57-2DE86BEBA493}"/>
          </ac:spMkLst>
        </pc:spChg>
        <pc:spChg chg="del mod">
          <ac:chgData name="Vaishnavi Samal" userId="653efe7f34dfb2a3" providerId="LiveId" clId="{3A321135-DA52-4E19-A6F8-9F7AE5D185F1}" dt="2024-07-14T06:01:15.719" v="97"/>
          <ac:spMkLst>
            <pc:docMk/>
            <pc:sldMk cId="845755173" sldId="274"/>
            <ac:spMk id="6" creationId="{ED280BB3-4479-BFD3-2AA4-95D604FF6781}"/>
          </ac:spMkLst>
        </pc:spChg>
        <pc:graphicFrameChg chg="del">
          <ac:chgData name="Vaishnavi Samal" userId="653efe7f34dfb2a3" providerId="LiveId" clId="{3A321135-DA52-4E19-A6F8-9F7AE5D185F1}" dt="2024-07-14T06:01:15.669" v="93" actId="21"/>
          <ac:graphicFrameMkLst>
            <pc:docMk/>
            <pc:sldMk cId="845755173" sldId="274"/>
            <ac:graphicFrameMk id="4" creationId="{2A17ADC8-1883-3956-6C14-0D17A48DC201}"/>
          </ac:graphicFrameMkLst>
        </pc:graphicFrameChg>
      </pc:sldChg>
      <pc:sldChg chg="modSp new mod">
        <pc:chgData name="Vaishnavi Samal" userId="653efe7f34dfb2a3" providerId="LiveId" clId="{3A321135-DA52-4E19-A6F8-9F7AE5D185F1}" dt="2024-07-14T10:06:05.976" v="999" actId="113"/>
        <pc:sldMkLst>
          <pc:docMk/>
          <pc:sldMk cId="3179277095" sldId="274"/>
        </pc:sldMkLst>
        <pc:spChg chg="mod">
          <ac:chgData name="Vaishnavi Samal" userId="653efe7f34dfb2a3" providerId="LiveId" clId="{3A321135-DA52-4E19-A6F8-9F7AE5D185F1}" dt="2024-07-14T09:42:55.785" v="793" actId="108"/>
          <ac:spMkLst>
            <pc:docMk/>
            <pc:sldMk cId="3179277095" sldId="274"/>
            <ac:spMk id="2" creationId="{31D10EBD-AE47-4B85-02EB-E63B093BE730}"/>
          </ac:spMkLst>
        </pc:spChg>
        <pc:spChg chg="mod">
          <ac:chgData name="Vaishnavi Samal" userId="653efe7f34dfb2a3" providerId="LiveId" clId="{3A321135-DA52-4E19-A6F8-9F7AE5D185F1}" dt="2024-07-14T10:06:05.976" v="999" actId="113"/>
          <ac:spMkLst>
            <pc:docMk/>
            <pc:sldMk cId="3179277095" sldId="274"/>
            <ac:spMk id="3" creationId="{9CEFBB82-7C0A-D7BA-99FB-A918D3F3317E}"/>
          </ac:spMkLst>
        </pc:spChg>
      </pc:sldChg>
      <pc:sldChg chg="addSp delSp modSp new mod">
        <pc:chgData name="Vaishnavi Samal" userId="653efe7f34dfb2a3" providerId="LiveId" clId="{3A321135-DA52-4E19-A6F8-9F7AE5D185F1}" dt="2024-07-16T08:59:05.412" v="2308" actId="20577"/>
        <pc:sldMkLst>
          <pc:docMk/>
          <pc:sldMk cId="2330807210" sldId="275"/>
        </pc:sldMkLst>
        <pc:spChg chg="mod">
          <ac:chgData name="Vaishnavi Samal" userId="653efe7f34dfb2a3" providerId="LiveId" clId="{3A321135-DA52-4E19-A6F8-9F7AE5D185F1}" dt="2024-07-14T10:08:23.186" v="1017" actId="108"/>
          <ac:spMkLst>
            <pc:docMk/>
            <pc:sldMk cId="2330807210" sldId="275"/>
            <ac:spMk id="2" creationId="{20569BB2-DAE0-3B9F-9A11-F70C6CF8F377}"/>
          </ac:spMkLst>
        </pc:spChg>
        <pc:spChg chg="del mod">
          <ac:chgData name="Vaishnavi Samal" userId="653efe7f34dfb2a3" providerId="LiveId" clId="{3A321135-DA52-4E19-A6F8-9F7AE5D185F1}" dt="2024-07-16T08:24:43.729" v="1214" actId="478"/>
          <ac:spMkLst>
            <pc:docMk/>
            <pc:sldMk cId="2330807210" sldId="275"/>
            <ac:spMk id="3" creationId="{A538ACE4-D034-1F49-5B80-BA3775CC7D31}"/>
          </ac:spMkLst>
        </pc:spChg>
        <pc:spChg chg="add mod">
          <ac:chgData name="Vaishnavi Samal" userId="653efe7f34dfb2a3" providerId="LiveId" clId="{3A321135-DA52-4E19-A6F8-9F7AE5D185F1}" dt="2024-07-16T08:59:05.412" v="2308" actId="20577"/>
          <ac:spMkLst>
            <pc:docMk/>
            <pc:sldMk cId="2330807210" sldId="275"/>
            <ac:spMk id="5" creationId="{13DED5AD-AB9D-B1AC-EA33-5F6F05FDBAE6}"/>
          </ac:spMkLst>
        </pc:spChg>
        <pc:spChg chg="add del mod">
          <ac:chgData name="Vaishnavi Samal" userId="653efe7f34dfb2a3" providerId="LiveId" clId="{3A321135-DA52-4E19-A6F8-9F7AE5D185F1}" dt="2024-07-16T08:24:47.122" v="1215" actId="478"/>
          <ac:spMkLst>
            <pc:docMk/>
            <pc:sldMk cId="2330807210" sldId="275"/>
            <ac:spMk id="7" creationId="{D193E582-2171-913A-989E-6B2522FC466C}"/>
          </ac:spMkLst>
        </pc:spChg>
      </pc:sldChg>
      <pc:sldChg chg="addSp delSp modSp new mod">
        <pc:chgData name="Vaishnavi Samal" userId="653efe7f34dfb2a3" providerId="LiveId" clId="{3A321135-DA52-4E19-A6F8-9F7AE5D185F1}" dt="2024-07-16T09:35:41.563" v="2806" actId="14100"/>
        <pc:sldMkLst>
          <pc:docMk/>
          <pc:sldMk cId="2084142732" sldId="276"/>
        </pc:sldMkLst>
        <pc:spChg chg="del">
          <ac:chgData name="Vaishnavi Samal" userId="653efe7f34dfb2a3" providerId="LiveId" clId="{3A321135-DA52-4E19-A6F8-9F7AE5D185F1}" dt="2024-07-16T08:22:17.802" v="1186" actId="478"/>
          <ac:spMkLst>
            <pc:docMk/>
            <pc:sldMk cId="2084142732" sldId="276"/>
            <ac:spMk id="2" creationId="{8876A9A9-22D5-392B-D82E-68BE669D14D4}"/>
          </ac:spMkLst>
        </pc:spChg>
        <pc:spChg chg="del">
          <ac:chgData name="Vaishnavi Samal" userId="653efe7f34dfb2a3" providerId="LiveId" clId="{3A321135-DA52-4E19-A6F8-9F7AE5D185F1}" dt="2024-07-16T08:22:45.817" v="1190" actId="478"/>
          <ac:spMkLst>
            <pc:docMk/>
            <pc:sldMk cId="2084142732" sldId="276"/>
            <ac:spMk id="3" creationId="{C18B50E3-9192-AD23-C7C3-6C7D66E44856}"/>
          </ac:spMkLst>
        </pc:spChg>
        <pc:spChg chg="add mod">
          <ac:chgData name="Vaishnavi Samal" userId="653efe7f34dfb2a3" providerId="LiveId" clId="{3A321135-DA52-4E19-A6F8-9F7AE5D185F1}" dt="2024-07-16T08:23:01.636" v="1191" actId="1076"/>
          <ac:spMkLst>
            <pc:docMk/>
            <pc:sldMk cId="2084142732" sldId="276"/>
            <ac:spMk id="6" creationId="{7D3AA722-1B21-4965-2237-85F43DC46C80}"/>
          </ac:spMkLst>
        </pc:spChg>
        <pc:spChg chg="add del mod">
          <ac:chgData name="Vaishnavi Samal" userId="653efe7f34dfb2a3" providerId="LiveId" clId="{3A321135-DA52-4E19-A6F8-9F7AE5D185F1}" dt="2024-07-16T09:33:41.916" v="2757" actId="478"/>
          <ac:spMkLst>
            <pc:docMk/>
            <pc:sldMk cId="2084142732" sldId="276"/>
            <ac:spMk id="8" creationId="{5F3B2226-8F19-3219-E503-047005B733CC}"/>
          </ac:spMkLst>
        </pc:spChg>
        <pc:spChg chg="add mod">
          <ac:chgData name="Vaishnavi Samal" userId="653efe7f34dfb2a3" providerId="LiveId" clId="{3A321135-DA52-4E19-A6F8-9F7AE5D185F1}" dt="2024-07-16T09:35:25.364" v="2801" actId="1076"/>
          <ac:spMkLst>
            <pc:docMk/>
            <pc:sldMk cId="2084142732" sldId="276"/>
            <ac:spMk id="12" creationId="{56799728-9817-B79C-E750-34FD19B7CE9A}"/>
          </ac:spMkLst>
        </pc:spChg>
        <pc:picChg chg="add del mod">
          <ac:chgData name="Vaishnavi Samal" userId="653efe7f34dfb2a3" providerId="LiveId" clId="{3A321135-DA52-4E19-A6F8-9F7AE5D185F1}" dt="2024-07-16T08:22:27.247" v="1188" actId="478"/>
          <ac:picMkLst>
            <pc:docMk/>
            <pc:sldMk cId="2084142732" sldId="276"/>
            <ac:picMk id="4" creationId="{63D26E44-32CC-6621-A008-6F7C0AC64CC6}"/>
          </ac:picMkLst>
        </pc:picChg>
        <pc:picChg chg="add mod">
          <ac:chgData name="Vaishnavi Samal" userId="653efe7f34dfb2a3" providerId="LiveId" clId="{3A321135-DA52-4E19-A6F8-9F7AE5D185F1}" dt="2024-07-16T09:30:54.630" v="2733" actId="14100"/>
          <ac:picMkLst>
            <pc:docMk/>
            <pc:sldMk cId="2084142732" sldId="276"/>
            <ac:picMk id="7" creationId="{B07B4351-44DA-63EB-6032-40B1EECD9B5B}"/>
          </ac:picMkLst>
        </pc:picChg>
        <pc:picChg chg="add del mod">
          <ac:chgData name="Vaishnavi Samal" userId="653efe7f34dfb2a3" providerId="LiveId" clId="{3A321135-DA52-4E19-A6F8-9F7AE5D185F1}" dt="2024-07-16T09:33:10.118" v="2754" actId="478"/>
          <ac:picMkLst>
            <pc:docMk/>
            <pc:sldMk cId="2084142732" sldId="276"/>
            <ac:picMk id="9" creationId="{592FD23B-10ED-577A-F98D-859E9B0A8B38}"/>
          </ac:picMkLst>
        </pc:picChg>
        <pc:picChg chg="add mod">
          <ac:chgData name="Vaishnavi Samal" userId="653efe7f34dfb2a3" providerId="LiveId" clId="{3A321135-DA52-4E19-A6F8-9F7AE5D185F1}" dt="2024-07-16T09:35:41.563" v="2806" actId="14100"/>
          <ac:picMkLst>
            <pc:docMk/>
            <pc:sldMk cId="2084142732" sldId="276"/>
            <ac:picMk id="10" creationId="{2801EA50-63A9-C606-8DA4-C10D430AA582}"/>
          </ac:picMkLst>
        </pc:picChg>
      </pc:sldChg>
      <pc:sldChg chg="new del">
        <pc:chgData name="Vaishnavi Samal" userId="653efe7f34dfb2a3" providerId="LiveId" clId="{3A321135-DA52-4E19-A6F8-9F7AE5D185F1}" dt="2024-07-16T08:33:16.429" v="1981" actId="47"/>
        <pc:sldMkLst>
          <pc:docMk/>
          <pc:sldMk cId="2465507231" sldId="277"/>
        </pc:sldMkLst>
      </pc:sldChg>
      <pc:sldChg chg="addSp delSp modSp new mod">
        <pc:chgData name="Vaishnavi Samal" userId="653efe7f34dfb2a3" providerId="LiveId" clId="{3A321135-DA52-4E19-A6F8-9F7AE5D185F1}" dt="2024-07-16T08:47:09.234" v="2236" actId="6549"/>
        <pc:sldMkLst>
          <pc:docMk/>
          <pc:sldMk cId="3015709261" sldId="277"/>
        </pc:sldMkLst>
        <pc:spChg chg="del">
          <ac:chgData name="Vaishnavi Samal" userId="653efe7f34dfb2a3" providerId="LiveId" clId="{3A321135-DA52-4E19-A6F8-9F7AE5D185F1}" dt="2024-07-16T08:33:29.692" v="1983" actId="478"/>
          <ac:spMkLst>
            <pc:docMk/>
            <pc:sldMk cId="3015709261" sldId="277"/>
            <ac:spMk id="2" creationId="{7F487D5E-BB0E-FAA0-65BD-E67C732F57B4}"/>
          </ac:spMkLst>
        </pc:spChg>
        <pc:spChg chg="mod">
          <ac:chgData name="Vaishnavi Samal" userId="653efe7f34dfb2a3" providerId="LiveId" clId="{3A321135-DA52-4E19-A6F8-9F7AE5D185F1}" dt="2024-07-16T08:47:09.234" v="2236" actId="6549"/>
          <ac:spMkLst>
            <pc:docMk/>
            <pc:sldMk cId="3015709261" sldId="277"/>
            <ac:spMk id="3" creationId="{AB3A837B-3A90-9085-418A-9B0ACD8F36A3}"/>
          </ac:spMkLst>
        </pc:spChg>
        <pc:picChg chg="add del mod">
          <ac:chgData name="Vaishnavi Samal" userId="653efe7f34dfb2a3" providerId="LiveId" clId="{3A321135-DA52-4E19-A6F8-9F7AE5D185F1}" dt="2024-07-16T08:47:05.146" v="2235" actId="478"/>
          <ac:picMkLst>
            <pc:docMk/>
            <pc:sldMk cId="3015709261" sldId="277"/>
            <ac:picMk id="4" creationId="{9C7BFDEA-0C97-E981-F543-3BC4C54365A5}"/>
          </ac:picMkLst>
        </pc:picChg>
      </pc:sldChg>
      <pc:sldChg chg="addSp modSp new mod">
        <pc:chgData name="Vaishnavi Samal" userId="653efe7f34dfb2a3" providerId="LiveId" clId="{3A321135-DA52-4E19-A6F8-9F7AE5D185F1}" dt="2024-07-16T09:42:20.773" v="2849"/>
        <pc:sldMkLst>
          <pc:docMk/>
          <pc:sldMk cId="356376028" sldId="278"/>
        </pc:sldMkLst>
        <pc:spChg chg="add mod">
          <ac:chgData name="Vaishnavi Samal" userId="653efe7f34dfb2a3" providerId="LiveId" clId="{3A321135-DA52-4E19-A6F8-9F7AE5D185F1}" dt="2024-07-16T08:58:23.627" v="2302" actId="113"/>
          <ac:spMkLst>
            <pc:docMk/>
            <pc:sldMk cId="356376028" sldId="278"/>
            <ac:spMk id="3" creationId="{54D0FCB6-31F5-15FF-E557-5B4B661F9C38}"/>
          </ac:spMkLst>
        </pc:spChg>
        <pc:spChg chg="add mod">
          <ac:chgData name="Vaishnavi Samal" userId="653efe7f34dfb2a3" providerId="LiveId" clId="{3A321135-DA52-4E19-A6F8-9F7AE5D185F1}" dt="2024-07-16T08:58:28.629" v="2303" actId="113"/>
          <ac:spMkLst>
            <pc:docMk/>
            <pc:sldMk cId="356376028" sldId="278"/>
            <ac:spMk id="5" creationId="{5C3B26C4-77F4-7229-DFC7-828DC05F65F9}"/>
          </ac:spMkLst>
        </pc:spChg>
        <pc:picChg chg="add mod">
          <ac:chgData name="Vaishnavi Samal" userId="653efe7f34dfb2a3" providerId="LiveId" clId="{3A321135-DA52-4E19-A6F8-9F7AE5D185F1}" dt="2024-07-16T09:42:20.773" v="2849"/>
          <ac:picMkLst>
            <pc:docMk/>
            <pc:sldMk cId="356376028" sldId="278"/>
            <ac:picMk id="6" creationId="{99FA4703-7749-FF4D-9F0E-C8082F9E58F6}"/>
          </ac:picMkLst>
        </pc:picChg>
        <pc:picChg chg="add mod">
          <ac:chgData name="Vaishnavi Samal" userId="653efe7f34dfb2a3" providerId="LiveId" clId="{3A321135-DA52-4E19-A6F8-9F7AE5D185F1}" dt="2024-07-16T09:41:51.004" v="2848"/>
          <ac:picMkLst>
            <pc:docMk/>
            <pc:sldMk cId="356376028" sldId="278"/>
            <ac:picMk id="7" creationId="{16E53A00-AA22-D44D-0E13-CA7DE89BA2B1}"/>
          </ac:picMkLst>
        </pc:picChg>
      </pc:sldChg>
      <pc:sldChg chg="addSp modSp new mod">
        <pc:chgData name="Vaishnavi Samal" userId="653efe7f34dfb2a3" providerId="LiveId" clId="{3A321135-DA52-4E19-A6F8-9F7AE5D185F1}" dt="2024-07-16T09:41:26.018" v="2847" actId="20577"/>
        <pc:sldMkLst>
          <pc:docMk/>
          <pc:sldMk cId="506086493" sldId="279"/>
        </pc:sldMkLst>
        <pc:spChg chg="mod">
          <ac:chgData name="Vaishnavi Samal" userId="653efe7f34dfb2a3" providerId="LiveId" clId="{3A321135-DA52-4E19-A6F8-9F7AE5D185F1}" dt="2024-07-16T08:56:25.469" v="2291" actId="27636"/>
          <ac:spMkLst>
            <pc:docMk/>
            <pc:sldMk cId="506086493" sldId="279"/>
            <ac:spMk id="2" creationId="{B23F6B90-173A-CEF5-6442-5060DDB90392}"/>
          </ac:spMkLst>
        </pc:spChg>
        <pc:spChg chg="mod">
          <ac:chgData name="Vaishnavi Samal" userId="653efe7f34dfb2a3" providerId="LiveId" clId="{3A321135-DA52-4E19-A6F8-9F7AE5D185F1}" dt="2024-07-16T09:41:26.018" v="2847" actId="20577"/>
          <ac:spMkLst>
            <pc:docMk/>
            <pc:sldMk cId="506086493" sldId="279"/>
            <ac:spMk id="3" creationId="{0744DFD1-9661-5BB1-3365-4801E6519B90}"/>
          </ac:spMkLst>
        </pc:spChg>
        <pc:spChg chg="add mod">
          <ac:chgData name="Vaishnavi Samal" userId="653efe7f34dfb2a3" providerId="LiveId" clId="{3A321135-DA52-4E19-A6F8-9F7AE5D185F1}" dt="2024-07-16T08:53:43.060" v="2266"/>
          <ac:spMkLst>
            <pc:docMk/>
            <pc:sldMk cId="506086493" sldId="279"/>
            <ac:spMk id="4" creationId="{2EF959C0-DADA-BFE2-65A7-3803AF40D279}"/>
          </ac:spMkLst>
        </pc:spChg>
      </pc:sldChg>
      <pc:sldChg chg="modSp new mod ord">
        <pc:chgData name="Vaishnavi Samal" userId="653efe7f34dfb2a3" providerId="LiveId" clId="{3A321135-DA52-4E19-A6F8-9F7AE5D185F1}" dt="2024-07-16T09:20:53.897" v="2574" actId="2711"/>
        <pc:sldMkLst>
          <pc:docMk/>
          <pc:sldMk cId="3138137961" sldId="280"/>
        </pc:sldMkLst>
        <pc:spChg chg="mod">
          <ac:chgData name="Vaishnavi Samal" userId="653efe7f34dfb2a3" providerId="LiveId" clId="{3A321135-DA52-4E19-A6F8-9F7AE5D185F1}" dt="2024-07-16T09:20:13.279" v="2545" actId="20577"/>
          <ac:spMkLst>
            <pc:docMk/>
            <pc:sldMk cId="3138137961" sldId="280"/>
            <ac:spMk id="2" creationId="{A0E53AE9-86FD-9150-6C93-516490B1E169}"/>
          </ac:spMkLst>
        </pc:spChg>
        <pc:spChg chg="mod">
          <ac:chgData name="Vaishnavi Samal" userId="653efe7f34dfb2a3" providerId="LiveId" clId="{3A321135-DA52-4E19-A6F8-9F7AE5D185F1}" dt="2024-07-16T09:20:53.897" v="2574" actId="2711"/>
          <ac:spMkLst>
            <pc:docMk/>
            <pc:sldMk cId="3138137961" sldId="280"/>
            <ac:spMk id="3" creationId="{30E0C1AD-F33F-ACE2-755F-53BB96A1DF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F70A-D031-4C01-9645-6CFEEE564DB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EEAD-20F8-4176-B1E5-AD5CB6CC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3AE9-86FD-9150-6C93-516490B1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700" dirty="0">
                <a:latin typeface="Agency FB" panose="020B0503020202020204" pitchFamily="34" charset="0"/>
              </a:rPr>
              <a:t>Infosys Springboard Internship 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sz="4000" dirty="0">
                <a:latin typeface="Agency FB" panose="020B0503020202020204" pitchFamily="34" charset="0"/>
              </a:rPr>
              <a:t>Hate Speech Detection in Tweeter Platform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0C1AD-F33F-ACE2-755F-53BB96A1D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 Vaishnavi Samal</a:t>
            </a:r>
          </a:p>
          <a:p>
            <a:r>
              <a:rPr lang="en-US" dirty="0">
                <a:latin typeface="Agency FB" panose="020B0503020202020204" pitchFamily="34" charset="0"/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13813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0EBD-AE47-4B85-02EB-E63B093B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 Tokenization and embedding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B82-7C0A-D7BA-99FB-A918D3F3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3140"/>
            <a:ext cx="10131425" cy="5141343"/>
          </a:xfrm>
        </p:spPr>
        <p:txBody>
          <a:bodyPr>
            <a:normAutofit/>
          </a:bodyPr>
          <a:lstStyle/>
          <a:p>
            <a:r>
              <a:rPr lang="en-US" b="1" dirty="0"/>
              <a:t>Tokenization </a:t>
            </a:r>
            <a:r>
              <a:rPr lang="en-US" dirty="0"/>
              <a:t>: </a:t>
            </a:r>
            <a:r>
              <a:rPr lang="en-US" b="1" dirty="0"/>
              <a:t>Word Tokenization</a:t>
            </a:r>
          </a:p>
          <a:p>
            <a:pPr marL="0" indent="0">
              <a:buNone/>
            </a:pPr>
            <a:r>
              <a:rPr lang="en-US" dirty="0"/>
              <a:t>	Word tokenization divides the text into individual words. In this tokenization technique, words are treated as the basic units of meaning.</a:t>
            </a:r>
          </a:p>
          <a:p>
            <a:r>
              <a:rPr lang="en-US" b="1" dirty="0"/>
              <a:t>Embedding techniques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One – Hot Encoding: </a:t>
            </a:r>
            <a:r>
              <a:rPr lang="en-US" dirty="0"/>
              <a:t>One hot encoding is one method of converting data to prepare it for an algorithm and get a better prediction. With one-hot, we convert each categorical value into a new categorical column and assign a binary value of 1 or 0 to those columns. Each integer value is represented as a binary vector.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TF – IDF Encoding : </a:t>
            </a:r>
            <a:r>
              <a:rPr lang="en-US" dirty="0"/>
              <a:t>TF-IDF is a numerical statistic that reflects the importance of a word in a document. The TF-IDF algorithm takes into account two main factors: the frequency of a word in a document (TF) and the frequency of the word across all documents in the corpus (IDF).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Word2Vec Encoding : </a:t>
            </a:r>
            <a:r>
              <a:rPr lang="en-US" dirty="0"/>
              <a:t>Word2Vec builds word vectors, which are distributed numerical representations of word features. These word features may include words that indicate the context of the specific vocabulary words present individually.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927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9BB2-DAE0-3B9F-9A11-F70C6CF8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7.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ED5AD-AB9D-B1AC-EA33-5F6F05FDBAE6}"/>
              </a:ext>
            </a:extLst>
          </p:cNvPr>
          <p:cNvSpPr txBox="1"/>
          <p:nvPr/>
        </p:nvSpPr>
        <p:spPr>
          <a:xfrm>
            <a:off x="560716" y="1930385"/>
            <a:ext cx="10705381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/>
              <a:t>Machine Learning Model:</a:t>
            </a:r>
            <a:endParaRPr lang="en-US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Random Forest Model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Naive Bayes Model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Logistic Regression Model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/>
              <a:t>Deep Learning Models: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   Artificial Neural Network (ANN)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  Convolutional Neural Networks (CNN)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0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837B-3A90-9085-418A-9B0ACD8F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69" y="379562"/>
            <a:ext cx="10131425" cy="5745193"/>
          </a:xfrm>
        </p:spPr>
        <p:txBody>
          <a:bodyPr>
            <a:normAutofit/>
          </a:bodyPr>
          <a:lstStyle/>
          <a:p>
            <a:r>
              <a:rPr lang="en-US" b="1" dirty="0"/>
              <a:t>Finalized Deep Learning Model : Convolutional Neural Networks (CNN)</a:t>
            </a:r>
          </a:p>
          <a:p>
            <a:pPr marL="0" indent="0" algn="just">
              <a:buNone/>
            </a:pPr>
            <a:r>
              <a:rPr lang="en-US" dirty="0"/>
              <a:t>The architecture of CNNs is inspired by the visual processing in the human brain, and they are well-suited for capturing hierarchical patterns and spatial dependencies.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	Reasons for choosing Convolutional Neural Networks Model: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CNNs are relatively robust to noise and variations in the input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CNNs can be adapted to a variety of different tasks by simply changing the architecture of the network.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CNNs can be very efficient, especially when implemented on specialized hardware such as GPUs.	Confusion Matrix of CNN Model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570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0FCB6-31F5-15FF-E557-5B4B661F9C38}"/>
              </a:ext>
            </a:extLst>
          </p:cNvPr>
          <p:cNvSpPr txBox="1"/>
          <p:nvPr/>
        </p:nvSpPr>
        <p:spPr>
          <a:xfrm>
            <a:off x="-142240" y="1013181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b="1" dirty="0"/>
              <a:t>Classification Report of CNN Model: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B26C4-77F4-7229-DFC7-828DC05F65F9}"/>
              </a:ext>
            </a:extLst>
          </p:cNvPr>
          <p:cNvSpPr txBox="1"/>
          <p:nvPr/>
        </p:nvSpPr>
        <p:spPr>
          <a:xfrm>
            <a:off x="5415280" y="11374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Confusion Matrix of CNN Model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A4703-7749-FF4D-9F0E-C8082F9E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60" y="2275841"/>
            <a:ext cx="4968240" cy="344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53A00-AA22-D44D-0E13-CA7DE89BA2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28035"/>
            <a:ext cx="4460240" cy="3716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7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6B90-173A-CEF5-6442-5060DDB9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08981"/>
          </a:xfrm>
        </p:spPr>
        <p:txBody>
          <a:bodyPr>
            <a:normAutofit/>
          </a:bodyPr>
          <a:lstStyle/>
          <a:p>
            <a:r>
              <a:rPr lang="en-IN" b="1" u="sng" dirty="0"/>
              <a:t>8. Evaluation metrics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DFD1-9661-5BB1-3365-4801E651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09623"/>
            <a:ext cx="10131425" cy="5098211"/>
          </a:xfrm>
        </p:spPr>
        <p:txBody>
          <a:bodyPr>
            <a:normAutofit/>
          </a:bodyPr>
          <a:lstStyle/>
          <a:p>
            <a:r>
              <a:rPr lang="en-US" b="1" dirty="0"/>
              <a:t>Key Matrix for Evaluation: F1 Score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 F1 score is the harmonic mean of precision and recall, providing a single metric to assess the balance between the two.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b="1" dirty="0"/>
              <a:t>Why F1 Score Over Other Parameters: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/>
              <a:t>Balance of Precision and Recall: The F1 score strikes a balance between precision and recall, making it suitable for tasks where both false positives and false negatives have significant consequences. In hate speech detection, misidentifying non-hate speech tweets as hate speech (false positives) or failing to identify hate speech tweets (false negatives) can impact the effectiveness of content moderation.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/>
              <a:t>Suitability for Imbalanced Datasets: In Tweeter datasets, hate speech instances may be rare compared to non-hate speech content. The F1 score's harmonic mean ensures that both types of errors are equally penalized, providing a fair assessment of model performance across classes.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F1 Scores Achieved Using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Neural Networks (CNN):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Class 0: 0.96</a:t>
            </a:r>
          </a:p>
          <a:p>
            <a:pPr marL="914400"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Class 1: 0.80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8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AEFB-FE36-1AC5-9D21-63A6EA85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189" y="2046514"/>
            <a:ext cx="10131425" cy="1456267"/>
          </a:xfrm>
        </p:spPr>
        <p:txBody>
          <a:bodyPr>
            <a:noAutofit/>
          </a:bodyPr>
          <a:lstStyle/>
          <a:p>
            <a:r>
              <a:rPr lang="en-US" sz="9600" b="1" u="sng" dirty="0"/>
              <a:t>Thank you</a:t>
            </a:r>
            <a:endParaRPr lang="en-IN" sz="9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17CE-0117-CA4C-63DC-29DAA326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1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F7EE-9F30-49AC-2396-A2F1B18A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US" b="1" u="sng" dirty="0"/>
              <a:t>Content:</a:t>
            </a:r>
            <a:endParaRPr lang="en-IN" b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4C3880-1162-6F1E-8005-224C24111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50752"/>
              </p:ext>
            </p:extLst>
          </p:nvPr>
        </p:nvGraphicFramePr>
        <p:xfrm>
          <a:off x="685800" y="2141538"/>
          <a:ext cx="10131423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836980121"/>
                    </a:ext>
                  </a:extLst>
                </a:gridCol>
                <a:gridCol w="6003168">
                  <a:extLst>
                    <a:ext uri="{9D8B030D-6E8A-4147-A177-3AD203B41FA5}">
                      <a16:colId xmlns:a16="http://schemas.microsoft.com/office/drawing/2014/main" val="1341083431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192095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1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Problem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5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Proposed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3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3 - 4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1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5 - 6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5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0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Tokenization and Embedding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9</a:t>
                      </a:r>
                      <a:r>
                        <a:rPr lang="en-US" dirty="0"/>
                        <a:t> - 11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0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3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8D5D9-9797-24C5-E200-FE550A1D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1. Business Problem: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5DD53-713A-8709-13E1-DAE682F8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6835"/>
            <a:ext cx="10131425" cy="42120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today's digital age, hate speech on online platforms is a growing concern that impacts individuals and communities globally. Social media platform like Twitter host billions of users who generate a vast amount of content daily. Despite the benefits of these platforms, the prevalence of hate speech poses significant challenges for both users and platform providers.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Challenges: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/>
              <a:t>Psychological Harm: </a:t>
            </a:r>
            <a:r>
              <a:rPr lang="en-US" dirty="0"/>
              <a:t>Hate speech can cause significant emotional and psychological distress to targeted individuals and groups.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/>
              <a:t>Social Unrest:</a:t>
            </a:r>
            <a:r>
              <a:rPr lang="en-US" dirty="0"/>
              <a:t> It has the potential to incite violence, perpetuate discrimination, and destabilize communities.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/>
              <a:t>Legal Risks:</a:t>
            </a:r>
            <a:r>
              <a:rPr lang="en-US" dirty="0"/>
              <a:t> Platforms face increasing legal scrutiny and potential penalties for failing to manage hate speech effectively.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Brand Reputation: Inadequate management of hate speech can severely damage the platform’s reputation and credibility.</a:t>
            </a:r>
          </a:p>
        </p:txBody>
      </p:sp>
    </p:spTree>
    <p:extLst>
      <p:ext uri="{BB962C8B-B14F-4D97-AF65-F5344CB8AC3E}">
        <p14:creationId xmlns:p14="http://schemas.microsoft.com/office/powerpoint/2010/main" val="135350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C71D-D796-10A5-C42E-0E22CE88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2. Proposed Solution: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B088-D1CE-88F7-864A-54B43A0F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6657"/>
            <a:ext cx="10131425" cy="40745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To address the problem of hate speech on online platforms, we propose developing a machine learning model that can automatically detect and categorize user-generated content into hate speech/offensive language and neutral content. The solution involves the following steps:</a:t>
            </a:r>
          </a:p>
          <a:p>
            <a:pPr marL="0" indent="0" algn="just">
              <a:buNone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Data Collection:</a:t>
            </a:r>
            <a:r>
              <a:rPr lang="en-US" dirty="0"/>
              <a:t> Gather a diverse and comprehensive dataset of user-generated content from Twitter platforms.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Data Labeling:</a:t>
            </a:r>
            <a:r>
              <a:rPr lang="en-US" dirty="0"/>
              <a:t> Ensure accurate labeling of content into the categories of hate speech/offensive language, or neutral.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Model Training:</a:t>
            </a:r>
            <a:r>
              <a:rPr lang="en-US" dirty="0"/>
              <a:t> Use the labeled dataset to train a robust machine learning model.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Evaluation:</a:t>
            </a:r>
            <a:r>
              <a:rPr lang="en-US" dirty="0"/>
              <a:t> Test and validate the model to ensure high accuracy and reliability in detecting hate speech.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Deployment:</a:t>
            </a:r>
            <a:r>
              <a:rPr lang="en-US" dirty="0"/>
              <a:t> Integrate the model into online platforms to assist in real-time content moderation.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6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1671-C0C0-E240-A5C5-17435883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5706"/>
            <a:ext cx="10131425" cy="1456267"/>
          </a:xfrm>
        </p:spPr>
        <p:txBody>
          <a:bodyPr>
            <a:noAutofit/>
          </a:bodyPr>
          <a:lstStyle/>
          <a:p>
            <a:r>
              <a:rPr lang="en-US" b="1" u="sng" dirty="0"/>
              <a:t>3. Dataset DESCRIPTION: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9484-F546-544C-C20F-B4D96E2D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336"/>
            <a:ext cx="10131425" cy="47951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After gone through various datasets, we selected Davidson dataset that best met our criteria for comprehensiveness, diversity, and quality. The key reasons for our choice include: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Comprehensive and Representative:</a:t>
            </a:r>
          </a:p>
          <a:p>
            <a:pPr lvl="1" algn="just"/>
            <a:r>
              <a:rPr lang="en-US" b="1" dirty="0"/>
              <a:t>Extensive Coverage:</a:t>
            </a:r>
            <a:r>
              <a:rPr lang="en-US" dirty="0"/>
              <a:t> Over 24,000 entries, covering a wide range of hate speech scenarios and user-generated content from various platforms</a:t>
            </a:r>
            <a:r>
              <a:rPr lang="en-US" sz="18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Quality and Accuracy:</a:t>
            </a:r>
          </a:p>
          <a:p>
            <a:pPr lvl="1" algn="just"/>
            <a:r>
              <a:rPr lang="en-US" b="1" dirty="0"/>
              <a:t>Rigorous Annotation:</a:t>
            </a:r>
            <a:r>
              <a:rPr lang="en-US" dirty="0"/>
              <a:t> Multiple annotators from diverse backgrounds reviewed and labeled each entry, ensuring high accuracy and consistency.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Relevance and Impact:</a:t>
            </a:r>
          </a:p>
          <a:p>
            <a:pPr lvl="1" algn="just"/>
            <a:r>
              <a:rPr lang="en-US" b="1" dirty="0"/>
              <a:t>Operational Efficiency:</a:t>
            </a:r>
            <a:r>
              <a:rPr lang="en-US" dirty="0"/>
              <a:t> Enhances user experience by reducing exposure to hate speech, potentially increasing user engagement and retention, thus boosting platform revenue and reducing the risk of legal penalties.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56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7253-470E-1436-BEA8-64F7648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ADD4-856A-76C7-25C5-B8CDF848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6264"/>
            <a:ext cx="10131425" cy="6162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700" b="1" dirty="0"/>
              <a:t>4.   Labeled Categories:</a:t>
            </a:r>
            <a:r>
              <a:rPr lang="en-US" sz="1700" dirty="0"/>
              <a:t> </a:t>
            </a:r>
          </a:p>
          <a:p>
            <a:pPr lvl="1" algn="just"/>
            <a:r>
              <a:rPr lang="en-US" dirty="0"/>
              <a:t>Each tweet is labeled as hate speech, offensive language, or neutral content.</a:t>
            </a:r>
          </a:p>
          <a:p>
            <a:pPr marL="0" indent="0" algn="just">
              <a:buNone/>
            </a:pPr>
            <a:r>
              <a:rPr lang="en-US" sz="1700" b="1" dirty="0"/>
              <a:t>5. Dataset Structure:</a:t>
            </a:r>
          </a:p>
          <a:p>
            <a:pPr lvl="1" algn="just"/>
            <a:r>
              <a:rPr lang="en-US" b="1" dirty="0"/>
              <a:t>count: </a:t>
            </a:r>
            <a:r>
              <a:rPr lang="en-US" dirty="0"/>
              <a:t>Number of occurrences/interactions of the tweet.</a:t>
            </a:r>
          </a:p>
          <a:p>
            <a:pPr lvl="1" algn="just"/>
            <a:r>
              <a:rPr lang="en-US" b="1" dirty="0" err="1"/>
              <a:t>hate_speech</a:t>
            </a:r>
            <a:r>
              <a:rPr lang="en-US" b="1" dirty="0"/>
              <a:t>:</a:t>
            </a:r>
            <a:r>
              <a:rPr lang="en-US" dirty="0"/>
              <a:t> Indicates the presence of hate speech in the tweet.</a:t>
            </a:r>
          </a:p>
          <a:p>
            <a:pPr lvl="1" algn="just"/>
            <a:r>
              <a:rPr lang="en-US" b="1" dirty="0" err="1"/>
              <a:t>offensive_language</a:t>
            </a:r>
            <a:r>
              <a:rPr lang="en-US" b="1" dirty="0"/>
              <a:t>:</a:t>
            </a:r>
            <a:r>
              <a:rPr lang="en-US" dirty="0"/>
              <a:t> Indicates the presence of offensive language in the tweet.</a:t>
            </a:r>
          </a:p>
          <a:p>
            <a:pPr lvl="1" algn="just"/>
            <a:r>
              <a:rPr lang="en-US" b="1" dirty="0"/>
              <a:t>neither:</a:t>
            </a:r>
            <a:r>
              <a:rPr lang="en-US" dirty="0"/>
              <a:t> Indicates the tweet does not contain hate speech or offensive language.</a:t>
            </a:r>
          </a:p>
          <a:p>
            <a:pPr lvl="1" algn="just"/>
            <a:r>
              <a:rPr lang="en-US" b="1" dirty="0"/>
              <a:t>class:</a:t>
            </a:r>
            <a:r>
              <a:rPr lang="en-US" dirty="0"/>
              <a:t> Categorization of the tweet (2 = neither, 1 = offensive language, 0 = hate speech).</a:t>
            </a:r>
          </a:p>
          <a:p>
            <a:pPr lvl="1" algn="just"/>
            <a:r>
              <a:rPr lang="en-US" b="1" dirty="0"/>
              <a:t>tweet:</a:t>
            </a:r>
            <a:r>
              <a:rPr lang="en-US" dirty="0"/>
              <a:t> The actual text content of the tweet</a:t>
            </a:r>
            <a:r>
              <a:rPr lang="en-US" sz="1500" dirty="0"/>
              <a:t>. </a:t>
            </a:r>
          </a:p>
          <a:p>
            <a:pPr marL="0" lvl="1" indent="0" algn="just">
              <a:buNone/>
            </a:pPr>
            <a:r>
              <a:rPr lang="en-US" b="1" dirty="0"/>
              <a:t>6</a:t>
            </a:r>
            <a:r>
              <a:rPr lang="en-US" dirty="0"/>
              <a:t>. </a:t>
            </a:r>
            <a:r>
              <a:rPr lang="en-US" b="1" dirty="0"/>
              <a:t>Example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1FC7-92EF-E659-5439-A28983F992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2985" y="5236234"/>
            <a:ext cx="10486029" cy="12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D5CA-8AE7-6B5D-F2E3-9E1B8F9C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4. 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0804-16BB-0CDB-A5AD-93F6D0F9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258" y="2026889"/>
            <a:ext cx="5093897" cy="3649133"/>
          </a:xfrm>
        </p:spPr>
        <p:txBody>
          <a:bodyPr/>
          <a:lstStyle/>
          <a:p>
            <a:pPr marL="1714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2957F-D534-B4DE-450B-DC3D8B4F1353}"/>
              </a:ext>
            </a:extLst>
          </p:cNvPr>
          <p:cNvSpPr txBox="1"/>
          <p:nvPr/>
        </p:nvSpPr>
        <p:spPr>
          <a:xfrm>
            <a:off x="964481" y="2145422"/>
            <a:ext cx="28100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Label-wise counts in Data:</a:t>
            </a:r>
          </a:p>
          <a:p>
            <a:endParaRPr lang="en-US" dirty="0"/>
          </a:p>
          <a:p>
            <a:r>
              <a:rPr lang="en-US" dirty="0"/>
              <a:t>Hate speech -20609</a:t>
            </a:r>
          </a:p>
          <a:p>
            <a:endParaRPr lang="en-US" dirty="0"/>
          </a:p>
          <a:p>
            <a:r>
              <a:rPr lang="en-US" dirty="0"/>
              <a:t>Non Hate speech- 4159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1EFEC-194D-8C17-52BC-DEE98EEB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086154"/>
            <a:ext cx="6492240" cy="4050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550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3AA722-1B21-4965-2237-85F43DC46C80}"/>
              </a:ext>
            </a:extLst>
          </p:cNvPr>
          <p:cNvSpPr txBox="1"/>
          <p:nvPr/>
        </p:nvSpPr>
        <p:spPr>
          <a:xfrm>
            <a:off x="416224" y="176059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Train, Test and Validation Data Size: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B4351-44DA-63EB-6032-40B1EECD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4" y="2534967"/>
            <a:ext cx="5501497" cy="3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01EA50-63A9-C606-8DA4-C10D430AA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85" y="2534967"/>
            <a:ext cx="5186633" cy="3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99728-9817-B79C-E750-34FD19B7CE9A}"/>
              </a:ext>
            </a:extLst>
          </p:cNvPr>
          <p:cNvSpPr txBox="1"/>
          <p:nvPr/>
        </p:nvSpPr>
        <p:spPr>
          <a:xfrm>
            <a:off x="6758796" y="1760590"/>
            <a:ext cx="4300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wise Data Distribution 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4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C6F6-E89B-3FF3-AC40-B43FB02B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5.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C61A-A9E2-675D-B176-77D40C1D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6273"/>
            <a:ext cx="10131425" cy="4134928"/>
          </a:xfrm>
        </p:spPr>
        <p:txBody>
          <a:bodyPr>
            <a:normAutofit/>
          </a:bodyPr>
          <a:lstStyle/>
          <a:p>
            <a:r>
              <a:rPr lang="en-US" dirty="0"/>
              <a:t>Data preprocessing is a process of preparing the raw data and making it suitable for a machine learning model. It is the first and crucial step while creating a machine learning model. </a:t>
            </a:r>
          </a:p>
          <a:p>
            <a:r>
              <a:rPr lang="en-US" dirty="0"/>
              <a:t>Steps included for Data Preprocessing :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Recategorization:</a:t>
            </a:r>
            <a:r>
              <a:rPr lang="en-US" dirty="0"/>
              <a:t> Labeled Hate speech and offensive language as 0, non-hate speech as 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Handling missing values: </a:t>
            </a:r>
            <a:r>
              <a:rPr lang="en-US" dirty="0"/>
              <a:t>Replaced with empty 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Handling duplicates: </a:t>
            </a:r>
            <a:r>
              <a:rPr lang="en-US" dirty="0"/>
              <a:t>Removed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Handling abbreviations: </a:t>
            </a:r>
            <a:r>
              <a:rPr lang="en-US" dirty="0"/>
              <a:t>Replaced with full forms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HTML entity decoding: </a:t>
            </a:r>
            <a:r>
              <a:rPr lang="en-US" dirty="0"/>
              <a:t>Decoded HTML entities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Contraction expansion: </a:t>
            </a:r>
            <a:r>
              <a:rPr lang="en-US" dirty="0"/>
              <a:t>Expanded contractions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Normalization: </a:t>
            </a:r>
            <a:r>
              <a:rPr lang="en-US" dirty="0"/>
              <a:t>Applied normalization to the data</a:t>
            </a:r>
          </a:p>
        </p:txBody>
      </p:sp>
    </p:spTree>
    <p:extLst>
      <p:ext uri="{BB962C8B-B14F-4D97-AF65-F5344CB8AC3E}">
        <p14:creationId xmlns:p14="http://schemas.microsoft.com/office/powerpoint/2010/main" val="644803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{83735CDB-96EF-47AE-B5F2-9A239F98B924}tf03457452</Template>
  <TotalTime>1065</TotalTime>
  <Words>1230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Symbol</vt:lpstr>
      <vt:lpstr>Times New Roman</vt:lpstr>
      <vt:lpstr>Wingdings</vt:lpstr>
      <vt:lpstr>Celestial</vt:lpstr>
      <vt:lpstr>Infosys Springboard Internship  Hate Speech Detection in Tweeter Platform</vt:lpstr>
      <vt:lpstr>Content:</vt:lpstr>
      <vt:lpstr>1. Business Problem:</vt:lpstr>
      <vt:lpstr>2. Proposed Solution:</vt:lpstr>
      <vt:lpstr>3. Dataset DESCRIPTION:</vt:lpstr>
      <vt:lpstr> </vt:lpstr>
      <vt:lpstr>4. Data distribution</vt:lpstr>
      <vt:lpstr>PowerPoint Presentation</vt:lpstr>
      <vt:lpstr>5. Data PREPROCESSING</vt:lpstr>
      <vt:lpstr>6. Tokenization and embedding techniques</vt:lpstr>
      <vt:lpstr>7. Modeling</vt:lpstr>
      <vt:lpstr>PowerPoint Presentation</vt:lpstr>
      <vt:lpstr>PowerPoint Presentation</vt:lpstr>
      <vt:lpstr>8. Evaluation metrics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College of Engineering &amp; Textile Technology, Serampore</dc:title>
  <dc:creator>arkadipghosh2023@outlook.com</dc:creator>
  <cp:lastModifiedBy>Vaishnavi Samal</cp:lastModifiedBy>
  <cp:revision>9</cp:revision>
  <dcterms:created xsi:type="dcterms:W3CDTF">2024-01-25T15:32:01Z</dcterms:created>
  <dcterms:modified xsi:type="dcterms:W3CDTF">2024-07-16T09:43:16Z</dcterms:modified>
</cp:coreProperties>
</file>