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84b216fc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84b216fc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c9b27a17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c9b27a17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ca40bd4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ca40bd4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84b216fc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84b216fc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c8427aa1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c8427aa1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c9b27a1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c9b27a1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c9b27a17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c9b27a17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c9b27a17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c9b27a17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c9b27a17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c9b27a17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c9b27a17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c9b27a17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c9b27a17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c9b27a17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-519275"/>
            <a:ext cx="8520600" cy="30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Project Presentation and Demonstration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On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Hate Speech Detection in Social Media Platform(Snapchat dataset)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Vishal Venkatesh Sortur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-77400"/>
            <a:ext cx="8520600" cy="30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820"/>
              <a:t>We used word to vec embeddings in our pre-processing stage which helps a model to understand a text in mathematical format</a:t>
            </a:r>
            <a:endParaRPr sz="18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-GB" sz="1820"/>
              <a:t>It creates a vectors of text and confusion matrix using word2vec function</a:t>
            </a:r>
            <a:endParaRPr sz="18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GB" sz="1200"/>
              <a:t>word2vec_model = Word2Vec(sentences=df['tokenized_text'], vector_size=100, window=5, min_count=1, workers=4)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GB" sz="1200"/>
              <a:t>def average_word_vectors(tokens, model, num_features):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GB" sz="1200"/>
              <a:t>    feature_vec = np.zeros((num_features,), dtype="float32")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GB" sz="1200"/>
              <a:t>    n_words = 0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-GB" sz="1200"/>
              <a:t>    for word in tokens:</a:t>
            </a:r>
            <a:endParaRPr sz="120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GB" sz="1200"/>
              <a:t>if word in model.wv: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GB" sz="1200"/>
              <a:t>            n_words += 1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GB" sz="1200"/>
              <a:t>            feature_vec = np.add(feature_vec, model.wv[word])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-GB" sz="1200"/>
              <a:t>    if n_</a:t>
            </a:r>
            <a:r>
              <a:rPr lang="en-GB" sz="12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words &gt; </a:t>
            </a:r>
            <a:r>
              <a:rPr lang="en-GB" sz="1200">
                <a:solidFill>
                  <a:srgbClr val="AA5D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2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-GB" sz="12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       feature_vec = np.divide(feature_vec, n_words)</a:t>
            </a:r>
            <a:endParaRPr sz="12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-GB" sz="12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feature_vec</a:t>
            </a:r>
            <a:endParaRPr sz="12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-GB" sz="12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lang="en-GB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'word2vec'</a:t>
            </a:r>
            <a:r>
              <a:rPr lang="en-GB" sz="12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] = df[</a:t>
            </a:r>
            <a:r>
              <a:rPr lang="en-GB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'tokenized_text'</a:t>
            </a:r>
            <a:r>
              <a:rPr lang="en-GB" sz="12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].apply(</a:t>
            </a:r>
            <a:r>
              <a:rPr lang="en-GB" sz="120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-GB" sz="12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tokens: average_word_vectors(tokens, word2vec_model, </a:t>
            </a:r>
            <a:r>
              <a:rPr lang="en-GB" sz="1200">
                <a:solidFill>
                  <a:srgbClr val="AA5D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GB" sz="12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2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2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GB" sz="1200">
                <a:solidFill>
                  <a:srgbClr val="AA5D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12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"Word2Vec Embeddings:\n"</a:t>
            </a:r>
            <a:r>
              <a:rPr lang="en-GB" sz="12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, df[[</a:t>
            </a:r>
            <a:r>
              <a:rPr lang="en-GB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'Content'</a:t>
            </a:r>
            <a:r>
              <a:rPr lang="en-GB" sz="12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'word2vec'</a:t>
            </a:r>
            <a:r>
              <a:rPr lang="en-GB" sz="12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8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Modeling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used diffrent data models for our dataset to </a:t>
            </a:r>
            <a:r>
              <a:rPr lang="en-GB"/>
              <a:t>train</a:t>
            </a:r>
            <a:r>
              <a:rPr lang="en-GB"/>
              <a:t> model for hate speech detection.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used machine learning model like Logestic Regression, Support Vector Machine(SVM)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Also to check beter performance we used deep learning models such as Covolutional Neural Network, RNN and BERT Model for evalution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Finaly we achieved 98% of accuracy for CNN Model, for Logistic regression of Machine learning we achieved 73% of accuracy.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metrics of Models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</a:t>
            </a:r>
            <a:r>
              <a:rPr lang="en-GB"/>
              <a:t>considered</a:t>
            </a:r>
            <a:r>
              <a:rPr lang="en-GB"/>
              <a:t> all </a:t>
            </a:r>
            <a:r>
              <a:rPr lang="en-GB"/>
              <a:t>aspects</a:t>
            </a:r>
            <a:r>
              <a:rPr lang="en-GB"/>
              <a:t> of diffrent models such as F1 score, Precision, loss </a:t>
            </a:r>
            <a:r>
              <a:rPr lang="en-GB"/>
              <a:t>Percentage</a:t>
            </a:r>
            <a:r>
              <a:rPr lang="en-GB"/>
              <a:t> and accuracy to consider it as best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-1077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Business Problem </a:t>
            </a:r>
            <a:endParaRPr sz="24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734100"/>
            <a:ext cx="8520600" cy="29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The problem in identifying a snapchat comments is one of challenging task,to classify either it is hateful of not hateful.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Snapchat generates tons of messages,content daily, making it difficult to review and moderate all user-generated content manually.</a:t>
            </a:r>
            <a:r>
              <a:rPr lang="en-GB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For Business Problem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classify the obtained </a:t>
            </a:r>
            <a:r>
              <a:rPr lang="en-GB"/>
              <a:t>sentence</a:t>
            </a:r>
            <a:r>
              <a:rPr lang="en-GB"/>
              <a:t> from snapchat either it is hate speech or not hate Speech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First we removed all the unwanted things inside text like special </a:t>
            </a:r>
            <a:r>
              <a:rPr lang="en-GB"/>
              <a:t>characters,punctuation, using data cleaning process.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Then we did tokenization I used word tokenizer which splits each word of a sentence.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Splitting a data into training and testing using of respective size and visualise a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Final Choosing a model,building and training and testing, </a:t>
            </a:r>
            <a:r>
              <a:rPr lang="en-GB"/>
              <a:t>Finally</a:t>
            </a:r>
            <a:r>
              <a:rPr lang="en-GB"/>
              <a:t> ended with Validation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Description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Our dataset includes three columns like Content,Label and Content_Int.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Also it includes 421958 rows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collected the dataset from online sources and made a data-processing.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Examples of our dataset includes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1.”this house is so awful i want to die” is one sentence in our dataset which is consider as Label ‘0’ which is hate speech.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 “that is retarded you too cute to be single tha...	” is one sentence which is consider as Label “1” which is not hate speech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3. “this coffee is so awful i want to” this sentence is either consider as hate nor not hate it is consider as NaN.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3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Visualization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709125"/>
            <a:ext cx="8520600" cy="40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GB"/>
              <a:t>from sklearn.model_selection import train_test_split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/>
              <a:t>X = data['Content']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/>
              <a:t>y = data['Label']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/>
              <a:t>X_train, X_test, y_train, y_test = train_test_split(X, y, test_size=0.2, random_state=42)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/>
              <a:t>print(f'Number of training samples: {len(X_train)}')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/>
              <a:t>print(f'Number of testing sa</a:t>
            </a:r>
            <a:br>
              <a:rPr lang="en-GB"/>
            </a:b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/>
              <a:t>Outcome</a:t>
            </a:r>
            <a:br>
              <a:rPr lang="en-GB"/>
            </a:b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Number of training samples: 334048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Number of testing samples: 83513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78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Visualization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Pre-Processing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Data-Preprocessing is a stage which we can clean a data into required into model easy understanding pattern.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So, we used data cleaning methodology it includes a removal of stop words, </a:t>
            </a:r>
            <a:r>
              <a:rPr lang="en-GB"/>
              <a:t>Punctuation</a:t>
            </a:r>
            <a:r>
              <a:rPr lang="en-GB"/>
              <a:t>,special </a:t>
            </a:r>
            <a:r>
              <a:rPr lang="en-GB"/>
              <a:t>characters</a:t>
            </a:r>
            <a:r>
              <a:rPr lang="en-GB"/>
              <a:t>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We used word tokenizer to convert or splits a sentence into words which makes model to understand and train the model.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226650"/>
            <a:ext cx="8520600" cy="45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technique which i followed to make functional code 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def clean_text(text):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text = BeautifulSoup(text, "html.parser").get_text()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text = re.sub(r'[^a-zA-Z\s]', '', text)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text = text.lower()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words = word_tokenize(text)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words = [lemmatizer.lemmatize(word) for word in words if word not in stop_words]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clean_text = ' '.join(words)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return clean_text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Tokenization and Embedding Techniques: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500"/>
              <a:t>We </a:t>
            </a:r>
            <a:r>
              <a:rPr lang="en-GB" sz="5500"/>
              <a:t>followed</a:t>
            </a:r>
            <a:r>
              <a:rPr lang="en-GB" sz="5500"/>
              <a:t> with word_tokenizer for tokenization which splits a </a:t>
            </a:r>
            <a:r>
              <a:rPr lang="en-GB" sz="5500"/>
              <a:t>sentence</a:t>
            </a:r>
            <a:r>
              <a:rPr lang="en-GB" sz="5500"/>
              <a:t> into words.</a:t>
            </a:r>
            <a:endParaRPr sz="5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500"/>
              <a:t>In Deep learning we used BERT Tokenizer to split the sentence</a:t>
            </a:r>
            <a:endParaRPr sz="5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50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55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nltk</a:t>
            </a:r>
            <a:endParaRPr sz="55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50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55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nltk.tokenize </a:t>
            </a:r>
            <a:r>
              <a:rPr lang="en-GB" sz="550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55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word_tokenize</a:t>
            </a:r>
            <a:endParaRPr sz="55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5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nltk.download(</a:t>
            </a:r>
            <a:r>
              <a:rPr lang="en-GB" sz="5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'punkt'</a:t>
            </a:r>
            <a:r>
              <a:rPr lang="en-GB" sz="55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5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50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55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5500">
                <a:solidFill>
                  <a:srgbClr val="007FAA"/>
                </a:solidFill>
                <a:latin typeface="Courier New"/>
                <a:ea typeface="Courier New"/>
                <a:cs typeface="Courier New"/>
                <a:sym typeface="Courier New"/>
              </a:rPr>
              <a:t>tokenize_text</a:t>
            </a:r>
            <a:r>
              <a:rPr lang="en-GB" sz="55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5500">
                <a:solidFill>
                  <a:srgbClr val="AA5D00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GB" sz="55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55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5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550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55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word_tokenize(text)</a:t>
            </a:r>
            <a:endParaRPr sz="55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5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lang="en-GB" sz="5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'tokenized_text'</a:t>
            </a:r>
            <a:r>
              <a:rPr lang="en-GB" sz="55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] = df[</a:t>
            </a:r>
            <a:r>
              <a:rPr lang="en-GB" sz="5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'Content'</a:t>
            </a:r>
            <a:r>
              <a:rPr lang="en-GB" sz="55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].apply(tokenize_text)</a:t>
            </a:r>
            <a:endParaRPr sz="55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55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df.head()</a:t>
            </a:r>
            <a:endParaRPr sz="5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