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1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5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853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10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53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91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38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21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45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5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3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3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1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3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24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445C4E-447D-4127-A54E-43B0F3AF1F9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AB69A3-63DD-4F92-9F00-573F2E990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9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DBA3-5DFC-7A83-DF1B-E6F138020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873" y="240013"/>
            <a:ext cx="9703569" cy="2886644"/>
          </a:xfrm>
        </p:spPr>
        <p:txBody>
          <a:bodyPr>
            <a:normAutofit/>
          </a:bodyPr>
          <a:lstStyle/>
          <a:p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SARCASM DETECTION IN NEWS HEADLINES</a:t>
            </a:r>
            <a:endParaRPr lang="en-IN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E0360C-B863-A4E8-7221-7D54A0A8478B}"/>
              </a:ext>
            </a:extLst>
          </p:cNvPr>
          <p:cNvSpPr txBox="1">
            <a:spLocks/>
          </p:cNvSpPr>
          <p:nvPr/>
        </p:nvSpPr>
        <p:spPr>
          <a:xfrm>
            <a:off x="-568939" y="5068215"/>
            <a:ext cx="5899355" cy="13175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 Priyanshu  Sharma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I Wish I Knew About Being Sarcastic (Communication) - LEADx">
            <a:extLst>
              <a:ext uri="{FF2B5EF4-FFF2-40B4-BE49-F238E27FC236}">
                <a16:creationId xmlns:a16="http://schemas.microsoft.com/office/drawing/2014/main" id="{EF1672D3-ADB5-5364-D931-1C19572C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585" y="3313471"/>
            <a:ext cx="5330415" cy="35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328E4B-7442-1F69-61E1-97314678C9B7}"/>
              </a:ext>
            </a:extLst>
          </p:cNvPr>
          <p:cNvSpPr txBox="1"/>
          <p:nvPr/>
        </p:nvSpPr>
        <p:spPr>
          <a:xfrm>
            <a:off x="765585" y="557949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(GROUP-3)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2151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3BBB-1021-04EB-583F-897FC0E1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04" y="-1264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ABF3-6373-B0BC-0A4C-33CC3E2C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83" y="859004"/>
            <a:ext cx="10515600" cy="513999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Key Metrics: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Accuracy: The percentage of correctly predicted instances.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Confusion Matrix: Breakdown of true positive, false positive, true negative, and false negative predictions.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Classification Report: Precision, recall, and F1-score for each class.					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 best score I achieved was with the help of the deep learning model, CNN-LSTM.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BB3FB-7E10-8444-97AD-A8F780F1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1" y="4002580"/>
            <a:ext cx="5149215" cy="2771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D420C3-F98C-0B87-370E-E48EF6FA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0" y="3519948"/>
            <a:ext cx="5149215" cy="3691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471A78-A313-D0F8-6E7A-77DBC276A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883" y="3199868"/>
            <a:ext cx="6489291" cy="36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7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20C5-0A9E-4A02-BFC9-C26EA118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40214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BUSINESS PROBLEM</a:t>
            </a:r>
            <a:endParaRPr lang="en-IN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1A76-592E-DE7F-2CAE-EB8DD0579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79" y="1943612"/>
            <a:ext cx="10515600" cy="435133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Detecting sarcasm in news headlines is important to truly understand the sentiment and meaning behind the text.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Misunderstanding sarcasm can result in incorrect sentiment analysis, which can impact business decisions, customer insights, and content moderation.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More accurate sentiment analysis helps businesses better understand customer feelings.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7327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461B-01B7-535B-53E7-6FC833B9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16" y="166233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IN" sz="5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</a:t>
            </a:r>
            <a:endParaRPr lang="en-IN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42C3-8559-814F-EDE1-620E9BF5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1690688"/>
            <a:ext cx="10515600" cy="4351338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Proposed Solution: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We developed a CNN-LSTM model to accurately detect sarcasm in news headlines.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This model uses a combination of convolutional and recurrent neural networks to capture patterns and sequences in the text.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Benefits to Business: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Higher accuracy in detecting sarcasm improves sentiment analysis tools.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Real-time sarcasm detection enhances the relevance of curated news content.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Better understanding of customer feedback and public opinion.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79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BAF-E188-C01E-60F8-4C69D582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58" y="209783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IN" sz="5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DESCRIPTION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F237-BCE4-E1BF-C983-14EC815A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180596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Dataset: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 News Headlines dataset for Sarcasm Detection is collected from two sources: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TheOnion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(sarcastic) and HuffPost (non-sarcastic).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Dataset Statistics: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Total Records: 26,709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Columns: Headline, 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Is_Sarcastic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Article_Link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Examples of Text: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"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drunk driver in the zone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“  (Sarcastic)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"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lots of parents know this scenario 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“ (Non-sarcastic)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"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after decades of effort, chemists overseas report 'nano' breakthrough 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“ (Non-Sarcastic)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4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509F-60AC-4D9D-D7E5-81D3788D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6" y="139647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IN" sz="5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VISUALIZATION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95EF-CAE5-37C6-DBE5-83908633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1" y="1520824"/>
            <a:ext cx="5246613" cy="5032375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7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Distribution of Sarcastic and Non-Sarcastic Headlines:</a:t>
            </a:r>
            <a:endParaRPr lang="en-IN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Sarcastic: 47.5%  (13,634)</a:t>
            </a:r>
            <a:endParaRPr lang="en-IN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Non-Sarcastic: 52.5%  (14,985)</a:t>
            </a:r>
            <a:endParaRPr lang="en-IN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6F6E4-9437-FD90-8818-99B1F218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9" y="3175271"/>
            <a:ext cx="4697361" cy="3682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CCF1E-BCED-441C-0C2D-B0848B94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233" y="2625213"/>
            <a:ext cx="6516328" cy="42327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AB4D42-04CF-5BED-B14E-F056FD17D8DA}"/>
              </a:ext>
            </a:extLst>
          </p:cNvPr>
          <p:cNvSpPr txBox="1">
            <a:spLocks/>
          </p:cNvSpPr>
          <p:nvPr/>
        </p:nvSpPr>
        <p:spPr>
          <a:xfrm>
            <a:off x="5691522" y="1422501"/>
            <a:ext cx="6430297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17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Distribution of Training and Testing Label Distribution:</a:t>
            </a:r>
            <a:endParaRPr lang="en-IN" sz="1700" kern="1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Training- 22802</a:t>
            </a:r>
            <a:endParaRPr lang="en-IN" sz="1700" kern="1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Testing-  5701</a:t>
            </a:r>
            <a:endParaRPr lang="en-IN" sz="1700" kern="1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6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ABA4-8A57-41A1-0B1D-80FFAAE3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 PREPROCESSING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4EDE-8493-56FC-0951-F4ED04E7F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93" y="1815792"/>
            <a:ext cx="10515600" cy="435133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Steps Taken: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Removed duplicate headlines.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Dropped unnecessary columns (e.g., article links).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Cleaned text by converting to lowercase, removing punctuation, stop words, and non-alphabetic characters.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Techniques Used: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Text denoising through functions to clean and normalize the text.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648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BAC9-5967-85EC-31D5-8B4FBE21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601099"/>
            <a:ext cx="118183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TOKENIZATION AND EMBEDDING TECHNIQUES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8BE1-2573-6BB2-AD98-8417E16B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41" y="1825624"/>
            <a:ext cx="11058834" cy="435133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Tokenization: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Converted text to sequences of integers with each integer representing a word in the vocabulary using the Tokenizer from </a:t>
            </a:r>
            <a:r>
              <a:rPr lang="en-IN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Keras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Embedding: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Used an Embedding layer in </a:t>
            </a:r>
            <a:r>
              <a:rPr lang="en-IN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Keras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to create dense vector representations of words.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Embedding Dimension: 200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2516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65E3-E279-99FE-F7E0-D1403401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75" y="268711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IN" sz="5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D076-330C-BAB1-D3EA-4B3F796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737828"/>
            <a:ext cx="10904599" cy="467280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&amp; Naive Bayes: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classical machine learning models were used as benchmarks due to their simplicity and effectiveness in text classification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Employed to capture long-term dependencies and sequential patterns in the text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(Convolutional Neural Network):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Utilized for its ability to extract local features and patterns in text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CNN-LSTM: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Combined the strengths of CNNs and LSTMs to capture both local features and long-term dependencies, improving the model's ability to detect sarcasm.</a:t>
            </a:r>
          </a:p>
        </p:txBody>
      </p:sp>
    </p:spTree>
    <p:extLst>
      <p:ext uri="{BB962C8B-B14F-4D97-AF65-F5344CB8AC3E}">
        <p14:creationId xmlns:p14="http://schemas.microsoft.com/office/powerpoint/2010/main" val="216245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65E3-E279-99FE-F7E0-D1403401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3" y="136737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IN" sz="5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D076-330C-BAB1-D3EA-4B3F796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32" y="1629672"/>
            <a:ext cx="10884935" cy="453515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Built: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CNN-LSTM Model: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Combined convolutional layers for feature extraction and LSTM layers for sequential processing.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model performed well by capturing both local and long-range patterns in the text.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Convolutional Layer: Conv1D with 1024 filters and a kernel size of 12.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 Layer: Bidirectional LSTM with 128 units.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Dense Layers: Fully connected layers with Dropout for regularization.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757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4619</TotalTime>
  <Words>587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Times New Roman</vt:lpstr>
      <vt:lpstr>Tw Cen MT</vt:lpstr>
      <vt:lpstr>Droplet</vt:lpstr>
      <vt:lpstr>SARCASM DETECTION IN NEWS HEADLINES</vt:lpstr>
      <vt:lpstr>BUSINESS PROBLEM</vt:lpstr>
      <vt:lpstr>SOLUTION</vt:lpstr>
      <vt:lpstr>DATASET DESCRIPTION</vt:lpstr>
      <vt:lpstr>DATA VISUALIZATION</vt:lpstr>
      <vt:lpstr>DATA PREPROCESSING </vt:lpstr>
      <vt:lpstr>TOKENIZATION AND EMBEDDING TECHNIQUES </vt:lpstr>
      <vt:lpstr>MODELING</vt:lpstr>
      <vt:lpstr>MODELING</vt:lpstr>
      <vt:lpstr>EVALUATION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Sharma</dc:creator>
  <cp:lastModifiedBy>Priyanshu Sharma</cp:lastModifiedBy>
  <cp:revision>1</cp:revision>
  <cp:lastPrinted>2024-07-19T10:09:15Z</cp:lastPrinted>
  <dcterms:created xsi:type="dcterms:W3CDTF">2024-07-16T05:12:05Z</dcterms:created>
  <dcterms:modified xsi:type="dcterms:W3CDTF">2024-07-19T10:11:43Z</dcterms:modified>
</cp:coreProperties>
</file>