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2AF99F-B0B2-4CFE-AF15-D335896B6173}" v="54" dt="2024-07-18T08:21:41.221"/>
    <p1510:client id="{E6226C77-C07B-4E53-6649-894B2FD02305}" v="135" dt="2024-07-17T10:12:26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6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3D3740-EB18-4659-9EF5-50E1E8212F0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73F22E9-063A-4BE4-ADB9-1016D939D0E5}">
      <dgm:prSet/>
      <dgm:spPr/>
      <dgm:t>
        <a:bodyPr/>
        <a:lstStyle/>
        <a:p>
          <a:r>
            <a:rPr lang="en-IN" b="1" dirty="0"/>
            <a:t>Problem:</a:t>
          </a:r>
          <a:r>
            <a:rPr lang="en-IN" dirty="0"/>
            <a:t> Misinterpretation of sarcastic comments on YouTube.</a:t>
          </a:r>
          <a:endParaRPr lang="en-US" dirty="0"/>
        </a:p>
      </dgm:t>
    </dgm:pt>
    <dgm:pt modelId="{65AD4CCA-80A3-4524-9119-89CB0F86F1CB}" type="parTrans" cxnId="{7F094305-5276-4361-A42B-F1460C587052}">
      <dgm:prSet/>
      <dgm:spPr/>
      <dgm:t>
        <a:bodyPr/>
        <a:lstStyle/>
        <a:p>
          <a:endParaRPr lang="en-US"/>
        </a:p>
      </dgm:t>
    </dgm:pt>
    <dgm:pt modelId="{444C736C-8B1B-4478-AD15-49797FE38A36}" type="sibTrans" cxnId="{7F094305-5276-4361-A42B-F1460C587052}">
      <dgm:prSet/>
      <dgm:spPr/>
      <dgm:t>
        <a:bodyPr/>
        <a:lstStyle/>
        <a:p>
          <a:endParaRPr lang="en-US"/>
        </a:p>
      </dgm:t>
    </dgm:pt>
    <dgm:pt modelId="{20044F7E-0C42-4098-B25B-1B867DA8874C}">
      <dgm:prSet/>
      <dgm:spPr/>
      <dgm:t>
        <a:bodyPr/>
        <a:lstStyle/>
        <a:p>
          <a:r>
            <a:rPr lang="en-IN" b="1" dirty="0"/>
            <a:t>Impact:</a:t>
          </a:r>
          <a:endParaRPr lang="en-US" dirty="0"/>
        </a:p>
      </dgm:t>
    </dgm:pt>
    <dgm:pt modelId="{E43D157C-294F-4DCA-8DEB-B94A0A1B55F7}" type="parTrans" cxnId="{649676BD-E96A-4C46-BBA7-B872196A5423}">
      <dgm:prSet/>
      <dgm:spPr/>
      <dgm:t>
        <a:bodyPr/>
        <a:lstStyle/>
        <a:p>
          <a:endParaRPr lang="en-US"/>
        </a:p>
      </dgm:t>
    </dgm:pt>
    <dgm:pt modelId="{DCE74EDA-DA8D-4FF2-8766-30616E29CED7}" type="sibTrans" cxnId="{649676BD-E96A-4C46-BBA7-B872196A5423}">
      <dgm:prSet/>
      <dgm:spPr/>
      <dgm:t>
        <a:bodyPr/>
        <a:lstStyle/>
        <a:p>
          <a:endParaRPr lang="en-US"/>
        </a:p>
      </dgm:t>
    </dgm:pt>
    <dgm:pt modelId="{A70A783B-72E2-46A6-B9B1-D388B8A8D86A}">
      <dgm:prSet/>
      <dgm:spPr/>
      <dgm:t>
        <a:bodyPr/>
        <a:lstStyle/>
        <a:p>
          <a:r>
            <a:rPr lang="en-IN"/>
            <a:t>Which leads to poor content recommendations and interactions.</a:t>
          </a:r>
          <a:endParaRPr lang="en-US"/>
        </a:p>
      </dgm:t>
    </dgm:pt>
    <dgm:pt modelId="{CAAD91AD-9A2E-4485-9E4B-5D026DDA10C2}" type="parTrans" cxnId="{53462493-2E7D-4C68-B40A-91893E1DB4E1}">
      <dgm:prSet/>
      <dgm:spPr/>
      <dgm:t>
        <a:bodyPr/>
        <a:lstStyle/>
        <a:p>
          <a:endParaRPr lang="en-US"/>
        </a:p>
      </dgm:t>
    </dgm:pt>
    <dgm:pt modelId="{093F6E08-5397-467A-AF50-ECF6BFE2A5C5}" type="sibTrans" cxnId="{53462493-2E7D-4C68-B40A-91893E1DB4E1}">
      <dgm:prSet/>
      <dgm:spPr/>
      <dgm:t>
        <a:bodyPr/>
        <a:lstStyle/>
        <a:p>
          <a:endParaRPr lang="en-US"/>
        </a:p>
      </dgm:t>
    </dgm:pt>
    <dgm:pt modelId="{E59D426B-F2AA-41AA-89DC-E4635EE347E8}">
      <dgm:prSet/>
      <dgm:spPr/>
      <dgm:t>
        <a:bodyPr/>
        <a:lstStyle/>
        <a:p>
          <a:r>
            <a:rPr lang="en-IN"/>
            <a:t>Hard to filtering of harmful comments.</a:t>
          </a:r>
          <a:endParaRPr lang="en-US"/>
        </a:p>
      </dgm:t>
    </dgm:pt>
    <dgm:pt modelId="{B8B8A117-6791-4849-B6C5-85F276792617}" type="parTrans" cxnId="{A54E88CE-AF79-4639-AA23-5F4F796BC5E2}">
      <dgm:prSet/>
      <dgm:spPr/>
      <dgm:t>
        <a:bodyPr/>
        <a:lstStyle/>
        <a:p>
          <a:endParaRPr lang="en-US"/>
        </a:p>
      </dgm:t>
    </dgm:pt>
    <dgm:pt modelId="{BE253B85-3E51-432F-A420-DB50C0CDD590}" type="sibTrans" cxnId="{A54E88CE-AF79-4639-AA23-5F4F796BC5E2}">
      <dgm:prSet/>
      <dgm:spPr/>
      <dgm:t>
        <a:bodyPr/>
        <a:lstStyle/>
        <a:p>
          <a:endParaRPr lang="en-US"/>
        </a:p>
      </dgm:t>
    </dgm:pt>
    <dgm:pt modelId="{A1879083-56B3-4404-9287-A220F8CDB200}">
      <dgm:prSet/>
      <dgm:spPr/>
      <dgm:t>
        <a:bodyPr/>
        <a:lstStyle/>
        <a:p>
          <a:r>
            <a:rPr lang="en-IN"/>
            <a:t>Promote the misunderstood user sentiment affecting brand image.</a:t>
          </a:r>
          <a:endParaRPr lang="en-US"/>
        </a:p>
      </dgm:t>
    </dgm:pt>
    <dgm:pt modelId="{9E37152C-B506-43DA-AA32-28C0AF1C030B}" type="parTrans" cxnId="{B5BA045B-D105-4BA9-9EB7-2144D9652BE3}">
      <dgm:prSet/>
      <dgm:spPr/>
      <dgm:t>
        <a:bodyPr/>
        <a:lstStyle/>
        <a:p>
          <a:endParaRPr lang="en-US"/>
        </a:p>
      </dgm:t>
    </dgm:pt>
    <dgm:pt modelId="{D7314E8C-C7FB-4167-9BB3-6B8E3E74A038}" type="sibTrans" cxnId="{B5BA045B-D105-4BA9-9EB7-2144D9652BE3}">
      <dgm:prSet/>
      <dgm:spPr/>
      <dgm:t>
        <a:bodyPr/>
        <a:lstStyle/>
        <a:p>
          <a:endParaRPr lang="en-US"/>
        </a:p>
      </dgm:t>
    </dgm:pt>
    <dgm:pt modelId="{AA296860-5C43-4450-AA75-C8441F8CB71E}" type="pres">
      <dgm:prSet presAssocID="{7D3D3740-EB18-4659-9EF5-50E1E8212F07}" presName="linear" presStyleCnt="0">
        <dgm:presLayoutVars>
          <dgm:animLvl val="lvl"/>
          <dgm:resizeHandles val="exact"/>
        </dgm:presLayoutVars>
      </dgm:prSet>
      <dgm:spPr/>
    </dgm:pt>
    <dgm:pt modelId="{21867D29-88AD-4C33-817D-AD903237AE0D}" type="pres">
      <dgm:prSet presAssocID="{773F22E9-063A-4BE4-ADB9-1016D939D0E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E151BFE-63F9-4807-BC71-ECC7F473A74C}" type="pres">
      <dgm:prSet presAssocID="{444C736C-8B1B-4478-AD15-49797FE38A36}" presName="spacer" presStyleCnt="0"/>
      <dgm:spPr/>
    </dgm:pt>
    <dgm:pt modelId="{BE840845-7412-494B-A357-B010849F5CEA}" type="pres">
      <dgm:prSet presAssocID="{20044F7E-0C42-4098-B25B-1B867DA8874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8B311AF-E0F8-4E07-8D65-55AA5EDF0A96}" type="pres">
      <dgm:prSet presAssocID="{DCE74EDA-DA8D-4FF2-8766-30616E29CED7}" presName="spacer" presStyleCnt="0"/>
      <dgm:spPr/>
    </dgm:pt>
    <dgm:pt modelId="{6EBC11C2-F089-4704-A9FC-C5FCD61CCF98}" type="pres">
      <dgm:prSet presAssocID="{A70A783B-72E2-46A6-B9B1-D388B8A8D86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CE417B6-D10A-4896-88CD-D0C2D7F117EE}" type="pres">
      <dgm:prSet presAssocID="{093F6E08-5397-467A-AF50-ECF6BFE2A5C5}" presName="spacer" presStyleCnt="0"/>
      <dgm:spPr/>
    </dgm:pt>
    <dgm:pt modelId="{096F2AD3-10D5-4F6D-A017-449FD2899A5A}" type="pres">
      <dgm:prSet presAssocID="{E59D426B-F2AA-41AA-89DC-E4635EE347E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092FD2C-4DAF-4CA7-8F90-B772AF56392A}" type="pres">
      <dgm:prSet presAssocID="{BE253B85-3E51-432F-A420-DB50C0CDD590}" presName="spacer" presStyleCnt="0"/>
      <dgm:spPr/>
    </dgm:pt>
    <dgm:pt modelId="{A579575A-BBC5-4953-8DB0-2A791BBE95F8}" type="pres">
      <dgm:prSet presAssocID="{A1879083-56B3-4404-9287-A220F8CDB20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F094305-5276-4361-A42B-F1460C587052}" srcId="{7D3D3740-EB18-4659-9EF5-50E1E8212F07}" destId="{773F22E9-063A-4BE4-ADB9-1016D939D0E5}" srcOrd="0" destOrd="0" parTransId="{65AD4CCA-80A3-4524-9119-89CB0F86F1CB}" sibTransId="{444C736C-8B1B-4478-AD15-49797FE38A36}"/>
    <dgm:cxn modelId="{B5BA045B-D105-4BA9-9EB7-2144D9652BE3}" srcId="{7D3D3740-EB18-4659-9EF5-50E1E8212F07}" destId="{A1879083-56B3-4404-9287-A220F8CDB200}" srcOrd="4" destOrd="0" parTransId="{9E37152C-B506-43DA-AA32-28C0AF1C030B}" sibTransId="{D7314E8C-C7FB-4167-9BB3-6B8E3E74A038}"/>
    <dgm:cxn modelId="{479D784C-9DF6-434A-98FB-69C5297912D4}" type="presOf" srcId="{20044F7E-0C42-4098-B25B-1B867DA8874C}" destId="{BE840845-7412-494B-A357-B010849F5CEA}" srcOrd="0" destOrd="0" presId="urn:microsoft.com/office/officeart/2005/8/layout/vList2"/>
    <dgm:cxn modelId="{5B0FEA51-813D-4527-AAF6-9DA82B219B3E}" type="presOf" srcId="{A70A783B-72E2-46A6-B9B1-D388B8A8D86A}" destId="{6EBC11C2-F089-4704-A9FC-C5FCD61CCF98}" srcOrd="0" destOrd="0" presId="urn:microsoft.com/office/officeart/2005/8/layout/vList2"/>
    <dgm:cxn modelId="{F3A9D253-1775-427A-BC21-445C1B2D045B}" type="presOf" srcId="{E59D426B-F2AA-41AA-89DC-E4635EE347E8}" destId="{096F2AD3-10D5-4F6D-A017-449FD2899A5A}" srcOrd="0" destOrd="0" presId="urn:microsoft.com/office/officeart/2005/8/layout/vList2"/>
    <dgm:cxn modelId="{53462493-2E7D-4C68-B40A-91893E1DB4E1}" srcId="{7D3D3740-EB18-4659-9EF5-50E1E8212F07}" destId="{A70A783B-72E2-46A6-B9B1-D388B8A8D86A}" srcOrd="2" destOrd="0" parTransId="{CAAD91AD-9A2E-4485-9E4B-5D026DDA10C2}" sibTransId="{093F6E08-5397-467A-AF50-ECF6BFE2A5C5}"/>
    <dgm:cxn modelId="{BB456B93-CFEA-43F9-A493-569A0638ED88}" type="presOf" srcId="{7D3D3740-EB18-4659-9EF5-50E1E8212F07}" destId="{AA296860-5C43-4450-AA75-C8441F8CB71E}" srcOrd="0" destOrd="0" presId="urn:microsoft.com/office/officeart/2005/8/layout/vList2"/>
    <dgm:cxn modelId="{B2E303A2-F8AE-4CC2-BA65-877770BE64BB}" type="presOf" srcId="{773F22E9-063A-4BE4-ADB9-1016D939D0E5}" destId="{21867D29-88AD-4C33-817D-AD903237AE0D}" srcOrd="0" destOrd="0" presId="urn:microsoft.com/office/officeart/2005/8/layout/vList2"/>
    <dgm:cxn modelId="{649676BD-E96A-4C46-BBA7-B872196A5423}" srcId="{7D3D3740-EB18-4659-9EF5-50E1E8212F07}" destId="{20044F7E-0C42-4098-B25B-1B867DA8874C}" srcOrd="1" destOrd="0" parTransId="{E43D157C-294F-4DCA-8DEB-B94A0A1B55F7}" sibTransId="{DCE74EDA-DA8D-4FF2-8766-30616E29CED7}"/>
    <dgm:cxn modelId="{F49BC6C9-9EC1-4E96-8C2B-5D4710128310}" type="presOf" srcId="{A1879083-56B3-4404-9287-A220F8CDB200}" destId="{A579575A-BBC5-4953-8DB0-2A791BBE95F8}" srcOrd="0" destOrd="0" presId="urn:microsoft.com/office/officeart/2005/8/layout/vList2"/>
    <dgm:cxn modelId="{A54E88CE-AF79-4639-AA23-5F4F796BC5E2}" srcId="{7D3D3740-EB18-4659-9EF5-50E1E8212F07}" destId="{E59D426B-F2AA-41AA-89DC-E4635EE347E8}" srcOrd="3" destOrd="0" parTransId="{B8B8A117-6791-4849-B6C5-85F276792617}" sibTransId="{BE253B85-3E51-432F-A420-DB50C0CDD590}"/>
    <dgm:cxn modelId="{26142526-E25E-4096-816C-B76AA1AEF36F}" type="presParOf" srcId="{AA296860-5C43-4450-AA75-C8441F8CB71E}" destId="{21867D29-88AD-4C33-817D-AD903237AE0D}" srcOrd="0" destOrd="0" presId="urn:microsoft.com/office/officeart/2005/8/layout/vList2"/>
    <dgm:cxn modelId="{2D4B09B9-1269-40C1-8001-DEEBED47F328}" type="presParOf" srcId="{AA296860-5C43-4450-AA75-C8441F8CB71E}" destId="{FE151BFE-63F9-4807-BC71-ECC7F473A74C}" srcOrd="1" destOrd="0" presId="urn:microsoft.com/office/officeart/2005/8/layout/vList2"/>
    <dgm:cxn modelId="{DEE044EC-8583-4F23-ABDC-F9935ABE2D80}" type="presParOf" srcId="{AA296860-5C43-4450-AA75-C8441F8CB71E}" destId="{BE840845-7412-494B-A357-B010849F5CEA}" srcOrd="2" destOrd="0" presId="urn:microsoft.com/office/officeart/2005/8/layout/vList2"/>
    <dgm:cxn modelId="{B3319880-DB8C-48A5-997F-113632200A32}" type="presParOf" srcId="{AA296860-5C43-4450-AA75-C8441F8CB71E}" destId="{78B311AF-E0F8-4E07-8D65-55AA5EDF0A96}" srcOrd="3" destOrd="0" presId="urn:microsoft.com/office/officeart/2005/8/layout/vList2"/>
    <dgm:cxn modelId="{B587E1F1-33BF-4B3D-A645-7EF8304EEF35}" type="presParOf" srcId="{AA296860-5C43-4450-AA75-C8441F8CB71E}" destId="{6EBC11C2-F089-4704-A9FC-C5FCD61CCF98}" srcOrd="4" destOrd="0" presId="urn:microsoft.com/office/officeart/2005/8/layout/vList2"/>
    <dgm:cxn modelId="{19549041-8C46-4AB9-9711-08B8DFC6023D}" type="presParOf" srcId="{AA296860-5C43-4450-AA75-C8441F8CB71E}" destId="{3CE417B6-D10A-4896-88CD-D0C2D7F117EE}" srcOrd="5" destOrd="0" presId="urn:microsoft.com/office/officeart/2005/8/layout/vList2"/>
    <dgm:cxn modelId="{D836DA45-47DE-4678-8013-97A5DDBF9249}" type="presParOf" srcId="{AA296860-5C43-4450-AA75-C8441F8CB71E}" destId="{096F2AD3-10D5-4F6D-A017-449FD2899A5A}" srcOrd="6" destOrd="0" presId="urn:microsoft.com/office/officeart/2005/8/layout/vList2"/>
    <dgm:cxn modelId="{BA00CEEE-E15E-41CD-A4C4-59F8BD23DBB3}" type="presParOf" srcId="{AA296860-5C43-4450-AA75-C8441F8CB71E}" destId="{0092FD2C-4DAF-4CA7-8F90-B772AF56392A}" srcOrd="7" destOrd="0" presId="urn:microsoft.com/office/officeart/2005/8/layout/vList2"/>
    <dgm:cxn modelId="{B9F23F6A-62F1-4CC9-A1D6-1A063AB414AC}" type="presParOf" srcId="{AA296860-5C43-4450-AA75-C8441F8CB71E}" destId="{A579575A-BBC5-4953-8DB0-2A791BBE95F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378F02-6449-4B10-88F9-E0918D9C508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E7929F-64F0-4A75-A446-0FE8F42CE5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Specialized Sarcasm Detection: </a:t>
          </a:r>
        </a:p>
      </dgm:t>
    </dgm:pt>
    <dgm:pt modelId="{FCEAB3E4-40F7-4227-9582-3919880F8A45}" type="parTrans" cxnId="{77D1CA16-C53C-4410-99E2-963B474F93F8}">
      <dgm:prSet/>
      <dgm:spPr/>
      <dgm:t>
        <a:bodyPr/>
        <a:lstStyle/>
        <a:p>
          <a:endParaRPr lang="en-US"/>
        </a:p>
      </dgm:t>
    </dgm:pt>
    <dgm:pt modelId="{0B560B34-595B-4B0B-939D-2FD0C9C36AE8}" type="sibTrans" cxnId="{77D1CA16-C53C-4410-99E2-963B474F93F8}">
      <dgm:prSet/>
      <dgm:spPr/>
      <dgm:t>
        <a:bodyPr/>
        <a:lstStyle/>
        <a:p>
          <a:endParaRPr lang="en-US"/>
        </a:p>
      </dgm:t>
    </dgm:pt>
    <dgm:pt modelId="{C4C0B5DF-E2B4-4E49-866A-6D847144D7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Develop a dedicated model.</a:t>
          </a:r>
        </a:p>
      </dgm:t>
    </dgm:pt>
    <dgm:pt modelId="{62FD64A2-C6B4-4B96-BEDF-647B90E55C1A}" type="parTrans" cxnId="{500C1FDE-627C-4910-992D-ABDAC237E009}">
      <dgm:prSet/>
      <dgm:spPr/>
      <dgm:t>
        <a:bodyPr/>
        <a:lstStyle/>
        <a:p>
          <a:endParaRPr lang="en-US"/>
        </a:p>
      </dgm:t>
    </dgm:pt>
    <dgm:pt modelId="{35816846-2F77-42B4-8D05-8BB4BF60C500}" type="sibTrans" cxnId="{500C1FDE-627C-4910-992D-ABDAC237E009}">
      <dgm:prSet/>
      <dgm:spPr/>
      <dgm:t>
        <a:bodyPr/>
        <a:lstStyle/>
        <a:p>
          <a:endParaRPr lang="en-US"/>
        </a:p>
      </dgm:t>
    </dgm:pt>
    <dgm:pt modelId="{CE31A821-D821-46B8-B5F5-F1F6BE0981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Evaluation:</a:t>
          </a:r>
        </a:p>
      </dgm:t>
    </dgm:pt>
    <dgm:pt modelId="{D5372648-C62F-4426-8362-755CB4471C9E}" type="parTrans" cxnId="{29A91B2C-7205-471C-8F4C-BFB995C50335}">
      <dgm:prSet/>
      <dgm:spPr/>
      <dgm:t>
        <a:bodyPr/>
        <a:lstStyle/>
        <a:p>
          <a:endParaRPr lang="en-US"/>
        </a:p>
      </dgm:t>
    </dgm:pt>
    <dgm:pt modelId="{FD7269FD-913F-4239-9AB2-BFE7D1D592A9}" type="sibTrans" cxnId="{29A91B2C-7205-471C-8F4C-BFB995C50335}">
      <dgm:prSet/>
      <dgm:spPr/>
      <dgm:t>
        <a:bodyPr/>
        <a:lstStyle/>
        <a:p>
          <a:endParaRPr lang="en-US"/>
        </a:p>
      </dgm:t>
    </dgm:pt>
    <dgm:pt modelId="{2AD0DA6B-FDED-4820-9052-2CF67AC0D2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Rigorously test and select the most effective ML and DL models.</a:t>
          </a:r>
        </a:p>
      </dgm:t>
    </dgm:pt>
    <dgm:pt modelId="{B16B22B0-B2A4-4B60-822C-FCA28E33BD0E}" type="parTrans" cxnId="{6A613ABA-903B-49EE-91D4-34C0438844AA}">
      <dgm:prSet/>
      <dgm:spPr/>
      <dgm:t>
        <a:bodyPr/>
        <a:lstStyle/>
        <a:p>
          <a:endParaRPr lang="en-US"/>
        </a:p>
      </dgm:t>
    </dgm:pt>
    <dgm:pt modelId="{58822430-82A0-4902-B51D-80E2BA162415}" type="sibTrans" cxnId="{6A613ABA-903B-49EE-91D4-34C0438844AA}">
      <dgm:prSet/>
      <dgm:spPr/>
      <dgm:t>
        <a:bodyPr/>
        <a:lstStyle/>
        <a:p>
          <a:endParaRPr lang="en-US"/>
        </a:p>
      </dgm:t>
    </dgm:pt>
    <dgm:pt modelId="{969CB458-D635-4A29-B76F-F2E936EC23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Implementation:</a:t>
          </a:r>
        </a:p>
      </dgm:t>
    </dgm:pt>
    <dgm:pt modelId="{C1AEE964-0DAD-4C07-B7CD-964D7D9E5847}" type="parTrans" cxnId="{7FFFF058-F8B6-46C7-8562-7AF9863E95FF}">
      <dgm:prSet/>
      <dgm:spPr/>
      <dgm:t>
        <a:bodyPr/>
        <a:lstStyle/>
        <a:p>
          <a:endParaRPr lang="en-US"/>
        </a:p>
      </dgm:t>
    </dgm:pt>
    <dgm:pt modelId="{41A3EBAC-DD6C-4CD5-A4A5-1F4E98AA9EB5}" type="sibTrans" cxnId="{7FFFF058-F8B6-46C7-8562-7AF9863E95FF}">
      <dgm:prSet/>
      <dgm:spPr/>
      <dgm:t>
        <a:bodyPr/>
        <a:lstStyle/>
        <a:p>
          <a:endParaRPr lang="en-US"/>
        </a:p>
      </dgm:t>
    </dgm:pt>
    <dgm:pt modelId="{BA0B4EAD-7975-4095-906B-ACD743A706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Deploy optimized models.</a:t>
          </a:r>
        </a:p>
      </dgm:t>
    </dgm:pt>
    <dgm:pt modelId="{0DA046EA-8F54-41C0-A5DE-18832514DE44}" type="parTrans" cxnId="{0496E740-4046-4EBC-8364-4CE9D453CC32}">
      <dgm:prSet/>
      <dgm:spPr/>
      <dgm:t>
        <a:bodyPr/>
        <a:lstStyle/>
        <a:p>
          <a:endParaRPr lang="en-US"/>
        </a:p>
      </dgm:t>
    </dgm:pt>
    <dgm:pt modelId="{CB18D0A3-AB43-4E51-8E61-660B65611938}" type="sibTrans" cxnId="{0496E740-4046-4EBC-8364-4CE9D453CC32}">
      <dgm:prSet/>
      <dgm:spPr/>
      <dgm:t>
        <a:bodyPr/>
        <a:lstStyle/>
        <a:p>
          <a:endParaRPr lang="en-US"/>
        </a:p>
      </dgm:t>
    </dgm:pt>
    <dgm:pt modelId="{5443B32E-9BB7-4EEC-9559-7F790842F200}" type="pres">
      <dgm:prSet presAssocID="{04378F02-6449-4B10-88F9-E0918D9C5087}" presName="root" presStyleCnt="0">
        <dgm:presLayoutVars>
          <dgm:dir/>
          <dgm:resizeHandles val="exact"/>
        </dgm:presLayoutVars>
      </dgm:prSet>
      <dgm:spPr/>
    </dgm:pt>
    <dgm:pt modelId="{49F7048B-A92F-4F3A-BE7C-3A8E91F9EF15}" type="pres">
      <dgm:prSet presAssocID="{88E7929F-64F0-4A75-A446-0FE8F42CE5CA}" presName="compNode" presStyleCnt="0"/>
      <dgm:spPr/>
    </dgm:pt>
    <dgm:pt modelId="{C98FA53A-F8DC-456C-B091-3B782A212209}" type="pres">
      <dgm:prSet presAssocID="{88E7929F-64F0-4A75-A446-0FE8F42CE5CA}" presName="bgRect" presStyleLbl="bgShp" presStyleIdx="0" presStyleCnt="4"/>
      <dgm:spPr/>
    </dgm:pt>
    <dgm:pt modelId="{CD138DF8-A8A1-47FA-8D11-C97E0F940778}" type="pres">
      <dgm:prSet presAssocID="{88E7929F-64F0-4A75-A446-0FE8F42CE5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F0FB2D7B-CCA6-4F6E-A863-C45383426B2B}" type="pres">
      <dgm:prSet presAssocID="{88E7929F-64F0-4A75-A446-0FE8F42CE5CA}" presName="spaceRect" presStyleCnt="0"/>
      <dgm:spPr/>
    </dgm:pt>
    <dgm:pt modelId="{191BDD3B-195D-46B0-A602-6B3420028562}" type="pres">
      <dgm:prSet presAssocID="{88E7929F-64F0-4A75-A446-0FE8F42CE5CA}" presName="parTx" presStyleLbl="revTx" presStyleIdx="0" presStyleCnt="6">
        <dgm:presLayoutVars>
          <dgm:chMax val="0"/>
          <dgm:chPref val="0"/>
        </dgm:presLayoutVars>
      </dgm:prSet>
      <dgm:spPr/>
    </dgm:pt>
    <dgm:pt modelId="{031ACEB8-152C-43AD-AA38-C67B06CCF4D4}" type="pres">
      <dgm:prSet presAssocID="{0B560B34-595B-4B0B-939D-2FD0C9C36AE8}" presName="sibTrans" presStyleCnt="0"/>
      <dgm:spPr/>
    </dgm:pt>
    <dgm:pt modelId="{4DEB1BAD-97C0-46E1-98F1-0FB059B52B28}" type="pres">
      <dgm:prSet presAssocID="{C4C0B5DF-E2B4-4E49-866A-6D847144D750}" presName="compNode" presStyleCnt="0"/>
      <dgm:spPr/>
    </dgm:pt>
    <dgm:pt modelId="{E0829FED-7009-4EFD-9372-3BD2B86E2A42}" type="pres">
      <dgm:prSet presAssocID="{C4C0B5DF-E2B4-4E49-866A-6D847144D750}" presName="bgRect" presStyleLbl="bgShp" presStyleIdx="1" presStyleCnt="4"/>
      <dgm:spPr/>
    </dgm:pt>
    <dgm:pt modelId="{5B7F2067-758A-4DAF-AE7E-0EB7CE92AF01}" type="pres">
      <dgm:prSet presAssocID="{C4C0B5DF-E2B4-4E49-866A-6D847144D75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0A2EFD0-765B-42EB-A5F2-60BC0C2958C1}" type="pres">
      <dgm:prSet presAssocID="{C4C0B5DF-E2B4-4E49-866A-6D847144D750}" presName="spaceRect" presStyleCnt="0"/>
      <dgm:spPr/>
    </dgm:pt>
    <dgm:pt modelId="{94AD4465-C80E-41AF-9327-AE7FFC6A52F1}" type="pres">
      <dgm:prSet presAssocID="{C4C0B5DF-E2B4-4E49-866A-6D847144D750}" presName="parTx" presStyleLbl="revTx" presStyleIdx="1" presStyleCnt="6">
        <dgm:presLayoutVars>
          <dgm:chMax val="0"/>
          <dgm:chPref val="0"/>
        </dgm:presLayoutVars>
      </dgm:prSet>
      <dgm:spPr/>
    </dgm:pt>
    <dgm:pt modelId="{1DB10E49-55F0-45BF-8F5B-67559E047950}" type="pres">
      <dgm:prSet presAssocID="{C4C0B5DF-E2B4-4E49-866A-6D847144D750}" presName="desTx" presStyleLbl="revTx" presStyleIdx="2" presStyleCnt="6">
        <dgm:presLayoutVars/>
      </dgm:prSet>
      <dgm:spPr/>
    </dgm:pt>
    <dgm:pt modelId="{BBE9C347-1A5B-4A80-8509-3769DAB00B4A}" type="pres">
      <dgm:prSet presAssocID="{35816846-2F77-42B4-8D05-8BB4BF60C500}" presName="sibTrans" presStyleCnt="0"/>
      <dgm:spPr/>
    </dgm:pt>
    <dgm:pt modelId="{9CDB9D0C-0575-4F1B-B5BD-FE4C20EBFB96}" type="pres">
      <dgm:prSet presAssocID="{2AD0DA6B-FDED-4820-9052-2CF67AC0D25A}" presName="compNode" presStyleCnt="0"/>
      <dgm:spPr/>
    </dgm:pt>
    <dgm:pt modelId="{4B02BE90-7B15-4834-B37A-2A959858FA00}" type="pres">
      <dgm:prSet presAssocID="{2AD0DA6B-FDED-4820-9052-2CF67AC0D25A}" presName="bgRect" presStyleLbl="bgShp" presStyleIdx="2" presStyleCnt="4"/>
      <dgm:spPr/>
    </dgm:pt>
    <dgm:pt modelId="{5A2E2F74-D83C-4755-9A85-9511555477C6}" type="pres">
      <dgm:prSet presAssocID="{2AD0DA6B-FDED-4820-9052-2CF67AC0D25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CAF56AD-B8E0-4440-8605-C64CA56834B4}" type="pres">
      <dgm:prSet presAssocID="{2AD0DA6B-FDED-4820-9052-2CF67AC0D25A}" presName="spaceRect" presStyleCnt="0"/>
      <dgm:spPr/>
    </dgm:pt>
    <dgm:pt modelId="{F8F2BFB1-2349-44D7-B837-EFF73EC7AAB3}" type="pres">
      <dgm:prSet presAssocID="{2AD0DA6B-FDED-4820-9052-2CF67AC0D25A}" presName="parTx" presStyleLbl="revTx" presStyleIdx="3" presStyleCnt="6">
        <dgm:presLayoutVars>
          <dgm:chMax val="0"/>
          <dgm:chPref val="0"/>
        </dgm:presLayoutVars>
      </dgm:prSet>
      <dgm:spPr/>
    </dgm:pt>
    <dgm:pt modelId="{6363EFBD-1F2A-402C-9B26-77467B578AC6}" type="pres">
      <dgm:prSet presAssocID="{2AD0DA6B-FDED-4820-9052-2CF67AC0D25A}" presName="desTx" presStyleLbl="revTx" presStyleIdx="4" presStyleCnt="6">
        <dgm:presLayoutVars/>
      </dgm:prSet>
      <dgm:spPr/>
    </dgm:pt>
    <dgm:pt modelId="{CE1499D1-6A5E-43F4-9EEC-5237CFC5700B}" type="pres">
      <dgm:prSet presAssocID="{58822430-82A0-4902-B51D-80E2BA162415}" presName="sibTrans" presStyleCnt="0"/>
      <dgm:spPr/>
    </dgm:pt>
    <dgm:pt modelId="{2213B476-B6FA-48C9-B6CC-B05AB04E5556}" type="pres">
      <dgm:prSet presAssocID="{BA0B4EAD-7975-4095-906B-ACD743A7067F}" presName="compNode" presStyleCnt="0"/>
      <dgm:spPr/>
    </dgm:pt>
    <dgm:pt modelId="{59C069A1-FC4F-42C2-A866-6281DDE7721A}" type="pres">
      <dgm:prSet presAssocID="{BA0B4EAD-7975-4095-906B-ACD743A7067F}" presName="bgRect" presStyleLbl="bgShp" presStyleIdx="3" presStyleCnt="4"/>
      <dgm:spPr/>
    </dgm:pt>
    <dgm:pt modelId="{437F0A6B-D0DF-4D30-BF96-4B013D9C2C83}" type="pres">
      <dgm:prSet presAssocID="{BA0B4EAD-7975-4095-906B-ACD743A7067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5CB48E07-DD18-444A-8663-D54435C201AA}" type="pres">
      <dgm:prSet presAssocID="{BA0B4EAD-7975-4095-906B-ACD743A7067F}" presName="spaceRect" presStyleCnt="0"/>
      <dgm:spPr/>
    </dgm:pt>
    <dgm:pt modelId="{7A3658AC-5A4B-42F3-A00B-4ECEA8216A5F}" type="pres">
      <dgm:prSet presAssocID="{BA0B4EAD-7975-4095-906B-ACD743A7067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B3FC10D-AD71-4F84-850F-FDEC258D085F}" type="presOf" srcId="{2AD0DA6B-FDED-4820-9052-2CF67AC0D25A}" destId="{F8F2BFB1-2349-44D7-B837-EFF73EC7AAB3}" srcOrd="0" destOrd="0" presId="urn:microsoft.com/office/officeart/2018/2/layout/IconVerticalSolidList"/>
    <dgm:cxn modelId="{4115F20D-2CB3-4AF8-A79F-9069B25A71F8}" type="presOf" srcId="{04378F02-6449-4B10-88F9-E0918D9C5087}" destId="{5443B32E-9BB7-4EEC-9559-7F790842F200}" srcOrd="0" destOrd="0" presId="urn:microsoft.com/office/officeart/2018/2/layout/IconVerticalSolidList"/>
    <dgm:cxn modelId="{77D1CA16-C53C-4410-99E2-963B474F93F8}" srcId="{04378F02-6449-4B10-88F9-E0918D9C5087}" destId="{88E7929F-64F0-4A75-A446-0FE8F42CE5CA}" srcOrd="0" destOrd="0" parTransId="{FCEAB3E4-40F7-4227-9582-3919880F8A45}" sibTransId="{0B560B34-595B-4B0B-939D-2FD0C9C36AE8}"/>
    <dgm:cxn modelId="{29A91B2C-7205-471C-8F4C-BFB995C50335}" srcId="{C4C0B5DF-E2B4-4E49-866A-6D847144D750}" destId="{CE31A821-D821-46B8-B5F5-F1F6BE098186}" srcOrd="0" destOrd="0" parTransId="{D5372648-C62F-4426-8362-755CB4471C9E}" sibTransId="{FD7269FD-913F-4239-9AB2-BFE7D1D592A9}"/>
    <dgm:cxn modelId="{0496E740-4046-4EBC-8364-4CE9D453CC32}" srcId="{04378F02-6449-4B10-88F9-E0918D9C5087}" destId="{BA0B4EAD-7975-4095-906B-ACD743A7067F}" srcOrd="3" destOrd="0" parTransId="{0DA046EA-8F54-41C0-A5DE-18832514DE44}" sibTransId="{CB18D0A3-AB43-4E51-8E61-660B65611938}"/>
    <dgm:cxn modelId="{7FFFF058-F8B6-46C7-8562-7AF9863E95FF}" srcId="{2AD0DA6B-FDED-4820-9052-2CF67AC0D25A}" destId="{969CB458-D635-4A29-B76F-F2E936EC2353}" srcOrd="0" destOrd="0" parTransId="{C1AEE964-0DAD-4C07-B7CD-964D7D9E5847}" sibTransId="{41A3EBAC-DD6C-4CD5-A4A5-1F4E98AA9EB5}"/>
    <dgm:cxn modelId="{EB8AA67B-6053-4A55-AFB7-6F9A6EB43AB2}" type="presOf" srcId="{CE31A821-D821-46B8-B5F5-F1F6BE098186}" destId="{1DB10E49-55F0-45BF-8F5B-67559E047950}" srcOrd="0" destOrd="0" presId="urn:microsoft.com/office/officeart/2018/2/layout/IconVerticalSolidList"/>
    <dgm:cxn modelId="{6A613ABA-903B-49EE-91D4-34C0438844AA}" srcId="{04378F02-6449-4B10-88F9-E0918D9C5087}" destId="{2AD0DA6B-FDED-4820-9052-2CF67AC0D25A}" srcOrd="2" destOrd="0" parTransId="{B16B22B0-B2A4-4B60-822C-FCA28E33BD0E}" sibTransId="{58822430-82A0-4902-B51D-80E2BA162415}"/>
    <dgm:cxn modelId="{BCD624C8-BE20-4F26-9F22-B5F12EB0308F}" type="presOf" srcId="{88E7929F-64F0-4A75-A446-0FE8F42CE5CA}" destId="{191BDD3B-195D-46B0-A602-6B3420028562}" srcOrd="0" destOrd="0" presId="urn:microsoft.com/office/officeart/2018/2/layout/IconVerticalSolidList"/>
    <dgm:cxn modelId="{32B5E0D5-23F1-4A73-8533-D57D75B75014}" type="presOf" srcId="{969CB458-D635-4A29-B76F-F2E936EC2353}" destId="{6363EFBD-1F2A-402C-9B26-77467B578AC6}" srcOrd="0" destOrd="0" presId="urn:microsoft.com/office/officeart/2018/2/layout/IconVerticalSolidList"/>
    <dgm:cxn modelId="{2BAF79DB-6B36-4977-BBDC-1B0F97F7AB69}" type="presOf" srcId="{BA0B4EAD-7975-4095-906B-ACD743A7067F}" destId="{7A3658AC-5A4B-42F3-A00B-4ECEA8216A5F}" srcOrd="0" destOrd="0" presId="urn:microsoft.com/office/officeart/2018/2/layout/IconVerticalSolidList"/>
    <dgm:cxn modelId="{500C1FDE-627C-4910-992D-ABDAC237E009}" srcId="{04378F02-6449-4B10-88F9-E0918D9C5087}" destId="{C4C0B5DF-E2B4-4E49-866A-6D847144D750}" srcOrd="1" destOrd="0" parTransId="{62FD64A2-C6B4-4B96-BEDF-647B90E55C1A}" sibTransId="{35816846-2F77-42B4-8D05-8BB4BF60C500}"/>
    <dgm:cxn modelId="{A2354BFA-1AAF-4328-9E9C-8AC58A9837CA}" type="presOf" srcId="{C4C0B5DF-E2B4-4E49-866A-6D847144D750}" destId="{94AD4465-C80E-41AF-9327-AE7FFC6A52F1}" srcOrd="0" destOrd="0" presId="urn:microsoft.com/office/officeart/2018/2/layout/IconVerticalSolidList"/>
    <dgm:cxn modelId="{1BAB6B0E-E1D4-4B7E-AF2E-7A4A8C1D30D5}" type="presParOf" srcId="{5443B32E-9BB7-4EEC-9559-7F790842F200}" destId="{49F7048B-A92F-4F3A-BE7C-3A8E91F9EF15}" srcOrd="0" destOrd="0" presId="urn:microsoft.com/office/officeart/2018/2/layout/IconVerticalSolidList"/>
    <dgm:cxn modelId="{5B13AF66-9D7E-4F0C-B546-3C53259C631E}" type="presParOf" srcId="{49F7048B-A92F-4F3A-BE7C-3A8E91F9EF15}" destId="{C98FA53A-F8DC-456C-B091-3B782A212209}" srcOrd="0" destOrd="0" presId="urn:microsoft.com/office/officeart/2018/2/layout/IconVerticalSolidList"/>
    <dgm:cxn modelId="{21E56243-33F6-4570-88AA-062813483348}" type="presParOf" srcId="{49F7048B-A92F-4F3A-BE7C-3A8E91F9EF15}" destId="{CD138DF8-A8A1-47FA-8D11-C97E0F940778}" srcOrd="1" destOrd="0" presId="urn:microsoft.com/office/officeart/2018/2/layout/IconVerticalSolidList"/>
    <dgm:cxn modelId="{B739605F-934A-4F29-8601-9DA7C811819B}" type="presParOf" srcId="{49F7048B-A92F-4F3A-BE7C-3A8E91F9EF15}" destId="{F0FB2D7B-CCA6-4F6E-A863-C45383426B2B}" srcOrd="2" destOrd="0" presId="urn:microsoft.com/office/officeart/2018/2/layout/IconVerticalSolidList"/>
    <dgm:cxn modelId="{D090B289-BDEA-4F2C-ABA8-451A3701F214}" type="presParOf" srcId="{49F7048B-A92F-4F3A-BE7C-3A8E91F9EF15}" destId="{191BDD3B-195D-46B0-A602-6B3420028562}" srcOrd="3" destOrd="0" presId="urn:microsoft.com/office/officeart/2018/2/layout/IconVerticalSolidList"/>
    <dgm:cxn modelId="{832C23EF-3F0B-4215-81FD-BA5AA59DAFEB}" type="presParOf" srcId="{5443B32E-9BB7-4EEC-9559-7F790842F200}" destId="{031ACEB8-152C-43AD-AA38-C67B06CCF4D4}" srcOrd="1" destOrd="0" presId="urn:microsoft.com/office/officeart/2018/2/layout/IconVerticalSolidList"/>
    <dgm:cxn modelId="{2F766DA6-44A3-4415-90D6-B19C7AB4A562}" type="presParOf" srcId="{5443B32E-9BB7-4EEC-9559-7F790842F200}" destId="{4DEB1BAD-97C0-46E1-98F1-0FB059B52B28}" srcOrd="2" destOrd="0" presId="urn:microsoft.com/office/officeart/2018/2/layout/IconVerticalSolidList"/>
    <dgm:cxn modelId="{9804226B-B26D-4D40-95EC-A28FFEE282BD}" type="presParOf" srcId="{4DEB1BAD-97C0-46E1-98F1-0FB059B52B28}" destId="{E0829FED-7009-4EFD-9372-3BD2B86E2A42}" srcOrd="0" destOrd="0" presId="urn:microsoft.com/office/officeart/2018/2/layout/IconVerticalSolidList"/>
    <dgm:cxn modelId="{110E56CF-3F43-4FF6-AE16-B14C2FCBEE42}" type="presParOf" srcId="{4DEB1BAD-97C0-46E1-98F1-0FB059B52B28}" destId="{5B7F2067-758A-4DAF-AE7E-0EB7CE92AF01}" srcOrd="1" destOrd="0" presId="urn:microsoft.com/office/officeart/2018/2/layout/IconVerticalSolidList"/>
    <dgm:cxn modelId="{6F8D3214-5D3B-430F-9FEB-EF2BEB8EFB96}" type="presParOf" srcId="{4DEB1BAD-97C0-46E1-98F1-0FB059B52B28}" destId="{60A2EFD0-765B-42EB-A5F2-60BC0C2958C1}" srcOrd="2" destOrd="0" presId="urn:microsoft.com/office/officeart/2018/2/layout/IconVerticalSolidList"/>
    <dgm:cxn modelId="{A3798453-E320-4233-ABD1-E6E0EE339201}" type="presParOf" srcId="{4DEB1BAD-97C0-46E1-98F1-0FB059B52B28}" destId="{94AD4465-C80E-41AF-9327-AE7FFC6A52F1}" srcOrd="3" destOrd="0" presId="urn:microsoft.com/office/officeart/2018/2/layout/IconVerticalSolidList"/>
    <dgm:cxn modelId="{DA7FB055-F4F2-41F3-A773-DEC4E2F87CB1}" type="presParOf" srcId="{4DEB1BAD-97C0-46E1-98F1-0FB059B52B28}" destId="{1DB10E49-55F0-45BF-8F5B-67559E047950}" srcOrd="4" destOrd="0" presId="urn:microsoft.com/office/officeart/2018/2/layout/IconVerticalSolidList"/>
    <dgm:cxn modelId="{DFE740EC-3A55-404F-ABDF-4FB9D096F9F7}" type="presParOf" srcId="{5443B32E-9BB7-4EEC-9559-7F790842F200}" destId="{BBE9C347-1A5B-4A80-8509-3769DAB00B4A}" srcOrd="3" destOrd="0" presId="urn:microsoft.com/office/officeart/2018/2/layout/IconVerticalSolidList"/>
    <dgm:cxn modelId="{C9BC86E5-8879-4563-B49E-623546443527}" type="presParOf" srcId="{5443B32E-9BB7-4EEC-9559-7F790842F200}" destId="{9CDB9D0C-0575-4F1B-B5BD-FE4C20EBFB96}" srcOrd="4" destOrd="0" presId="urn:microsoft.com/office/officeart/2018/2/layout/IconVerticalSolidList"/>
    <dgm:cxn modelId="{BB97B931-EFC8-481E-A974-984B6BF44A39}" type="presParOf" srcId="{9CDB9D0C-0575-4F1B-B5BD-FE4C20EBFB96}" destId="{4B02BE90-7B15-4834-B37A-2A959858FA00}" srcOrd="0" destOrd="0" presId="urn:microsoft.com/office/officeart/2018/2/layout/IconVerticalSolidList"/>
    <dgm:cxn modelId="{B75CA36D-7B85-406D-A174-5835AA158206}" type="presParOf" srcId="{9CDB9D0C-0575-4F1B-B5BD-FE4C20EBFB96}" destId="{5A2E2F74-D83C-4755-9A85-9511555477C6}" srcOrd="1" destOrd="0" presId="urn:microsoft.com/office/officeart/2018/2/layout/IconVerticalSolidList"/>
    <dgm:cxn modelId="{3ECAC437-F195-4383-8E3D-45D68CE592D3}" type="presParOf" srcId="{9CDB9D0C-0575-4F1B-B5BD-FE4C20EBFB96}" destId="{9CAF56AD-B8E0-4440-8605-C64CA56834B4}" srcOrd="2" destOrd="0" presId="urn:microsoft.com/office/officeart/2018/2/layout/IconVerticalSolidList"/>
    <dgm:cxn modelId="{AA933E27-B562-4C24-B4CB-2E0E30E0E9CB}" type="presParOf" srcId="{9CDB9D0C-0575-4F1B-B5BD-FE4C20EBFB96}" destId="{F8F2BFB1-2349-44D7-B837-EFF73EC7AAB3}" srcOrd="3" destOrd="0" presId="urn:microsoft.com/office/officeart/2018/2/layout/IconVerticalSolidList"/>
    <dgm:cxn modelId="{1E50F1F5-EECA-4CA7-9F6F-8A37AA155C67}" type="presParOf" srcId="{9CDB9D0C-0575-4F1B-B5BD-FE4C20EBFB96}" destId="{6363EFBD-1F2A-402C-9B26-77467B578AC6}" srcOrd="4" destOrd="0" presId="urn:microsoft.com/office/officeart/2018/2/layout/IconVerticalSolidList"/>
    <dgm:cxn modelId="{00FC1043-FF21-427F-BFC3-5FECEA5CCD89}" type="presParOf" srcId="{5443B32E-9BB7-4EEC-9559-7F790842F200}" destId="{CE1499D1-6A5E-43F4-9EEC-5237CFC5700B}" srcOrd="5" destOrd="0" presId="urn:microsoft.com/office/officeart/2018/2/layout/IconVerticalSolidList"/>
    <dgm:cxn modelId="{1977B4ED-E367-4810-B6F7-88B0BC18B44D}" type="presParOf" srcId="{5443B32E-9BB7-4EEC-9559-7F790842F200}" destId="{2213B476-B6FA-48C9-B6CC-B05AB04E5556}" srcOrd="6" destOrd="0" presId="urn:microsoft.com/office/officeart/2018/2/layout/IconVerticalSolidList"/>
    <dgm:cxn modelId="{B1DF3454-9447-44F7-811C-7C2FC20A9C4D}" type="presParOf" srcId="{2213B476-B6FA-48C9-B6CC-B05AB04E5556}" destId="{59C069A1-FC4F-42C2-A866-6281DDE7721A}" srcOrd="0" destOrd="0" presId="urn:microsoft.com/office/officeart/2018/2/layout/IconVerticalSolidList"/>
    <dgm:cxn modelId="{815332C2-A31B-4FEA-A0DF-1A2A5082FC69}" type="presParOf" srcId="{2213B476-B6FA-48C9-B6CC-B05AB04E5556}" destId="{437F0A6B-D0DF-4D30-BF96-4B013D9C2C83}" srcOrd="1" destOrd="0" presId="urn:microsoft.com/office/officeart/2018/2/layout/IconVerticalSolidList"/>
    <dgm:cxn modelId="{FDBFEA52-3D0D-4AFD-828E-6A2BC4A19024}" type="presParOf" srcId="{2213B476-B6FA-48C9-B6CC-B05AB04E5556}" destId="{5CB48E07-DD18-444A-8663-D54435C201AA}" srcOrd="2" destOrd="0" presId="urn:microsoft.com/office/officeart/2018/2/layout/IconVerticalSolidList"/>
    <dgm:cxn modelId="{757DE3A2-9DC6-45CE-A866-2D058D65D2CB}" type="presParOf" srcId="{2213B476-B6FA-48C9-B6CC-B05AB04E5556}" destId="{7A3658AC-5A4B-42F3-A00B-4ECEA8216A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67D29-88AD-4C33-817D-AD903237AE0D}">
      <dsp:nvSpPr>
        <dsp:cNvPr id="0" name=""/>
        <dsp:cNvSpPr/>
      </dsp:nvSpPr>
      <dsp:spPr>
        <a:xfrm>
          <a:off x="0" y="34950"/>
          <a:ext cx="6628804" cy="926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Problem:</a:t>
          </a:r>
          <a:r>
            <a:rPr lang="en-IN" sz="2400" kern="1200" dirty="0"/>
            <a:t> Misinterpretation of sarcastic comments on YouTube.</a:t>
          </a:r>
          <a:endParaRPr lang="en-US" sz="2400" kern="1200" dirty="0"/>
        </a:p>
      </dsp:txBody>
      <dsp:txXfrm>
        <a:off x="45235" y="80185"/>
        <a:ext cx="6538334" cy="836169"/>
      </dsp:txXfrm>
    </dsp:sp>
    <dsp:sp modelId="{BE840845-7412-494B-A357-B010849F5CEA}">
      <dsp:nvSpPr>
        <dsp:cNvPr id="0" name=""/>
        <dsp:cNvSpPr/>
      </dsp:nvSpPr>
      <dsp:spPr>
        <a:xfrm>
          <a:off x="0" y="1030710"/>
          <a:ext cx="6628804" cy="926639"/>
        </a:xfrm>
        <a:prstGeom prst="roundRect">
          <a:avLst/>
        </a:prstGeom>
        <a:gradFill rotWithShape="0">
          <a:gsLst>
            <a:gs pos="0">
              <a:schemeClr val="accent2">
                <a:hueOff val="-741071"/>
                <a:satOff val="3550"/>
                <a:lumOff val="3284"/>
                <a:alphaOff val="0"/>
                <a:tint val="96000"/>
                <a:lumMod val="100000"/>
              </a:schemeClr>
            </a:gs>
            <a:gs pos="78000">
              <a:schemeClr val="accent2">
                <a:hueOff val="-741071"/>
                <a:satOff val="3550"/>
                <a:lumOff val="32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Impact:</a:t>
          </a:r>
          <a:endParaRPr lang="en-US" sz="2400" kern="1200" dirty="0"/>
        </a:p>
      </dsp:txBody>
      <dsp:txXfrm>
        <a:off x="45235" y="1075945"/>
        <a:ext cx="6538334" cy="836169"/>
      </dsp:txXfrm>
    </dsp:sp>
    <dsp:sp modelId="{6EBC11C2-F089-4704-A9FC-C5FCD61CCF98}">
      <dsp:nvSpPr>
        <dsp:cNvPr id="0" name=""/>
        <dsp:cNvSpPr/>
      </dsp:nvSpPr>
      <dsp:spPr>
        <a:xfrm>
          <a:off x="0" y="2026470"/>
          <a:ext cx="6628804" cy="926639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Which leads to poor content recommendations and interactions.</a:t>
          </a:r>
          <a:endParaRPr lang="en-US" sz="2400" kern="1200"/>
        </a:p>
      </dsp:txBody>
      <dsp:txXfrm>
        <a:off x="45235" y="2071705"/>
        <a:ext cx="6538334" cy="836169"/>
      </dsp:txXfrm>
    </dsp:sp>
    <dsp:sp modelId="{096F2AD3-10D5-4F6D-A017-449FD2899A5A}">
      <dsp:nvSpPr>
        <dsp:cNvPr id="0" name=""/>
        <dsp:cNvSpPr/>
      </dsp:nvSpPr>
      <dsp:spPr>
        <a:xfrm>
          <a:off x="0" y="3022230"/>
          <a:ext cx="6628804" cy="926639"/>
        </a:xfrm>
        <a:prstGeom prst="roundRect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Hard to filtering of harmful comments.</a:t>
          </a:r>
          <a:endParaRPr lang="en-US" sz="2400" kern="1200"/>
        </a:p>
      </dsp:txBody>
      <dsp:txXfrm>
        <a:off x="45235" y="3067465"/>
        <a:ext cx="6538334" cy="836169"/>
      </dsp:txXfrm>
    </dsp:sp>
    <dsp:sp modelId="{A579575A-BBC5-4953-8DB0-2A791BBE95F8}">
      <dsp:nvSpPr>
        <dsp:cNvPr id="0" name=""/>
        <dsp:cNvSpPr/>
      </dsp:nvSpPr>
      <dsp:spPr>
        <a:xfrm>
          <a:off x="0" y="4017990"/>
          <a:ext cx="6628804" cy="926639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Promote the misunderstood user sentiment affecting brand image.</a:t>
          </a:r>
          <a:endParaRPr lang="en-US" sz="2400" kern="1200"/>
        </a:p>
      </dsp:txBody>
      <dsp:txXfrm>
        <a:off x="45235" y="4063225"/>
        <a:ext cx="6538334" cy="8361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FA53A-F8DC-456C-B091-3B782A212209}">
      <dsp:nvSpPr>
        <dsp:cNvPr id="0" name=""/>
        <dsp:cNvSpPr/>
      </dsp:nvSpPr>
      <dsp:spPr>
        <a:xfrm>
          <a:off x="0" y="1610"/>
          <a:ext cx="8596668" cy="8163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38DF8-A8A1-47FA-8D11-C97E0F940778}">
      <dsp:nvSpPr>
        <dsp:cNvPr id="0" name=""/>
        <dsp:cNvSpPr/>
      </dsp:nvSpPr>
      <dsp:spPr>
        <a:xfrm>
          <a:off x="246938" y="185284"/>
          <a:ext cx="448979" cy="448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BDD3B-195D-46B0-A602-6B3420028562}">
      <dsp:nvSpPr>
        <dsp:cNvPr id="0" name=""/>
        <dsp:cNvSpPr/>
      </dsp:nvSpPr>
      <dsp:spPr>
        <a:xfrm>
          <a:off x="942857" y="1610"/>
          <a:ext cx="7653810" cy="816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95" tIns="86395" rIns="86395" bIns="8639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Specialized Sarcasm Detection: </a:t>
          </a:r>
        </a:p>
      </dsp:txBody>
      <dsp:txXfrm>
        <a:off x="942857" y="1610"/>
        <a:ext cx="7653810" cy="816326"/>
      </dsp:txXfrm>
    </dsp:sp>
    <dsp:sp modelId="{E0829FED-7009-4EFD-9372-3BD2B86E2A42}">
      <dsp:nvSpPr>
        <dsp:cNvPr id="0" name=""/>
        <dsp:cNvSpPr/>
      </dsp:nvSpPr>
      <dsp:spPr>
        <a:xfrm>
          <a:off x="0" y="1022019"/>
          <a:ext cx="8596668" cy="8163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7F2067-758A-4DAF-AE7E-0EB7CE92AF01}">
      <dsp:nvSpPr>
        <dsp:cNvPr id="0" name=""/>
        <dsp:cNvSpPr/>
      </dsp:nvSpPr>
      <dsp:spPr>
        <a:xfrm>
          <a:off x="246938" y="1205692"/>
          <a:ext cx="448979" cy="448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D4465-C80E-41AF-9327-AE7FFC6A52F1}">
      <dsp:nvSpPr>
        <dsp:cNvPr id="0" name=""/>
        <dsp:cNvSpPr/>
      </dsp:nvSpPr>
      <dsp:spPr>
        <a:xfrm>
          <a:off x="942857" y="1022019"/>
          <a:ext cx="3868500" cy="816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95" tIns="86395" rIns="86395" bIns="8639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Develop a dedicated model.</a:t>
          </a:r>
        </a:p>
      </dsp:txBody>
      <dsp:txXfrm>
        <a:off x="942857" y="1022019"/>
        <a:ext cx="3868500" cy="816326"/>
      </dsp:txXfrm>
    </dsp:sp>
    <dsp:sp modelId="{1DB10E49-55F0-45BF-8F5B-67559E047950}">
      <dsp:nvSpPr>
        <dsp:cNvPr id="0" name=""/>
        <dsp:cNvSpPr/>
      </dsp:nvSpPr>
      <dsp:spPr>
        <a:xfrm>
          <a:off x="4811357" y="1022019"/>
          <a:ext cx="3785310" cy="816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95" tIns="86395" rIns="86395" bIns="8639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Model Evaluation:</a:t>
          </a:r>
        </a:p>
      </dsp:txBody>
      <dsp:txXfrm>
        <a:off x="4811357" y="1022019"/>
        <a:ext cx="3785310" cy="816326"/>
      </dsp:txXfrm>
    </dsp:sp>
    <dsp:sp modelId="{4B02BE90-7B15-4834-B37A-2A959858FA00}">
      <dsp:nvSpPr>
        <dsp:cNvPr id="0" name=""/>
        <dsp:cNvSpPr/>
      </dsp:nvSpPr>
      <dsp:spPr>
        <a:xfrm>
          <a:off x="0" y="2042427"/>
          <a:ext cx="8596668" cy="8163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2E2F74-D83C-4755-9A85-9511555477C6}">
      <dsp:nvSpPr>
        <dsp:cNvPr id="0" name=""/>
        <dsp:cNvSpPr/>
      </dsp:nvSpPr>
      <dsp:spPr>
        <a:xfrm>
          <a:off x="246938" y="2226100"/>
          <a:ext cx="448979" cy="448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2BFB1-2349-44D7-B837-EFF73EC7AAB3}">
      <dsp:nvSpPr>
        <dsp:cNvPr id="0" name=""/>
        <dsp:cNvSpPr/>
      </dsp:nvSpPr>
      <dsp:spPr>
        <a:xfrm>
          <a:off x="942857" y="2042427"/>
          <a:ext cx="3868500" cy="816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95" tIns="86395" rIns="86395" bIns="8639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Rigorously test and select the most effective ML and DL models.</a:t>
          </a:r>
        </a:p>
      </dsp:txBody>
      <dsp:txXfrm>
        <a:off x="942857" y="2042427"/>
        <a:ext cx="3868500" cy="816326"/>
      </dsp:txXfrm>
    </dsp:sp>
    <dsp:sp modelId="{6363EFBD-1F2A-402C-9B26-77467B578AC6}">
      <dsp:nvSpPr>
        <dsp:cNvPr id="0" name=""/>
        <dsp:cNvSpPr/>
      </dsp:nvSpPr>
      <dsp:spPr>
        <a:xfrm>
          <a:off x="4811357" y="2042427"/>
          <a:ext cx="3785310" cy="816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95" tIns="86395" rIns="86395" bIns="8639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Implementation:</a:t>
          </a:r>
        </a:p>
      </dsp:txBody>
      <dsp:txXfrm>
        <a:off x="4811357" y="2042427"/>
        <a:ext cx="3785310" cy="816326"/>
      </dsp:txXfrm>
    </dsp:sp>
    <dsp:sp modelId="{59C069A1-FC4F-42C2-A866-6281DDE7721A}">
      <dsp:nvSpPr>
        <dsp:cNvPr id="0" name=""/>
        <dsp:cNvSpPr/>
      </dsp:nvSpPr>
      <dsp:spPr>
        <a:xfrm>
          <a:off x="0" y="3062835"/>
          <a:ext cx="8596668" cy="8163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7F0A6B-D0DF-4D30-BF96-4B013D9C2C83}">
      <dsp:nvSpPr>
        <dsp:cNvPr id="0" name=""/>
        <dsp:cNvSpPr/>
      </dsp:nvSpPr>
      <dsp:spPr>
        <a:xfrm>
          <a:off x="246938" y="3246509"/>
          <a:ext cx="448979" cy="4489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658AC-5A4B-42F3-A00B-4ECEA8216A5F}">
      <dsp:nvSpPr>
        <dsp:cNvPr id="0" name=""/>
        <dsp:cNvSpPr/>
      </dsp:nvSpPr>
      <dsp:spPr>
        <a:xfrm>
          <a:off x="942857" y="3062835"/>
          <a:ext cx="7653810" cy="816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95" tIns="86395" rIns="86395" bIns="8639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- Deploy optimized models.</a:t>
          </a:r>
        </a:p>
      </dsp:txBody>
      <dsp:txXfrm>
        <a:off x="942857" y="3062835"/>
        <a:ext cx="7653810" cy="816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9765-8846-42C5-8FCC-541D5115B08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3C5-8204-4D20-8C3A-A21F2A6FF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90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9765-8846-42C5-8FCC-541D5115B08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3C5-8204-4D20-8C3A-A21F2A6FF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29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9765-8846-42C5-8FCC-541D5115B08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3C5-8204-4D20-8C3A-A21F2A6FFC7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162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9765-8846-42C5-8FCC-541D5115B08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3C5-8204-4D20-8C3A-A21F2A6FF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22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9765-8846-42C5-8FCC-541D5115B08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3C5-8204-4D20-8C3A-A21F2A6FFC7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7876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9765-8846-42C5-8FCC-541D5115B08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3C5-8204-4D20-8C3A-A21F2A6FF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64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9765-8846-42C5-8FCC-541D5115B08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3C5-8204-4D20-8C3A-A21F2A6FF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036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9765-8846-42C5-8FCC-541D5115B08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3C5-8204-4D20-8C3A-A21F2A6FF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64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9765-8846-42C5-8FCC-541D5115B08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3C5-8204-4D20-8C3A-A21F2A6FF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78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9765-8846-42C5-8FCC-541D5115B08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3C5-8204-4D20-8C3A-A21F2A6FF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74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9765-8846-42C5-8FCC-541D5115B08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3C5-8204-4D20-8C3A-A21F2A6FF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76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9765-8846-42C5-8FCC-541D5115B08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3C5-8204-4D20-8C3A-A21F2A6FF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65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9765-8846-42C5-8FCC-541D5115B08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3C5-8204-4D20-8C3A-A21F2A6FF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60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9765-8846-42C5-8FCC-541D5115B08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3C5-8204-4D20-8C3A-A21F2A6FF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96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9765-8846-42C5-8FCC-541D5115B08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3C5-8204-4D20-8C3A-A21F2A6FF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04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9765-8846-42C5-8FCC-541D5115B08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3C5-8204-4D20-8C3A-A21F2A6FF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27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9765-8846-42C5-8FCC-541D5115B08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10D3C5-8204-4D20-8C3A-A21F2A6FF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26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ECA23AC-BB01-4DDC-EB83-AC362F768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BY-NARENDRA KHADAYAT</a:t>
            </a:r>
          </a:p>
          <a:p>
            <a:endParaRPr lang="en-IN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FD041-272C-503E-C98C-6E44E9769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dirty="0"/>
              <a:t>SARCASM DETECTION ON YOUTUBE COMMENTS</a:t>
            </a:r>
            <a:br>
              <a:rPr lang="en-US" sz="3400" dirty="0"/>
            </a:br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640679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5AA0DE02-5171-844D-6819-6F4E004DA4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458" r="1547" b="-4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BC3F79-3174-FAD1-7F3C-E93674AB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A488-B289-BB17-A50E-A8BC6D6C1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Objective achieved: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 -Developed and Tested Different ML &amp; DL Model for sarcasm detection on YouTube comments.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987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4CAC4141-03E7-D57F-A391-CFDA53DB778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</a:blip>
          <a:srcRect l="35007" r="2484" b="9099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8607F0-B9F3-4024-7AA4-B2971EAD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THANK YOU!!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63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1958E-018E-B665-65AD-8BA546076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IN" sz="4400" b="1"/>
              <a:t>BUSINESS PROBLEM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5E711D34-2549-65E7-F090-20A8CC1447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355402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525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29C0-B37B-B1B2-731F-840ACA96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APPROACH</a:t>
            </a:r>
            <a:endParaRPr lang="en-IN" b="1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8A78D78-EDD5-F401-B1C9-5FBCDA0A1B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8877280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951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E067-BA1A-D707-0770-1DEC60D1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5431762"/>
          </a:xfrm>
        </p:spPr>
        <p:txBody>
          <a:bodyPr anchor="ctr">
            <a:normAutofit/>
          </a:bodyPr>
          <a:lstStyle/>
          <a:p>
            <a:r>
              <a:rPr lang="en-IN" sz="3300" b="1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1D503-9ECC-02FB-7852-08FD41C2C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888" y="609602"/>
            <a:ext cx="5638755" cy="373128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dataset contain a collection of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comments with correspond to a labels(1&amp;0) indicating whether the comments are sarcastic and non sarcastic.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 Format:</a:t>
            </a:r>
          </a:p>
          <a:p>
            <a:br>
              <a:rPr lang="en-US" sz="1800" b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dirty="0"/>
              <a:t>ext: </a:t>
            </a:r>
            <a:r>
              <a:rPr lang="en-US" dirty="0"/>
              <a:t>This column contains the text data (comments).</a:t>
            </a:r>
          </a:p>
          <a:p>
            <a:endParaRPr lang="en-US" dirty="0"/>
          </a:p>
          <a:p>
            <a:r>
              <a:rPr lang="en-US" b="1" dirty="0"/>
              <a:t>labels: </a:t>
            </a:r>
            <a:r>
              <a:rPr lang="en-US" dirty="0"/>
              <a:t>This column contains the labels indicating whether the text is sarcasm(1) or not sarcastic (0</a:t>
            </a:r>
            <a:r>
              <a:rPr lang="en-US" b="1" dirty="0"/>
              <a:t>)</a:t>
            </a:r>
            <a:endParaRPr lang="en-US" dirty="0"/>
          </a:p>
          <a:p>
            <a:endParaRPr lang="en-US" dirty="0"/>
          </a:p>
          <a:p>
            <a:r>
              <a:rPr lang="en-US" i="1" u="sng" dirty="0"/>
              <a:t>Some </a:t>
            </a:r>
            <a:r>
              <a:rPr lang="en-IN" i="1" u="sng" dirty="0"/>
              <a:t>examples of row text: </a:t>
            </a:r>
            <a:endParaRPr lang="en-US" i="1" u="sng" dirty="0"/>
          </a:p>
          <a:p>
            <a:endParaRPr lang="en-IN" dirty="0"/>
          </a:p>
        </p:txBody>
      </p:sp>
      <p:pic>
        <p:nvPicPr>
          <p:cNvPr id="5" name="Picture 4" descr="A screenshot of a chat&#10;&#10;Description automatically generated">
            <a:extLst>
              <a:ext uri="{FF2B5EF4-FFF2-40B4-BE49-F238E27FC236}">
                <a16:creationId xmlns:a16="http://schemas.microsoft.com/office/drawing/2014/main" id="{5348B9F0-DA4D-9FEF-CD7A-B7D25B26D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889" y="4732206"/>
            <a:ext cx="5424112" cy="82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2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0E1C3-7427-DCAF-7E22-10ACBDB15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IN" b="1">
                <a:solidFill>
                  <a:schemeClr val="bg1"/>
                </a:solidFill>
              </a:rPr>
              <a:t>DATA VISUALIZATION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25F6FD-564D-C6A5-234A-5F48A891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b="1" i="1">
                <a:solidFill>
                  <a:schemeClr val="bg1"/>
                </a:solidFill>
              </a:rPr>
              <a:t>The dataset size</a:t>
            </a:r>
            <a:r>
              <a:rPr lang="en-US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       - 19461 rows</a:t>
            </a:r>
          </a:p>
          <a:p>
            <a:pPr marL="0" indent="0">
              <a:buNone/>
            </a:pPr>
            <a:endParaRPr lang="en-IN">
              <a:solidFill>
                <a:schemeClr val="bg1"/>
              </a:solidFill>
            </a:endParaRPr>
          </a:p>
        </p:txBody>
      </p:sp>
      <p:pic>
        <p:nvPicPr>
          <p:cNvPr id="7" name="Picture 6" descr="A graph of a distribution of sarcasm labels&#10;&#10;Description automatically generated">
            <a:extLst>
              <a:ext uri="{FF2B5EF4-FFF2-40B4-BE49-F238E27FC236}">
                <a16:creationId xmlns:a16="http://schemas.microsoft.com/office/drawing/2014/main" id="{6E96AD20-83B8-A1D5-1935-9234A20B8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506789"/>
            <a:ext cx="5143500" cy="3831907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10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6CF6-2931-6A5C-4C1F-BDE9EA5A7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b="1" dirty="0"/>
              <a:t>DATA PREPROCESSING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21C45FB-08A7-04E3-3CD1-B7E7B29EC4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822" r="52261" b="2324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3C38-4F01-12B4-C817-333337148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400" b="1" i="0">
                <a:effectLst/>
                <a:highlight>
                  <a:srgbClr val="FFFFFF"/>
                </a:highlight>
                <a:latin typeface="system-ui"/>
              </a:rPr>
              <a:t>Initial Data Cleaning: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 i="0">
                <a:effectLst/>
                <a:highlight>
                  <a:srgbClr val="FFFFFF"/>
                </a:highlight>
                <a:latin typeface="system-ui"/>
              </a:rPr>
              <a:t>              -Handling Missing Values.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 i="0">
                <a:effectLst/>
                <a:highlight>
                  <a:srgbClr val="FFFFFF"/>
                </a:highlight>
                <a:latin typeface="system-ui"/>
              </a:rPr>
              <a:t>              -Duplicate Row Detection and Removal.</a:t>
            </a:r>
          </a:p>
          <a:p>
            <a:pPr>
              <a:lnSpc>
                <a:spcPct val="90000"/>
              </a:lnSpc>
            </a:pPr>
            <a:endParaRPr lang="en-IN" sz="1400" i="0">
              <a:effectLst/>
              <a:highlight>
                <a:srgbClr val="FFFFFF"/>
              </a:highlight>
              <a:latin typeface="system-ui"/>
            </a:endParaRPr>
          </a:p>
          <a:p>
            <a:pPr>
              <a:lnSpc>
                <a:spcPct val="90000"/>
              </a:lnSpc>
            </a:pPr>
            <a:r>
              <a:rPr lang="en-IN" sz="1400" b="1" i="0">
                <a:effectLst/>
                <a:highlight>
                  <a:srgbClr val="FFFFFF"/>
                </a:highlight>
                <a:latin typeface="system-ui"/>
              </a:rPr>
              <a:t>Text-Specific Cleaning: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 i="0">
                <a:effectLst/>
                <a:highlight>
                  <a:srgbClr val="FFFFFF"/>
                </a:highlight>
                <a:latin typeface="system-ui"/>
              </a:rPr>
              <a:t>             - Emoji Removal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 i="0">
                <a:effectLst/>
                <a:highlight>
                  <a:srgbClr val="FFFFFF"/>
                </a:highlight>
                <a:latin typeface="system-ui"/>
              </a:rPr>
              <a:t>             -</a:t>
            </a:r>
            <a:r>
              <a:rPr lang="en-IN" sz="1400" i="0" err="1">
                <a:effectLst/>
                <a:highlight>
                  <a:srgbClr val="FFFFFF"/>
                </a:highlight>
                <a:latin typeface="system-ui"/>
              </a:rPr>
              <a:t>StopWord</a:t>
            </a:r>
            <a:r>
              <a:rPr lang="en-IN" sz="1400" i="0">
                <a:effectLst/>
                <a:highlight>
                  <a:srgbClr val="FFFFFF"/>
                </a:highlight>
                <a:latin typeface="system-ui"/>
              </a:rPr>
              <a:t> Removal: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 i="0">
                <a:effectLst/>
                <a:highlight>
                  <a:srgbClr val="FFFFFF"/>
                </a:highlight>
                <a:latin typeface="system-ui"/>
              </a:rPr>
              <a:t>             - Punctuation Removal</a:t>
            </a:r>
          </a:p>
          <a:p>
            <a:pPr>
              <a:lnSpc>
                <a:spcPct val="90000"/>
              </a:lnSpc>
            </a:pPr>
            <a:endParaRPr lang="en-IN" sz="1400" i="0">
              <a:effectLst/>
              <a:highlight>
                <a:srgbClr val="FFFFFF"/>
              </a:highlight>
              <a:latin typeface="system-ui"/>
            </a:endParaRPr>
          </a:p>
          <a:p>
            <a:pPr>
              <a:lnSpc>
                <a:spcPct val="90000"/>
              </a:lnSpc>
            </a:pPr>
            <a:r>
              <a:rPr lang="en-IN" sz="1400" b="1" i="0">
                <a:effectLst/>
                <a:highlight>
                  <a:srgbClr val="FFFFFF"/>
                </a:highlight>
                <a:latin typeface="system-ui"/>
              </a:rPr>
              <a:t>Implementation and Output: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 i="0">
                <a:effectLst/>
                <a:highlight>
                  <a:srgbClr val="FFFFFF"/>
                </a:highlight>
                <a:latin typeface="system-ui"/>
              </a:rPr>
              <a:t>             -New Data Column Added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>
                <a:highlight>
                  <a:srgbClr val="FFFFFF"/>
                </a:highlight>
                <a:latin typeface="system-ui"/>
              </a:rPr>
              <a:t>             -</a:t>
            </a:r>
            <a:r>
              <a:rPr lang="en-IN" sz="1400" i="0">
                <a:effectLst/>
                <a:highlight>
                  <a:srgbClr val="FFFFFF"/>
                </a:highlight>
                <a:latin typeface="system-ui"/>
              </a:rPr>
              <a:t>Visual Representation</a:t>
            </a:r>
          </a:p>
          <a:p>
            <a:pPr>
              <a:lnSpc>
                <a:spcPct val="90000"/>
              </a:lnSpc>
            </a:pPr>
            <a:endParaRPr lang="en-US" sz="1400"/>
          </a:p>
          <a:p>
            <a:pPr>
              <a:lnSpc>
                <a:spcPct val="90000"/>
              </a:lnSpc>
            </a:pPr>
            <a:endParaRPr lang="en-US" sz="1400"/>
          </a:p>
          <a:p>
            <a:pPr>
              <a:lnSpc>
                <a:spcPct val="90000"/>
              </a:lnSpc>
            </a:pPr>
            <a:endParaRPr lang="en-US" sz="1400"/>
          </a:p>
          <a:p>
            <a:pPr>
              <a:lnSpc>
                <a:spcPct val="90000"/>
              </a:lnSpc>
            </a:pPr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268590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A24C6CB-1A50-7FEF-B9AB-EEFA50E7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IN" b="1"/>
              <a:t>TOKENIZATION AND EMBEDDING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846B5-2507-E72F-3952-50386492A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Using </a:t>
            </a:r>
            <a:r>
              <a:rPr lang="en-US" b="1" dirty="0"/>
              <a:t>Tokenizer</a:t>
            </a:r>
            <a:r>
              <a:rPr lang="en-US" dirty="0"/>
              <a:t> from</a:t>
            </a:r>
            <a:r>
              <a:rPr lang="en-US" b="1" dirty="0"/>
              <a:t> </a:t>
            </a:r>
            <a:r>
              <a:rPr lang="en-US" b="1" dirty="0" err="1"/>
              <a:t>tensorflow.keras.preprocessing.text</a:t>
            </a:r>
            <a:r>
              <a:rPr lang="en-US" b="1" dirty="0"/>
              <a:t> </a:t>
            </a:r>
            <a:r>
              <a:rPr lang="en-US" dirty="0"/>
              <a:t>to tokenize text data.</a:t>
            </a:r>
          </a:p>
          <a:p>
            <a:r>
              <a:rPr lang="en-US" dirty="0"/>
              <a:t>Experiment did with pre-trained word embeddings like Word2Vec &amp; BERT. </a:t>
            </a:r>
          </a:p>
          <a:p>
            <a:r>
              <a:rPr lang="en-US" dirty="0"/>
              <a:t>The tokenized sequences (</a:t>
            </a:r>
            <a:r>
              <a:rPr lang="en-US" dirty="0" err="1"/>
              <a:t>X_train_seq</a:t>
            </a:r>
            <a:r>
              <a:rPr lang="en-US" dirty="0"/>
              <a:t> and </a:t>
            </a:r>
            <a:r>
              <a:rPr lang="en-US" dirty="0" err="1"/>
              <a:t>X_test_seq</a:t>
            </a:r>
            <a:r>
              <a:rPr lang="en-US" dirty="0"/>
              <a:t>) are prepared for potential use in embedding layers of neural networks.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108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BC6F-5BB6-75B4-2AC6-AD7696416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2819"/>
            <a:ext cx="8596668" cy="680357"/>
          </a:xfrm>
        </p:spPr>
        <p:txBody>
          <a:bodyPr/>
          <a:lstStyle/>
          <a:p>
            <a:r>
              <a:rPr lang="en-US" b="1" dirty="0"/>
              <a:t>MODELLING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E3F0-B8A6-D645-A9A2-8900C83BE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3001"/>
            <a:ext cx="8596668" cy="540475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Models:</a:t>
            </a:r>
          </a:p>
          <a:p>
            <a:r>
              <a:rPr lang="en-US" b="1" dirty="0"/>
              <a:t>Logistic Regression Accuracy: 75%</a:t>
            </a:r>
          </a:p>
          <a:p>
            <a:r>
              <a:rPr lang="en-US" b="1" dirty="0"/>
              <a:t>Random Forest Accuracy: 73%</a:t>
            </a:r>
          </a:p>
          <a:p>
            <a:r>
              <a:rPr lang="en-US" b="1" dirty="0"/>
              <a:t>SVM Accuracy: 77%</a:t>
            </a:r>
          </a:p>
          <a:p>
            <a:r>
              <a:rPr lang="en-US" b="1" dirty="0"/>
              <a:t>Dense Model : 75%</a:t>
            </a:r>
          </a:p>
          <a:p>
            <a:r>
              <a:rPr lang="en-US" b="1" dirty="0"/>
              <a:t>CNN: 74%</a:t>
            </a:r>
          </a:p>
          <a:p>
            <a:r>
              <a:rPr lang="en-US" b="1" dirty="0"/>
              <a:t>LSTM: 74%</a:t>
            </a:r>
          </a:p>
          <a:p>
            <a:endParaRPr lang="en-US" b="1" dirty="0"/>
          </a:p>
          <a:p>
            <a:r>
              <a:rPr lang="en-US" b="1" dirty="0"/>
              <a:t>SVM(77%):</a:t>
            </a:r>
          </a:p>
          <a:p>
            <a:pPr marL="0" indent="0">
              <a:buNone/>
            </a:pPr>
            <a:r>
              <a:rPr lang="en-US" dirty="0"/>
              <a:t>     - Chosen for its robust performance in handling high-dimensional data and effective binary classification, particularly suitable for our sarcasm detection task.</a:t>
            </a:r>
          </a:p>
          <a:p>
            <a:endParaRPr lang="en-US" dirty="0"/>
          </a:p>
          <a:p>
            <a:r>
              <a:rPr lang="en-US" b="1" dirty="0"/>
              <a:t>Dense </a:t>
            </a:r>
            <a:r>
              <a:rPr lang="en-US" b="1"/>
              <a:t>Neural Network(75%):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   - Selected for its capability to learn intricate patterns in sequential data, leveraging multiple layers for improved feature extraction and model complexity.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5690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B4BCC3-231B-5347-F663-DF827515C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/>
              <a:t>EVALUATION METRICS</a:t>
            </a:r>
          </a:p>
        </p:txBody>
      </p:sp>
      <p:pic>
        <p:nvPicPr>
          <p:cNvPr id="4" name="Content Placeholder 3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03FA7871-01D8-CB1E-960F-9AEF5D96A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1" y="587829"/>
            <a:ext cx="4444182" cy="353151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7163BFA-63DB-D167-B7DF-C279303D1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284" y="1126671"/>
            <a:ext cx="4355984" cy="251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307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253</TotalTime>
  <Words>389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SARCASM DETECTION ON YOUTUBE COMMENTS </vt:lpstr>
      <vt:lpstr>BUSINESS PROBLEM</vt:lpstr>
      <vt:lpstr>SOLUTION APPROACH</vt:lpstr>
      <vt:lpstr>DATASET DESCRIPTION</vt:lpstr>
      <vt:lpstr>DATA VISUALIZATION</vt:lpstr>
      <vt:lpstr>DATA PREPROCESSING </vt:lpstr>
      <vt:lpstr>TOKENIZATION AND EMBEDDING TECHNIQUES</vt:lpstr>
      <vt:lpstr>MODELLING</vt:lpstr>
      <vt:lpstr>EVALUATION METRICS</vt:lpstr>
      <vt:lpstr>CONCLUSION</vt:lpstr>
      <vt:lpstr>THANK 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SARCASM DETECTION ON YOUTUBE COMMENTS </dc:title>
  <dc:creator>Narendra Khadayat</dc:creator>
  <cp:lastModifiedBy>Narendra Khadayat</cp:lastModifiedBy>
  <cp:revision>2</cp:revision>
  <dcterms:created xsi:type="dcterms:W3CDTF">2024-07-17T05:16:26Z</dcterms:created>
  <dcterms:modified xsi:type="dcterms:W3CDTF">2024-07-18T08:33:08Z</dcterms:modified>
</cp:coreProperties>
</file>