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3" r:id="rId4"/>
    <p:sldId id="258" r:id="rId5"/>
    <p:sldId id="265" r:id="rId6"/>
    <p:sldId id="256" r:id="rId7"/>
    <p:sldId id="257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73612-3353-70F1-A5C8-D55470B39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310CC-FFE3-9A8D-8A82-A6C562BB9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FEE25-2B5D-CDFF-3420-CC4CA4045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57E7-73D6-4A41-9F9D-20A667A71BC1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8DA92-5262-66BA-AB08-F84762CC6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17D30-1380-871C-2826-416DCA3C0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680B9-2D47-40DB-88B2-6397FCB7A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881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00C53-320B-2A84-A1C5-1A5D76EEA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C80CF7-6A4B-4A8D-39FB-7DFFE5D8B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F85DE-E0F7-7749-5CED-D1A5BECE2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57E7-73D6-4A41-9F9D-20A667A71BC1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080B2-ACCB-4238-D7B7-17E38E516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E8D1B-6BAA-D068-4B18-299FE254F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680B9-2D47-40DB-88B2-6397FCB7A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017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7E071E-FA3E-4610-98BF-DE74BAB35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F1C5B5-3C39-4127-BD40-7214EC90C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FAD4B-D830-ADCC-EE0B-1E23BCB4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57E7-73D6-4A41-9F9D-20A667A71BC1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1A701-D524-03F5-B027-9DBBCB876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CE649-7ADF-BB63-349F-B2AEB6C22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680B9-2D47-40DB-88B2-6397FCB7A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676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87A1D-4E82-D47C-1D06-FDBF78EDB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2F446-2105-6613-5F14-3F85AE66A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880E6-33B6-0DB7-D95B-3775A232D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57E7-73D6-4A41-9F9D-20A667A71BC1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36E88-B278-795E-73C3-419C940B5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D2614-1AF5-920E-2700-10880A870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680B9-2D47-40DB-88B2-6397FCB7A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254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735E0-5404-EAF9-BCFA-1E8E80391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B271D-8109-B8AB-7781-47DFF0343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C18B4-D0E6-D9D7-9CA1-120274005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57E7-73D6-4A41-9F9D-20A667A71BC1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66C92-1EBB-EEB8-8C87-D837B212B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A9844-C60F-6B4F-E0EF-F2B661C27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680B9-2D47-40DB-88B2-6397FCB7A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342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9BDA9-8610-D747-63BE-4D8063CE0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04E6D-2A50-5082-23A0-694505CFFC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0D726C-16AA-F9A4-3A3E-93FD58230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E4031-685F-7753-CFE4-939D46D3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57E7-73D6-4A41-9F9D-20A667A71BC1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E3900-56E0-5F96-B0D1-24F69877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806D6-DE0C-2616-A3DF-CB411EBF1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680B9-2D47-40DB-88B2-6397FCB7A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053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C3A62-509B-BD1C-67E8-1CD9E8E5F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38361-6CAA-49E2-6D89-B1112709D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18B81B-6E3C-C29F-2FD5-2D3B55C5E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98199F-DBAC-20EB-64D6-16764F8D96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EC3C76-79B6-39F6-D747-2DDF2417E5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68A0CF-727D-5E49-51C0-44A7F6635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57E7-73D6-4A41-9F9D-20A667A71BC1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21B7EF-8037-D7BD-05BA-7A035277A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8B1130-A354-31A8-3F7D-04E9E1168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680B9-2D47-40DB-88B2-6397FCB7A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920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0811A-0361-1D58-1989-47D8FFCE3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C3EED8-F2DC-F047-88FD-4037B07F5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57E7-73D6-4A41-9F9D-20A667A71BC1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118134-98BF-B32F-FEF5-B467FA958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3464E6-2B3B-4FDA-0BA5-F7D090E42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680B9-2D47-40DB-88B2-6397FCB7A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838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7F935F-D63E-B60A-82AD-8D72FCEFF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57E7-73D6-4A41-9F9D-20A667A71BC1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86CF95-EF61-0A57-4CBC-E960AFAD0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7102D-E974-9E42-D7BC-9A0F49DA6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680B9-2D47-40DB-88B2-6397FCB7A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27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A0F4-ED78-512B-0764-A73F907AD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2B0FD-906E-DCC0-CF37-77D3FDF12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A10B41-5262-76E4-5ED6-95C253C35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372CA-9B62-118C-B776-C2CC9D17A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57E7-73D6-4A41-9F9D-20A667A71BC1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09995-F995-2075-D53C-979302EAE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8AF26-C02D-D08F-CE07-F56BDF6A8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680B9-2D47-40DB-88B2-6397FCB7A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3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1FEE4-EBA8-ED33-D704-01014FE80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E30C4A-2949-46F5-7936-6D3085488E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C0AC75-4D9C-545B-A460-FD584677E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1CE6F-12FC-1AF0-F83D-12CEB33CF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57E7-73D6-4A41-9F9D-20A667A71BC1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F2EBF-793C-F00B-B288-45F5BB374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DB6E8-0278-301A-DBC3-387A5FC44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680B9-2D47-40DB-88B2-6397FCB7A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345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05F6E3-6AC3-BE75-EF71-E9D2F4A83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0D876-3577-674E-63CF-13DEAAFFF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1595F-9A7D-7C56-9CFA-E52578C7A9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A57E7-73D6-4A41-9F9D-20A667A71BC1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80284-649A-127E-4B7D-255ABFE54B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64736-27CB-7D8F-90D4-3529468776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680B9-2D47-40DB-88B2-6397FCB7A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04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9818A-7E37-68EF-4373-0464A541C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44FD78-3948-4696-E0F1-BF582E27A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FE166F-873B-98E4-00A9-94F6FEFF1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425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A1EFE-3AA8-15EF-7CDE-37F54028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5F18B2-6EBC-9EA9-A8EF-391A335998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1145099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6B333-A833-47EC-920A-DCDECFA64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AD85F8-AF53-24D0-8908-92F8A85865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851496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14E19-D567-A4C0-7DF8-D8A14BEA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7CF48B-F265-767B-8D2D-B24E2BB103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6A3D21-61B1-4B0F-618C-C1278E776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5" y="1376313"/>
            <a:ext cx="4582470" cy="548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349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0F1E6-CBCD-AE87-FA10-3721333BE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22DA42-9CEA-9BB3-6E2E-E322CAAFB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4755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184978-524B-7053-C2F9-182FCB0DDB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62" y="514200"/>
            <a:ext cx="4969072" cy="43590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E5D09E-629B-2411-6792-7BEF8624AE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563" y="514200"/>
            <a:ext cx="6607113" cy="43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064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0C52CF-5D3E-1902-BA82-911550701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6E6E33-0DAF-3FF5-EB0E-B3E1417FE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959C3063-C03F-18B9-1C3D-86BF48294D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981" y="1514168"/>
            <a:ext cx="2772696" cy="5343832"/>
          </a:xfrm>
        </p:spPr>
      </p:pic>
    </p:spTree>
    <p:extLst>
      <p:ext uri="{BB962C8B-B14F-4D97-AF65-F5344CB8AC3E}">
        <p14:creationId xmlns:p14="http://schemas.microsoft.com/office/powerpoint/2010/main" val="2600866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E5847-B5B7-004F-D09E-76F48302B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F0E197-E7EE-5704-FD45-1BF6AA271B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50830"/>
            <a:ext cx="12192000" cy="7008829"/>
          </a:xfrm>
        </p:spPr>
      </p:pic>
    </p:spTree>
    <p:extLst>
      <p:ext uri="{BB962C8B-B14F-4D97-AF65-F5344CB8AC3E}">
        <p14:creationId xmlns:p14="http://schemas.microsoft.com/office/powerpoint/2010/main" val="1885695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6A0F4-45E4-CEEF-E4BE-BB9632979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A5C594-EDD1-3AB3-EDC5-AF2160D97C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264272" cy="6858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8E46D4-02ED-C8E9-9B70-8C9A71E2DA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47793" cy="36938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9C757C-97F0-D138-3111-5C91C9E249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8429"/>
            <a:ext cx="4147794" cy="304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077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1C5E6-CCFC-FEDB-8251-109C2920B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4C2585-FC74-06B7-F289-FED129349B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EF7B7D-E969-EB38-7CFE-5CEF1FA1B6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90" y="1873244"/>
            <a:ext cx="11072820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361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Shubham Kundu</dc:creator>
  <cp:lastModifiedBy>Shubham Kundu</cp:lastModifiedBy>
  <cp:revision>13</cp:revision>
  <dcterms:created xsi:type="dcterms:W3CDTF">2024-08-16T04:29:55Z</dcterms:created>
  <dcterms:modified xsi:type="dcterms:W3CDTF">2024-08-16T07:05:09Z</dcterms:modified>
</cp:coreProperties>
</file>