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6"/>
  </p:normalViewPr>
  <p:slideViewPr>
    <p:cSldViewPr snapToGrid="0" snapToObjects="1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0D974-8398-55A7-D4A3-693702181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DF616-C67B-8A25-DF02-A3F5E348E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3254D-CD46-613C-6901-BED4ED920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76DB7-6613-EB4F-BB60-A3D4CE948372}" type="datetimeFigureOut">
              <a:rPr lang="en-US" smtClean="0"/>
              <a:t>4/22/22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B1718-5D6C-805E-207F-784709A2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19765-3073-9075-D76A-423478EA7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89DBB-94F6-AB40-B439-CE7C5765A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437FF-75EE-446A-DD62-9E02C80FB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C5288-B189-BF3C-3124-87BDE1BB7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A9BD4-8517-A4CC-D615-D47A1BAA8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76DB7-6613-EB4F-BB60-A3D4CE948372}" type="datetimeFigureOut">
              <a:rPr lang="en-US" smtClean="0"/>
              <a:t>4/22/22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2F3C4-B00D-A1EA-2140-DBF699E16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5BD8E-AE6D-E783-A948-7FFD5441A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89DBB-94F6-AB40-B439-CE7C5765A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50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88BBAF-3C80-8CE8-682F-9A57102B2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6A0F4F-1B8F-A6B4-6651-4C81B4AB7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771D5-6D8E-1965-1947-A40A9AFA8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76DB7-6613-EB4F-BB60-A3D4CE948372}" type="datetimeFigureOut">
              <a:rPr lang="en-US" smtClean="0"/>
              <a:t>4/22/22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838E2-A2CF-2F7B-9BE6-0ADB4180B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54014-CED7-232C-6E05-20D7DC130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89DBB-94F6-AB40-B439-CE7C5765A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59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8CF18-5768-1772-26EB-EDF897032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07363-D2B7-0265-C676-063933DAB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90933-790A-B009-00EC-78F3F0CA8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76DB7-6613-EB4F-BB60-A3D4CE948372}" type="datetimeFigureOut">
              <a:rPr lang="en-US" smtClean="0"/>
              <a:t>4/22/22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DFEE2-429F-CF14-0EFF-F2513809D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236DB-7154-D281-7973-B7919D604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89DBB-94F6-AB40-B439-CE7C5765A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74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DAABC-470C-38D0-29EC-9B63B5887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FF414-3D1A-B658-A450-88E8C35E8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F78E6-E4E9-3F77-C005-B928AC9CA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76DB7-6613-EB4F-BB60-A3D4CE948372}" type="datetimeFigureOut">
              <a:rPr lang="en-US" smtClean="0"/>
              <a:t>4/22/22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2972B-79A6-C559-91EA-6A7D5C729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5E0F7-2C43-E653-B223-E38992D95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89DBB-94F6-AB40-B439-CE7C5765A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50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B5CBE-6AAE-81BA-1428-DD8A47A88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47175-6338-2015-FD96-60BCA5940E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871A08-6253-24AE-FCC1-10759C923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9F26E-4FB8-96D8-1690-DC51234A5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76DB7-6613-EB4F-BB60-A3D4CE948372}" type="datetimeFigureOut">
              <a:rPr lang="en-US" smtClean="0"/>
              <a:t>4/22/22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262E0-C392-4D77-E19F-EFE94FED6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F0399-C6B1-AE31-5219-143033114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89DBB-94F6-AB40-B439-CE7C5765A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30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54108-A53C-4E4F-5F3B-B74D206A7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1EB64-5B7F-AEE7-D611-7AB7B1BB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484D8-A019-3DE9-3517-A6375D1A5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797550-C56A-F927-2FA0-9C7485F8F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E951F5-8CF7-C43C-7033-296D3068A8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D6A59E-6237-4216-A078-B8EA72544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76DB7-6613-EB4F-BB60-A3D4CE948372}" type="datetimeFigureOut">
              <a:rPr lang="en-US" smtClean="0"/>
              <a:t>4/22/22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7E6E6-6F62-CEDD-759D-3F693B94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69F2E9-225A-4838-87A4-0628AEBC5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89DBB-94F6-AB40-B439-CE7C5765A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22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DB9AA-76C2-E7F0-20A0-05433352C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2D3402-4F4D-BF49-2431-EC8F6D1D3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76DB7-6613-EB4F-BB60-A3D4CE948372}" type="datetimeFigureOut">
              <a:rPr lang="en-US" smtClean="0"/>
              <a:t>4/22/22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66F55A-39BC-EF18-CA2E-F6DE5E518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7A3B9-0A5C-585C-98E6-AB09D3E7B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89DBB-94F6-AB40-B439-CE7C5765A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0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9F7468-D0E3-3CC9-E498-8BFD0F047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76DB7-6613-EB4F-BB60-A3D4CE948372}" type="datetimeFigureOut">
              <a:rPr lang="en-US" smtClean="0"/>
              <a:t>4/22/22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2EB3C4-D0F0-B850-DD38-5CBD5F6CE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8E46DF-877E-F73A-6120-4E9C27089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89DBB-94F6-AB40-B439-CE7C5765A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58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129B9-9F88-CEF2-2F02-6D8329A12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8C5ED-D407-2F3A-CC73-83C37B281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B95C6-4BCC-C002-54D3-C6F8DCF7F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2608A-B48D-3862-7479-0D0F15CF7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76DB7-6613-EB4F-BB60-A3D4CE948372}" type="datetimeFigureOut">
              <a:rPr lang="en-US" smtClean="0"/>
              <a:t>4/22/22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BDEB7-4D20-E508-D68A-11874D954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0B002-E26B-6622-8BCF-B2C3EA1D3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89DBB-94F6-AB40-B439-CE7C5765A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8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19E2E-0323-2B2C-C2C6-1431F794E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6E630D-9733-D0A2-7573-D0A1D505B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0807C-55E2-9EBA-A1D6-822B6724B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C1A68-C1B4-5479-E12A-ED97E4533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76DB7-6613-EB4F-BB60-A3D4CE948372}" type="datetimeFigureOut">
              <a:rPr lang="en-US" smtClean="0"/>
              <a:t>4/22/22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FBEDE-609B-3AC3-911D-23B88AAFE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504FB-58DF-7823-78F6-345FC988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89DBB-94F6-AB40-B439-CE7C5765A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79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F9E51F-07F0-1FF4-930E-34A57FBDA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BAE5D-01F7-3586-DAA0-2783E557F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5D22B-391D-5F7B-86BB-75816AA0A8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76DB7-6613-EB4F-BB60-A3D4CE948372}" type="datetimeFigureOut">
              <a:rPr lang="en-US" smtClean="0"/>
              <a:t>4/22/22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2CA50-FF85-F362-9DE2-A9276B1CA7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E11E6-B136-A790-6107-E8A9ADC604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89DBB-94F6-AB40-B439-CE7C5765A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9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mahealth.io/blo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tethoscope formed in a heart">
            <a:extLst>
              <a:ext uri="{FF2B5EF4-FFF2-40B4-BE49-F238E27FC236}">
                <a16:creationId xmlns:a16="http://schemas.microsoft.com/office/drawing/2014/main" id="{26B43F9D-24A8-17F2-6550-4512F00DCAB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3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C217AF-088C-F9BD-85CC-BBE166380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18340"/>
            <a:ext cx="9144000" cy="2387600"/>
          </a:xfrm>
        </p:spPr>
        <p:txBody>
          <a:bodyPr/>
          <a:lstStyle/>
          <a:p>
            <a:r>
              <a:rPr lang="en-US" b="1" dirty="0"/>
              <a:t>Disease Prediction from Personal Health Indicators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58E8A0-5378-3C48-F36D-73DAB2458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0905" y="5202238"/>
            <a:ext cx="9144000" cy="1655762"/>
          </a:xfrm>
        </p:spPr>
        <p:txBody>
          <a:bodyPr/>
          <a:lstStyle/>
          <a:p>
            <a:pPr algn="r"/>
            <a:r>
              <a:rPr lang="en-US" dirty="0" err="1"/>
              <a:t>Chunxia</a:t>
            </a:r>
            <a:r>
              <a:rPr lang="en-US" dirty="0"/>
              <a:t> Tong</a:t>
            </a:r>
          </a:p>
          <a:p>
            <a:pPr algn="r"/>
            <a:r>
              <a:rPr lang="en-US" dirty="0" err="1"/>
              <a:t>Camm</a:t>
            </a:r>
            <a:r>
              <a:rPr lang="en-US" dirty="0"/>
              <a:t> </a:t>
            </a:r>
            <a:r>
              <a:rPr lang="en-US" dirty="0" err="1"/>
              <a:t>Perera</a:t>
            </a:r>
            <a:endParaRPr lang="en-US" dirty="0"/>
          </a:p>
          <a:p>
            <a:pPr algn="r"/>
            <a:r>
              <a:rPr lang="en-US" dirty="0"/>
              <a:t>Sergey Gurvich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017985D-C89D-C7B2-DBA2-CB793D45C0CA}"/>
              </a:ext>
            </a:extLst>
          </p:cNvPr>
          <p:cNvSpPr txBox="1">
            <a:spLocks/>
          </p:cNvSpPr>
          <p:nvPr/>
        </p:nvSpPr>
        <p:spPr>
          <a:xfrm>
            <a:off x="1524000" y="0"/>
            <a:ext cx="9144000" cy="12220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DSE-230 </a:t>
            </a:r>
          </a:p>
          <a:p>
            <a:r>
              <a:rPr lang="en-US" sz="4000" dirty="0"/>
              <a:t>Project Proposal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3890663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1A052-CCCA-3A9A-2229-C670AE54D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8"/>
            <a:ext cx="3619500" cy="1325563"/>
          </a:xfrm>
        </p:spPr>
        <p:txBody>
          <a:bodyPr/>
          <a:lstStyle/>
          <a:p>
            <a:r>
              <a:rPr lang="en-US" dirty="0"/>
              <a:t>The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F370D2-8184-5D1F-EAF6-1A47BDA4BE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23000"/>
          </a:blip>
          <a:stretch>
            <a:fillRect/>
          </a:stretch>
        </p:blipFill>
        <p:spPr>
          <a:xfrm>
            <a:off x="7215188" y="557212"/>
            <a:ext cx="4519612" cy="338970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2A784C-68EA-FC51-F843-1FBED12CEE18}"/>
              </a:ext>
            </a:extLst>
          </p:cNvPr>
          <p:cNvSpPr txBox="1"/>
          <p:nvPr/>
        </p:nvSpPr>
        <p:spPr>
          <a:xfrm>
            <a:off x="7215188" y="3946921"/>
            <a:ext cx="57682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Source:https</a:t>
            </a:r>
            <a:r>
              <a:rPr lang="en-US" sz="1050" dirty="0"/>
              <a:t>://</a:t>
            </a:r>
            <a:r>
              <a:rPr lang="en-US" sz="1050" dirty="0" err="1"/>
              <a:t>www.wikihow.com</a:t>
            </a:r>
            <a:r>
              <a:rPr lang="en-US" sz="1050" dirty="0"/>
              <a:t>/Conduct-a-Telephone-Survey</a:t>
            </a:r>
          </a:p>
        </p:txBody>
      </p:sp>
    </p:spTree>
    <p:extLst>
      <p:ext uri="{BB962C8B-B14F-4D97-AF65-F5344CB8AC3E}">
        <p14:creationId xmlns:p14="http://schemas.microsoft.com/office/powerpoint/2010/main" val="368026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1A052-CCCA-3A9A-2229-C670AE54D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603" y="33968"/>
            <a:ext cx="4791075" cy="1325563"/>
          </a:xfrm>
        </p:spPr>
        <p:txBody>
          <a:bodyPr/>
          <a:lstStyle/>
          <a:p>
            <a:r>
              <a:rPr lang="en-US" dirty="0"/>
              <a:t>Data Preparation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547A7D-6AD4-68CA-8269-6A89B5DF33C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4000"/>
          </a:blip>
          <a:stretch>
            <a:fillRect/>
          </a:stretch>
        </p:blipFill>
        <p:spPr>
          <a:xfrm>
            <a:off x="6518061" y="204477"/>
            <a:ext cx="5450101" cy="30816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6553DC-CF63-68CE-C341-2706EE7A7A78}"/>
              </a:ext>
            </a:extLst>
          </p:cNvPr>
          <p:cNvSpPr txBox="1"/>
          <p:nvPr/>
        </p:nvSpPr>
        <p:spPr>
          <a:xfrm>
            <a:off x="8085852" y="3286125"/>
            <a:ext cx="57682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Source: </a:t>
            </a:r>
            <a:r>
              <a:rPr lang="en-US" sz="1050" dirty="0">
                <a:hlinkClick r:id="rId3"/>
              </a:rPr>
              <a:t>https://www.lumahealth.io</a:t>
            </a:r>
            <a:r>
              <a:rPr lang="en-US" sz="105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995638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41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Disease Prediction from Personal Health Indicators</vt:lpstr>
      <vt:lpstr>The Dataset</vt:lpstr>
      <vt:lpstr>Data Preparation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Disease Prediction from Personal Health Indicators</dc:title>
  <dc:creator>Sergey Gurvich</dc:creator>
  <cp:lastModifiedBy>Sergey Gurvich</cp:lastModifiedBy>
  <cp:revision>3</cp:revision>
  <dcterms:created xsi:type="dcterms:W3CDTF">2022-04-23T02:33:17Z</dcterms:created>
  <dcterms:modified xsi:type="dcterms:W3CDTF">2022-04-23T02:54:22Z</dcterms:modified>
</cp:coreProperties>
</file>