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9D20E-9369-2040-8F69-E0B2FE3CB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F83792-EAAC-944F-B662-61535197A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B8EE3E-FAE3-1544-8002-A81ACD35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492B-1B6E-8F4A-AAF4-6906D62A650B}" type="datetimeFigureOut">
              <a:rPr lang="de-DE" smtClean="0"/>
              <a:t>19.08.19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164F1D-89E0-BE4E-B6A9-074BCA07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AF39B1-67F8-334B-A9A5-6029D31E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003-049C-834F-8B76-9B96D671F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7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AA742-072D-0241-9C6B-66FFDE54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2A7D2C-384D-114E-8326-6029E362E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7FC809-7308-4B41-90DF-657ADBB2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492B-1B6E-8F4A-AAF4-6906D62A650B}" type="datetimeFigureOut">
              <a:rPr lang="de-DE" smtClean="0"/>
              <a:t>19.08.19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74301-CF4B-F14C-9195-3F8E4F03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7F2B93-A4AD-754D-B822-5B39ACF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003-049C-834F-8B76-9B96D671F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55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00C34F4-923A-4D45-BC38-1193AB0EB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C5EDF8-8031-474D-AF7A-23CA1B288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3471D-8107-8948-B3BF-003F6158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492B-1B6E-8F4A-AAF4-6906D62A650B}" type="datetimeFigureOut">
              <a:rPr lang="de-DE" smtClean="0"/>
              <a:t>19.08.19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ABCAD3-07EA-6E43-A63F-153DB68F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3EC4A6-F479-924D-8751-8C87226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003-049C-834F-8B76-9B96D671F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36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EA024-AA62-E147-940F-C510CD7F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F9D790-C94A-1A44-95B3-F7E351802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A61F39-2145-FD41-A1AF-FFC6EFAE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492B-1B6E-8F4A-AAF4-6906D62A650B}" type="datetimeFigureOut">
              <a:rPr lang="de-DE" smtClean="0"/>
              <a:t>19.08.19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F559B3-D9F5-8C44-AC90-02A95B03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B19D7B-81F1-3F40-8F48-74F1BA98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003-049C-834F-8B76-9B96D671F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49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82C9B-7F33-424D-BE7B-9BE3B71CC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7B100D-1E3D-E646-BEDA-8C1432D3C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9B232B-E928-D247-987F-933AAB45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492B-1B6E-8F4A-AAF4-6906D62A650B}" type="datetimeFigureOut">
              <a:rPr lang="de-DE" smtClean="0"/>
              <a:t>19.08.19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3BF7A2-1215-2344-88D8-CF860649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FFE8E1-C39D-1D42-A068-5B3AD146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003-049C-834F-8B76-9B96D671F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37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785A6-BF02-A541-AF1B-E2B4AD8E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270028-B4FD-EC43-AA9A-FED8A5DE9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DA96C2-6AF9-D842-9288-6AF4A3C99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B27E39-F803-1C48-8986-0262D5F2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492B-1B6E-8F4A-AAF4-6906D62A650B}" type="datetimeFigureOut">
              <a:rPr lang="de-DE" smtClean="0"/>
              <a:t>19.08.19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4DDDA5-BF3D-E044-B8BA-16DFF1EA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316970-C5A5-F84D-AB72-8EE1C3CE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003-049C-834F-8B76-9B96D671F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2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D68AB-149B-4149-AF36-9A8C54BD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D90A23-FE9F-C74D-BA88-C48CEEF8B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87336C-C114-064C-8E8A-9B2A84266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1F3BF4-B7E1-F840-8E8D-B10F1B10A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9CB4338-C5C7-9348-8C2A-999AA28BF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548903-1FC0-684C-BCB8-64C688C8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492B-1B6E-8F4A-AAF4-6906D62A650B}" type="datetimeFigureOut">
              <a:rPr lang="de-DE" smtClean="0"/>
              <a:t>19.08.19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23B1B0-A534-9540-AA00-F9D92617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4345D9-F70C-9F40-B2E4-95811CF4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003-049C-834F-8B76-9B96D671F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82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E7CD5-4CCA-554F-BE13-31C3D698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33BBB5-5B87-7F4F-9C15-0350A482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492B-1B6E-8F4A-AAF4-6906D62A650B}" type="datetimeFigureOut">
              <a:rPr lang="de-DE" smtClean="0"/>
              <a:t>19.08.19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8CBDBD-B701-AB4C-9A39-FD1083FB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01B03E-BA5D-3A4C-A892-DCBFEC71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003-049C-834F-8B76-9B96D671F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01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233BC1-D00A-C04E-996F-DCBD9583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492B-1B6E-8F4A-AAF4-6906D62A650B}" type="datetimeFigureOut">
              <a:rPr lang="de-DE" smtClean="0"/>
              <a:t>19.08.19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6925D00-5A7D-B342-B36C-F8B3A232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54A7E6-F29C-B24C-A9B7-2526AEE4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003-049C-834F-8B76-9B96D671F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70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28BFA-BFDF-8E46-96C2-EB2D1861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0B71E7-6F2B-9F47-BA7A-DAB33B973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207ED9-EA96-0B4F-A444-7042DAFE2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B66476-EB70-7644-B51F-33A0CB00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492B-1B6E-8F4A-AAF4-6906D62A650B}" type="datetimeFigureOut">
              <a:rPr lang="de-DE" smtClean="0"/>
              <a:t>19.08.19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1FA86C-4ED8-4D40-B463-4712E80F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7371F0-0563-D94F-B384-19E8C97B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003-049C-834F-8B76-9B96D671F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93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8DDBB-9613-3443-8B12-8E6EAE26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0BF707-06FE-F749-B795-C7BAD7145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123106-44D9-FF41-943C-ABBA6D651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1DBDCA-5A4F-2B43-AF00-5874FE98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492B-1B6E-8F4A-AAF4-6906D62A650B}" type="datetimeFigureOut">
              <a:rPr lang="de-DE" smtClean="0"/>
              <a:t>19.08.19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ED4239-E082-D74A-A2DF-B2D1464E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70E43C-AAC2-DA41-AE42-AC44B198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003-049C-834F-8B76-9B96D671F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33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2E9A4A-D609-8948-8F62-86577B9F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E361F9-C140-0249-B1CA-904927B34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487E9C-4743-F441-A049-1E150A15B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F492B-1B6E-8F4A-AAF4-6906D62A650B}" type="datetimeFigureOut">
              <a:rPr lang="de-DE" smtClean="0"/>
              <a:t>19.08.19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87DC68-79F0-194B-8A26-0697AE60F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CF8C4E-2111-3848-BCFB-AC5AE43BE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E8003-049C-834F-8B76-9B96D671F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99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microsoft.com/office/2007/relationships/hdphoto" Target="../media/hdphoto5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7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7" Type="http://schemas.microsoft.com/office/2007/relationships/hdphoto" Target="../media/hdphoto1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0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Person, Mann, Anzug, stehend enthält.&#10;&#10;Automatisch generierte Beschreibung">
            <a:extLst>
              <a:ext uri="{FF2B5EF4-FFF2-40B4-BE49-F238E27FC236}">
                <a16:creationId xmlns:a16="http://schemas.microsoft.com/office/drawing/2014/main" id="{343263CE-8433-8244-B34D-177DC142A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00" r="-1" b="-1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Grafik 7" descr="Ein Bild, das Person, Wand, Mann, Schlips enthält.&#10;&#10;Automatisch generierte Beschreibung">
            <a:extLst>
              <a:ext uri="{FF2B5EF4-FFF2-40B4-BE49-F238E27FC236}">
                <a16:creationId xmlns:a16="http://schemas.microsoft.com/office/drawing/2014/main" id="{443C4AF1-D1E5-9D4F-B7CF-31DCD84F94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48" r="8446" b="-1"/>
          <a:stretch/>
        </p:blipFill>
        <p:spPr>
          <a:xfrm>
            <a:off x="5790353" y="1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3959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Person, Mann, Anzug, stehend enthält.&#10;&#10;Automatisch generierte Beschreibung">
            <a:extLst>
              <a:ext uri="{FF2B5EF4-FFF2-40B4-BE49-F238E27FC236}">
                <a16:creationId xmlns:a16="http://schemas.microsoft.com/office/drawing/2014/main" id="{343263CE-8433-8244-B34D-177DC142A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00" r="-1" b="-1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Grafik 7" descr="Ein Bild, das Person, Wand, Mann, Schlips enthält.&#10;&#10;Automatisch generierte Beschreibung">
            <a:extLst>
              <a:ext uri="{FF2B5EF4-FFF2-40B4-BE49-F238E27FC236}">
                <a16:creationId xmlns:a16="http://schemas.microsoft.com/office/drawing/2014/main" id="{443C4AF1-D1E5-9D4F-B7CF-31DCD84F94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48" r="8446" b="-1"/>
          <a:stretch/>
        </p:blipFill>
        <p:spPr>
          <a:xfrm>
            <a:off x="5790353" y="1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96421C6-7842-B64E-8C76-C0BF7341B516}"/>
              </a:ext>
            </a:extLst>
          </p:cNvPr>
          <p:cNvSpPr/>
          <p:nvPr/>
        </p:nvSpPr>
        <p:spPr>
          <a:xfrm>
            <a:off x="7787201" y="3150973"/>
            <a:ext cx="27090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8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Sonja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3272790-9336-994C-BA1B-C07EF8571641}"/>
              </a:ext>
            </a:extLst>
          </p:cNvPr>
          <p:cNvSpPr/>
          <p:nvPr/>
        </p:nvSpPr>
        <p:spPr>
          <a:xfrm>
            <a:off x="4907887" y="2015864"/>
            <a:ext cx="2879314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sz="19900" b="1" cap="none" spc="0" dirty="0">
                <a:ln/>
                <a:solidFill>
                  <a:schemeClr val="accent4"/>
                </a:solidFill>
                <a:effectLst/>
              </a:rPr>
              <a:t>VS</a:t>
            </a:r>
            <a:endParaRPr lang="de-DE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D407DA8-4914-7F4D-8586-4FC51EF5A792}"/>
              </a:ext>
            </a:extLst>
          </p:cNvPr>
          <p:cNvSpPr/>
          <p:nvPr/>
        </p:nvSpPr>
        <p:spPr>
          <a:xfrm>
            <a:off x="1260389" y="3150972"/>
            <a:ext cx="353154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8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Thomas </a:t>
            </a:r>
          </a:p>
        </p:txBody>
      </p:sp>
    </p:spTree>
    <p:extLst>
      <p:ext uri="{BB962C8B-B14F-4D97-AF65-F5344CB8AC3E}">
        <p14:creationId xmlns:p14="http://schemas.microsoft.com/office/powerpoint/2010/main" val="327489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Person, Mann, Anzug, stehend enthält.&#10;&#10;Automatisch generierte Beschreibung">
            <a:extLst>
              <a:ext uri="{FF2B5EF4-FFF2-40B4-BE49-F238E27FC236}">
                <a16:creationId xmlns:a16="http://schemas.microsoft.com/office/drawing/2014/main" id="{343263CE-8433-8244-B34D-177DC142AD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l="36400" r="-1" b="-1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Grafik 7" descr="Ein Bild, das Person, Wand, Mann, Schlips enthält.&#10;&#10;Automatisch generierte Beschreibung">
            <a:extLst>
              <a:ext uri="{FF2B5EF4-FFF2-40B4-BE49-F238E27FC236}">
                <a16:creationId xmlns:a16="http://schemas.microsoft.com/office/drawing/2014/main" id="{443C4AF1-D1E5-9D4F-B7CF-31DCD84F94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46948" r="8446" b="-1"/>
          <a:stretch/>
        </p:blipFill>
        <p:spPr>
          <a:xfrm>
            <a:off x="5790353" y="1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96421C6-7842-B64E-8C76-C0BF7341B516}"/>
              </a:ext>
            </a:extLst>
          </p:cNvPr>
          <p:cNvSpPr/>
          <p:nvPr/>
        </p:nvSpPr>
        <p:spPr>
          <a:xfrm>
            <a:off x="7787201" y="3150973"/>
            <a:ext cx="27090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8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Sonja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3272790-9336-994C-BA1B-C07EF8571641}"/>
              </a:ext>
            </a:extLst>
          </p:cNvPr>
          <p:cNvSpPr/>
          <p:nvPr/>
        </p:nvSpPr>
        <p:spPr>
          <a:xfrm>
            <a:off x="4907887" y="2015864"/>
            <a:ext cx="2879314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sz="19900" b="1" cap="none" spc="0" dirty="0">
                <a:ln/>
                <a:solidFill>
                  <a:schemeClr val="accent4"/>
                </a:solidFill>
                <a:effectLst/>
              </a:rPr>
              <a:t>VS</a:t>
            </a:r>
            <a:endParaRPr lang="de-DE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D407DA8-4914-7F4D-8586-4FC51EF5A792}"/>
              </a:ext>
            </a:extLst>
          </p:cNvPr>
          <p:cNvSpPr/>
          <p:nvPr/>
        </p:nvSpPr>
        <p:spPr>
          <a:xfrm>
            <a:off x="1260389" y="3150972"/>
            <a:ext cx="353154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8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Thomas </a:t>
            </a:r>
          </a:p>
        </p:txBody>
      </p:sp>
    </p:spTree>
    <p:extLst>
      <p:ext uri="{BB962C8B-B14F-4D97-AF65-F5344CB8AC3E}">
        <p14:creationId xmlns:p14="http://schemas.microsoft.com/office/powerpoint/2010/main" val="56371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Person, Wand, Mann, Schlips enthält.&#10;&#10;Automatisch generierte Beschreibung">
            <a:extLst>
              <a:ext uri="{FF2B5EF4-FFF2-40B4-BE49-F238E27FC236}">
                <a16:creationId xmlns:a16="http://schemas.microsoft.com/office/drawing/2014/main" id="{873289EC-11F5-C34D-9A21-1E1B5C071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39" r="16240" b="1"/>
          <a:stretch/>
        </p:blipFill>
        <p:spPr>
          <a:xfrm>
            <a:off x="321733" y="321732"/>
            <a:ext cx="3777025" cy="6214533"/>
          </a:xfrm>
          <a:prstGeom prst="rect">
            <a:avLst/>
          </a:prstGeom>
        </p:spPr>
      </p:pic>
      <p:pic>
        <p:nvPicPr>
          <p:cNvPr id="7" name="Grafik 6" descr="Ein Bild, das Person, Mann, Anzug, stehend enthält.&#10;&#10;Automatisch generierte Beschreibung">
            <a:extLst>
              <a:ext uri="{FF2B5EF4-FFF2-40B4-BE49-F238E27FC236}">
                <a16:creationId xmlns:a16="http://schemas.microsoft.com/office/drawing/2014/main" id="{E686AF8F-977C-FB42-93C7-799CF3CFE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813" r="13814" b="1"/>
          <a:stretch/>
        </p:blipFill>
        <p:spPr>
          <a:xfrm>
            <a:off x="4184538" y="321732"/>
            <a:ext cx="3822924" cy="6214533"/>
          </a:xfrm>
          <a:prstGeom prst="rect">
            <a:avLst/>
          </a:prstGeom>
        </p:spPr>
      </p:pic>
      <p:pic>
        <p:nvPicPr>
          <p:cNvPr id="5" name="Grafik 4" descr="Ein Bild, das Mann, Person, Anzug, Schlips enthält.&#10;&#10;Automatisch generierte Beschreibung">
            <a:extLst>
              <a:ext uri="{FF2B5EF4-FFF2-40B4-BE49-F238E27FC236}">
                <a16:creationId xmlns:a16="http://schemas.microsoft.com/office/drawing/2014/main" id="{8BA86C45-E2CB-DC4F-A940-3146F6C6DB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468" r="18468" b="1"/>
          <a:stretch/>
        </p:blipFill>
        <p:spPr>
          <a:xfrm>
            <a:off x="8087672" y="321732"/>
            <a:ext cx="3782595" cy="62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1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Person, Wand, Mann, Schlips enthält.&#10;&#10;Automatisch generierte Beschreibung">
            <a:extLst>
              <a:ext uri="{FF2B5EF4-FFF2-40B4-BE49-F238E27FC236}">
                <a16:creationId xmlns:a16="http://schemas.microsoft.com/office/drawing/2014/main" id="{873289EC-11F5-C34D-9A21-1E1B5C0718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4739" r="16240" b="1"/>
          <a:stretch/>
        </p:blipFill>
        <p:spPr>
          <a:xfrm>
            <a:off x="321733" y="321732"/>
            <a:ext cx="3777025" cy="6214533"/>
          </a:xfrm>
          <a:prstGeom prst="rect">
            <a:avLst/>
          </a:prstGeom>
        </p:spPr>
      </p:pic>
      <p:pic>
        <p:nvPicPr>
          <p:cNvPr id="7" name="Grafik 6" descr="Ein Bild, das Person, Mann, Anzug, stehend enthält.&#10;&#10;Automatisch generierte Beschreibung">
            <a:extLst>
              <a:ext uri="{FF2B5EF4-FFF2-40B4-BE49-F238E27FC236}">
                <a16:creationId xmlns:a16="http://schemas.microsoft.com/office/drawing/2014/main" id="{E686AF8F-977C-FB42-93C7-799CF3CFE2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6813" r="13814" b="1"/>
          <a:stretch/>
        </p:blipFill>
        <p:spPr>
          <a:xfrm>
            <a:off x="4184538" y="321732"/>
            <a:ext cx="3822924" cy="6214533"/>
          </a:xfrm>
          <a:prstGeom prst="rect">
            <a:avLst/>
          </a:prstGeom>
        </p:spPr>
      </p:pic>
      <p:pic>
        <p:nvPicPr>
          <p:cNvPr id="5" name="Grafik 4" descr="Ein Bild, das Mann, Person, Anzug, Schlips enthält.&#10;&#10;Automatisch generierte Beschreibung">
            <a:extLst>
              <a:ext uri="{FF2B5EF4-FFF2-40B4-BE49-F238E27FC236}">
                <a16:creationId xmlns:a16="http://schemas.microsoft.com/office/drawing/2014/main" id="{8BA86C45-E2CB-DC4F-A940-3146F6C6DBB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52468" r="18468" b="1"/>
          <a:stretch/>
        </p:blipFill>
        <p:spPr>
          <a:xfrm>
            <a:off x="8087672" y="90899"/>
            <a:ext cx="4006108" cy="658174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EAB5704-EC68-A248-8961-294C17D2ED94}"/>
              </a:ext>
            </a:extLst>
          </p:cNvPr>
          <p:cNvSpPr txBox="1"/>
          <p:nvPr/>
        </p:nvSpPr>
        <p:spPr>
          <a:xfrm>
            <a:off x="10918796" y="161095"/>
            <a:ext cx="190294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de-DE" sz="4000" b="1" dirty="0">
                <a:ln/>
                <a:solidFill>
                  <a:schemeClr val="accent4"/>
                </a:solidFill>
              </a:rPr>
              <a:t>215</a:t>
            </a:r>
            <a:endParaRPr lang="de-DE" b="1" dirty="0">
              <a:ln/>
              <a:solidFill>
                <a:schemeClr val="accent4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7CC13A5-8D9D-3E48-9FDD-133A6F6677C6}"/>
              </a:ext>
            </a:extLst>
          </p:cNvPr>
          <p:cNvSpPr/>
          <p:nvPr/>
        </p:nvSpPr>
        <p:spPr>
          <a:xfrm>
            <a:off x="7496455" y="34576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>
                <a:ln/>
              </a:rPr>
              <a:t>0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3E5C07E-A849-334F-9190-43C511FA7032}"/>
              </a:ext>
            </a:extLst>
          </p:cNvPr>
          <p:cNvSpPr/>
          <p:nvPr/>
        </p:nvSpPr>
        <p:spPr>
          <a:xfrm>
            <a:off x="3587751" y="34576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>
                <a:ln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38767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Person, Wand, Mann, Schlips enthält.&#10;&#10;Automatisch generierte Beschreibung">
            <a:extLst>
              <a:ext uri="{FF2B5EF4-FFF2-40B4-BE49-F238E27FC236}">
                <a16:creationId xmlns:a16="http://schemas.microsoft.com/office/drawing/2014/main" id="{873289EC-11F5-C34D-9A21-1E1B5C0718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4739" r="16240" b="1"/>
          <a:stretch/>
        </p:blipFill>
        <p:spPr>
          <a:xfrm>
            <a:off x="321733" y="321732"/>
            <a:ext cx="3777025" cy="6214533"/>
          </a:xfrm>
          <a:prstGeom prst="rect">
            <a:avLst/>
          </a:prstGeom>
        </p:spPr>
      </p:pic>
      <p:pic>
        <p:nvPicPr>
          <p:cNvPr id="7" name="Grafik 6" descr="Ein Bild, das Person, Mann, Anzug, stehend enthält.&#10;&#10;Automatisch generierte Beschreibung">
            <a:extLst>
              <a:ext uri="{FF2B5EF4-FFF2-40B4-BE49-F238E27FC236}">
                <a16:creationId xmlns:a16="http://schemas.microsoft.com/office/drawing/2014/main" id="{E686AF8F-977C-FB42-93C7-799CF3CFE2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6813" r="13814" b="1"/>
          <a:stretch/>
        </p:blipFill>
        <p:spPr>
          <a:xfrm>
            <a:off x="4184538" y="321732"/>
            <a:ext cx="3822924" cy="6214533"/>
          </a:xfrm>
          <a:prstGeom prst="rect">
            <a:avLst/>
          </a:prstGeom>
        </p:spPr>
      </p:pic>
      <p:pic>
        <p:nvPicPr>
          <p:cNvPr id="5" name="Grafik 4" descr="Ein Bild, das Mann, Person, Anzug, Schlips enthält.&#10;&#10;Automatisch generierte Beschreibung">
            <a:extLst>
              <a:ext uri="{FF2B5EF4-FFF2-40B4-BE49-F238E27FC236}">
                <a16:creationId xmlns:a16="http://schemas.microsoft.com/office/drawing/2014/main" id="{8BA86C45-E2CB-DC4F-A940-3146F6C6DBB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52468" r="18468" b="1"/>
          <a:stretch/>
        </p:blipFill>
        <p:spPr>
          <a:xfrm>
            <a:off x="8087672" y="90899"/>
            <a:ext cx="4006108" cy="658174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EAB5704-EC68-A248-8961-294C17D2ED94}"/>
              </a:ext>
            </a:extLst>
          </p:cNvPr>
          <p:cNvSpPr txBox="1"/>
          <p:nvPr/>
        </p:nvSpPr>
        <p:spPr>
          <a:xfrm>
            <a:off x="10515600" y="161095"/>
            <a:ext cx="2306138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de-DE" sz="4000" b="1" dirty="0">
                <a:ln/>
                <a:solidFill>
                  <a:srgbClr val="FF0000"/>
                </a:solidFill>
              </a:rPr>
              <a:t>1315</a:t>
            </a:r>
            <a:endParaRPr lang="de-DE" b="1" dirty="0">
              <a:ln/>
              <a:solidFill>
                <a:srgbClr val="FF0000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7CC13A5-8D9D-3E48-9FDD-133A6F6677C6}"/>
              </a:ext>
            </a:extLst>
          </p:cNvPr>
          <p:cNvSpPr/>
          <p:nvPr/>
        </p:nvSpPr>
        <p:spPr>
          <a:xfrm>
            <a:off x="7496455" y="34576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>
                <a:ln/>
              </a:rPr>
              <a:t>0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3E5C07E-A849-334F-9190-43C511FA7032}"/>
              </a:ext>
            </a:extLst>
          </p:cNvPr>
          <p:cNvSpPr/>
          <p:nvPr/>
        </p:nvSpPr>
        <p:spPr>
          <a:xfrm>
            <a:off x="3587751" y="34576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>
                <a:ln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9500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Person, Wand, Mann, Schlips enthält.&#10;&#10;Automatisch generierte Beschreibung">
            <a:extLst>
              <a:ext uri="{FF2B5EF4-FFF2-40B4-BE49-F238E27FC236}">
                <a16:creationId xmlns:a16="http://schemas.microsoft.com/office/drawing/2014/main" id="{873289EC-11F5-C34D-9A21-1E1B5C0718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4739" r="16240" b="1"/>
          <a:stretch/>
        </p:blipFill>
        <p:spPr>
          <a:xfrm>
            <a:off x="321733" y="321732"/>
            <a:ext cx="3777025" cy="6214533"/>
          </a:xfrm>
          <a:prstGeom prst="rect">
            <a:avLst/>
          </a:prstGeom>
        </p:spPr>
      </p:pic>
      <p:pic>
        <p:nvPicPr>
          <p:cNvPr id="5" name="Grafik 4" descr="Ein Bild, das Mann, Person, Anzug, Schlips enthält.&#10;&#10;Automatisch generierte Beschreibung">
            <a:extLst>
              <a:ext uri="{FF2B5EF4-FFF2-40B4-BE49-F238E27FC236}">
                <a16:creationId xmlns:a16="http://schemas.microsoft.com/office/drawing/2014/main" id="{8BA86C45-E2CB-DC4F-A940-3146F6C6DB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2468" r="18468" b="1"/>
          <a:stretch/>
        </p:blipFill>
        <p:spPr>
          <a:xfrm>
            <a:off x="8248313" y="321732"/>
            <a:ext cx="3782596" cy="621453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EAB5704-EC68-A248-8961-294C17D2ED94}"/>
              </a:ext>
            </a:extLst>
          </p:cNvPr>
          <p:cNvSpPr txBox="1"/>
          <p:nvPr/>
        </p:nvSpPr>
        <p:spPr>
          <a:xfrm>
            <a:off x="11038931" y="345761"/>
            <a:ext cx="230613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de-DE" sz="2800" b="1" dirty="0">
                <a:ln/>
              </a:rPr>
              <a:t>1315</a:t>
            </a:r>
            <a:endParaRPr lang="de-DE" b="1" dirty="0">
              <a:ln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7CC13A5-8D9D-3E48-9FDD-133A6F6677C6}"/>
              </a:ext>
            </a:extLst>
          </p:cNvPr>
          <p:cNvSpPr/>
          <p:nvPr/>
        </p:nvSpPr>
        <p:spPr>
          <a:xfrm>
            <a:off x="7496455" y="34576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>
                <a:ln/>
              </a:rPr>
              <a:t>0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3E5C07E-A849-334F-9190-43C511FA7032}"/>
              </a:ext>
            </a:extLst>
          </p:cNvPr>
          <p:cNvSpPr/>
          <p:nvPr/>
        </p:nvSpPr>
        <p:spPr>
          <a:xfrm>
            <a:off x="3587751" y="34576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>
                <a:ln/>
              </a:rPr>
              <a:t>0</a:t>
            </a:r>
          </a:p>
        </p:txBody>
      </p:sp>
      <p:pic>
        <p:nvPicPr>
          <p:cNvPr id="10" name="Grafik 9" descr="Ein Bild, das Person, Mann, Anzug, stehend enthält.&#10;&#10;Automatisch generierte Beschreibung">
            <a:extLst>
              <a:ext uri="{FF2B5EF4-FFF2-40B4-BE49-F238E27FC236}">
                <a16:creationId xmlns:a16="http://schemas.microsoft.com/office/drawing/2014/main" id="{FF6978C2-786F-EE4C-B0B6-2C5588C0710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l="56813" r="13814" b="1"/>
          <a:stretch/>
        </p:blipFill>
        <p:spPr>
          <a:xfrm>
            <a:off x="4184538" y="163639"/>
            <a:ext cx="3988870" cy="648429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528C879-D95A-894B-B417-43932A19D661}"/>
              </a:ext>
            </a:extLst>
          </p:cNvPr>
          <p:cNvSpPr txBox="1"/>
          <p:nvPr/>
        </p:nvSpPr>
        <p:spPr>
          <a:xfrm>
            <a:off x="7142464" y="163639"/>
            <a:ext cx="190294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de-DE" sz="4000" b="1" dirty="0">
                <a:ln/>
                <a:solidFill>
                  <a:schemeClr val="accent4"/>
                </a:solidFill>
              </a:rPr>
              <a:t>102</a:t>
            </a:r>
            <a:endParaRPr lang="de-DE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30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Ein Bild, das Person, Mann, Anzug, stehend enthält.&#10;&#10;Automatisch generierte Beschreibung">
            <a:extLst>
              <a:ext uri="{FF2B5EF4-FFF2-40B4-BE49-F238E27FC236}">
                <a16:creationId xmlns:a16="http://schemas.microsoft.com/office/drawing/2014/main" id="{D2DE667A-7CC5-1841-AF94-76E4482573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6813" r="13814" b="1"/>
          <a:stretch/>
        </p:blipFill>
        <p:spPr>
          <a:xfrm>
            <a:off x="4270579" y="321732"/>
            <a:ext cx="3822924" cy="6214533"/>
          </a:xfrm>
          <a:prstGeom prst="rect">
            <a:avLst/>
          </a:prstGeom>
        </p:spPr>
      </p:pic>
      <p:pic>
        <p:nvPicPr>
          <p:cNvPr id="9" name="Grafik 8" descr="Ein Bild, das Person, Wand, Mann, Schlips enthält.&#10;&#10;Automatisch generierte Beschreibung">
            <a:extLst>
              <a:ext uri="{FF2B5EF4-FFF2-40B4-BE49-F238E27FC236}">
                <a16:creationId xmlns:a16="http://schemas.microsoft.com/office/drawing/2014/main" id="{873289EC-11F5-C34D-9A21-1E1B5C0718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4739" r="16240" b="1"/>
          <a:stretch/>
        </p:blipFill>
        <p:spPr>
          <a:xfrm>
            <a:off x="161091" y="246212"/>
            <a:ext cx="3937668" cy="6478847"/>
          </a:xfrm>
          <a:prstGeom prst="rect">
            <a:avLst/>
          </a:prstGeom>
        </p:spPr>
      </p:pic>
      <p:pic>
        <p:nvPicPr>
          <p:cNvPr id="5" name="Grafik 4" descr="Ein Bild, das Mann, Person, Anzug, Schlips enthält.&#10;&#10;Automatisch generierte Beschreibung">
            <a:extLst>
              <a:ext uri="{FF2B5EF4-FFF2-40B4-BE49-F238E27FC236}">
                <a16:creationId xmlns:a16="http://schemas.microsoft.com/office/drawing/2014/main" id="{8BA86C45-E2CB-DC4F-A940-3146F6C6DBB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2468" r="18468" b="1"/>
          <a:stretch/>
        </p:blipFill>
        <p:spPr>
          <a:xfrm>
            <a:off x="8248313" y="321732"/>
            <a:ext cx="3782596" cy="621453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EAB5704-EC68-A248-8961-294C17D2ED94}"/>
              </a:ext>
            </a:extLst>
          </p:cNvPr>
          <p:cNvSpPr txBox="1"/>
          <p:nvPr/>
        </p:nvSpPr>
        <p:spPr>
          <a:xfrm>
            <a:off x="11038931" y="345761"/>
            <a:ext cx="230613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de-DE" sz="2800" b="1" dirty="0">
                <a:ln/>
              </a:rPr>
              <a:t>1315</a:t>
            </a:r>
            <a:endParaRPr lang="de-DE" b="1" dirty="0">
              <a:ln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7CC13A5-8D9D-3E48-9FDD-133A6F6677C6}"/>
              </a:ext>
            </a:extLst>
          </p:cNvPr>
          <p:cNvSpPr/>
          <p:nvPr/>
        </p:nvSpPr>
        <p:spPr>
          <a:xfrm>
            <a:off x="7221177" y="345761"/>
            <a:ext cx="732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>
                <a:ln/>
              </a:rPr>
              <a:t>102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3E5C07E-A849-334F-9190-43C511FA7032}"/>
              </a:ext>
            </a:extLst>
          </p:cNvPr>
          <p:cNvSpPr/>
          <p:nvPr/>
        </p:nvSpPr>
        <p:spPr>
          <a:xfrm>
            <a:off x="2351165" y="191872"/>
            <a:ext cx="1747594" cy="83099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de-DE" sz="4800" b="1" dirty="0">
                <a:ln/>
                <a:solidFill>
                  <a:srgbClr val="7030A0"/>
                </a:solidFill>
              </a:rPr>
              <a:t>20231</a:t>
            </a:r>
          </a:p>
        </p:txBody>
      </p:sp>
    </p:spTree>
    <p:extLst>
      <p:ext uri="{BB962C8B-B14F-4D97-AF65-F5344CB8AC3E}">
        <p14:creationId xmlns:p14="http://schemas.microsoft.com/office/powerpoint/2010/main" val="245826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Breitbild</PresentationFormat>
  <Paragraphs>19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Büttner, Jonas</dc:creator>
  <cp:lastModifiedBy>Büttner, Jonas</cp:lastModifiedBy>
  <cp:revision>4</cp:revision>
  <cp:lastPrinted>2019-08-19T17:35:03Z</cp:lastPrinted>
  <dcterms:created xsi:type="dcterms:W3CDTF">2019-08-19T17:26:24Z</dcterms:created>
  <dcterms:modified xsi:type="dcterms:W3CDTF">2019-08-19T17:47:44Z</dcterms:modified>
</cp:coreProperties>
</file>