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5" r:id="rId6"/>
    <p:sldId id="261" r:id="rId7"/>
    <p:sldId id="268" r:id="rId8"/>
    <p:sldId id="262" r:id="rId9"/>
    <p:sldId id="269" r:id="rId10"/>
    <p:sldId id="276" r:id="rId11"/>
    <p:sldId id="263" r:id="rId12"/>
    <p:sldId id="265" r:id="rId13"/>
    <p:sldId id="264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08" d="100"/>
          <a:sy n="108" d="100"/>
        </p:scale>
        <p:origin x="17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6A67-9FFD-4C54-BFCD-927807431DE3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7E13-EEE0-41A7-B285-CB40B44EEF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285893-E35B-4F76-94C6-F6264AC0E75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FE9A-A4BF-4766-AAC9-71AF52751C72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88F78E-53E0-44B9-9CD4-A30D089C28C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F34-E8E4-4AB5-9ECF-0ED6E8AA987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06D8-5DA6-4C9F-83AB-2E2F6DBA8A6E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0CB164C-DAEB-4DDF-BABD-D7D99DF0741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07D0C3-2A77-4F2A-B640-3562007B20A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DDFC-A89E-4080-B858-0B222537E522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CFB-5F63-4D5D-83B2-BABC24D38A95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F0F9-DABB-41A7-A52E-A09DD694123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B626C6-6329-4C9A-BB5B-8A3A5C70131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FC57F-F9BB-40A4-B9CF-2EF463A5E3A2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DC4CF4-7215-4EAB-9C5B-BC8682D149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40" y="4038600"/>
            <a:ext cx="7507560" cy="18288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Lab10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cap="none" dirty="0">
                <a:latin typeface="Arial" panose="020B0604020202020204" pitchFamily="34" charset="0"/>
                <a:cs typeface="Arial" panose="020B0604020202020204" pitchFamily="34" charset="0"/>
              </a:rPr>
              <a:t>Polymorphism and Virtual Functions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DEE 1319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Department of Electronics Engineering</a:t>
            </a:r>
          </a:p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National </a:t>
            </a:r>
            <a:r>
              <a:rPr lang="en-US" altLang="zh-TW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Chiao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Tung University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4CF4-7215-4EAB-9C5B-BC8682D149E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Power of Abstract Base Class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994" y="1870576"/>
            <a:ext cx="9361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draw_shapes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(Shape*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sarr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size)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     for(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&lt;size;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sarr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]-&gt;draw();  </a:t>
            </a:r>
            <a:r>
              <a:rPr lang="en-US" altLang="zh-TW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draw object circle, triangle, rectangle …..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8606" y="4150531"/>
            <a:ext cx="9323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draw_shapes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: pointer array</a:t>
            </a: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Can correctly call 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kinds of objects of concrete classes</a:t>
            </a:r>
          </a:p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derived from Shape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7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Exercise(1/2)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set of shapes with side-information in a txt file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Shape type: triangle, rectangle, square and circle</a:t>
            </a:r>
          </a:p>
          <a:p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Calculate the perimeter of each shape.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Check if the shapes are legal or illegal, and classify these shapes as the output.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rules are the below: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all shapes, all the numbers (length of size and radius) are greater than 0.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triangles, the sum of any two of the sizes is always greater than the other side.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rectangles,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up-side = down-side and right-side = left-side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squares, the four side length are identical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Exercise(2/2)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inheritance hierarchy should be: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polygon is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base class</a:t>
            </a: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Set pi = 3.14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Set the perimeter of the illegal ones 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788024" y="2096852"/>
            <a:ext cx="4104456" cy="2664296"/>
            <a:chOff x="4427984" y="3789040"/>
            <a:chExt cx="4104456" cy="2664296"/>
          </a:xfrm>
        </p:grpSpPr>
        <p:sp>
          <p:nvSpPr>
            <p:cNvPr id="5" name="圓角矩形 4"/>
            <p:cNvSpPr/>
            <p:nvPr/>
          </p:nvSpPr>
          <p:spPr>
            <a:xfrm>
              <a:off x="6228184" y="3789040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shape</a:t>
              </a:r>
              <a:endParaRPr lang="zh-TW" altLang="en-US" sz="2000" b="1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5220072" y="458112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polygon</a:t>
              </a:r>
              <a:endParaRPr lang="zh-TW" altLang="en-US" sz="2000" b="1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427984" y="530120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triangle</a:t>
              </a:r>
              <a:endParaRPr lang="zh-TW" altLang="en-US" sz="2000" b="1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940152" y="530120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rectangle</a:t>
              </a:r>
              <a:endParaRPr lang="zh-TW" altLang="en-US" sz="2000" b="1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236296" y="458112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circle</a:t>
              </a:r>
              <a:endParaRPr lang="zh-TW" altLang="en-US" sz="2000" b="1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516216" y="6021288"/>
              <a:ext cx="1296144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square</a:t>
              </a:r>
              <a:endParaRPr lang="zh-TW" altLang="en-US" sz="2000" b="1" dirty="0"/>
            </a:p>
          </p:txBody>
        </p:sp>
        <p:cxnSp>
          <p:nvCxnSpPr>
            <p:cNvPr id="12" name="直線單箭頭接點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6192180" y="3897052"/>
              <a:ext cx="360040" cy="10081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0"/>
              <a:endCxn id="5" idx="2"/>
            </p:cNvCxnSpPr>
            <p:nvPr/>
          </p:nvCxnSpPr>
          <p:spPr>
            <a:xfrm rot="16200000" flipV="1">
              <a:off x="7200292" y="3897052"/>
              <a:ext cx="360040" cy="10081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5328084" y="4761148"/>
              <a:ext cx="288032" cy="7920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8" idx="0"/>
              <a:endCxn id="6" idx="2"/>
            </p:cNvCxnSpPr>
            <p:nvPr/>
          </p:nvCxnSpPr>
          <p:spPr>
            <a:xfrm rot="16200000" flipV="1">
              <a:off x="6084168" y="4797152"/>
              <a:ext cx="288032" cy="72008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0" idx="0"/>
              <a:endCxn id="8" idx="2"/>
            </p:cNvCxnSpPr>
            <p:nvPr/>
          </p:nvCxnSpPr>
          <p:spPr>
            <a:xfrm rot="16200000" flipV="1">
              <a:off x="6732240" y="5589240"/>
              <a:ext cx="288032" cy="57606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Format of Input File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4203" y="1772816"/>
            <a:ext cx="8153400" cy="499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//total number of shapes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Shape0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[shape name]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triangle 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3 3 2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//side lengths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Shape1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//[shape name]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circle 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//radius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Shape2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//[shape name]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rectangle 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3 4 3 4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//always in the order: up, right, down, and left</a:t>
            </a:r>
          </a:p>
          <a:p>
            <a:pPr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… …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Result (pattern1.txt)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5536" y="1557306"/>
            <a:ext cx="1500198" cy="344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FILE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03076" y="1556471"/>
            <a:ext cx="2033020" cy="3603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48605"/>
            <a:ext cx="1718718" cy="48193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05" y="2254103"/>
            <a:ext cx="5142228" cy="3681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Learning Objectives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Virtual functions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Abstract classes and pure virtual functions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Virtual vs. Non-Virtual Functions 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non-virtual (member) functions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 calls are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STATICALLY bound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(i.e., bound at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933056"/>
            <a:ext cx="7380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 f()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B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&amp;b; 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b.mf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    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statically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is of type B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d.mf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    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statically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is of type 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statically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of type B*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statically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of type D*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  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ok, D is derived from B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still statically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of type B*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                   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though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actually points to d (an object of type D) </a:t>
            </a:r>
            <a:endParaRPr lang="zh-TW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299695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void 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39952" y="300972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:public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void 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Virtual vs. Non-Virtual Functions 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virtual (member) functions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Must be non-static member functions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Function calls are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DYNAMICALLY bound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(i.e., bound at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if they are invoked through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TW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04048" y="357301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4048" y="466794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:public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void 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4437112"/>
            <a:ext cx="9073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 f()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B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&amp;b; 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b.mf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d.mf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</a:t>
            </a:r>
            <a:endParaRPr lang="en-US" altLang="zh-TW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 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ok, D is derived from B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dynamically binding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actually points to 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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856984" cy="990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Object slicing vs. Virtual function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Manipulate objects through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if you want to use virtual functions</a:t>
            </a:r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527" y="3342184"/>
            <a:ext cx="50204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 f()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B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&amp;b; D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 &amp;d;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-&gt;mf();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call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 = d;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ok,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upcasting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b.mf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slicing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!!   Always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::mf()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87949" y="357301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43933" y="465688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TW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:public </a:t>
            </a:r>
            <a:r>
              <a:rPr lang="en-US" altLang="zh-TW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 void mf(); 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en-US" altLang="zh-TW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mf();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While accessing a member function, the correct version based on the actual calling object is always invoked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Namely, the behavior of calling a member function through a pointer/reference may be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 C++, polymorphism is achieved through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Virtual functions, and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Manipulating objects through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class with virtual functions is called a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 class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Polymorphism is another cornerstone of OOP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Concrete Class vs. Abstract Class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Some concepts are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and some are 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Abstract classes: Shape and Polygon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e.g., no idea how to draw or rotate an arbitrary shape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Objects of abstract classes should not exist (they are abstract)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Concrete classes : Circle, Triangle and Quadrangle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Objects of these types can exist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They can be drawn, rotated, …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6480720" cy="191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Pure Virtual Functions &amp; Abstract Class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class with one or more pure virtual functions is called an abstract class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 objects of abstract class can be created in C++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1556792"/>
            <a:ext cx="7272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class Shape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public: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virtual void rotate(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virtual 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virtual void draw()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      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virtual 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virtual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boolis_closed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 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virtual 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// …                               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declaration; no definition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void f() {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Shape s; //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 error!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it must be an error, or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s.draw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(); //would be legal ; but draw() is a pure virtual function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Abstract Base Class (ABC)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DC4CF4-7215-4EAB-9C5B-BC8682D149E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Abstract class is always used as a base class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(ABC)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You cannot create objects of abstract class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It only makes sense that some classes derived from it and become concrete by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 all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virtual functions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Abstract class specifies </a:t>
            </a:r>
            <a:r>
              <a:rPr lang="en-US" altLang="zh-TW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requirements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class derived from an ABC is still abstract if it doesn’t override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inherited pure virtual functions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6273</TotalTime>
  <Words>1136</Words>
  <Application>Microsoft Office PowerPoint</Application>
  <PresentationFormat>如螢幕大小 (4:3)</PresentationFormat>
  <Paragraphs>180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Arial Unicode MS</vt:lpstr>
      <vt:lpstr>微軟正黑體</vt:lpstr>
      <vt:lpstr>新細明體</vt:lpstr>
      <vt:lpstr>Arial</vt:lpstr>
      <vt:lpstr>Calibri</vt:lpstr>
      <vt:lpstr>Tw Cen MT</vt:lpstr>
      <vt:lpstr>Wingdings</vt:lpstr>
      <vt:lpstr>Wingdings 2</vt:lpstr>
      <vt:lpstr>中庸</vt:lpstr>
      <vt:lpstr>Lab10 Polymorphism and Virtual Functions </vt:lpstr>
      <vt:lpstr>Learning Objectives</vt:lpstr>
      <vt:lpstr>Virtual vs. Non-Virtual Functions (1/2)</vt:lpstr>
      <vt:lpstr>Virtual vs. Non-Virtual Functions (2/2)</vt:lpstr>
      <vt:lpstr>Object slicing vs. Virtual function</vt:lpstr>
      <vt:lpstr>Polymorphism</vt:lpstr>
      <vt:lpstr>Concrete Class vs. Abstract Class</vt:lpstr>
      <vt:lpstr>Pure Virtual Functions &amp; Abstract Class</vt:lpstr>
      <vt:lpstr>Abstract Base Class (ABC)</vt:lpstr>
      <vt:lpstr>Power of Abstract Base Class</vt:lpstr>
      <vt:lpstr>Exercise(1/2)</vt:lpstr>
      <vt:lpstr>Exercise(2/2)</vt:lpstr>
      <vt:lpstr>Format of Input File</vt:lpstr>
      <vt:lpstr>Execution Result (pattern1.txt)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cchsing</dc:creator>
  <cp:lastModifiedBy>曾奕豪</cp:lastModifiedBy>
  <cp:revision>123</cp:revision>
  <dcterms:created xsi:type="dcterms:W3CDTF">2011-05-21T06:51:19Z</dcterms:created>
  <dcterms:modified xsi:type="dcterms:W3CDTF">2020-06-04T07:01:33Z</dcterms:modified>
</cp:coreProperties>
</file>