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F3087-5194-46C3-807B-37C0800085D6}" v="7" dt="2022-02-23T01:12:55.526"/>
    <p1510:client id="{08C1E56F-9D38-4AB5-9940-6FAE840E9653}" v="91" dt="2022-02-21T23:18:39.766"/>
    <p1510:client id="{0CF462A9-F051-4DE0-A30D-1D601E694D28}" v="94" dt="2022-02-22T22:58:16.330"/>
    <p1510:client id="{1960A494-F521-4E9A-9DD9-1D4215F8A6B7}" v="5" dt="2022-02-23T02:27:05.617"/>
    <p1510:client id="{33E1E5A9-7D91-4934-AAB5-D19C43EF17C6}" v="1" dt="2022-02-23T00:49:12.976"/>
    <p1510:client id="{3E252F34-4518-458D-89F4-4E35D9A33F6C}" v="128" dt="2022-02-23T01:24:06.494"/>
    <p1510:client id="{3EB43F40-D5E3-4D07-AF1E-7D28F1FEFCE4}" v="15" dt="2022-02-23T02:28:20.373"/>
    <p1510:client id="{4ADF87CC-706B-4E26-A29F-6E9A93607B6A}" v="5" dt="2022-02-21T23:24:14.033"/>
    <p1510:client id="{53BF5823-01DC-4861-A5C9-BC92BD2BAB53}" v="9" dt="2022-02-21T23:13:00.027"/>
    <p1510:client id="{61630878-5B78-4EAC-898B-1DC04BB0F35E}" v="5" dt="2022-02-23T02:11:27.368"/>
    <p1510:client id="{656FDB7E-4B93-45DD-A249-773A59FBC635}" v="4" dt="2022-02-24T00:48:16.534"/>
    <p1510:client id="{7CD14AE0-3869-464B-A0B0-28CE15953C19}" v="4" dt="2022-02-23T01:50:44.505"/>
    <p1510:client id="{8DF6D9DE-BFFF-4B2A-A398-B23F755929CE}" v="22" dt="2022-02-23T01:02:23.322"/>
    <p1510:client id="{955F6820-4691-496E-BF8B-AFA9A4A2D699}" v="62" dt="2022-02-22T23:23:44.735"/>
    <p1510:client id="{A21BC800-6DB4-42F4-B5A5-1236E2624869}" v="37" dt="2022-02-23T00:44:14.776"/>
    <p1510:client id="{A8810185-F8CD-4CF4-809C-0941BB0775F3}" v="2" dt="2022-02-22T23:28:37.848"/>
    <p1510:client id="{BA577D77-10D4-420A-BA8C-F496A78193A6}" v="9" dt="2022-02-23T02:17:01.518"/>
    <p1510:client id="{D06F04CF-CA4A-4364-B995-1AB36B692FC0}" v="35" dt="2022-02-23T00:51:49.779"/>
    <p1510:client id="{D58E34A2-1224-4FD7-9F28-742FD9B29FEA}" v="14" dt="2022-02-23T02:14:15.086"/>
    <p1510:client id="{F6121C4F-5DBA-490E-83EE-54B905A55553}" v="5" dt="2022-02-24T00:23:56.257"/>
    <p1510:client id="{FE9EEAC3-9518-4204-B458-264E70F036E8}" v="14" dt="2022-02-23T00:25:13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ickland, Alexis" userId="S::stricklanda19@students.ecu.edu::faf8f874-2746-45e8-80a9-88b2685b58ad" providerId="AD" clId="Web-{3EB43F40-D5E3-4D07-AF1E-7D28F1FEFCE4}"/>
    <pc:docChg chg="modSld">
      <pc:chgData name="Strickland, Alexis" userId="S::stricklanda19@students.ecu.edu::faf8f874-2746-45e8-80a9-88b2685b58ad" providerId="AD" clId="Web-{3EB43F40-D5E3-4D07-AF1E-7D28F1FEFCE4}" dt="2022-02-23T02:28:20.373" v="14" actId="1076"/>
      <pc:docMkLst>
        <pc:docMk/>
      </pc:docMkLst>
      <pc:sldChg chg="modSp">
        <pc:chgData name="Strickland, Alexis" userId="S::stricklanda19@students.ecu.edu::faf8f874-2746-45e8-80a9-88b2685b58ad" providerId="AD" clId="Web-{3EB43F40-D5E3-4D07-AF1E-7D28F1FEFCE4}" dt="2022-02-23T02:28:20.373" v="14" actId="1076"/>
        <pc:sldMkLst>
          <pc:docMk/>
          <pc:sldMk cId="3843688564" sldId="261"/>
        </pc:sldMkLst>
        <pc:picChg chg="mod modCrop">
          <ac:chgData name="Strickland, Alexis" userId="S::stricklanda19@students.ecu.edu::faf8f874-2746-45e8-80a9-88b2685b58ad" providerId="AD" clId="Web-{3EB43F40-D5E3-4D07-AF1E-7D28F1FEFCE4}" dt="2022-02-23T02:28:20.373" v="14" actId="1076"/>
          <ac:picMkLst>
            <pc:docMk/>
            <pc:sldMk cId="3843688564" sldId="261"/>
            <ac:picMk id="3" creationId="{FF24BBA6-C7E6-43F8-83FF-C0AE2D3BB293}"/>
          </ac:picMkLst>
        </pc:picChg>
      </pc:sldChg>
    </pc:docChg>
  </pc:docChgLst>
  <pc:docChgLst>
    <pc:chgData name="Elting, Dominant" userId="S::eltingd18@students.ecu.edu::6afbde14-6ee7-49c5-814b-efe19cc46062" providerId="AD" clId="Web-{A8810185-F8CD-4CF4-809C-0941BB0775F3}"/>
    <pc:docChg chg="modSld">
      <pc:chgData name="Elting, Dominant" userId="S::eltingd18@students.ecu.edu::6afbde14-6ee7-49c5-814b-efe19cc46062" providerId="AD" clId="Web-{A8810185-F8CD-4CF4-809C-0941BB0775F3}" dt="2022-02-22T23:28:37.848" v="1" actId="20577"/>
      <pc:docMkLst>
        <pc:docMk/>
      </pc:docMkLst>
      <pc:sldChg chg="modSp">
        <pc:chgData name="Elting, Dominant" userId="S::eltingd18@students.ecu.edu::6afbde14-6ee7-49c5-814b-efe19cc46062" providerId="AD" clId="Web-{A8810185-F8CD-4CF4-809C-0941BB0775F3}" dt="2022-02-22T23:28:37.848" v="1" actId="20577"/>
        <pc:sldMkLst>
          <pc:docMk/>
          <pc:sldMk cId="4235733440" sldId="258"/>
        </pc:sldMkLst>
        <pc:spChg chg="mod">
          <ac:chgData name="Elting, Dominant" userId="S::eltingd18@students.ecu.edu::6afbde14-6ee7-49c5-814b-efe19cc46062" providerId="AD" clId="Web-{A8810185-F8CD-4CF4-809C-0941BB0775F3}" dt="2022-02-22T23:28:37.848" v="1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McCrary, Ryan Alexander" userId="S::mccraryr18@students.ecu.edu::3b67978e-129a-4795-a1ef-c234e3ac5240" providerId="AD" clId="Web-{53BF5823-01DC-4861-A5C9-BC92BD2BAB53}"/>
    <pc:docChg chg="addSld modSld">
      <pc:chgData name="McCrary, Ryan Alexander" userId="S::mccraryr18@students.ecu.edu::3b67978e-129a-4795-a1ef-c234e3ac5240" providerId="AD" clId="Web-{53BF5823-01DC-4861-A5C9-BC92BD2BAB53}" dt="2022-02-21T23:13:00.027" v="12" actId="20577"/>
      <pc:docMkLst>
        <pc:docMk/>
      </pc:docMkLst>
      <pc:sldChg chg="addSp delSp modSp mod setBg">
        <pc:chgData name="McCrary, Ryan Alexander" userId="S::mccraryr18@students.ecu.edu::3b67978e-129a-4795-a1ef-c234e3ac5240" providerId="AD" clId="Web-{53BF5823-01DC-4861-A5C9-BC92BD2BAB53}" dt="2022-02-21T23:13:00.027" v="12" actId="20577"/>
        <pc:sldMkLst>
          <pc:docMk/>
          <pc:sldMk cId="109857222" sldId="256"/>
        </pc:sldMkLst>
        <pc:spChg chg="mod">
          <ac:chgData name="McCrary, Ryan Alexander" userId="S::mccraryr18@students.ecu.edu::3b67978e-129a-4795-a1ef-c234e3ac5240" providerId="AD" clId="Web-{53BF5823-01DC-4861-A5C9-BC92BD2BAB53}" dt="2022-02-21T23:13:00.027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8" creationId="{4E1BEB12-92AF-4445-98AD-4C7756E7C93B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10" creationId="{D0522C2C-7B5C-48A7-A969-03941E5D2E76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12" creationId="{9C682A1A-5B2D-4111-BBD6-620165633E5B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14" creationId="{D6EE29F2-D77F-4BD0-A20B-334D316A1C9D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16" creationId="{22D09ED2-868F-42C6-866E-F92E0CEF314F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21" creationId="{1A3C89F8-0D2F-47FF-B903-151248265F47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23" creationId="{C5CB530E-515E-412C-9DF1-5F8FFBD6F383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25" creationId="{712D4376-A578-4FF1-94FC-245E7A6A489F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27" creationId="{AEA7509D-F04F-40CB-A0B3-EEF16499CC9F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31" creationId="{508BEF50-7B1E-49A4-BC19-5F4F1D755E64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33" creationId="{3FBAD350-5664-4811-A208-657FB882D350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39.839" v="7"/>
          <ac:spMkLst>
            <pc:docMk/>
            <pc:sldMk cId="109857222" sldId="256"/>
            <ac:spMk id="35" creationId="{C39ADB8F-D187-49D7-BDCF-C1B6DC727068}"/>
          </ac:spMkLst>
        </pc:spChg>
        <pc:cxnChg chg="add">
          <ac:chgData name="McCrary, Ryan Alexander" userId="S::mccraryr18@students.ecu.edu::3b67978e-129a-4795-a1ef-c234e3ac5240" providerId="AD" clId="Web-{53BF5823-01DC-4861-A5C9-BC92BD2BAB53}" dt="2022-02-21T23:12:39.839" v="7"/>
          <ac:cxnSpMkLst>
            <pc:docMk/>
            <pc:sldMk cId="109857222" sldId="256"/>
            <ac:cxnSpMk id="29" creationId="{56020367-4FD5-4596-8E10-C5F095CD8DBF}"/>
          </ac:cxnSpMkLst>
        </pc:cxnChg>
      </pc:sldChg>
      <pc:sldChg chg="addSp delSp modSp new mod setBg">
        <pc:chgData name="McCrary, Ryan Alexander" userId="S::mccraryr18@students.ecu.edu::3b67978e-129a-4795-a1ef-c234e3ac5240" providerId="AD" clId="Web-{53BF5823-01DC-4861-A5C9-BC92BD2BAB53}" dt="2022-02-21T23:12:17.666" v="6"/>
        <pc:sldMkLst>
          <pc:docMk/>
          <pc:sldMk cId="940218941" sldId="257"/>
        </pc:sldMkLst>
        <pc:spChg chg="mo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2" creationId="{0E6ACDE1-3321-426E-A015-A8844B48C66C}"/>
          </ac:spMkLst>
        </pc:spChg>
        <pc:spChg chg="del">
          <ac:chgData name="McCrary, Ryan Alexander" userId="S::mccraryr18@students.ecu.edu::3b67978e-129a-4795-a1ef-c234e3ac5240" providerId="AD" clId="Web-{53BF5823-01DC-4861-A5C9-BC92BD2BAB53}" dt="2022-02-21T23:11:52.447" v="5"/>
          <ac:spMkLst>
            <pc:docMk/>
            <pc:sldMk cId="940218941" sldId="257"/>
            <ac:spMk id="3" creationId="{B9E0284A-4B49-4823-BC11-3A7AF54B445E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8" creationId="{4E1BEB12-92AF-4445-98AD-4C7756E7C93B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10" creationId="{D0522C2C-7B5C-48A7-A969-03941E5D2E76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12" creationId="{9C682A1A-5B2D-4111-BBD6-620165633E5B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14" creationId="{D6EE29F2-D77F-4BD0-A20B-334D316A1C9D}"/>
          </ac:spMkLst>
        </pc:spChg>
        <pc:spChg chg="add del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16" creationId="{22D09ED2-868F-42C6-866E-F92E0CEF314F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21" creationId="{1A3C89F8-0D2F-47FF-B903-151248265F47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23" creationId="{C5CB530E-515E-412C-9DF1-5F8FFBD6F383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25" creationId="{712D4376-A578-4FF1-94FC-245E7A6A489F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27" creationId="{AEA7509D-F04F-40CB-A0B3-EEF16499CC9F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31" creationId="{508BEF50-7B1E-49A4-BC19-5F4F1D755E64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33" creationId="{3FBAD350-5664-4811-A208-657FB882D350}"/>
          </ac:spMkLst>
        </pc:spChg>
        <pc:spChg chg="add">
          <ac:chgData name="McCrary, Ryan Alexander" userId="S::mccraryr18@students.ecu.edu::3b67978e-129a-4795-a1ef-c234e3ac5240" providerId="AD" clId="Web-{53BF5823-01DC-4861-A5C9-BC92BD2BAB53}" dt="2022-02-21T23:12:17.666" v="6"/>
          <ac:spMkLst>
            <pc:docMk/>
            <pc:sldMk cId="940218941" sldId="257"/>
            <ac:spMk id="35" creationId="{C39ADB8F-D187-49D7-BDCF-C1B6DC727068}"/>
          </ac:spMkLst>
        </pc:spChg>
        <pc:cxnChg chg="add">
          <ac:chgData name="McCrary, Ryan Alexander" userId="S::mccraryr18@students.ecu.edu::3b67978e-129a-4795-a1ef-c234e3ac5240" providerId="AD" clId="Web-{53BF5823-01DC-4861-A5C9-BC92BD2BAB53}" dt="2022-02-21T23:12:17.666" v="6"/>
          <ac:cxnSpMkLst>
            <pc:docMk/>
            <pc:sldMk cId="940218941" sldId="257"/>
            <ac:cxnSpMk id="29" creationId="{56020367-4FD5-4596-8E10-C5F095CD8DBF}"/>
          </ac:cxnSpMkLst>
        </pc:cxnChg>
      </pc:sldChg>
      <pc:sldChg chg="new">
        <pc:chgData name="McCrary, Ryan Alexander" userId="S::mccraryr18@students.ecu.edu::3b67978e-129a-4795-a1ef-c234e3ac5240" providerId="AD" clId="Web-{53BF5823-01DC-4861-A5C9-BC92BD2BAB53}" dt="2022-02-21T23:10:41.742" v="1"/>
        <pc:sldMkLst>
          <pc:docMk/>
          <pc:sldMk cId="4235733440" sldId="258"/>
        </pc:sldMkLst>
      </pc:sldChg>
      <pc:sldChg chg="new">
        <pc:chgData name="McCrary, Ryan Alexander" userId="S::mccraryr18@students.ecu.edu::3b67978e-129a-4795-a1ef-c234e3ac5240" providerId="AD" clId="Web-{53BF5823-01DC-4861-A5C9-BC92BD2BAB53}" dt="2022-02-21T23:10:42.914" v="2"/>
        <pc:sldMkLst>
          <pc:docMk/>
          <pc:sldMk cId="4132082255" sldId="259"/>
        </pc:sldMkLst>
      </pc:sldChg>
      <pc:sldChg chg="new">
        <pc:chgData name="McCrary, Ryan Alexander" userId="S::mccraryr18@students.ecu.edu::3b67978e-129a-4795-a1ef-c234e3ac5240" providerId="AD" clId="Web-{53BF5823-01DC-4861-A5C9-BC92BD2BAB53}" dt="2022-02-21T23:10:43.961" v="3"/>
        <pc:sldMkLst>
          <pc:docMk/>
          <pc:sldMk cId="2854879279" sldId="260"/>
        </pc:sldMkLst>
      </pc:sldChg>
    </pc:docChg>
  </pc:docChgLst>
  <pc:docChgLst>
    <pc:chgData name="Dublin, Khadeem" userId="S::dublink17@students.ecu.edu::76db951f-f9f8-4e69-8147-1c8415921b1c" providerId="AD" clId="Web-{078F3087-5194-46C3-807B-37C0800085D6}"/>
    <pc:docChg chg="modSld">
      <pc:chgData name="Dublin, Khadeem" userId="S::dublink17@students.ecu.edu::76db951f-f9f8-4e69-8147-1c8415921b1c" providerId="AD" clId="Web-{078F3087-5194-46C3-807B-37C0800085D6}" dt="2022-02-23T01:12:55.526" v="6" actId="20577"/>
      <pc:docMkLst>
        <pc:docMk/>
      </pc:docMkLst>
      <pc:sldChg chg="modSp">
        <pc:chgData name="Dublin, Khadeem" userId="S::dublink17@students.ecu.edu::76db951f-f9f8-4e69-8147-1c8415921b1c" providerId="AD" clId="Web-{078F3087-5194-46C3-807B-37C0800085D6}" dt="2022-02-23T01:12:55.526" v="6" actId="20577"/>
        <pc:sldMkLst>
          <pc:docMk/>
          <pc:sldMk cId="4235733440" sldId="258"/>
        </pc:sldMkLst>
        <pc:spChg chg="mod">
          <ac:chgData name="Dublin, Khadeem" userId="S::dublink17@students.ecu.edu::76db951f-f9f8-4e69-8147-1c8415921b1c" providerId="AD" clId="Web-{078F3087-5194-46C3-807B-37C0800085D6}" dt="2022-02-23T01:12:55.526" v="6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Strickland, Alexis" userId="S::stricklanda19@students.ecu.edu::faf8f874-2746-45e8-80a9-88b2685b58ad" providerId="AD" clId="Web-{FE9EEAC3-9518-4204-B458-264E70F036E8}"/>
    <pc:docChg chg="modSld">
      <pc:chgData name="Strickland, Alexis" userId="S::stricklanda19@students.ecu.edu::faf8f874-2746-45e8-80a9-88b2685b58ad" providerId="AD" clId="Web-{FE9EEAC3-9518-4204-B458-264E70F036E8}" dt="2022-02-23T00:25:13.567" v="13" actId="20577"/>
      <pc:docMkLst>
        <pc:docMk/>
      </pc:docMkLst>
      <pc:sldChg chg="modSp">
        <pc:chgData name="Strickland, Alexis" userId="S::stricklanda19@students.ecu.edu::faf8f874-2746-45e8-80a9-88b2685b58ad" providerId="AD" clId="Web-{FE9EEAC3-9518-4204-B458-264E70F036E8}" dt="2022-02-23T00:25:13.567" v="13" actId="20577"/>
        <pc:sldMkLst>
          <pc:docMk/>
          <pc:sldMk cId="4235733440" sldId="258"/>
        </pc:sldMkLst>
        <pc:spChg chg="mod">
          <ac:chgData name="Strickland, Alexis" userId="S::stricklanda19@students.ecu.edu::faf8f874-2746-45e8-80a9-88b2685b58ad" providerId="AD" clId="Web-{FE9EEAC3-9518-4204-B458-264E70F036E8}" dt="2022-02-23T00:25:13.567" v="13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McCrary, Ryan Alexander" userId="S::mccraryr18@students.ecu.edu::3b67978e-129a-4795-a1ef-c234e3ac5240" providerId="AD" clId="Web-{4ADF87CC-706B-4E26-A29F-6E9A93607B6A}"/>
    <pc:docChg chg="addSld delSld modSld">
      <pc:chgData name="McCrary, Ryan Alexander" userId="S::mccraryr18@students.ecu.edu::3b67978e-129a-4795-a1ef-c234e3ac5240" providerId="AD" clId="Web-{4ADF87CC-706B-4E26-A29F-6E9A93607B6A}" dt="2022-02-21T23:24:16.423" v="11"/>
      <pc:docMkLst>
        <pc:docMk/>
      </pc:docMkLst>
      <pc:sldChg chg="del">
        <pc:chgData name="McCrary, Ryan Alexander" userId="S::mccraryr18@students.ecu.edu::3b67978e-129a-4795-a1ef-c234e3ac5240" providerId="AD" clId="Web-{4ADF87CC-706B-4E26-A29F-6E9A93607B6A}" dt="2022-02-21T23:22:16.921" v="1"/>
        <pc:sldMkLst>
          <pc:docMk/>
          <pc:sldMk cId="940218941" sldId="257"/>
        </pc:sldMkLst>
      </pc:sldChg>
      <pc:sldChg chg="addSp modSp mod setBg">
        <pc:chgData name="McCrary, Ryan Alexander" userId="S::mccraryr18@students.ecu.edu::3b67978e-129a-4795-a1ef-c234e3ac5240" providerId="AD" clId="Web-{4ADF87CC-706B-4E26-A29F-6E9A93607B6A}" dt="2022-02-21T23:21:59.795" v="0"/>
        <pc:sldMkLst>
          <pc:docMk/>
          <pc:sldMk cId="4235733440" sldId="258"/>
        </pc:sldMkLst>
        <pc:spChg chg="mod">
          <ac:chgData name="McCrary, Ryan Alexander" userId="S::mccraryr18@students.ecu.edu::3b67978e-129a-4795-a1ef-c234e3ac5240" providerId="AD" clId="Web-{4ADF87CC-706B-4E26-A29F-6E9A93607B6A}" dt="2022-02-21T23:21:59.795" v="0"/>
          <ac:spMkLst>
            <pc:docMk/>
            <pc:sldMk cId="4235733440" sldId="258"/>
            <ac:spMk id="2" creationId="{7B6EF22E-9601-48A6-B5CC-D16D249EA48B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1:59.795" v="0"/>
          <ac:spMkLst>
            <pc:docMk/>
            <pc:sldMk cId="4235733440" sldId="258"/>
            <ac:spMk id="3" creationId="{5699F79F-05F6-4A1E-87B4-E94B58C38D67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1:59.795" v="0"/>
          <ac:spMkLst>
            <pc:docMk/>
            <pc:sldMk cId="4235733440" sldId="258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1:59.795" v="0"/>
          <ac:spMkLst>
            <pc:docMk/>
            <pc:sldMk cId="4235733440" sldId="258"/>
            <ac:spMk id="10" creationId="{068C0432-0E90-4CC1-8CD3-D44A90DF07EF}"/>
          </ac:spMkLst>
        </pc:spChg>
      </pc:sldChg>
      <pc:sldChg chg="addSp modSp mod setBg">
        <pc:chgData name="McCrary, Ryan Alexander" userId="S::mccraryr18@students.ecu.edu::3b67978e-129a-4795-a1ef-c234e3ac5240" providerId="AD" clId="Web-{4ADF87CC-706B-4E26-A29F-6E9A93607B6A}" dt="2022-02-21T23:22:27.999" v="4"/>
        <pc:sldMkLst>
          <pc:docMk/>
          <pc:sldMk cId="4132082255" sldId="259"/>
        </pc:sldMkLst>
        <pc:spChg chg="mod">
          <ac:chgData name="McCrary, Ryan Alexander" userId="S::mccraryr18@students.ecu.edu::3b67978e-129a-4795-a1ef-c234e3ac5240" providerId="AD" clId="Web-{4ADF87CC-706B-4E26-A29F-6E9A93607B6A}" dt="2022-02-21T23:22:27.999" v="4"/>
          <ac:spMkLst>
            <pc:docMk/>
            <pc:sldMk cId="4132082255" sldId="259"/>
            <ac:spMk id="2" creationId="{350A7E73-D72F-498C-AB8D-67CBD26CD414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2:27.999" v="4"/>
          <ac:spMkLst>
            <pc:docMk/>
            <pc:sldMk cId="4132082255" sldId="259"/>
            <ac:spMk id="3" creationId="{2D08855A-A42A-4DCE-81E3-497AB49A4652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27.999" v="4"/>
          <ac:spMkLst>
            <pc:docMk/>
            <pc:sldMk cId="4132082255" sldId="259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27.999" v="4"/>
          <ac:spMkLst>
            <pc:docMk/>
            <pc:sldMk cId="4132082255" sldId="259"/>
            <ac:spMk id="10" creationId="{068C0432-0E90-4CC1-8CD3-D44A90DF07EF}"/>
          </ac:spMkLst>
        </pc:spChg>
      </pc:sldChg>
      <pc:sldChg chg="addSp modSp mod setBg">
        <pc:chgData name="McCrary, Ryan Alexander" userId="S::mccraryr18@students.ecu.edu::3b67978e-129a-4795-a1ef-c234e3ac5240" providerId="AD" clId="Web-{4ADF87CC-706B-4E26-A29F-6E9A93607B6A}" dt="2022-02-21T23:22:30.140" v="5"/>
        <pc:sldMkLst>
          <pc:docMk/>
          <pc:sldMk cId="2854879279" sldId="260"/>
        </pc:sldMkLst>
        <pc:spChg chg="mod">
          <ac:chgData name="McCrary, Ryan Alexander" userId="S::mccraryr18@students.ecu.edu::3b67978e-129a-4795-a1ef-c234e3ac5240" providerId="AD" clId="Web-{4ADF87CC-706B-4E26-A29F-6E9A93607B6A}" dt="2022-02-21T23:22:30.140" v="5"/>
          <ac:spMkLst>
            <pc:docMk/>
            <pc:sldMk cId="2854879279" sldId="260"/>
            <ac:spMk id="2" creationId="{2AB2043B-0448-48AB-8C75-1047BF59C0D2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2:30.140" v="5"/>
          <ac:spMkLst>
            <pc:docMk/>
            <pc:sldMk cId="2854879279" sldId="260"/>
            <ac:spMk id="3" creationId="{748092AF-B299-4200-AADE-92A003F4E2AD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30.140" v="5"/>
          <ac:spMkLst>
            <pc:docMk/>
            <pc:sldMk cId="2854879279" sldId="260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30.140" v="5"/>
          <ac:spMkLst>
            <pc:docMk/>
            <pc:sldMk cId="2854879279" sldId="260"/>
            <ac:spMk id="10" creationId="{068C0432-0E90-4CC1-8CD3-D44A90DF07EF}"/>
          </ac:spMkLst>
        </pc:spChg>
      </pc:sldChg>
      <pc:sldChg chg="addSp modSp new mod setBg">
        <pc:chgData name="McCrary, Ryan Alexander" userId="S::mccraryr18@students.ecu.edu::3b67978e-129a-4795-a1ef-c234e3ac5240" providerId="AD" clId="Web-{4ADF87CC-706B-4E26-A29F-6E9A93607B6A}" dt="2022-02-21T23:22:25.890" v="3"/>
        <pc:sldMkLst>
          <pc:docMk/>
          <pc:sldMk cId="3843688564" sldId="261"/>
        </pc:sldMkLst>
        <pc:spChg chg="mod">
          <ac:chgData name="McCrary, Ryan Alexander" userId="S::mccraryr18@students.ecu.edu::3b67978e-129a-4795-a1ef-c234e3ac5240" providerId="AD" clId="Web-{4ADF87CC-706B-4E26-A29F-6E9A93607B6A}" dt="2022-02-21T23:22:25.890" v="3"/>
          <ac:spMkLst>
            <pc:docMk/>
            <pc:sldMk cId="3843688564" sldId="261"/>
            <ac:spMk id="2" creationId="{C815A87E-3988-4C9A-86D3-F182D5B7FA90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2:25.890" v="3"/>
          <ac:spMkLst>
            <pc:docMk/>
            <pc:sldMk cId="3843688564" sldId="261"/>
            <ac:spMk id="3" creationId="{ECE9DFBC-FFE7-470F-8A34-8C05185E1F7E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25.890" v="3"/>
          <ac:spMkLst>
            <pc:docMk/>
            <pc:sldMk cId="3843688564" sldId="261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25.890" v="3"/>
          <ac:spMkLst>
            <pc:docMk/>
            <pc:sldMk cId="3843688564" sldId="261"/>
            <ac:spMk id="10" creationId="{068C0432-0E90-4CC1-8CD3-D44A90DF07EF}"/>
          </ac:spMkLst>
        </pc:spChg>
      </pc:sldChg>
      <pc:sldChg chg="addSp modSp new mod setBg">
        <pc:chgData name="McCrary, Ryan Alexander" userId="S::mccraryr18@students.ecu.edu::3b67978e-129a-4795-a1ef-c234e3ac5240" providerId="AD" clId="Web-{4ADF87CC-706B-4E26-A29F-6E9A93607B6A}" dt="2022-02-21T23:22:36.062" v="8"/>
        <pc:sldMkLst>
          <pc:docMk/>
          <pc:sldMk cId="1498861507" sldId="262"/>
        </pc:sldMkLst>
        <pc:spChg chg="mod">
          <ac:chgData name="McCrary, Ryan Alexander" userId="S::mccraryr18@students.ecu.edu::3b67978e-129a-4795-a1ef-c234e3ac5240" providerId="AD" clId="Web-{4ADF87CC-706B-4E26-A29F-6E9A93607B6A}" dt="2022-02-21T23:22:36.062" v="8"/>
          <ac:spMkLst>
            <pc:docMk/>
            <pc:sldMk cId="1498861507" sldId="262"/>
            <ac:spMk id="2" creationId="{9BB33741-A3F8-4EA3-8150-54B6E3601E27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2:36.062" v="8"/>
          <ac:spMkLst>
            <pc:docMk/>
            <pc:sldMk cId="1498861507" sldId="262"/>
            <ac:spMk id="3" creationId="{1A865485-6FA3-4EBF-BEFE-2120B505D651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36.062" v="8"/>
          <ac:spMkLst>
            <pc:docMk/>
            <pc:sldMk cId="1498861507" sldId="262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36.062" v="8"/>
          <ac:spMkLst>
            <pc:docMk/>
            <pc:sldMk cId="1498861507" sldId="262"/>
            <ac:spMk id="10" creationId="{068C0432-0E90-4CC1-8CD3-D44A90DF07EF}"/>
          </ac:spMkLst>
        </pc:spChg>
      </pc:sldChg>
      <pc:sldChg chg="addSp modSp new mod setBg">
        <pc:chgData name="McCrary, Ryan Alexander" userId="S::mccraryr18@students.ecu.edu::3b67978e-129a-4795-a1ef-c234e3ac5240" providerId="AD" clId="Web-{4ADF87CC-706B-4E26-A29F-6E9A93607B6A}" dt="2022-02-21T23:22:38.546" v="9"/>
        <pc:sldMkLst>
          <pc:docMk/>
          <pc:sldMk cId="2672797397" sldId="263"/>
        </pc:sldMkLst>
        <pc:spChg chg="mod">
          <ac:chgData name="McCrary, Ryan Alexander" userId="S::mccraryr18@students.ecu.edu::3b67978e-129a-4795-a1ef-c234e3ac5240" providerId="AD" clId="Web-{4ADF87CC-706B-4E26-A29F-6E9A93607B6A}" dt="2022-02-21T23:22:38.546" v="9"/>
          <ac:spMkLst>
            <pc:docMk/>
            <pc:sldMk cId="2672797397" sldId="263"/>
            <ac:spMk id="2" creationId="{CCC4CB1D-96FF-4015-B541-47D4F0C202E2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2:38.546" v="9"/>
          <ac:spMkLst>
            <pc:docMk/>
            <pc:sldMk cId="2672797397" sldId="263"/>
            <ac:spMk id="3" creationId="{15910ABF-87EF-4F5E-99B3-20948BD795FC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38.546" v="9"/>
          <ac:spMkLst>
            <pc:docMk/>
            <pc:sldMk cId="2672797397" sldId="263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2:38.546" v="9"/>
          <ac:spMkLst>
            <pc:docMk/>
            <pc:sldMk cId="2672797397" sldId="263"/>
            <ac:spMk id="10" creationId="{068C0432-0E90-4CC1-8CD3-D44A90DF07EF}"/>
          </ac:spMkLst>
        </pc:spChg>
      </pc:sldChg>
      <pc:sldChg chg="addSp modSp new mod setBg">
        <pc:chgData name="McCrary, Ryan Alexander" userId="S::mccraryr18@students.ecu.edu::3b67978e-129a-4795-a1ef-c234e3ac5240" providerId="AD" clId="Web-{4ADF87CC-706B-4E26-A29F-6E9A93607B6A}" dt="2022-02-21T23:24:16.423" v="11"/>
        <pc:sldMkLst>
          <pc:docMk/>
          <pc:sldMk cId="145693326" sldId="264"/>
        </pc:sldMkLst>
        <pc:spChg chg="mod">
          <ac:chgData name="McCrary, Ryan Alexander" userId="S::mccraryr18@students.ecu.edu::3b67978e-129a-4795-a1ef-c234e3ac5240" providerId="AD" clId="Web-{4ADF87CC-706B-4E26-A29F-6E9A93607B6A}" dt="2022-02-21T23:24:16.423" v="11"/>
          <ac:spMkLst>
            <pc:docMk/>
            <pc:sldMk cId="145693326" sldId="264"/>
            <ac:spMk id="2" creationId="{A140B626-13E6-4378-B423-E8A2ADD46DE5}"/>
          </ac:spMkLst>
        </pc:spChg>
        <pc:spChg chg="mod">
          <ac:chgData name="McCrary, Ryan Alexander" userId="S::mccraryr18@students.ecu.edu::3b67978e-129a-4795-a1ef-c234e3ac5240" providerId="AD" clId="Web-{4ADF87CC-706B-4E26-A29F-6E9A93607B6A}" dt="2022-02-21T23:24:16.423" v="11"/>
          <ac:spMkLst>
            <pc:docMk/>
            <pc:sldMk cId="145693326" sldId="264"/>
            <ac:spMk id="3" creationId="{E4EB48AF-72B2-445B-9C17-9F2842BF29A8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4:16.423" v="11"/>
          <ac:spMkLst>
            <pc:docMk/>
            <pc:sldMk cId="145693326" sldId="264"/>
            <ac:spMk id="8" creationId="{AC17DE74-01C9-4859-B65A-85CF999E8580}"/>
          </ac:spMkLst>
        </pc:spChg>
        <pc:spChg chg="add">
          <ac:chgData name="McCrary, Ryan Alexander" userId="S::mccraryr18@students.ecu.edu::3b67978e-129a-4795-a1ef-c234e3ac5240" providerId="AD" clId="Web-{4ADF87CC-706B-4E26-A29F-6E9A93607B6A}" dt="2022-02-21T23:24:16.423" v="11"/>
          <ac:spMkLst>
            <pc:docMk/>
            <pc:sldMk cId="145693326" sldId="264"/>
            <ac:spMk id="10" creationId="{068C0432-0E90-4CC1-8CD3-D44A90DF07EF}"/>
          </ac:spMkLst>
        </pc:spChg>
      </pc:sldChg>
    </pc:docChg>
  </pc:docChgLst>
  <pc:docChgLst>
    <pc:chgData name="Strickland, Alexis" userId="S::stricklanda19@students.ecu.edu::faf8f874-2746-45e8-80a9-88b2685b58ad" providerId="AD" clId="Web-{BA577D77-10D4-420A-BA8C-F496A78193A6}"/>
    <pc:docChg chg="modSld">
      <pc:chgData name="Strickland, Alexis" userId="S::stricklanda19@students.ecu.edu::faf8f874-2746-45e8-80a9-88b2685b58ad" providerId="AD" clId="Web-{BA577D77-10D4-420A-BA8C-F496A78193A6}" dt="2022-02-23T02:17:01.518" v="7"/>
      <pc:docMkLst>
        <pc:docMk/>
      </pc:docMkLst>
      <pc:sldChg chg="addSp delSp">
        <pc:chgData name="Strickland, Alexis" userId="S::stricklanda19@students.ecu.edu::faf8f874-2746-45e8-80a9-88b2685b58ad" providerId="AD" clId="Web-{BA577D77-10D4-420A-BA8C-F496A78193A6}" dt="2022-02-23T02:17:01.518" v="7"/>
        <pc:sldMkLst>
          <pc:docMk/>
          <pc:sldMk cId="4235733440" sldId="258"/>
        </pc:sldMkLst>
        <pc:spChg chg="del">
          <ac:chgData name="Strickland, Alexis" userId="S::stricklanda19@students.ecu.edu::faf8f874-2746-45e8-80a9-88b2685b58ad" providerId="AD" clId="Web-{BA577D77-10D4-420A-BA8C-F496A78193A6}" dt="2022-02-23T02:17:01.518" v="7"/>
          <ac:spMkLst>
            <pc:docMk/>
            <pc:sldMk cId="4235733440" sldId="258"/>
            <ac:spMk id="3" creationId="{5699F79F-05F6-4A1E-87B4-E94B58C38D67}"/>
          </ac:spMkLst>
        </pc:spChg>
        <pc:graphicFrameChg chg="add">
          <ac:chgData name="Strickland, Alexis" userId="S::stricklanda19@students.ecu.edu::faf8f874-2746-45e8-80a9-88b2685b58ad" providerId="AD" clId="Web-{BA577D77-10D4-420A-BA8C-F496A78193A6}" dt="2022-02-23T02:17:01.518" v="7"/>
          <ac:graphicFrameMkLst>
            <pc:docMk/>
            <pc:sldMk cId="4235733440" sldId="258"/>
            <ac:graphicFrameMk id="12" creationId="{FD9B89E6-8CC7-457B-917D-59BAC1831697}"/>
          </ac:graphicFrameMkLst>
        </pc:graphicFrameChg>
      </pc:sldChg>
      <pc:sldChg chg="addSp modSp">
        <pc:chgData name="Strickland, Alexis" userId="S::stricklanda19@students.ecu.edu::faf8f874-2746-45e8-80a9-88b2685b58ad" providerId="AD" clId="Web-{BA577D77-10D4-420A-BA8C-F496A78193A6}" dt="2022-02-23T02:16:09.874" v="6" actId="1076"/>
        <pc:sldMkLst>
          <pc:docMk/>
          <pc:sldMk cId="1498861507" sldId="262"/>
        </pc:sldMkLst>
        <pc:picChg chg="add mod">
          <ac:chgData name="Strickland, Alexis" userId="S::stricklanda19@students.ecu.edu::faf8f874-2746-45e8-80a9-88b2685b58ad" providerId="AD" clId="Web-{BA577D77-10D4-420A-BA8C-F496A78193A6}" dt="2022-02-23T02:16:09.874" v="6" actId="1076"/>
          <ac:picMkLst>
            <pc:docMk/>
            <pc:sldMk cId="1498861507" sldId="262"/>
            <ac:picMk id="3" creationId="{93C00F33-E1AE-4556-9D04-5EB804D001C6}"/>
          </ac:picMkLst>
        </pc:picChg>
      </pc:sldChg>
    </pc:docChg>
  </pc:docChgLst>
  <pc:docChgLst>
    <pc:chgData name="Elting, Dominant" userId="S::eltingd18@students.ecu.edu::6afbde14-6ee7-49c5-814b-efe19cc46062" providerId="AD" clId="Web-{955F6820-4691-496E-BF8B-AFA9A4A2D699}"/>
    <pc:docChg chg="modSld">
      <pc:chgData name="Elting, Dominant" userId="S::eltingd18@students.ecu.edu::6afbde14-6ee7-49c5-814b-efe19cc46062" providerId="AD" clId="Web-{955F6820-4691-496E-BF8B-AFA9A4A2D699}" dt="2022-02-22T23:23:44.735" v="61" actId="20577"/>
      <pc:docMkLst>
        <pc:docMk/>
      </pc:docMkLst>
      <pc:sldChg chg="modSp">
        <pc:chgData name="Elting, Dominant" userId="S::eltingd18@students.ecu.edu::6afbde14-6ee7-49c5-814b-efe19cc46062" providerId="AD" clId="Web-{955F6820-4691-496E-BF8B-AFA9A4A2D699}" dt="2022-02-22T23:23:44.735" v="61" actId="20577"/>
        <pc:sldMkLst>
          <pc:docMk/>
          <pc:sldMk cId="4235733440" sldId="258"/>
        </pc:sldMkLst>
        <pc:spChg chg="mod">
          <ac:chgData name="Elting, Dominant" userId="S::eltingd18@students.ecu.edu::6afbde14-6ee7-49c5-814b-efe19cc46062" providerId="AD" clId="Web-{955F6820-4691-496E-BF8B-AFA9A4A2D699}" dt="2022-02-22T23:23:44.735" v="61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Dublin, Khadeem" userId="S::dublink17@students.ecu.edu::76db951f-f9f8-4e69-8147-1c8415921b1c" providerId="AD" clId="Web-{8DF6D9DE-BFFF-4B2A-A398-B23F755929CE}"/>
    <pc:docChg chg="modSld">
      <pc:chgData name="Dublin, Khadeem" userId="S::dublink17@students.ecu.edu::76db951f-f9f8-4e69-8147-1c8415921b1c" providerId="AD" clId="Web-{8DF6D9DE-BFFF-4B2A-A398-B23F755929CE}" dt="2022-02-23T01:02:23.322" v="20" actId="20577"/>
      <pc:docMkLst>
        <pc:docMk/>
      </pc:docMkLst>
      <pc:sldChg chg="modSp">
        <pc:chgData name="Dublin, Khadeem" userId="S::dublink17@students.ecu.edu::76db951f-f9f8-4e69-8147-1c8415921b1c" providerId="AD" clId="Web-{8DF6D9DE-BFFF-4B2A-A398-B23F755929CE}" dt="2022-02-23T01:02:23.322" v="20" actId="20577"/>
        <pc:sldMkLst>
          <pc:docMk/>
          <pc:sldMk cId="4235733440" sldId="258"/>
        </pc:sldMkLst>
        <pc:spChg chg="mod">
          <ac:chgData name="Dublin, Khadeem" userId="S::dublink17@students.ecu.edu::76db951f-f9f8-4e69-8147-1c8415921b1c" providerId="AD" clId="Web-{8DF6D9DE-BFFF-4B2A-A398-B23F755929CE}" dt="2022-02-23T01:02:23.322" v="20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McCrary, Ryan Alexander" userId="S::mccraryr18@students.ecu.edu::3b67978e-129a-4795-a1ef-c234e3ac5240" providerId="AD" clId="Web-{08C1E56F-9D38-4AB5-9940-6FAE840E9653}"/>
    <pc:docChg chg="modSld">
      <pc:chgData name="McCrary, Ryan Alexander" userId="S::mccraryr18@students.ecu.edu::3b67978e-129a-4795-a1ef-c234e3ac5240" providerId="AD" clId="Web-{08C1E56F-9D38-4AB5-9940-6FAE840E9653}" dt="2022-02-21T23:18:39.766" v="98" actId="1076"/>
      <pc:docMkLst>
        <pc:docMk/>
      </pc:docMkLst>
      <pc:sldChg chg="addSp delSp modSp">
        <pc:chgData name="McCrary, Ryan Alexander" userId="S::mccraryr18@students.ecu.edu::3b67978e-129a-4795-a1ef-c234e3ac5240" providerId="AD" clId="Web-{08C1E56F-9D38-4AB5-9940-6FAE840E9653}" dt="2022-02-21T23:15:01.792" v="89" actId="20577"/>
        <pc:sldMkLst>
          <pc:docMk/>
          <pc:sldMk cId="109857222" sldId="256"/>
        </pc:sldMkLst>
        <pc:spChg chg="mod">
          <ac:chgData name="McCrary, Ryan Alexander" userId="S::mccraryr18@students.ecu.edu::3b67978e-129a-4795-a1ef-c234e3ac5240" providerId="AD" clId="Web-{08C1E56F-9D38-4AB5-9940-6FAE840E9653}" dt="2022-02-21T23:14:50.886" v="8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cCrary, Ryan Alexander" userId="S::mccraryr18@students.ecu.edu::3b67978e-129a-4795-a1ef-c234e3ac5240" providerId="AD" clId="Web-{08C1E56F-9D38-4AB5-9940-6FAE840E9653}" dt="2022-02-21T23:15:01.792" v="8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21" creationId="{1A3C89F8-0D2F-47FF-B903-151248265F47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23" creationId="{C5CB530E-515E-412C-9DF1-5F8FFBD6F383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25" creationId="{712D4376-A578-4FF1-94FC-245E7A6A489F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27" creationId="{AEA7509D-F04F-40CB-A0B3-EEF16499CC9F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31" creationId="{508BEF50-7B1E-49A4-BC19-5F4F1D755E64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33" creationId="{3FBAD350-5664-4811-A208-657FB882D350}"/>
          </ac:spMkLst>
        </pc:spChg>
        <pc:spChg chg="del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35" creationId="{C39ADB8F-D187-49D7-BDCF-C1B6DC727068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40" creationId="{D278ADA9-6383-4BDD-80D2-8899A402687B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42" creationId="{484B7147-B0F6-40ED-B5A2-FF72BC8198B6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44" creationId="{B36D2DE0-0628-4A9A-A59D-7BA8B5EB3022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46" creationId="{48E405C9-94BE-41DA-928C-DEC9A8550E9F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48" creationId="{D2091A72-D5BB-42AC-8FD3-F7747D90861E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3:57.025" v="21"/>
          <ac:spMkLst>
            <pc:docMk/>
            <pc:sldMk cId="109857222" sldId="256"/>
            <ac:spMk id="50" creationId="{6ED12BFC-A737-46AF-8411-481112D54B0C}"/>
          </ac:spMkLst>
        </pc:spChg>
        <pc:cxnChg chg="del">
          <ac:chgData name="McCrary, Ryan Alexander" userId="S::mccraryr18@students.ecu.edu::3b67978e-129a-4795-a1ef-c234e3ac5240" providerId="AD" clId="Web-{08C1E56F-9D38-4AB5-9940-6FAE840E9653}" dt="2022-02-21T23:13:57.025" v="21"/>
          <ac:cxnSpMkLst>
            <pc:docMk/>
            <pc:sldMk cId="109857222" sldId="256"/>
            <ac:cxnSpMk id="29" creationId="{56020367-4FD5-4596-8E10-C5F095CD8DBF}"/>
          </ac:cxnSpMkLst>
        </pc:cxnChg>
      </pc:sldChg>
      <pc:sldChg chg="addSp delSp modSp">
        <pc:chgData name="McCrary, Ryan Alexander" userId="S::mccraryr18@students.ecu.edu::3b67978e-129a-4795-a1ef-c234e3ac5240" providerId="AD" clId="Web-{08C1E56F-9D38-4AB5-9940-6FAE840E9653}" dt="2022-02-21T23:18:39.766" v="98" actId="1076"/>
        <pc:sldMkLst>
          <pc:docMk/>
          <pc:sldMk cId="940218941" sldId="257"/>
        </pc:sldMkLst>
        <pc:spChg chg="mod">
          <ac:chgData name="McCrary, Ryan Alexander" userId="S::mccraryr18@students.ecu.edu::3b67978e-129a-4795-a1ef-c234e3ac5240" providerId="AD" clId="Web-{08C1E56F-9D38-4AB5-9940-6FAE840E9653}" dt="2022-02-21T23:18:39.766" v="98" actId="1076"/>
          <ac:spMkLst>
            <pc:docMk/>
            <pc:sldMk cId="940218941" sldId="257"/>
            <ac:spMk id="2" creationId="{0E6ACDE1-3321-426E-A015-A8844B48C66C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21" creationId="{1A3C89F8-0D2F-47FF-B903-151248265F47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23" creationId="{C5CB530E-515E-412C-9DF1-5F8FFBD6F383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25" creationId="{712D4376-A578-4FF1-94FC-245E7A6A489F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27" creationId="{AEA7509D-F04F-40CB-A0B3-EEF16499CC9F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31" creationId="{508BEF50-7B1E-49A4-BC19-5F4F1D755E64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33" creationId="{3FBAD350-5664-4811-A208-657FB882D350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35" creationId="{C39ADB8F-D187-49D7-BDCF-C1B6DC727068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08.904" v="91"/>
          <ac:spMkLst>
            <pc:docMk/>
            <pc:sldMk cId="940218941" sldId="257"/>
            <ac:spMk id="40" creationId="{F4155C20-3F0E-4576-8A0B-C345B62312DA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08.904" v="91"/>
          <ac:spMkLst>
            <pc:docMk/>
            <pc:sldMk cId="940218941" sldId="257"/>
            <ac:spMk id="44" creationId="{0BAEB82B-9A6B-4982-B56B-7529C6EA9A95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08.904" v="91"/>
          <ac:spMkLst>
            <pc:docMk/>
            <pc:sldMk cId="940218941" sldId="257"/>
            <ac:spMk id="46" creationId="{FC71CE45-EECF-4555-AD4B-1B3D0D5D1540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08.904" v="91"/>
          <ac:spMkLst>
            <pc:docMk/>
            <pc:sldMk cId="940218941" sldId="257"/>
            <ac:spMk id="48" creationId="{53AA89D1-0C70-46BB-8E35-5722A4B18A78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12.857" v="93"/>
          <ac:spMkLst>
            <pc:docMk/>
            <pc:sldMk cId="940218941" sldId="257"/>
            <ac:spMk id="50" creationId="{5E7AA7E8-8006-4E1F-A566-FCF37EE6F35D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64" v="95"/>
          <ac:spMkLst>
            <pc:docMk/>
            <pc:sldMk cId="940218941" sldId="257"/>
            <ac:spMk id="53" creationId="{EFA9B6C6-A247-48A8-9A1C-1E36FA9456B5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64" v="95"/>
          <ac:spMkLst>
            <pc:docMk/>
            <pc:sldMk cId="940218941" sldId="257"/>
            <ac:spMk id="54" creationId="{C5CB530E-515E-412C-9DF1-5F8FFBD6F383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64" v="95"/>
          <ac:spMkLst>
            <pc:docMk/>
            <pc:sldMk cId="940218941" sldId="257"/>
            <ac:spMk id="55" creationId="{712D4376-A578-4FF1-94FC-245E7A6A489F}"/>
          </ac:spMkLst>
        </pc:spChg>
        <pc:spChg chg="add del">
          <ac:chgData name="McCrary, Ryan Alexander" userId="S::mccraryr18@students.ecu.edu::3b67978e-129a-4795-a1ef-c234e3ac5240" providerId="AD" clId="Web-{08C1E56F-9D38-4AB5-9940-6FAE840E9653}" dt="2022-02-21T23:17:20.764" v="95"/>
          <ac:spMkLst>
            <pc:docMk/>
            <pc:sldMk cId="940218941" sldId="257"/>
            <ac:spMk id="56" creationId="{AEA7509D-F04F-40CB-A0B3-EEF16499CC9F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59" creationId="{4E1BEB12-92AF-4445-98AD-4C7756E7C93B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60" creationId="{D0522C2C-7B5C-48A7-A969-03941E5D2E76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61" creationId="{9C682A1A-5B2D-4111-BBD6-620165633E5B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62" creationId="{D6EE29F2-D77F-4BD0-A20B-334D316A1C9D}"/>
          </ac:spMkLst>
        </pc:spChg>
        <pc:spChg chg="add">
          <ac:chgData name="McCrary, Ryan Alexander" userId="S::mccraryr18@students.ecu.edu::3b67978e-129a-4795-a1ef-c234e3ac5240" providerId="AD" clId="Web-{08C1E56F-9D38-4AB5-9940-6FAE840E9653}" dt="2022-02-21T23:17:20.779" v="96"/>
          <ac:spMkLst>
            <pc:docMk/>
            <pc:sldMk cId="940218941" sldId="257"/>
            <ac:spMk id="63" creationId="{22D09ED2-868F-42C6-866E-F92E0CEF314F}"/>
          </ac:spMkLst>
        </pc:spChg>
        <pc:cxnChg chg="add del">
          <ac:chgData name="McCrary, Ryan Alexander" userId="S::mccraryr18@students.ecu.edu::3b67978e-129a-4795-a1ef-c234e3ac5240" providerId="AD" clId="Web-{08C1E56F-9D38-4AB5-9940-6FAE840E9653}" dt="2022-02-21T23:17:20.779" v="96"/>
          <ac:cxnSpMkLst>
            <pc:docMk/>
            <pc:sldMk cId="940218941" sldId="257"/>
            <ac:cxnSpMk id="29" creationId="{56020367-4FD5-4596-8E10-C5F095CD8DBF}"/>
          </ac:cxnSpMkLst>
        </pc:cxnChg>
        <pc:cxnChg chg="add del">
          <ac:chgData name="McCrary, Ryan Alexander" userId="S::mccraryr18@students.ecu.edu::3b67978e-129a-4795-a1ef-c234e3ac5240" providerId="AD" clId="Web-{08C1E56F-9D38-4AB5-9940-6FAE840E9653}" dt="2022-02-21T23:17:08.904" v="91"/>
          <ac:cxnSpMkLst>
            <pc:docMk/>
            <pc:sldMk cId="940218941" sldId="257"/>
            <ac:cxnSpMk id="42" creationId="{56020367-4FD5-4596-8E10-C5F095CD8DBF}"/>
          </ac:cxnSpMkLst>
        </pc:cxnChg>
        <pc:cxnChg chg="add del">
          <ac:chgData name="McCrary, Ryan Alexander" userId="S::mccraryr18@students.ecu.edu::3b67978e-129a-4795-a1ef-c234e3ac5240" providerId="AD" clId="Web-{08C1E56F-9D38-4AB5-9940-6FAE840E9653}" dt="2022-02-21T23:17:12.857" v="93"/>
          <ac:cxnSpMkLst>
            <pc:docMk/>
            <pc:sldMk cId="940218941" sldId="257"/>
            <ac:cxnSpMk id="51" creationId="{56020367-4FD5-4596-8E10-C5F095CD8DBF}"/>
          </ac:cxnSpMkLst>
        </pc:cxnChg>
        <pc:cxnChg chg="add del">
          <ac:chgData name="McCrary, Ryan Alexander" userId="S::mccraryr18@students.ecu.edu::3b67978e-129a-4795-a1ef-c234e3ac5240" providerId="AD" clId="Web-{08C1E56F-9D38-4AB5-9940-6FAE840E9653}" dt="2022-02-21T23:17:20.764" v="95"/>
          <ac:cxnSpMkLst>
            <pc:docMk/>
            <pc:sldMk cId="940218941" sldId="257"/>
            <ac:cxnSpMk id="57" creationId="{56020367-4FD5-4596-8E10-C5F095CD8DBF}"/>
          </ac:cxnSpMkLst>
        </pc:cxnChg>
      </pc:sldChg>
    </pc:docChg>
  </pc:docChgLst>
  <pc:docChgLst>
    <pc:chgData name="Dublin, Khadeem" userId="S::dublink17@students.ecu.edu::76db951f-f9f8-4e69-8147-1c8415921b1c" providerId="AD" clId="Web-{F6121C4F-5DBA-490E-83EE-54B905A55553}"/>
    <pc:docChg chg="modSld">
      <pc:chgData name="Dublin, Khadeem" userId="S::dublink17@students.ecu.edu::76db951f-f9f8-4e69-8147-1c8415921b1c" providerId="AD" clId="Web-{F6121C4F-5DBA-490E-83EE-54B905A55553}" dt="2022-02-24T00:23:56.257" v="4" actId="1076"/>
      <pc:docMkLst>
        <pc:docMk/>
      </pc:docMkLst>
      <pc:sldChg chg="modSp">
        <pc:chgData name="Dublin, Khadeem" userId="S::dublink17@students.ecu.edu::76db951f-f9f8-4e69-8147-1c8415921b1c" providerId="AD" clId="Web-{F6121C4F-5DBA-490E-83EE-54B905A55553}" dt="2022-02-24T00:23:56.257" v="4" actId="1076"/>
        <pc:sldMkLst>
          <pc:docMk/>
          <pc:sldMk cId="145693326" sldId="264"/>
        </pc:sldMkLst>
        <pc:picChg chg="mod modCrop">
          <ac:chgData name="Dublin, Khadeem" userId="S::dublink17@students.ecu.edu::76db951f-f9f8-4e69-8147-1c8415921b1c" providerId="AD" clId="Web-{F6121C4F-5DBA-490E-83EE-54B905A55553}" dt="2022-02-24T00:23:56.257" v="4" actId="1076"/>
          <ac:picMkLst>
            <pc:docMk/>
            <pc:sldMk cId="145693326" sldId="264"/>
            <ac:picMk id="9" creationId="{07824E71-223B-440F-BD52-D5C1FB9CBBEE}"/>
          </ac:picMkLst>
        </pc:picChg>
      </pc:sldChg>
    </pc:docChg>
  </pc:docChgLst>
  <pc:docChgLst>
    <pc:chgData name="Dublin, Khadeem" userId="S::dublink17@students.ecu.edu::76db951f-f9f8-4e69-8147-1c8415921b1c" providerId="AD" clId="Web-{6204C253-C70E-40F4-8055-539BE81DC5D2}"/>
    <pc:docChg chg="modSld">
      <pc:chgData name="Dublin, Khadeem" userId="S::dublink17@students.ecu.edu::76db951f-f9f8-4e69-8147-1c8415921b1c" providerId="AD" clId="Web-{6204C253-C70E-40F4-8055-539BE81DC5D2}" dt="2022-02-24T01:04:47.393" v="80" actId="20577"/>
      <pc:docMkLst>
        <pc:docMk/>
      </pc:docMkLst>
      <pc:sldChg chg="modSp">
        <pc:chgData name="Dublin, Khadeem" userId="S::dublink17@students.ecu.edu::76db951f-f9f8-4e69-8147-1c8415921b1c" providerId="AD" clId="Web-{6204C253-C70E-40F4-8055-539BE81DC5D2}" dt="2022-02-24T01:04:47.393" v="80" actId="20577"/>
        <pc:sldMkLst>
          <pc:docMk/>
          <pc:sldMk cId="4235733440" sldId="258"/>
        </pc:sldMkLst>
        <pc:graphicFrameChg chg="modGraphic">
          <ac:chgData name="Dublin, Khadeem" userId="S::dublink17@students.ecu.edu::76db951f-f9f8-4e69-8147-1c8415921b1c" providerId="AD" clId="Web-{6204C253-C70E-40F4-8055-539BE81DC5D2}" dt="2022-02-24T01:04:47.393" v="80" actId="20577"/>
          <ac:graphicFrameMkLst>
            <pc:docMk/>
            <pc:sldMk cId="4235733440" sldId="258"/>
            <ac:graphicFrameMk id="12" creationId="{FD9B89E6-8CC7-457B-917D-59BAC1831697}"/>
          </ac:graphicFrameMkLst>
        </pc:graphicFrameChg>
      </pc:sldChg>
    </pc:docChg>
  </pc:docChgLst>
  <pc:docChgLst>
    <pc:chgData name="Strickland, Alexis" userId="S::stricklanda19@students.ecu.edu::faf8f874-2746-45e8-80a9-88b2685b58ad" providerId="AD" clId="Web-{656FDB7E-4B93-45DD-A249-773A59FBC635}"/>
    <pc:docChg chg="modSld">
      <pc:chgData name="Strickland, Alexis" userId="S::stricklanda19@students.ecu.edu::faf8f874-2746-45e8-80a9-88b2685b58ad" providerId="AD" clId="Web-{656FDB7E-4B93-45DD-A249-773A59FBC635}" dt="2022-02-24T00:48:16.534" v="3" actId="14100"/>
      <pc:docMkLst>
        <pc:docMk/>
      </pc:docMkLst>
      <pc:sldChg chg="addSp delSp modSp">
        <pc:chgData name="Strickland, Alexis" userId="S::stricklanda19@students.ecu.edu::faf8f874-2746-45e8-80a9-88b2685b58ad" providerId="AD" clId="Web-{656FDB7E-4B93-45DD-A249-773A59FBC635}" dt="2022-02-24T00:48:16.534" v="3" actId="14100"/>
        <pc:sldMkLst>
          <pc:docMk/>
          <pc:sldMk cId="2672797397" sldId="263"/>
        </pc:sldMkLst>
        <pc:spChg chg="mod">
          <ac:chgData name="Strickland, Alexis" userId="S::stricklanda19@students.ecu.edu::faf8f874-2746-45e8-80a9-88b2685b58ad" providerId="AD" clId="Web-{656FDB7E-4B93-45DD-A249-773A59FBC635}" dt="2022-02-24T00:48:10.862" v="2"/>
          <ac:spMkLst>
            <pc:docMk/>
            <pc:sldMk cId="2672797397" sldId="263"/>
            <ac:spMk id="2" creationId="{CCC4CB1D-96FF-4015-B541-47D4F0C202E2}"/>
          </ac:spMkLst>
        </pc:spChg>
        <pc:spChg chg="del">
          <ac:chgData name="Strickland, Alexis" userId="S::stricklanda19@students.ecu.edu::faf8f874-2746-45e8-80a9-88b2685b58ad" providerId="AD" clId="Web-{656FDB7E-4B93-45DD-A249-773A59FBC635}" dt="2022-02-24T00:47:46.766" v="0"/>
          <ac:spMkLst>
            <pc:docMk/>
            <pc:sldMk cId="2672797397" sldId="263"/>
            <ac:spMk id="3" creationId="{15910ABF-87EF-4F5E-99B3-20948BD795FC}"/>
          </ac:spMkLst>
        </pc:spChg>
        <pc:spChg chg="del">
          <ac:chgData name="Strickland, Alexis" userId="S::stricklanda19@students.ecu.edu::faf8f874-2746-45e8-80a9-88b2685b58ad" providerId="AD" clId="Web-{656FDB7E-4B93-45DD-A249-773A59FBC635}" dt="2022-02-24T00:48:10.862" v="2"/>
          <ac:spMkLst>
            <pc:docMk/>
            <pc:sldMk cId="2672797397" sldId="263"/>
            <ac:spMk id="8" creationId="{AC17DE74-01C9-4859-B65A-85CF999E8580}"/>
          </ac:spMkLst>
        </pc:spChg>
        <pc:spChg chg="del">
          <ac:chgData name="Strickland, Alexis" userId="S::stricklanda19@students.ecu.edu::faf8f874-2746-45e8-80a9-88b2685b58ad" providerId="AD" clId="Web-{656FDB7E-4B93-45DD-A249-773A59FBC635}" dt="2022-02-24T00:48:10.862" v="2"/>
          <ac:spMkLst>
            <pc:docMk/>
            <pc:sldMk cId="2672797397" sldId="263"/>
            <ac:spMk id="10" creationId="{068C0432-0E90-4CC1-8CD3-D44A90DF07EF}"/>
          </ac:spMkLst>
        </pc:spChg>
        <pc:spChg chg="add">
          <ac:chgData name="Strickland, Alexis" userId="S::stricklanda19@students.ecu.edu::faf8f874-2746-45e8-80a9-88b2685b58ad" providerId="AD" clId="Web-{656FDB7E-4B93-45DD-A249-773A59FBC635}" dt="2022-02-24T00:48:10.862" v="2"/>
          <ac:spMkLst>
            <pc:docMk/>
            <pc:sldMk cId="2672797397" sldId="263"/>
            <ac:spMk id="15" creationId="{665DBBEF-238B-476B-96AB-8AAC3224ECEA}"/>
          </ac:spMkLst>
        </pc:spChg>
        <pc:spChg chg="add">
          <ac:chgData name="Strickland, Alexis" userId="S::stricklanda19@students.ecu.edu::faf8f874-2746-45e8-80a9-88b2685b58ad" providerId="AD" clId="Web-{656FDB7E-4B93-45DD-A249-773A59FBC635}" dt="2022-02-24T00:48:10.862" v="2"/>
          <ac:spMkLst>
            <pc:docMk/>
            <pc:sldMk cId="2672797397" sldId="263"/>
            <ac:spMk id="17" creationId="{3FCFB1DE-0B7E-48CC-BA90-B2AB0889F9D6}"/>
          </ac:spMkLst>
        </pc:spChg>
        <pc:picChg chg="add mod">
          <ac:chgData name="Strickland, Alexis" userId="S::stricklanda19@students.ecu.edu::faf8f874-2746-45e8-80a9-88b2685b58ad" providerId="AD" clId="Web-{656FDB7E-4B93-45DD-A249-773A59FBC635}" dt="2022-02-24T00:48:16.534" v="3" actId="14100"/>
          <ac:picMkLst>
            <pc:docMk/>
            <pc:sldMk cId="2672797397" sldId="263"/>
            <ac:picMk id="4" creationId="{D993FB4D-42CB-41D6-A7CA-4693E4CD790D}"/>
          </ac:picMkLst>
        </pc:picChg>
      </pc:sldChg>
    </pc:docChg>
  </pc:docChgLst>
  <pc:docChgLst>
    <pc:chgData name="Dublin, Khadeem" userId="S::dublink17@students.ecu.edu::76db951f-f9f8-4e69-8147-1c8415921b1c" providerId="AD" clId="Web-{33E1E5A9-7D91-4934-AAB5-D19C43EF17C6}"/>
    <pc:docChg chg="modSld">
      <pc:chgData name="Dublin, Khadeem" userId="S::dublink17@students.ecu.edu::76db951f-f9f8-4e69-8147-1c8415921b1c" providerId="AD" clId="Web-{33E1E5A9-7D91-4934-AAB5-D19C43EF17C6}" dt="2022-02-23T00:49:12.976" v="0" actId="20577"/>
      <pc:docMkLst>
        <pc:docMk/>
      </pc:docMkLst>
      <pc:sldChg chg="modSp">
        <pc:chgData name="Dublin, Khadeem" userId="S::dublink17@students.ecu.edu::76db951f-f9f8-4e69-8147-1c8415921b1c" providerId="AD" clId="Web-{33E1E5A9-7D91-4934-AAB5-D19C43EF17C6}" dt="2022-02-23T00:49:12.976" v="0" actId="20577"/>
        <pc:sldMkLst>
          <pc:docMk/>
          <pc:sldMk cId="4235733440" sldId="258"/>
        </pc:sldMkLst>
        <pc:spChg chg="mod">
          <ac:chgData name="Dublin, Khadeem" userId="S::dublink17@students.ecu.edu::76db951f-f9f8-4e69-8147-1c8415921b1c" providerId="AD" clId="Web-{33E1E5A9-7D91-4934-AAB5-D19C43EF17C6}" dt="2022-02-23T00:49:12.976" v="0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Strickland, Alexis" userId="S::stricklanda19@students.ecu.edu::faf8f874-2746-45e8-80a9-88b2685b58ad" providerId="AD" clId="Web-{7CD14AE0-3869-464B-A0B0-28CE15953C19}"/>
    <pc:docChg chg="modSld">
      <pc:chgData name="Strickland, Alexis" userId="S::stricklanda19@students.ecu.edu::faf8f874-2746-45e8-80a9-88b2685b58ad" providerId="AD" clId="Web-{7CD14AE0-3869-464B-A0B0-28CE15953C19}" dt="2022-02-23T01:50:44.505" v="3" actId="20577"/>
      <pc:docMkLst>
        <pc:docMk/>
      </pc:docMkLst>
      <pc:sldChg chg="modSp">
        <pc:chgData name="Strickland, Alexis" userId="S::stricklanda19@students.ecu.edu::faf8f874-2746-45e8-80a9-88b2685b58ad" providerId="AD" clId="Web-{7CD14AE0-3869-464B-A0B0-28CE15953C19}" dt="2022-02-23T01:50:44.505" v="3" actId="20577"/>
        <pc:sldMkLst>
          <pc:docMk/>
          <pc:sldMk cId="4235733440" sldId="258"/>
        </pc:sldMkLst>
        <pc:spChg chg="mod">
          <ac:chgData name="Strickland, Alexis" userId="S::stricklanda19@students.ecu.edu::faf8f874-2746-45e8-80a9-88b2685b58ad" providerId="AD" clId="Web-{7CD14AE0-3869-464B-A0B0-28CE15953C19}" dt="2022-02-23T01:50:44.505" v="3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Strickland, Alexis" userId="S::stricklanda19@students.ecu.edu::faf8f874-2746-45e8-80a9-88b2685b58ad" providerId="AD" clId="Web-{61630878-5B78-4EAC-898B-1DC04BB0F35E}"/>
    <pc:docChg chg="modSld">
      <pc:chgData name="Strickland, Alexis" userId="S::stricklanda19@students.ecu.edu::faf8f874-2746-45e8-80a9-88b2685b58ad" providerId="AD" clId="Web-{61630878-5B78-4EAC-898B-1DC04BB0F35E}" dt="2022-02-23T02:11:27.368" v="4"/>
      <pc:docMkLst>
        <pc:docMk/>
      </pc:docMkLst>
      <pc:sldChg chg="addSp delSp modSp">
        <pc:chgData name="Strickland, Alexis" userId="S::stricklanda19@students.ecu.edu::faf8f874-2746-45e8-80a9-88b2685b58ad" providerId="AD" clId="Web-{61630878-5B78-4EAC-898B-1DC04BB0F35E}" dt="2022-02-23T02:11:21.478" v="3" actId="14100"/>
        <pc:sldMkLst>
          <pc:docMk/>
          <pc:sldMk cId="2854879279" sldId="260"/>
        </pc:sldMkLst>
        <pc:spChg chg="mod">
          <ac:chgData name="Strickland, Alexis" userId="S::stricklanda19@students.ecu.edu::faf8f874-2746-45e8-80a9-88b2685b58ad" providerId="AD" clId="Web-{61630878-5B78-4EAC-898B-1DC04BB0F35E}" dt="2022-02-23T02:11:16.321" v="2"/>
          <ac:spMkLst>
            <pc:docMk/>
            <pc:sldMk cId="2854879279" sldId="260"/>
            <ac:spMk id="2" creationId="{2AB2043B-0448-48AB-8C75-1047BF59C0D2}"/>
          </ac:spMkLst>
        </pc:spChg>
        <pc:spChg chg="del">
          <ac:chgData name="Strickland, Alexis" userId="S::stricklanda19@students.ecu.edu::faf8f874-2746-45e8-80a9-88b2685b58ad" providerId="AD" clId="Web-{61630878-5B78-4EAC-898B-1DC04BB0F35E}" dt="2022-02-23T02:09:58.663" v="0"/>
          <ac:spMkLst>
            <pc:docMk/>
            <pc:sldMk cId="2854879279" sldId="260"/>
            <ac:spMk id="3" creationId="{748092AF-B299-4200-AADE-92A003F4E2AD}"/>
          </ac:spMkLst>
        </pc:spChg>
        <pc:spChg chg="del">
          <ac:chgData name="Strickland, Alexis" userId="S::stricklanda19@students.ecu.edu::faf8f874-2746-45e8-80a9-88b2685b58ad" providerId="AD" clId="Web-{61630878-5B78-4EAC-898B-1DC04BB0F35E}" dt="2022-02-23T02:11:16.321" v="2"/>
          <ac:spMkLst>
            <pc:docMk/>
            <pc:sldMk cId="2854879279" sldId="260"/>
            <ac:spMk id="8" creationId="{AC17DE74-01C9-4859-B65A-85CF999E8580}"/>
          </ac:spMkLst>
        </pc:spChg>
        <pc:spChg chg="del">
          <ac:chgData name="Strickland, Alexis" userId="S::stricklanda19@students.ecu.edu::faf8f874-2746-45e8-80a9-88b2685b58ad" providerId="AD" clId="Web-{61630878-5B78-4EAC-898B-1DC04BB0F35E}" dt="2022-02-23T02:11:16.321" v="2"/>
          <ac:spMkLst>
            <pc:docMk/>
            <pc:sldMk cId="2854879279" sldId="260"/>
            <ac:spMk id="10" creationId="{068C0432-0E90-4CC1-8CD3-D44A90DF07EF}"/>
          </ac:spMkLst>
        </pc:spChg>
        <pc:spChg chg="add">
          <ac:chgData name="Strickland, Alexis" userId="S::stricklanda19@students.ecu.edu::faf8f874-2746-45e8-80a9-88b2685b58ad" providerId="AD" clId="Web-{61630878-5B78-4EAC-898B-1DC04BB0F35E}" dt="2022-02-23T02:11:16.321" v="2"/>
          <ac:spMkLst>
            <pc:docMk/>
            <pc:sldMk cId="2854879279" sldId="260"/>
            <ac:spMk id="15" creationId="{665DBBEF-238B-476B-96AB-8AAC3224ECEA}"/>
          </ac:spMkLst>
        </pc:spChg>
        <pc:spChg chg="add">
          <ac:chgData name="Strickland, Alexis" userId="S::stricklanda19@students.ecu.edu::faf8f874-2746-45e8-80a9-88b2685b58ad" providerId="AD" clId="Web-{61630878-5B78-4EAC-898B-1DC04BB0F35E}" dt="2022-02-23T02:11:16.321" v="2"/>
          <ac:spMkLst>
            <pc:docMk/>
            <pc:sldMk cId="2854879279" sldId="260"/>
            <ac:spMk id="17" creationId="{3FCFB1DE-0B7E-48CC-BA90-B2AB0889F9D6}"/>
          </ac:spMkLst>
        </pc:spChg>
        <pc:picChg chg="add mod">
          <ac:chgData name="Strickland, Alexis" userId="S::stricklanda19@students.ecu.edu::faf8f874-2746-45e8-80a9-88b2685b58ad" providerId="AD" clId="Web-{61630878-5B78-4EAC-898B-1DC04BB0F35E}" dt="2022-02-23T02:11:21.478" v="3" actId="14100"/>
          <ac:picMkLst>
            <pc:docMk/>
            <pc:sldMk cId="2854879279" sldId="260"/>
            <ac:picMk id="4" creationId="{E8666384-6F13-4AB3-AA8F-38CDD134F5B1}"/>
          </ac:picMkLst>
        </pc:picChg>
      </pc:sldChg>
      <pc:sldChg chg="delSp">
        <pc:chgData name="Strickland, Alexis" userId="S::stricklanda19@students.ecu.edu::faf8f874-2746-45e8-80a9-88b2685b58ad" providerId="AD" clId="Web-{61630878-5B78-4EAC-898B-1DC04BB0F35E}" dt="2022-02-23T02:11:27.368" v="4"/>
        <pc:sldMkLst>
          <pc:docMk/>
          <pc:sldMk cId="1498861507" sldId="262"/>
        </pc:sldMkLst>
        <pc:spChg chg="del">
          <ac:chgData name="Strickland, Alexis" userId="S::stricklanda19@students.ecu.edu::faf8f874-2746-45e8-80a9-88b2685b58ad" providerId="AD" clId="Web-{61630878-5B78-4EAC-898B-1DC04BB0F35E}" dt="2022-02-23T02:11:27.368" v="4"/>
          <ac:spMkLst>
            <pc:docMk/>
            <pc:sldMk cId="1498861507" sldId="262"/>
            <ac:spMk id="3" creationId="{1A865485-6FA3-4EBF-BEFE-2120B505D651}"/>
          </ac:spMkLst>
        </pc:spChg>
      </pc:sldChg>
    </pc:docChg>
  </pc:docChgLst>
  <pc:docChgLst>
    <pc:chgData name="Strickland, Alexis" userId="S::stricklanda19@students.ecu.edu::faf8f874-2746-45e8-80a9-88b2685b58ad" providerId="AD" clId="Web-{A21BC800-6DB4-42F4-B5A5-1236E2624869}"/>
    <pc:docChg chg="modSld">
      <pc:chgData name="Strickland, Alexis" userId="S::stricklanda19@students.ecu.edu::faf8f874-2746-45e8-80a9-88b2685b58ad" providerId="AD" clId="Web-{A21BC800-6DB4-42F4-B5A5-1236E2624869}" dt="2022-02-23T00:44:14.776" v="34" actId="1076"/>
      <pc:docMkLst>
        <pc:docMk/>
      </pc:docMkLst>
      <pc:sldChg chg="addSp delSp modSp">
        <pc:chgData name="Strickland, Alexis" userId="S::stricklanda19@students.ecu.edu::faf8f874-2746-45e8-80a9-88b2685b58ad" providerId="AD" clId="Web-{A21BC800-6DB4-42F4-B5A5-1236E2624869}" dt="2022-02-23T00:44:14.776" v="34" actId="1076"/>
        <pc:sldMkLst>
          <pc:docMk/>
          <pc:sldMk cId="4132082255" sldId="259"/>
        </pc:sldMkLst>
        <pc:spChg chg="del">
          <ac:chgData name="Strickland, Alexis" userId="S::stricklanda19@students.ecu.edu::faf8f874-2746-45e8-80a9-88b2685b58ad" providerId="AD" clId="Web-{A21BC800-6DB4-42F4-B5A5-1236E2624869}" dt="2022-02-23T00:40:40.254" v="17"/>
          <ac:spMkLst>
            <pc:docMk/>
            <pc:sldMk cId="4132082255" sldId="259"/>
            <ac:spMk id="3" creationId="{2D08855A-A42A-4DCE-81E3-497AB49A4652}"/>
          </ac:spMkLst>
        </pc:spChg>
        <pc:picChg chg="add mod modCrop">
          <ac:chgData name="Strickland, Alexis" userId="S::stricklanda19@students.ecu.edu::faf8f874-2746-45e8-80a9-88b2685b58ad" providerId="AD" clId="Web-{A21BC800-6DB4-42F4-B5A5-1236E2624869}" dt="2022-02-23T00:44:14.776" v="34" actId="1076"/>
          <ac:picMkLst>
            <pc:docMk/>
            <pc:sldMk cId="4132082255" sldId="259"/>
            <ac:picMk id="4" creationId="{D6BAE044-C3BB-4E26-A301-DEE0D6BDC8A7}"/>
          </ac:picMkLst>
        </pc:picChg>
      </pc:sldChg>
      <pc:sldChg chg="addSp delSp modSp">
        <pc:chgData name="Strickland, Alexis" userId="S::stricklanda19@students.ecu.edu::faf8f874-2746-45e8-80a9-88b2685b58ad" providerId="AD" clId="Web-{A21BC800-6DB4-42F4-B5A5-1236E2624869}" dt="2022-02-23T00:40:22.769" v="16" actId="1076"/>
        <pc:sldMkLst>
          <pc:docMk/>
          <pc:sldMk cId="3843688564" sldId="261"/>
        </pc:sldMkLst>
        <pc:spChg chg="mod">
          <ac:chgData name="Strickland, Alexis" userId="S::stricklanda19@students.ecu.edu::faf8f874-2746-45e8-80a9-88b2685b58ad" providerId="AD" clId="Web-{A21BC800-6DB4-42F4-B5A5-1236E2624869}" dt="2022-02-23T00:39:49.878" v="10"/>
          <ac:spMkLst>
            <pc:docMk/>
            <pc:sldMk cId="3843688564" sldId="261"/>
            <ac:spMk id="2" creationId="{C815A87E-3988-4C9A-86D3-F182D5B7FA90}"/>
          </ac:spMkLst>
        </pc:spChg>
        <pc:spChg chg="del">
          <ac:chgData name="Strickland, Alexis" userId="S::stricklanda19@students.ecu.edu::faf8f874-2746-45e8-80a9-88b2685b58ad" providerId="AD" clId="Web-{A21BC800-6DB4-42F4-B5A5-1236E2624869}" dt="2022-02-23T00:36:19.247" v="0"/>
          <ac:spMkLst>
            <pc:docMk/>
            <pc:sldMk cId="3843688564" sldId="261"/>
            <ac:spMk id="3" creationId="{ECE9DFBC-FFE7-470F-8A34-8C05185E1F7E}"/>
          </ac:spMkLst>
        </pc:spChg>
        <pc:spChg chg="del">
          <ac:chgData name="Strickland, Alexis" userId="S::stricklanda19@students.ecu.edu::faf8f874-2746-45e8-80a9-88b2685b58ad" providerId="AD" clId="Web-{A21BC800-6DB4-42F4-B5A5-1236E2624869}" dt="2022-02-23T00:39:49.878" v="10"/>
          <ac:spMkLst>
            <pc:docMk/>
            <pc:sldMk cId="3843688564" sldId="261"/>
            <ac:spMk id="8" creationId="{AC17DE74-01C9-4859-B65A-85CF999E8580}"/>
          </ac:spMkLst>
        </pc:spChg>
        <pc:spChg chg="del">
          <ac:chgData name="Strickland, Alexis" userId="S::stricklanda19@students.ecu.edu::faf8f874-2746-45e8-80a9-88b2685b58ad" providerId="AD" clId="Web-{A21BC800-6DB4-42F4-B5A5-1236E2624869}" dt="2022-02-23T00:39:49.878" v="10"/>
          <ac:spMkLst>
            <pc:docMk/>
            <pc:sldMk cId="3843688564" sldId="261"/>
            <ac:spMk id="10" creationId="{068C0432-0E90-4CC1-8CD3-D44A90DF07EF}"/>
          </ac:spMkLst>
        </pc:spChg>
        <pc:spChg chg="add">
          <ac:chgData name="Strickland, Alexis" userId="S::stricklanda19@students.ecu.edu::faf8f874-2746-45e8-80a9-88b2685b58ad" providerId="AD" clId="Web-{A21BC800-6DB4-42F4-B5A5-1236E2624869}" dt="2022-02-23T00:39:49.878" v="10"/>
          <ac:spMkLst>
            <pc:docMk/>
            <pc:sldMk cId="3843688564" sldId="261"/>
            <ac:spMk id="15" creationId="{665DBBEF-238B-476B-96AB-8AAC3224ECEA}"/>
          </ac:spMkLst>
        </pc:spChg>
        <pc:spChg chg="add">
          <ac:chgData name="Strickland, Alexis" userId="S::stricklanda19@students.ecu.edu::faf8f874-2746-45e8-80a9-88b2685b58ad" providerId="AD" clId="Web-{A21BC800-6DB4-42F4-B5A5-1236E2624869}" dt="2022-02-23T00:39:49.878" v="10"/>
          <ac:spMkLst>
            <pc:docMk/>
            <pc:sldMk cId="3843688564" sldId="261"/>
            <ac:spMk id="17" creationId="{3FCFB1DE-0B7E-48CC-BA90-B2AB0889F9D6}"/>
          </ac:spMkLst>
        </pc:spChg>
        <pc:picChg chg="add del mod">
          <ac:chgData name="Strickland, Alexis" userId="S::stricklanda19@students.ecu.edu::faf8f874-2746-45e8-80a9-88b2685b58ad" providerId="AD" clId="Web-{A21BC800-6DB4-42F4-B5A5-1236E2624869}" dt="2022-02-23T00:36:24.950" v="2"/>
          <ac:picMkLst>
            <pc:docMk/>
            <pc:sldMk cId="3843688564" sldId="261"/>
            <ac:picMk id="4" creationId="{D1295FC7-09E0-4766-8869-BA8595B7EC84}"/>
          </ac:picMkLst>
        </pc:picChg>
        <pc:picChg chg="add mod modCrop">
          <ac:chgData name="Strickland, Alexis" userId="S::stricklanda19@students.ecu.edu::faf8f874-2746-45e8-80a9-88b2685b58ad" providerId="AD" clId="Web-{A21BC800-6DB4-42F4-B5A5-1236E2624869}" dt="2022-02-23T00:40:22.769" v="16" actId="1076"/>
          <ac:picMkLst>
            <pc:docMk/>
            <pc:sldMk cId="3843688564" sldId="261"/>
            <ac:picMk id="5" creationId="{2B252350-9F1A-4FFA-ACA3-FD3DFF195199}"/>
          </ac:picMkLst>
        </pc:picChg>
      </pc:sldChg>
    </pc:docChg>
  </pc:docChgLst>
  <pc:docChgLst>
    <pc:chgData name="McCrary, Ryan Alexander" userId="S::mccraryr18@students.ecu.edu::3b67978e-129a-4795-a1ef-c234e3ac5240" providerId="AD" clId="Web-{D06F04CF-CA4A-4364-B995-1AB36B692FC0}"/>
    <pc:docChg chg="modSld">
      <pc:chgData name="McCrary, Ryan Alexander" userId="S::mccraryr18@students.ecu.edu::3b67978e-129a-4795-a1ef-c234e3ac5240" providerId="AD" clId="Web-{D06F04CF-CA4A-4364-B995-1AB36B692FC0}" dt="2022-02-23T00:51:48.935" v="32" actId="20577"/>
      <pc:docMkLst>
        <pc:docMk/>
      </pc:docMkLst>
      <pc:sldChg chg="modSp">
        <pc:chgData name="McCrary, Ryan Alexander" userId="S::mccraryr18@students.ecu.edu::3b67978e-129a-4795-a1ef-c234e3ac5240" providerId="AD" clId="Web-{D06F04CF-CA4A-4364-B995-1AB36B692FC0}" dt="2022-02-23T00:51:48.935" v="32" actId="20577"/>
        <pc:sldMkLst>
          <pc:docMk/>
          <pc:sldMk cId="4235733440" sldId="258"/>
        </pc:sldMkLst>
        <pc:spChg chg="mod">
          <ac:chgData name="McCrary, Ryan Alexander" userId="S::mccraryr18@students.ecu.edu::3b67978e-129a-4795-a1ef-c234e3ac5240" providerId="AD" clId="Web-{D06F04CF-CA4A-4364-B995-1AB36B692FC0}" dt="2022-02-23T00:51:48.935" v="32" actId="20577"/>
          <ac:spMkLst>
            <pc:docMk/>
            <pc:sldMk cId="4235733440" sldId="258"/>
            <ac:spMk id="3" creationId="{5699F79F-05F6-4A1E-87B4-E94B58C38D67}"/>
          </ac:spMkLst>
        </pc:spChg>
      </pc:sldChg>
    </pc:docChg>
  </pc:docChgLst>
  <pc:docChgLst>
    <pc:chgData name="McCrary, Ryan Alexander" userId="S::mccraryr18@students.ecu.edu::3b67978e-129a-4795-a1ef-c234e3ac5240" providerId="AD" clId="Web-{3E252F34-4518-458D-89F4-4E35D9A33F6C}"/>
    <pc:docChg chg="addSld delSld modSld">
      <pc:chgData name="McCrary, Ryan Alexander" userId="S::mccraryr18@students.ecu.edu::3b67978e-129a-4795-a1ef-c234e3ac5240" providerId="AD" clId="Web-{3E252F34-4518-458D-89F4-4E35D9A33F6C}" dt="2022-02-23T01:24:06.494" v="123"/>
      <pc:docMkLst>
        <pc:docMk/>
      </pc:docMkLst>
      <pc:sldChg chg="addSp delSp modSp">
        <pc:chgData name="McCrary, Ryan Alexander" userId="S::mccraryr18@students.ecu.edu::3b67978e-129a-4795-a1ef-c234e3ac5240" providerId="AD" clId="Web-{3E252F34-4518-458D-89F4-4E35D9A33F6C}" dt="2022-02-23T01:20:01.159" v="119"/>
        <pc:sldMkLst>
          <pc:docMk/>
          <pc:sldMk cId="145693326" sldId="264"/>
        </pc:sldMkLst>
        <pc:spChg chg="mod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2" creationId="{A140B626-13E6-4378-B423-E8A2ADD46DE5}"/>
          </ac:spMkLst>
        </pc:spChg>
        <pc:spChg chg="del">
          <ac:chgData name="McCrary, Ryan Alexander" userId="S::mccraryr18@students.ecu.edu::3b67978e-129a-4795-a1ef-c234e3ac5240" providerId="AD" clId="Web-{3E252F34-4518-458D-89F4-4E35D9A33F6C}" dt="2022-02-23T01:10:30.503" v="0"/>
          <ac:spMkLst>
            <pc:docMk/>
            <pc:sldMk cId="145693326" sldId="264"/>
            <ac:spMk id="3" creationId="{E4EB48AF-72B2-445B-9C17-9F2842BF29A8}"/>
          </ac:spMkLst>
        </pc:spChg>
        <pc:spChg chg="del">
          <ac:chgData name="McCrary, Ryan Alexander" userId="S::mccraryr18@students.ecu.edu::3b67978e-129a-4795-a1ef-c234e3ac5240" providerId="AD" clId="Web-{3E252F34-4518-458D-89F4-4E35D9A33F6C}" dt="2022-02-23T01:11:08.582" v="11"/>
          <ac:spMkLst>
            <pc:docMk/>
            <pc:sldMk cId="145693326" sldId="264"/>
            <ac:spMk id="8" creationId="{AC17DE74-01C9-4859-B65A-85CF999E8580}"/>
          </ac:spMkLst>
        </pc:spChg>
        <pc:spChg chg="del">
          <ac:chgData name="McCrary, Ryan Alexander" userId="S::mccraryr18@students.ecu.edu::3b67978e-129a-4795-a1ef-c234e3ac5240" providerId="AD" clId="Web-{3E252F34-4518-458D-89F4-4E35D9A33F6C}" dt="2022-02-23T01:11:08.582" v="11"/>
          <ac:spMkLst>
            <pc:docMk/>
            <pc:sldMk cId="145693326" sldId="264"/>
            <ac:spMk id="10" creationId="{068C0432-0E90-4CC1-8CD3-D44A90DF07EF}"/>
          </ac:spMkLst>
        </pc:spChg>
        <pc:spChg chg="add del mod">
          <ac:chgData name="McCrary, Ryan Alexander" userId="S::mccraryr18@students.ecu.edu::3b67978e-129a-4795-a1ef-c234e3ac5240" providerId="AD" clId="Web-{3E252F34-4518-458D-89F4-4E35D9A33F6C}" dt="2022-02-23T01:19:17.251" v="113"/>
          <ac:spMkLst>
            <pc:docMk/>
            <pc:sldMk cId="145693326" sldId="264"/>
            <ac:spMk id="11" creationId="{B24B37F8-5327-4DED-813C-3DB6EA25BE88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1:54.677" v="18"/>
          <ac:spMkLst>
            <pc:docMk/>
            <pc:sldMk cId="145693326" sldId="264"/>
            <ac:spMk id="15" creationId="{91F55C5D-1648-4BE3-932D-8CADBF3F6736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1:54.677" v="18"/>
          <ac:spMkLst>
            <pc:docMk/>
            <pc:sldMk cId="145693326" sldId="264"/>
            <ac:spMk id="17" creationId="{A38E1331-B5A6-44BE-BF4E-EE6C2FD2A242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7:40.296" v="97"/>
          <ac:spMkLst>
            <pc:docMk/>
            <pc:sldMk cId="145693326" sldId="264"/>
            <ac:spMk id="21" creationId="{BF4ED839-259F-45FB-9C4D-5B6F786410F3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9:36.564" v="116"/>
          <ac:spMkLst>
            <pc:docMk/>
            <pc:sldMk cId="145693326" sldId="264"/>
            <ac:spMk id="24" creationId="{2B97F24A-32CE-4C1C-A50D-3016B394DCFB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9:36.564" v="116"/>
          <ac:spMkLst>
            <pc:docMk/>
            <pc:sldMk cId="145693326" sldId="264"/>
            <ac:spMk id="26" creationId="{6357EC4F-235E-4222-A36F-C7878ACE37F2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31" creationId="{50A3C1AB-1153-42D2-8378-34B849C1C4B6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33" creationId="{A3473CF9-37EB-43E7-89EF-D2D1C53D1DAC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35" creationId="{586B4EF9-43BA-4655-A6FF-1D8E21574C95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40" creationId="{C1A1C5D3-C053-4EE9-BE1A-419B6E27CCAE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42" creationId="{A3473CF9-37EB-43E7-89EF-D2D1C53D1DAC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9:54.424" v="118"/>
          <ac:spMkLst>
            <pc:docMk/>
            <pc:sldMk cId="145693326" sldId="264"/>
            <ac:spMk id="44" creationId="{586B4EF9-43BA-4655-A6FF-1D8E21574C95}"/>
          </ac:spMkLst>
        </pc:spChg>
        <pc:picChg chg="add del mod ord modCrop">
          <ac:chgData name="McCrary, Ryan Alexander" userId="S::mccraryr18@students.ecu.edu::3b67978e-129a-4795-a1ef-c234e3ac5240" providerId="AD" clId="Web-{3E252F34-4518-458D-89F4-4E35D9A33F6C}" dt="2022-02-23T01:18:49.251" v="104"/>
          <ac:picMkLst>
            <pc:docMk/>
            <pc:sldMk cId="145693326" sldId="264"/>
            <ac:picMk id="4" creationId="{8C70DAB9-F060-47A7-BD1E-10DA7CBD04D9}"/>
          </ac:picMkLst>
        </pc:picChg>
        <pc:picChg chg="add del mod">
          <ac:chgData name="McCrary, Ryan Alexander" userId="S::mccraryr18@students.ecu.edu::3b67978e-129a-4795-a1ef-c234e3ac5240" providerId="AD" clId="Web-{3E252F34-4518-458D-89F4-4E35D9A33F6C}" dt="2022-02-23T01:11:49.349" v="15"/>
          <ac:picMkLst>
            <pc:docMk/>
            <pc:sldMk cId="145693326" sldId="264"/>
            <ac:picMk id="5" creationId="{C0263EC1-93E2-480F-8037-EBC02C71C3C2}"/>
          </ac:picMkLst>
        </pc:picChg>
        <pc:picChg chg="add del mod ord">
          <ac:chgData name="McCrary, Ryan Alexander" userId="S::mccraryr18@students.ecu.edu::3b67978e-129a-4795-a1ef-c234e3ac5240" providerId="AD" clId="Web-{3E252F34-4518-458D-89F4-4E35D9A33F6C}" dt="2022-02-23T01:11:51.349" v="17"/>
          <ac:picMkLst>
            <pc:docMk/>
            <pc:sldMk cId="145693326" sldId="264"/>
            <ac:picMk id="6" creationId="{ECD339DF-8D65-4F9C-A100-84C5A4EC883B}"/>
          </ac:picMkLst>
        </pc:picChg>
        <pc:picChg chg="add del mod">
          <ac:chgData name="McCrary, Ryan Alexander" userId="S::mccraryr18@students.ecu.edu::3b67978e-129a-4795-a1ef-c234e3ac5240" providerId="AD" clId="Web-{3E252F34-4518-458D-89F4-4E35D9A33F6C}" dt="2022-02-23T01:11:50.599" v="16"/>
          <ac:picMkLst>
            <pc:docMk/>
            <pc:sldMk cId="145693326" sldId="264"/>
            <ac:picMk id="7" creationId="{FF711608-E10C-4B09-A8E9-235C4923EAD9}"/>
          </ac:picMkLst>
        </pc:picChg>
        <pc:picChg chg="add mod modCrop">
          <ac:chgData name="McCrary, Ryan Alexander" userId="S::mccraryr18@students.ecu.edu::3b67978e-129a-4795-a1ef-c234e3ac5240" providerId="AD" clId="Web-{3E252F34-4518-458D-89F4-4E35D9A33F6C}" dt="2022-02-23T01:20:01.159" v="119"/>
          <ac:picMkLst>
            <pc:docMk/>
            <pc:sldMk cId="145693326" sldId="264"/>
            <ac:picMk id="9" creationId="{07824E71-223B-440F-BD52-D5C1FB9CBBEE}"/>
          </ac:picMkLst>
        </pc:picChg>
      </pc:sldChg>
      <pc:sldChg chg="addSp delSp modSp new del mod setBg">
        <pc:chgData name="McCrary, Ryan Alexander" userId="S::mccraryr18@students.ecu.edu::3b67978e-129a-4795-a1ef-c234e3ac5240" providerId="AD" clId="Web-{3E252F34-4518-458D-89F4-4E35D9A33F6C}" dt="2022-02-23T01:17:34.436" v="96"/>
        <pc:sldMkLst>
          <pc:docMk/>
          <pc:sldMk cId="1216385428" sldId="265"/>
        </pc:sldMkLst>
        <pc:spChg chg="mod">
          <ac:chgData name="McCrary, Ryan Alexander" userId="S::mccraryr18@students.ecu.edu::3b67978e-129a-4795-a1ef-c234e3ac5240" providerId="AD" clId="Web-{3E252F34-4518-458D-89F4-4E35D9A33F6C}" dt="2022-02-23T01:12:33.819" v="35" actId="20577"/>
          <ac:spMkLst>
            <pc:docMk/>
            <pc:sldMk cId="1216385428" sldId="265"/>
            <ac:spMk id="2" creationId="{E4291BA9-5003-4E84-91B9-922BD329E591}"/>
          </ac:spMkLst>
        </pc:spChg>
        <pc:spChg chg="del mod">
          <ac:chgData name="McCrary, Ryan Alexander" userId="S::mccraryr18@students.ecu.edu::3b67978e-129a-4795-a1ef-c234e3ac5240" providerId="AD" clId="Web-{3E252F34-4518-458D-89F4-4E35D9A33F6C}" dt="2022-02-23T01:12:14.865" v="23"/>
          <ac:spMkLst>
            <pc:docMk/>
            <pc:sldMk cId="1216385428" sldId="265"/>
            <ac:spMk id="3" creationId="{7F717190-B39E-4DCE-8C71-43EDF0AEC99B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4:04.055" v="50"/>
          <ac:spMkLst>
            <pc:docMk/>
            <pc:sldMk cId="1216385428" sldId="265"/>
            <ac:spMk id="7" creationId="{82C6BA88-EF2F-4FD1-A6FF-ADA146729802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29.365" v="31"/>
          <ac:spMkLst>
            <pc:docMk/>
            <pc:sldMk cId="1216385428" sldId="265"/>
            <ac:spMk id="8" creationId="{907EF6B7-1338-4443-8C46-6A318D952DFD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4:05.384" v="51"/>
          <ac:spMkLst>
            <pc:docMk/>
            <pc:sldMk cId="1216385428" sldId="265"/>
            <ac:spMk id="9" creationId="{E049F7A9-F960-4370-9EAE-363AFCE27F8B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29.365" v="31"/>
          <ac:spMkLst>
            <pc:docMk/>
            <pc:sldMk cId="1216385428" sldId="265"/>
            <ac:spMk id="10" creationId="{DAAE4CDD-124C-4DCF-9584-B6033B545DD5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29.365" v="31"/>
          <ac:spMkLst>
            <pc:docMk/>
            <pc:sldMk cId="1216385428" sldId="265"/>
            <ac:spMk id="12" creationId="{081E4A58-353D-44AE-B2FC-2A74E2E400F7}"/>
          </ac:spMkLst>
        </pc:spChg>
        <pc:spChg chg="add mod">
          <ac:chgData name="McCrary, Ryan Alexander" userId="S::mccraryr18@students.ecu.edu::3b67978e-129a-4795-a1ef-c234e3ac5240" providerId="AD" clId="Web-{3E252F34-4518-458D-89F4-4E35D9A33F6C}" dt="2022-02-23T01:12:46.647" v="37" actId="20577"/>
          <ac:spMkLst>
            <pc:docMk/>
            <pc:sldMk cId="1216385428" sldId="265"/>
            <ac:spMk id="16" creationId="{33E73A50-ADBE-4D1B-A3CF-04138B8137C4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39.366" v="36"/>
          <ac:spMkLst>
            <pc:docMk/>
            <pc:sldMk cId="1216385428" sldId="265"/>
            <ac:spMk id="19" creationId="{0550F5B9-399F-4FAD-AE6C-ED65F9A43A74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39.366" v="36"/>
          <ac:spMkLst>
            <pc:docMk/>
            <pc:sldMk cId="1216385428" sldId="265"/>
            <ac:spMk id="21" creationId="{C062E60F-5CD4-4268-8359-8076634680E5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39.366" v="36"/>
          <ac:spMkLst>
            <pc:docMk/>
            <pc:sldMk cId="1216385428" sldId="265"/>
            <ac:spMk id="23" creationId="{BB341EC3-1810-4D33-BA3F-E2D0AA0ECFB6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39.366" v="36"/>
          <ac:spMkLst>
            <pc:docMk/>
            <pc:sldMk cId="1216385428" sldId="265"/>
            <ac:spMk id="25" creationId="{10127CDE-2B99-47A8-BB3C-7D17519105E0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30" creationId="{0550F5B9-399F-4FAD-AE6C-ED65F9A43A74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32" creationId="{C062E60F-5CD4-4268-8359-8076634680E5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34" creationId="{BB341EC3-1810-4D33-BA3F-E2D0AA0ECFB6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36" creationId="{10127CDE-2B99-47A8-BB3C-7D17519105E0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41" creationId="{0550F5B9-399F-4FAD-AE6C-ED65F9A43A74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43" creationId="{C062E60F-5CD4-4268-8359-8076634680E5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45" creationId="{BB341EC3-1810-4D33-BA3F-E2D0AA0ECFB6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12:54.007" v="38"/>
          <ac:spMkLst>
            <pc:docMk/>
            <pc:sldMk cId="1216385428" sldId="265"/>
            <ac:spMk id="47" creationId="{10127CDE-2B99-47A8-BB3C-7D17519105E0}"/>
          </ac:spMkLst>
        </pc:spChg>
        <pc:picChg chg="add mod ord">
          <ac:chgData name="McCrary, Ryan Alexander" userId="S::mccraryr18@students.ecu.edu::3b67978e-129a-4795-a1ef-c234e3ac5240" providerId="AD" clId="Web-{3E252F34-4518-458D-89F4-4E35D9A33F6C}" dt="2022-02-23T01:13:44.164" v="46" actId="14100"/>
          <ac:picMkLst>
            <pc:docMk/>
            <pc:sldMk cId="1216385428" sldId="265"/>
            <ac:picMk id="4" creationId="{C9AB397F-5238-43F7-B690-74D4A96CC1E6}"/>
          </ac:picMkLst>
        </pc:picChg>
        <pc:picChg chg="add mod">
          <ac:chgData name="McCrary, Ryan Alexander" userId="S::mccraryr18@students.ecu.edu::3b67978e-129a-4795-a1ef-c234e3ac5240" providerId="AD" clId="Web-{3E252F34-4518-458D-89F4-4E35D9A33F6C}" dt="2022-02-23T01:13:33.445" v="42"/>
          <ac:picMkLst>
            <pc:docMk/>
            <pc:sldMk cId="1216385428" sldId="265"/>
            <ac:picMk id="5" creationId="{B9E680DE-B127-4A09-B689-4CF305EF3AD4}"/>
          </ac:picMkLst>
        </pc:picChg>
        <pc:picChg chg="add mod">
          <ac:chgData name="McCrary, Ryan Alexander" userId="S::mccraryr18@students.ecu.edu::3b67978e-129a-4795-a1ef-c234e3ac5240" providerId="AD" clId="Web-{3E252F34-4518-458D-89F4-4E35D9A33F6C}" dt="2022-02-23T01:14:01.008" v="49" actId="14100"/>
          <ac:picMkLst>
            <pc:docMk/>
            <pc:sldMk cId="1216385428" sldId="265"/>
            <ac:picMk id="6" creationId="{81C7C8B5-BCAF-4CD5-B0DD-8EF32D152692}"/>
          </ac:picMkLst>
        </pc:picChg>
      </pc:sldChg>
      <pc:sldChg chg="addSp delSp modSp new mod setBg">
        <pc:chgData name="McCrary, Ryan Alexander" userId="S::mccraryr18@students.ecu.edu::3b67978e-129a-4795-a1ef-c234e3ac5240" providerId="AD" clId="Web-{3E252F34-4518-458D-89F4-4E35D9A33F6C}" dt="2022-02-23T01:24:06.494" v="123"/>
        <pc:sldMkLst>
          <pc:docMk/>
          <pc:sldMk cId="919600547" sldId="266"/>
        </pc:sldMkLst>
        <pc:spChg chg="mod">
          <ac:chgData name="McCrary, Ryan Alexander" userId="S::mccraryr18@students.ecu.edu::3b67978e-129a-4795-a1ef-c234e3ac5240" providerId="AD" clId="Web-{3E252F34-4518-458D-89F4-4E35D9A33F6C}" dt="2022-02-23T01:23:47.743" v="120"/>
          <ac:spMkLst>
            <pc:docMk/>
            <pc:sldMk cId="919600547" sldId="266"/>
            <ac:spMk id="2" creationId="{5A0C90C6-8619-485D-B96B-36A0166F8608}"/>
          </ac:spMkLst>
        </pc:spChg>
        <pc:spChg chg="del mod ord">
          <ac:chgData name="McCrary, Ryan Alexander" userId="S::mccraryr18@students.ecu.edu::3b67978e-129a-4795-a1ef-c234e3ac5240" providerId="AD" clId="Web-{3E252F34-4518-458D-89F4-4E35D9A33F6C}" dt="2022-02-23T01:17:14.279" v="90"/>
          <ac:spMkLst>
            <pc:docMk/>
            <pc:sldMk cId="919600547" sldId="266"/>
            <ac:spMk id="3" creationId="{05BA3FAD-E123-407F-8168-B959F903768A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4:52.088" v="61"/>
          <ac:spMkLst>
            <pc:docMk/>
            <pc:sldMk cId="919600547" sldId="266"/>
            <ac:spMk id="14" creationId="{7D5D2E51-A652-4FCB-ADE3-8974F2723C34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4:52.088" v="61"/>
          <ac:spMkLst>
            <pc:docMk/>
            <pc:sldMk cId="919600547" sldId="266"/>
            <ac:spMk id="16" creationId="{08E18253-076D-4D89-968E-FCD8887E2B27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4:52.088" v="61"/>
          <ac:spMkLst>
            <pc:docMk/>
            <pc:sldMk cId="919600547" sldId="266"/>
            <ac:spMk id="18" creationId="{F6EBCC24-DE3B-4BAD-9624-83E1C2D665DD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4:52.088" v="61"/>
          <ac:spMkLst>
            <pc:docMk/>
            <pc:sldMk cId="919600547" sldId="266"/>
            <ac:spMk id="20" creationId="{8C07AF1D-AB44-447B-BC2F-DBECCC06C02A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14:52.088" v="61"/>
          <ac:spMkLst>
            <pc:docMk/>
            <pc:sldMk cId="919600547" sldId="266"/>
            <ac:spMk id="22" creationId="{6FCD70E2-BD62-41E4-975D-E58B07928F6F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23:47.743" v="120"/>
          <ac:spMkLst>
            <pc:docMk/>
            <pc:sldMk cId="919600547" sldId="266"/>
            <ac:spMk id="27" creationId="{959C6B72-F8E6-4281-8F3E-93FC0DC98039}"/>
          </ac:spMkLst>
        </pc:spChg>
        <pc:spChg chg="add del">
          <ac:chgData name="McCrary, Ryan Alexander" userId="S::mccraryr18@students.ecu.edu::3b67978e-129a-4795-a1ef-c234e3ac5240" providerId="AD" clId="Web-{3E252F34-4518-458D-89F4-4E35D9A33F6C}" dt="2022-02-23T01:23:47.743" v="120"/>
          <ac:spMkLst>
            <pc:docMk/>
            <pc:sldMk cId="919600547" sldId="266"/>
            <ac:spMk id="29" creationId="{490234EE-E0D8-4805-9227-CCEAC601691F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23:47.743" v="120"/>
          <ac:spMkLst>
            <pc:docMk/>
            <pc:sldMk cId="919600547" sldId="266"/>
            <ac:spMk id="34" creationId="{7C98A213-5994-475E-B327-DC6EC27FBA8B}"/>
          </ac:spMkLst>
        </pc:spChg>
        <pc:spChg chg="add">
          <ac:chgData name="McCrary, Ryan Alexander" userId="S::mccraryr18@students.ecu.edu::3b67978e-129a-4795-a1ef-c234e3ac5240" providerId="AD" clId="Web-{3E252F34-4518-458D-89F4-4E35D9A33F6C}" dt="2022-02-23T01:23:47.743" v="120"/>
          <ac:spMkLst>
            <pc:docMk/>
            <pc:sldMk cId="919600547" sldId="266"/>
            <ac:spMk id="36" creationId="{4B030A0D-0DAD-4A99-89BB-419527D6A64B}"/>
          </ac:spMkLst>
        </pc:spChg>
        <pc:picChg chg="add mod modCrop">
          <ac:chgData name="McCrary, Ryan Alexander" userId="S::mccraryr18@students.ecu.edu::3b67978e-129a-4795-a1ef-c234e3ac5240" providerId="AD" clId="Web-{3E252F34-4518-458D-89F4-4E35D9A33F6C}" dt="2022-02-23T01:24:03.948" v="121"/>
          <ac:picMkLst>
            <pc:docMk/>
            <pc:sldMk cId="919600547" sldId="266"/>
            <ac:picMk id="5" creationId="{756605BB-207F-4D95-9230-2DD151BC6CDE}"/>
          </ac:picMkLst>
        </pc:picChg>
        <pc:picChg chg="add mod modCrop">
          <ac:chgData name="McCrary, Ryan Alexander" userId="S::mccraryr18@students.ecu.edu::3b67978e-129a-4795-a1ef-c234e3ac5240" providerId="AD" clId="Web-{3E252F34-4518-458D-89F4-4E35D9A33F6C}" dt="2022-02-23T01:24:05.181" v="122"/>
          <ac:picMkLst>
            <pc:docMk/>
            <pc:sldMk cId="919600547" sldId="266"/>
            <ac:picMk id="7" creationId="{BF42DC49-BD5D-4AB9-98C3-60D7F10CE8B0}"/>
          </ac:picMkLst>
        </pc:picChg>
        <pc:picChg chg="add mod modCrop">
          <ac:chgData name="McCrary, Ryan Alexander" userId="S::mccraryr18@students.ecu.edu::3b67978e-129a-4795-a1ef-c234e3ac5240" providerId="AD" clId="Web-{3E252F34-4518-458D-89F4-4E35D9A33F6C}" dt="2022-02-23T01:24:06.494" v="123"/>
          <ac:picMkLst>
            <pc:docMk/>
            <pc:sldMk cId="919600547" sldId="266"/>
            <ac:picMk id="9" creationId="{F8470B0B-EA56-47A5-92D1-36F978E4A026}"/>
          </ac:picMkLst>
        </pc:picChg>
        <pc:picChg chg="add del">
          <ac:chgData name="McCrary, Ryan Alexander" userId="S::mccraryr18@students.ecu.edu::3b67978e-129a-4795-a1ef-c234e3ac5240" providerId="AD" clId="Web-{3E252F34-4518-458D-89F4-4E35D9A33F6C}" dt="2022-02-23T01:16:30.278" v="83"/>
          <ac:picMkLst>
            <pc:docMk/>
            <pc:sldMk cId="919600547" sldId="266"/>
            <ac:picMk id="10" creationId="{8F214BC2-D281-44FA-A002-DF7D677B64BB}"/>
          </ac:picMkLst>
        </pc:picChg>
      </pc:sldChg>
    </pc:docChg>
  </pc:docChgLst>
  <pc:docChgLst>
    <pc:chgData name="McCrary, Ryan Alexander" userId="S::mccraryr18@students.ecu.edu::3b67978e-129a-4795-a1ef-c234e3ac5240" providerId="AD" clId="Web-{55E04493-161B-402B-93D8-7AA217949457}"/>
    <pc:docChg chg="modSld">
      <pc:chgData name="McCrary, Ryan Alexander" userId="S::mccraryr18@students.ecu.edu::3b67978e-129a-4795-a1ef-c234e3ac5240" providerId="AD" clId="Web-{55E04493-161B-402B-93D8-7AA217949457}" dt="2022-02-24T01:04:57.823" v="10" actId="20577"/>
      <pc:docMkLst>
        <pc:docMk/>
      </pc:docMkLst>
      <pc:sldChg chg="modSp">
        <pc:chgData name="McCrary, Ryan Alexander" userId="S::mccraryr18@students.ecu.edu::3b67978e-129a-4795-a1ef-c234e3ac5240" providerId="AD" clId="Web-{55E04493-161B-402B-93D8-7AA217949457}" dt="2022-02-24T01:04:57.823" v="10" actId="20577"/>
        <pc:sldMkLst>
          <pc:docMk/>
          <pc:sldMk cId="4235733440" sldId="258"/>
        </pc:sldMkLst>
        <pc:graphicFrameChg chg="modGraphic">
          <ac:chgData name="McCrary, Ryan Alexander" userId="S::mccraryr18@students.ecu.edu::3b67978e-129a-4795-a1ef-c234e3ac5240" providerId="AD" clId="Web-{55E04493-161B-402B-93D8-7AA217949457}" dt="2022-02-24T01:04:57.823" v="10" actId="20577"/>
          <ac:graphicFrameMkLst>
            <pc:docMk/>
            <pc:sldMk cId="4235733440" sldId="258"/>
            <ac:graphicFrameMk id="12" creationId="{FD9B89E6-8CC7-457B-917D-59BAC1831697}"/>
          </ac:graphicFrameMkLst>
        </pc:graphicFrameChg>
      </pc:sldChg>
    </pc:docChg>
  </pc:docChgLst>
  <pc:docChgLst>
    <pc:chgData name="Strickland, Alexis" userId="S::stricklanda19@students.ecu.edu::faf8f874-2746-45e8-80a9-88b2685b58ad" providerId="AD" clId="Web-{D58E34A2-1224-4FD7-9F28-742FD9B29FEA}"/>
    <pc:docChg chg="modSld">
      <pc:chgData name="Strickland, Alexis" userId="S::stricklanda19@students.ecu.edu::faf8f874-2746-45e8-80a9-88b2685b58ad" providerId="AD" clId="Web-{D58E34A2-1224-4FD7-9F28-742FD9B29FEA}" dt="2022-02-23T02:14:15.086" v="12"/>
      <pc:docMkLst>
        <pc:docMk/>
      </pc:docMkLst>
      <pc:sldChg chg="addSp delSp modSp">
        <pc:chgData name="Strickland, Alexis" userId="S::stricklanda19@students.ecu.edu::faf8f874-2746-45e8-80a9-88b2685b58ad" providerId="AD" clId="Web-{D58E34A2-1224-4FD7-9F28-742FD9B29FEA}" dt="2022-02-23T02:14:15.086" v="12"/>
        <pc:sldMkLst>
          <pc:docMk/>
          <pc:sldMk cId="1498861507" sldId="262"/>
        </pc:sldMkLst>
        <pc:picChg chg="add del mod">
          <ac:chgData name="Strickland, Alexis" userId="S::stricklanda19@students.ecu.edu::faf8f874-2746-45e8-80a9-88b2685b58ad" providerId="AD" clId="Web-{D58E34A2-1224-4FD7-9F28-742FD9B29FEA}" dt="2022-02-23T02:14:15.086" v="12"/>
          <ac:picMkLst>
            <pc:docMk/>
            <pc:sldMk cId="1498861507" sldId="262"/>
            <ac:picMk id="3" creationId="{A7538B24-AE26-42AE-9C83-22194DAE063C}"/>
          </ac:picMkLst>
        </pc:picChg>
      </pc:sldChg>
    </pc:docChg>
  </pc:docChgLst>
  <pc:docChgLst>
    <pc:chgData name="Strickland, Alexis" userId="S::stricklanda19@students.ecu.edu::faf8f874-2746-45e8-80a9-88b2685b58ad" providerId="AD" clId="Web-{0CF462A9-F051-4DE0-A30D-1D601E694D28}"/>
    <pc:docChg chg="modSld">
      <pc:chgData name="Strickland, Alexis" userId="S::stricklanda19@students.ecu.edu::faf8f874-2746-45e8-80a9-88b2685b58ad" providerId="AD" clId="Web-{0CF462A9-F051-4DE0-A30D-1D601E694D28}" dt="2022-02-22T22:58:16.330" v="88" actId="20577"/>
      <pc:docMkLst>
        <pc:docMk/>
      </pc:docMkLst>
      <pc:sldChg chg="modSp">
        <pc:chgData name="Strickland, Alexis" userId="S::stricklanda19@students.ecu.edu::faf8f874-2746-45e8-80a9-88b2685b58ad" providerId="AD" clId="Web-{0CF462A9-F051-4DE0-A30D-1D601E694D28}" dt="2022-02-22T22:54:44.840" v="19" actId="20577"/>
        <pc:sldMkLst>
          <pc:docMk/>
          <pc:sldMk cId="4235733440" sldId="258"/>
        </pc:sldMkLst>
        <pc:spChg chg="mod">
          <ac:chgData name="Strickland, Alexis" userId="S::stricklanda19@students.ecu.edu::faf8f874-2746-45e8-80a9-88b2685b58ad" providerId="AD" clId="Web-{0CF462A9-F051-4DE0-A30D-1D601E694D28}" dt="2022-02-22T22:54:44.840" v="19" actId="20577"/>
          <ac:spMkLst>
            <pc:docMk/>
            <pc:sldMk cId="4235733440" sldId="258"/>
            <ac:spMk id="2" creationId="{7B6EF22E-9601-48A6-B5CC-D16D249EA48B}"/>
          </ac:spMkLst>
        </pc:spChg>
      </pc:sldChg>
      <pc:sldChg chg="modSp">
        <pc:chgData name="Strickland, Alexis" userId="S::stricklanda19@students.ecu.edu::faf8f874-2746-45e8-80a9-88b2685b58ad" providerId="AD" clId="Web-{0CF462A9-F051-4DE0-A30D-1D601E694D28}" dt="2022-02-22T22:57:46.658" v="60" actId="20577"/>
        <pc:sldMkLst>
          <pc:docMk/>
          <pc:sldMk cId="4132082255" sldId="259"/>
        </pc:sldMkLst>
        <pc:spChg chg="mod">
          <ac:chgData name="Strickland, Alexis" userId="S::stricklanda19@students.ecu.edu::faf8f874-2746-45e8-80a9-88b2685b58ad" providerId="AD" clId="Web-{0CF462A9-F051-4DE0-A30D-1D601E694D28}" dt="2022-02-22T22:57:46.658" v="60" actId="20577"/>
          <ac:spMkLst>
            <pc:docMk/>
            <pc:sldMk cId="4132082255" sldId="259"/>
            <ac:spMk id="2" creationId="{350A7E73-D72F-498C-AB8D-67CBD26CD414}"/>
          </ac:spMkLst>
        </pc:spChg>
      </pc:sldChg>
      <pc:sldChg chg="modSp">
        <pc:chgData name="Strickland, Alexis" userId="S::stricklanda19@students.ecu.edu::faf8f874-2746-45e8-80a9-88b2685b58ad" providerId="AD" clId="Web-{0CF462A9-F051-4DE0-A30D-1D601E694D28}" dt="2022-02-22T22:57:57.908" v="70" actId="20577"/>
        <pc:sldMkLst>
          <pc:docMk/>
          <pc:sldMk cId="2854879279" sldId="260"/>
        </pc:sldMkLst>
        <pc:spChg chg="mod">
          <ac:chgData name="Strickland, Alexis" userId="S::stricklanda19@students.ecu.edu::faf8f874-2746-45e8-80a9-88b2685b58ad" providerId="AD" clId="Web-{0CF462A9-F051-4DE0-A30D-1D601E694D28}" dt="2022-02-22T22:57:57.908" v="70" actId="20577"/>
          <ac:spMkLst>
            <pc:docMk/>
            <pc:sldMk cId="2854879279" sldId="260"/>
            <ac:spMk id="2" creationId="{2AB2043B-0448-48AB-8C75-1047BF59C0D2}"/>
          </ac:spMkLst>
        </pc:spChg>
      </pc:sldChg>
      <pc:sldChg chg="modSp">
        <pc:chgData name="Strickland, Alexis" userId="S::stricklanda19@students.ecu.edu::faf8f874-2746-45e8-80a9-88b2685b58ad" providerId="AD" clId="Web-{0CF462A9-F051-4DE0-A30D-1D601E694D28}" dt="2022-02-22T22:55:01.731" v="49" actId="20577"/>
        <pc:sldMkLst>
          <pc:docMk/>
          <pc:sldMk cId="3843688564" sldId="261"/>
        </pc:sldMkLst>
        <pc:spChg chg="mod">
          <ac:chgData name="Strickland, Alexis" userId="S::stricklanda19@students.ecu.edu::faf8f874-2746-45e8-80a9-88b2685b58ad" providerId="AD" clId="Web-{0CF462A9-F051-4DE0-A30D-1D601E694D28}" dt="2022-02-22T22:55:01.731" v="49" actId="20577"/>
          <ac:spMkLst>
            <pc:docMk/>
            <pc:sldMk cId="3843688564" sldId="261"/>
            <ac:spMk id="2" creationId="{C815A87E-3988-4C9A-86D3-F182D5B7FA90}"/>
          </ac:spMkLst>
        </pc:spChg>
      </pc:sldChg>
      <pc:sldChg chg="modSp">
        <pc:chgData name="Strickland, Alexis" userId="S::stricklanda19@students.ecu.edu::faf8f874-2746-45e8-80a9-88b2685b58ad" providerId="AD" clId="Web-{0CF462A9-F051-4DE0-A30D-1D601E694D28}" dt="2022-02-22T22:58:05.142" v="78" actId="20577"/>
        <pc:sldMkLst>
          <pc:docMk/>
          <pc:sldMk cId="1498861507" sldId="262"/>
        </pc:sldMkLst>
        <pc:spChg chg="mod">
          <ac:chgData name="Strickland, Alexis" userId="S::stricklanda19@students.ecu.edu::faf8f874-2746-45e8-80a9-88b2685b58ad" providerId="AD" clId="Web-{0CF462A9-F051-4DE0-A30D-1D601E694D28}" dt="2022-02-22T22:58:05.142" v="78" actId="20577"/>
          <ac:spMkLst>
            <pc:docMk/>
            <pc:sldMk cId="1498861507" sldId="262"/>
            <ac:spMk id="2" creationId="{9BB33741-A3F8-4EA3-8150-54B6E3601E27}"/>
          </ac:spMkLst>
        </pc:spChg>
      </pc:sldChg>
      <pc:sldChg chg="modSp">
        <pc:chgData name="Strickland, Alexis" userId="S::stricklanda19@students.ecu.edu::faf8f874-2746-45e8-80a9-88b2685b58ad" providerId="AD" clId="Web-{0CF462A9-F051-4DE0-A30D-1D601E694D28}" dt="2022-02-22T22:58:12.268" v="87" actId="20577"/>
        <pc:sldMkLst>
          <pc:docMk/>
          <pc:sldMk cId="2672797397" sldId="263"/>
        </pc:sldMkLst>
        <pc:spChg chg="mod">
          <ac:chgData name="Strickland, Alexis" userId="S::stricklanda19@students.ecu.edu::faf8f874-2746-45e8-80a9-88b2685b58ad" providerId="AD" clId="Web-{0CF462A9-F051-4DE0-A30D-1D601E694D28}" dt="2022-02-22T22:58:12.268" v="87" actId="20577"/>
          <ac:spMkLst>
            <pc:docMk/>
            <pc:sldMk cId="2672797397" sldId="263"/>
            <ac:spMk id="2" creationId="{CCC4CB1D-96FF-4015-B541-47D4F0C202E2}"/>
          </ac:spMkLst>
        </pc:spChg>
      </pc:sldChg>
      <pc:sldChg chg="modSp">
        <pc:chgData name="Strickland, Alexis" userId="S::stricklanda19@students.ecu.edu::faf8f874-2746-45e8-80a9-88b2685b58ad" providerId="AD" clId="Web-{0CF462A9-F051-4DE0-A30D-1D601E694D28}" dt="2022-02-22T22:58:16.330" v="88" actId="20577"/>
        <pc:sldMkLst>
          <pc:docMk/>
          <pc:sldMk cId="145693326" sldId="264"/>
        </pc:sldMkLst>
        <pc:spChg chg="mod">
          <ac:chgData name="Strickland, Alexis" userId="S::stricklanda19@students.ecu.edu::faf8f874-2746-45e8-80a9-88b2685b58ad" providerId="AD" clId="Web-{0CF462A9-F051-4DE0-A30D-1D601E694D28}" dt="2022-02-22T22:58:16.330" v="88" actId="20577"/>
          <ac:spMkLst>
            <pc:docMk/>
            <pc:sldMk cId="145693326" sldId="264"/>
            <ac:spMk id="2" creationId="{A140B626-13E6-4378-B423-E8A2ADD46DE5}"/>
          </ac:spMkLst>
        </pc:spChg>
      </pc:sldChg>
    </pc:docChg>
  </pc:docChgLst>
  <pc:docChgLst>
    <pc:chgData name="Strickland, Alexis" userId="S::stricklanda19@students.ecu.edu::faf8f874-2746-45e8-80a9-88b2685b58ad" providerId="AD" clId="Web-{1960A494-F521-4E9A-9DD9-1D4215F8A6B7}"/>
    <pc:docChg chg="modSld">
      <pc:chgData name="Strickland, Alexis" userId="S::stricklanda19@students.ecu.edu::faf8f874-2746-45e8-80a9-88b2685b58ad" providerId="AD" clId="Web-{1960A494-F521-4E9A-9DD9-1D4215F8A6B7}" dt="2022-02-23T02:27:05.617" v="3"/>
      <pc:docMkLst>
        <pc:docMk/>
      </pc:docMkLst>
      <pc:sldChg chg="addSp delSp modSp">
        <pc:chgData name="Strickland, Alexis" userId="S::stricklanda19@students.ecu.edu::faf8f874-2746-45e8-80a9-88b2685b58ad" providerId="AD" clId="Web-{1960A494-F521-4E9A-9DD9-1D4215F8A6B7}" dt="2022-02-23T02:27:05.617" v="3"/>
        <pc:sldMkLst>
          <pc:docMk/>
          <pc:sldMk cId="3843688564" sldId="261"/>
        </pc:sldMkLst>
        <pc:picChg chg="add mod modCrop">
          <ac:chgData name="Strickland, Alexis" userId="S::stricklanda19@students.ecu.edu::faf8f874-2746-45e8-80a9-88b2685b58ad" providerId="AD" clId="Web-{1960A494-F521-4E9A-9DD9-1D4215F8A6B7}" dt="2022-02-23T02:27:05.617" v="3"/>
          <ac:picMkLst>
            <pc:docMk/>
            <pc:sldMk cId="3843688564" sldId="261"/>
            <ac:picMk id="3" creationId="{FF24BBA6-C7E6-43F8-83FF-C0AE2D3BB293}"/>
          </ac:picMkLst>
        </pc:picChg>
        <pc:picChg chg="del">
          <ac:chgData name="Strickland, Alexis" userId="S::stricklanda19@students.ecu.edu::faf8f874-2746-45e8-80a9-88b2685b58ad" providerId="AD" clId="Web-{1960A494-F521-4E9A-9DD9-1D4215F8A6B7}" dt="2022-02-23T02:26:22.022" v="0"/>
          <ac:picMkLst>
            <pc:docMk/>
            <pc:sldMk cId="3843688564" sldId="261"/>
            <ac:picMk id="5" creationId="{2B252350-9F1A-4FFA-ACA3-FD3DFF19519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6E57E-D319-4750-A9B6-781ACB7513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922F-922F-44F2-B4BD-2E3A0D06C0BD}">
      <dgm:prSet/>
      <dgm:spPr/>
      <dgm:t>
        <a:bodyPr/>
        <a:lstStyle/>
        <a:p>
          <a:pPr rtl="0"/>
          <a:r>
            <a:rPr lang="en-US" b="0"/>
            <a:t>Operational</a:t>
          </a:r>
          <a:endParaRPr lang="en-US" b="0">
            <a:latin typeface="Calibri Light" panose="020F0302020204030204"/>
          </a:endParaRPr>
        </a:p>
      </dgm:t>
    </dgm:pt>
    <dgm:pt modelId="{35480B52-D248-4061-BD34-420F2B67D9AD}" type="parTrans" cxnId="{5A043161-A2EE-49F6-974B-4C7AFF1FC454}">
      <dgm:prSet/>
      <dgm:spPr/>
      <dgm:t>
        <a:bodyPr/>
        <a:lstStyle/>
        <a:p>
          <a:endParaRPr lang="en-US"/>
        </a:p>
      </dgm:t>
    </dgm:pt>
    <dgm:pt modelId="{AD2FD306-A7AF-4737-A327-1E913709A443}" type="sibTrans" cxnId="{5A043161-A2EE-49F6-974B-4C7AFF1FC454}">
      <dgm:prSet/>
      <dgm:spPr/>
      <dgm:t>
        <a:bodyPr/>
        <a:lstStyle/>
        <a:p>
          <a:endParaRPr lang="en-US"/>
        </a:p>
      </dgm:t>
    </dgm:pt>
    <dgm:pt modelId="{C7689237-B33F-489A-BA4E-6A20435455AA}">
      <dgm:prSet/>
      <dgm:spPr/>
      <dgm:t>
        <a:bodyPr/>
        <a:lstStyle/>
        <a:p>
          <a:pPr rtl="0"/>
          <a:r>
            <a:rPr lang="en-US" b="0"/>
            <a:t>Performance</a:t>
          </a:r>
        </a:p>
      </dgm:t>
    </dgm:pt>
    <dgm:pt modelId="{39A3E9CF-3A51-407F-8042-F17E0B91EE9C}" type="parTrans" cxnId="{7C228F55-4B8D-44D6-AC42-F382E9D36CAC}">
      <dgm:prSet/>
      <dgm:spPr/>
      <dgm:t>
        <a:bodyPr/>
        <a:lstStyle/>
        <a:p>
          <a:endParaRPr lang="en-US"/>
        </a:p>
      </dgm:t>
    </dgm:pt>
    <dgm:pt modelId="{4DC3C25C-11E1-478B-9510-053B35A1C19D}" type="sibTrans" cxnId="{7C228F55-4B8D-44D6-AC42-F382E9D36CAC}">
      <dgm:prSet/>
      <dgm:spPr/>
      <dgm:t>
        <a:bodyPr/>
        <a:lstStyle/>
        <a:p>
          <a:endParaRPr lang="en-US"/>
        </a:p>
      </dgm:t>
    </dgm:pt>
    <dgm:pt modelId="{F92A8CD4-27C7-4314-B9B5-31CE05AB1311}">
      <dgm:prSet/>
      <dgm:spPr/>
      <dgm:t>
        <a:bodyPr/>
        <a:lstStyle/>
        <a:p>
          <a:r>
            <a:rPr lang="en-US" b="1">
              <a:latin typeface="Calibri Light" panose="020F0302020204030204"/>
            </a:rPr>
            <a:t>Cultural</a:t>
          </a:r>
          <a:r>
            <a:rPr lang="en-US" b="0"/>
            <a:t>/Political</a:t>
          </a:r>
        </a:p>
      </dgm:t>
    </dgm:pt>
    <dgm:pt modelId="{02225BA3-3FD9-4C07-AEEA-88D6C2EEB08C}" type="parTrans" cxnId="{451D3350-7B90-47D0-BA26-F67A0ED78EC9}">
      <dgm:prSet/>
      <dgm:spPr/>
      <dgm:t>
        <a:bodyPr/>
        <a:lstStyle/>
        <a:p>
          <a:endParaRPr lang="en-US"/>
        </a:p>
      </dgm:t>
    </dgm:pt>
    <dgm:pt modelId="{AB81F585-7FA7-4296-A175-68F33DA51D51}" type="sibTrans" cxnId="{451D3350-7B90-47D0-BA26-F67A0ED78EC9}">
      <dgm:prSet/>
      <dgm:spPr/>
      <dgm:t>
        <a:bodyPr/>
        <a:lstStyle/>
        <a:p>
          <a:endParaRPr lang="en-US"/>
        </a:p>
      </dgm:t>
    </dgm:pt>
    <dgm:pt modelId="{AD94B5E9-817B-4DEB-8B22-681C81A5A380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Security</a:t>
          </a:r>
        </a:p>
      </dgm:t>
    </dgm:pt>
    <dgm:pt modelId="{08B05800-8505-4AF0-802E-5651F4EEAE70}" type="parTrans" cxnId="{1867F377-667C-412A-AA3F-59EFA666C948}">
      <dgm:prSet/>
      <dgm:spPr/>
    </dgm:pt>
    <dgm:pt modelId="{AF879EF9-405F-4745-87F4-CBD6FDA3FF0B}" type="sibTrans" cxnId="{1867F377-667C-412A-AA3F-59EFA666C948}">
      <dgm:prSet/>
      <dgm:spPr/>
    </dgm:pt>
    <dgm:pt modelId="{5C3B33EC-A8D7-4666-B706-6B69FA835397}" type="pres">
      <dgm:prSet presAssocID="{D2D6E57E-D319-4750-A9B6-781ACB7513A0}" presName="vert0" presStyleCnt="0">
        <dgm:presLayoutVars>
          <dgm:dir/>
          <dgm:animOne val="branch"/>
          <dgm:animLvl val="lvl"/>
        </dgm:presLayoutVars>
      </dgm:prSet>
      <dgm:spPr/>
    </dgm:pt>
    <dgm:pt modelId="{5CC4D16D-5813-42C4-9E94-139D93DD1238}" type="pres">
      <dgm:prSet presAssocID="{B799922F-922F-44F2-B4BD-2E3A0D06C0BD}" presName="thickLine" presStyleLbl="alignNode1" presStyleIdx="0" presStyleCnt="4"/>
      <dgm:spPr/>
    </dgm:pt>
    <dgm:pt modelId="{BFD51003-1CED-48C2-950C-341167C80EA7}" type="pres">
      <dgm:prSet presAssocID="{B799922F-922F-44F2-B4BD-2E3A0D06C0BD}" presName="horz1" presStyleCnt="0"/>
      <dgm:spPr/>
    </dgm:pt>
    <dgm:pt modelId="{E1A8D66C-7D47-4473-A4C9-F98265F6923F}" type="pres">
      <dgm:prSet presAssocID="{B799922F-922F-44F2-B4BD-2E3A0D06C0BD}" presName="tx1" presStyleLbl="revTx" presStyleIdx="0" presStyleCnt="4"/>
      <dgm:spPr/>
    </dgm:pt>
    <dgm:pt modelId="{F1449D63-1725-4EEB-AAF3-EC7D56256F24}" type="pres">
      <dgm:prSet presAssocID="{B799922F-922F-44F2-B4BD-2E3A0D06C0BD}" presName="vert1" presStyleCnt="0"/>
      <dgm:spPr/>
    </dgm:pt>
    <dgm:pt modelId="{F3004739-8529-41AA-8ABC-9B87A5E80896}" type="pres">
      <dgm:prSet presAssocID="{C7689237-B33F-489A-BA4E-6A20435455AA}" presName="thickLine" presStyleLbl="alignNode1" presStyleIdx="1" presStyleCnt="4"/>
      <dgm:spPr/>
    </dgm:pt>
    <dgm:pt modelId="{764039F6-3F3C-4010-9BEE-F1174FCFE939}" type="pres">
      <dgm:prSet presAssocID="{C7689237-B33F-489A-BA4E-6A20435455AA}" presName="horz1" presStyleCnt="0"/>
      <dgm:spPr/>
    </dgm:pt>
    <dgm:pt modelId="{C5E3730D-A1F5-4B1D-A3BA-31C19B35D76E}" type="pres">
      <dgm:prSet presAssocID="{C7689237-B33F-489A-BA4E-6A20435455AA}" presName="tx1" presStyleLbl="revTx" presStyleIdx="1" presStyleCnt="4"/>
      <dgm:spPr/>
    </dgm:pt>
    <dgm:pt modelId="{24B99CE4-E067-41A0-A13E-2F45A4D168D3}" type="pres">
      <dgm:prSet presAssocID="{C7689237-B33F-489A-BA4E-6A20435455AA}" presName="vert1" presStyleCnt="0"/>
      <dgm:spPr/>
    </dgm:pt>
    <dgm:pt modelId="{C584FC7C-EE16-4F00-A99A-3F1E020A0A8E}" type="pres">
      <dgm:prSet presAssocID="{AD94B5E9-817B-4DEB-8B22-681C81A5A380}" presName="thickLine" presStyleLbl="alignNode1" presStyleIdx="2" presStyleCnt="4"/>
      <dgm:spPr/>
    </dgm:pt>
    <dgm:pt modelId="{1071527E-D4FE-46D0-A13A-67DE5AF736C7}" type="pres">
      <dgm:prSet presAssocID="{AD94B5E9-817B-4DEB-8B22-681C81A5A380}" presName="horz1" presStyleCnt="0"/>
      <dgm:spPr/>
    </dgm:pt>
    <dgm:pt modelId="{1BA4F64F-048E-4063-A582-98CB2ACEEEB5}" type="pres">
      <dgm:prSet presAssocID="{AD94B5E9-817B-4DEB-8B22-681C81A5A380}" presName="tx1" presStyleLbl="revTx" presStyleIdx="2" presStyleCnt="4"/>
      <dgm:spPr/>
    </dgm:pt>
    <dgm:pt modelId="{529AF72A-5383-497A-9FEE-7C04B15F908A}" type="pres">
      <dgm:prSet presAssocID="{AD94B5E9-817B-4DEB-8B22-681C81A5A380}" presName="vert1" presStyleCnt="0"/>
      <dgm:spPr/>
    </dgm:pt>
    <dgm:pt modelId="{36C97C85-8D82-4CE0-9D43-F21F284A7CA9}" type="pres">
      <dgm:prSet presAssocID="{F92A8CD4-27C7-4314-B9B5-31CE05AB1311}" presName="thickLine" presStyleLbl="alignNode1" presStyleIdx="3" presStyleCnt="4"/>
      <dgm:spPr/>
    </dgm:pt>
    <dgm:pt modelId="{7A7A86A4-FE04-40E9-AD9D-C1F6A36C39C9}" type="pres">
      <dgm:prSet presAssocID="{F92A8CD4-27C7-4314-B9B5-31CE05AB1311}" presName="horz1" presStyleCnt="0"/>
      <dgm:spPr/>
    </dgm:pt>
    <dgm:pt modelId="{3494F87F-1E6A-45F7-A0B8-2B3774E24833}" type="pres">
      <dgm:prSet presAssocID="{F92A8CD4-27C7-4314-B9B5-31CE05AB1311}" presName="tx1" presStyleLbl="revTx" presStyleIdx="3" presStyleCnt="4"/>
      <dgm:spPr/>
    </dgm:pt>
    <dgm:pt modelId="{A87C7C70-3AFE-43B7-BD7B-1B4666903C26}" type="pres">
      <dgm:prSet presAssocID="{F92A8CD4-27C7-4314-B9B5-31CE05AB1311}" presName="vert1" presStyleCnt="0"/>
      <dgm:spPr/>
    </dgm:pt>
  </dgm:ptLst>
  <dgm:cxnLst>
    <dgm:cxn modelId="{5A043161-A2EE-49F6-974B-4C7AFF1FC454}" srcId="{D2D6E57E-D319-4750-A9B6-781ACB7513A0}" destId="{B799922F-922F-44F2-B4BD-2E3A0D06C0BD}" srcOrd="0" destOrd="0" parTransId="{35480B52-D248-4061-BD34-420F2B67D9AD}" sibTransId="{AD2FD306-A7AF-4737-A327-1E913709A443}"/>
    <dgm:cxn modelId="{0C0D3C4B-DEB0-4B94-B7D7-A4E92DA7589A}" type="presOf" srcId="{F92A8CD4-27C7-4314-B9B5-31CE05AB1311}" destId="{3494F87F-1E6A-45F7-A0B8-2B3774E24833}" srcOrd="0" destOrd="0" presId="urn:microsoft.com/office/officeart/2008/layout/LinedList"/>
    <dgm:cxn modelId="{451D3350-7B90-47D0-BA26-F67A0ED78EC9}" srcId="{D2D6E57E-D319-4750-A9B6-781ACB7513A0}" destId="{F92A8CD4-27C7-4314-B9B5-31CE05AB1311}" srcOrd="3" destOrd="0" parTransId="{02225BA3-3FD9-4C07-AEEA-88D6C2EEB08C}" sibTransId="{AB81F585-7FA7-4296-A175-68F33DA51D51}"/>
    <dgm:cxn modelId="{2B089D52-9858-42E5-A3A8-8369CC853D92}" type="presOf" srcId="{C7689237-B33F-489A-BA4E-6A20435455AA}" destId="{C5E3730D-A1F5-4B1D-A3BA-31C19B35D76E}" srcOrd="0" destOrd="0" presId="urn:microsoft.com/office/officeart/2008/layout/LinedList"/>
    <dgm:cxn modelId="{7C228F55-4B8D-44D6-AC42-F382E9D36CAC}" srcId="{D2D6E57E-D319-4750-A9B6-781ACB7513A0}" destId="{C7689237-B33F-489A-BA4E-6A20435455AA}" srcOrd="1" destOrd="0" parTransId="{39A3E9CF-3A51-407F-8042-F17E0B91EE9C}" sibTransId="{4DC3C25C-11E1-478B-9510-053B35A1C19D}"/>
    <dgm:cxn modelId="{1867F377-667C-412A-AA3F-59EFA666C948}" srcId="{D2D6E57E-D319-4750-A9B6-781ACB7513A0}" destId="{AD94B5E9-817B-4DEB-8B22-681C81A5A380}" srcOrd="2" destOrd="0" parTransId="{08B05800-8505-4AF0-802E-5651F4EEAE70}" sibTransId="{AF879EF9-405F-4745-87F4-CBD6FDA3FF0B}"/>
    <dgm:cxn modelId="{4D7D53A0-C28D-49B2-8CC4-30749E8820F4}" type="presOf" srcId="{B799922F-922F-44F2-B4BD-2E3A0D06C0BD}" destId="{E1A8D66C-7D47-4473-A4C9-F98265F6923F}" srcOrd="0" destOrd="0" presId="urn:microsoft.com/office/officeart/2008/layout/LinedList"/>
    <dgm:cxn modelId="{A15475A4-5026-4F55-841E-622F4B13A44D}" type="presOf" srcId="{D2D6E57E-D319-4750-A9B6-781ACB7513A0}" destId="{5C3B33EC-A8D7-4666-B706-6B69FA835397}" srcOrd="0" destOrd="0" presId="urn:microsoft.com/office/officeart/2008/layout/LinedList"/>
    <dgm:cxn modelId="{666CFEE1-B84C-40FE-9E02-03D718F2828C}" type="presOf" srcId="{AD94B5E9-817B-4DEB-8B22-681C81A5A380}" destId="{1BA4F64F-048E-4063-A582-98CB2ACEEEB5}" srcOrd="0" destOrd="0" presId="urn:microsoft.com/office/officeart/2008/layout/LinedList"/>
    <dgm:cxn modelId="{110BF216-32A0-4029-AA31-4D61BE6FC84B}" type="presParOf" srcId="{5C3B33EC-A8D7-4666-B706-6B69FA835397}" destId="{5CC4D16D-5813-42C4-9E94-139D93DD1238}" srcOrd="0" destOrd="0" presId="urn:microsoft.com/office/officeart/2008/layout/LinedList"/>
    <dgm:cxn modelId="{EA3955E9-E6BA-40CC-9052-94C2E5DA30CB}" type="presParOf" srcId="{5C3B33EC-A8D7-4666-B706-6B69FA835397}" destId="{BFD51003-1CED-48C2-950C-341167C80EA7}" srcOrd="1" destOrd="0" presId="urn:microsoft.com/office/officeart/2008/layout/LinedList"/>
    <dgm:cxn modelId="{63F9B663-6DB4-439F-B08C-B3641A94A8B0}" type="presParOf" srcId="{BFD51003-1CED-48C2-950C-341167C80EA7}" destId="{E1A8D66C-7D47-4473-A4C9-F98265F6923F}" srcOrd="0" destOrd="0" presId="urn:microsoft.com/office/officeart/2008/layout/LinedList"/>
    <dgm:cxn modelId="{16B3F652-53F1-437E-A6AA-07FA718B7FF9}" type="presParOf" srcId="{BFD51003-1CED-48C2-950C-341167C80EA7}" destId="{F1449D63-1725-4EEB-AAF3-EC7D56256F24}" srcOrd="1" destOrd="0" presId="urn:microsoft.com/office/officeart/2008/layout/LinedList"/>
    <dgm:cxn modelId="{CA70086B-9F9D-4804-B28E-A8CB5CBBE8E1}" type="presParOf" srcId="{5C3B33EC-A8D7-4666-B706-6B69FA835397}" destId="{F3004739-8529-41AA-8ABC-9B87A5E80896}" srcOrd="2" destOrd="0" presId="urn:microsoft.com/office/officeart/2008/layout/LinedList"/>
    <dgm:cxn modelId="{859E695D-CDD2-441B-B2D2-5DCB74E4F270}" type="presParOf" srcId="{5C3B33EC-A8D7-4666-B706-6B69FA835397}" destId="{764039F6-3F3C-4010-9BEE-F1174FCFE939}" srcOrd="3" destOrd="0" presId="urn:microsoft.com/office/officeart/2008/layout/LinedList"/>
    <dgm:cxn modelId="{E0D2AF5B-CF94-47DC-82D0-36D970B539CF}" type="presParOf" srcId="{764039F6-3F3C-4010-9BEE-F1174FCFE939}" destId="{C5E3730D-A1F5-4B1D-A3BA-31C19B35D76E}" srcOrd="0" destOrd="0" presId="urn:microsoft.com/office/officeart/2008/layout/LinedList"/>
    <dgm:cxn modelId="{130AFE77-4109-4E72-83C8-D381EA9DC6E6}" type="presParOf" srcId="{764039F6-3F3C-4010-9BEE-F1174FCFE939}" destId="{24B99CE4-E067-41A0-A13E-2F45A4D168D3}" srcOrd="1" destOrd="0" presId="urn:microsoft.com/office/officeart/2008/layout/LinedList"/>
    <dgm:cxn modelId="{E1388979-81B0-48ED-BBB5-0ECA2864CC4C}" type="presParOf" srcId="{5C3B33EC-A8D7-4666-B706-6B69FA835397}" destId="{C584FC7C-EE16-4F00-A99A-3F1E020A0A8E}" srcOrd="4" destOrd="0" presId="urn:microsoft.com/office/officeart/2008/layout/LinedList"/>
    <dgm:cxn modelId="{E67E3895-3032-41C7-930D-4507EB184D19}" type="presParOf" srcId="{5C3B33EC-A8D7-4666-B706-6B69FA835397}" destId="{1071527E-D4FE-46D0-A13A-67DE5AF736C7}" srcOrd="5" destOrd="0" presId="urn:microsoft.com/office/officeart/2008/layout/LinedList"/>
    <dgm:cxn modelId="{5D72809A-88FD-42F1-9EE3-CD0F2D8A00F4}" type="presParOf" srcId="{1071527E-D4FE-46D0-A13A-67DE5AF736C7}" destId="{1BA4F64F-048E-4063-A582-98CB2ACEEEB5}" srcOrd="0" destOrd="0" presId="urn:microsoft.com/office/officeart/2008/layout/LinedList"/>
    <dgm:cxn modelId="{DBAC62EE-4C9E-4776-AB60-3D7D557E7176}" type="presParOf" srcId="{1071527E-D4FE-46D0-A13A-67DE5AF736C7}" destId="{529AF72A-5383-497A-9FEE-7C04B15F908A}" srcOrd="1" destOrd="0" presId="urn:microsoft.com/office/officeart/2008/layout/LinedList"/>
    <dgm:cxn modelId="{ED38DC04-C77E-4A72-BE20-A24687FAF8C5}" type="presParOf" srcId="{5C3B33EC-A8D7-4666-B706-6B69FA835397}" destId="{36C97C85-8D82-4CE0-9D43-F21F284A7CA9}" srcOrd="6" destOrd="0" presId="urn:microsoft.com/office/officeart/2008/layout/LinedList"/>
    <dgm:cxn modelId="{F1B79A0D-ABCD-4A91-B6F9-2BB41D1E0AE3}" type="presParOf" srcId="{5C3B33EC-A8D7-4666-B706-6B69FA835397}" destId="{7A7A86A4-FE04-40E9-AD9D-C1F6A36C39C9}" srcOrd="7" destOrd="0" presId="urn:microsoft.com/office/officeart/2008/layout/LinedList"/>
    <dgm:cxn modelId="{93709131-D425-4989-B134-A68AA7361B1B}" type="presParOf" srcId="{7A7A86A4-FE04-40E9-AD9D-C1F6A36C39C9}" destId="{3494F87F-1E6A-45F7-A0B8-2B3774E24833}" srcOrd="0" destOrd="0" presId="urn:microsoft.com/office/officeart/2008/layout/LinedList"/>
    <dgm:cxn modelId="{1AD16B09-AF20-4795-937B-DEDAA43F427E}" type="presParOf" srcId="{7A7A86A4-FE04-40E9-AD9D-C1F6A36C39C9}" destId="{A87C7C70-3AFE-43B7-BD7B-1B4666903C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4D16D-5813-42C4-9E94-139D93DD123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8D66C-7D47-4473-A4C9-F98265F6923F}">
      <dsp:nvSpPr>
        <dsp:cNvPr id="0" name=""/>
        <dsp:cNvSpPr/>
      </dsp:nvSpPr>
      <dsp:spPr>
        <a:xfrm>
          <a:off x="0" y="0"/>
          <a:ext cx="10515600" cy="89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/>
            <a:t>Operational</a:t>
          </a:r>
          <a:endParaRPr lang="en-US" sz="4100" b="0" kern="1200">
            <a:latin typeface="Calibri Light" panose="020F0302020204030204"/>
          </a:endParaRPr>
        </a:p>
      </dsp:txBody>
      <dsp:txXfrm>
        <a:off x="0" y="0"/>
        <a:ext cx="10515600" cy="897543"/>
      </dsp:txXfrm>
    </dsp:sp>
    <dsp:sp modelId="{F3004739-8529-41AA-8ABC-9B87A5E80896}">
      <dsp:nvSpPr>
        <dsp:cNvPr id="0" name=""/>
        <dsp:cNvSpPr/>
      </dsp:nvSpPr>
      <dsp:spPr>
        <a:xfrm>
          <a:off x="0" y="8975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3730D-A1F5-4B1D-A3BA-31C19B35D76E}">
      <dsp:nvSpPr>
        <dsp:cNvPr id="0" name=""/>
        <dsp:cNvSpPr/>
      </dsp:nvSpPr>
      <dsp:spPr>
        <a:xfrm>
          <a:off x="0" y="897543"/>
          <a:ext cx="10515600" cy="89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/>
            <a:t>Performance</a:t>
          </a:r>
        </a:p>
      </dsp:txBody>
      <dsp:txXfrm>
        <a:off x="0" y="897543"/>
        <a:ext cx="10515600" cy="897543"/>
      </dsp:txXfrm>
    </dsp:sp>
    <dsp:sp modelId="{C584FC7C-EE16-4F00-A99A-3F1E020A0A8E}">
      <dsp:nvSpPr>
        <dsp:cNvPr id="0" name=""/>
        <dsp:cNvSpPr/>
      </dsp:nvSpPr>
      <dsp:spPr>
        <a:xfrm>
          <a:off x="0" y="17950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4F64F-048E-4063-A582-98CB2ACEEEB5}">
      <dsp:nvSpPr>
        <dsp:cNvPr id="0" name=""/>
        <dsp:cNvSpPr/>
      </dsp:nvSpPr>
      <dsp:spPr>
        <a:xfrm>
          <a:off x="0" y="1795086"/>
          <a:ext cx="10515600" cy="89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>
              <a:latin typeface="Calibri Light" panose="020F0302020204030204"/>
            </a:rPr>
            <a:t>Security</a:t>
          </a:r>
        </a:p>
      </dsp:txBody>
      <dsp:txXfrm>
        <a:off x="0" y="1795086"/>
        <a:ext cx="10515600" cy="897543"/>
      </dsp:txXfrm>
    </dsp:sp>
    <dsp:sp modelId="{36C97C85-8D82-4CE0-9D43-F21F284A7CA9}">
      <dsp:nvSpPr>
        <dsp:cNvPr id="0" name=""/>
        <dsp:cNvSpPr/>
      </dsp:nvSpPr>
      <dsp:spPr>
        <a:xfrm>
          <a:off x="0" y="269263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4F87F-1E6A-45F7-A0B8-2B3774E24833}">
      <dsp:nvSpPr>
        <dsp:cNvPr id="0" name=""/>
        <dsp:cNvSpPr/>
      </dsp:nvSpPr>
      <dsp:spPr>
        <a:xfrm>
          <a:off x="0" y="2692630"/>
          <a:ext cx="10515600" cy="897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>
              <a:latin typeface="Calibri Light" panose="020F0302020204030204"/>
            </a:rPr>
            <a:t>Cultural</a:t>
          </a:r>
          <a:r>
            <a:rPr lang="en-US" sz="4100" b="0" kern="1200"/>
            <a:t>/Political</a:t>
          </a:r>
        </a:p>
      </dsp:txBody>
      <dsp:txXfrm>
        <a:off x="0" y="2692630"/>
        <a:ext cx="10515600" cy="89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en-US" sz="5600">
                <a:latin typeface="Aharoni"/>
                <a:cs typeface="Calibri Light"/>
              </a:rPr>
              <a:t>Jack Brown's Beer &amp; Burger Joint</a:t>
            </a:r>
            <a:br>
              <a:rPr lang="en-US" sz="5600">
                <a:cs typeface="Calibri Light"/>
              </a:rPr>
            </a:br>
            <a:r>
              <a:rPr lang="en-US" sz="5600" b="1">
                <a:latin typeface="Bahnschrift"/>
                <a:cs typeface="Calibri Light"/>
              </a:rPr>
              <a:t>Sprint 2 </a:t>
            </a:r>
            <a:endParaRPr lang="en-US" sz="5600" b="1">
              <a:latin typeface="Bahnschrif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Team 2</a:t>
            </a:r>
          </a:p>
          <a:p>
            <a:r>
              <a:rPr lang="en-US">
                <a:cs typeface="Calibri"/>
              </a:rPr>
              <a:t>Alexis Strickland, Khadeem Dublin, Dominant Elting, Ryan McCrary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F22E-9601-48A6-B5CC-D16D249E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Preliminary Supplement Specifications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9B89E6-8CC7-457B-917D-59BAC18316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86789"/>
          <a:ext cx="10515600" cy="359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7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5A87E-3988-4C9A-86D3-F182D5B7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Updated Use Case Diagram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F24BBA6-C7E6-43F8-83FF-C0AE2D3BB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68" r="30449" b="78185"/>
          <a:stretch/>
        </p:blipFill>
        <p:spPr>
          <a:xfrm>
            <a:off x="4848314" y="553816"/>
            <a:ext cx="6464623" cy="54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8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A7E73-D72F-498C-AB8D-67CBD26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Updated Context Diagram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6BAE044-C3BB-4E26-A301-DEE0D6BDC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38" t="27206" r="28514" b="58640"/>
          <a:stretch/>
        </p:blipFill>
        <p:spPr>
          <a:xfrm>
            <a:off x="3142" y="2436079"/>
            <a:ext cx="12043194" cy="43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2043B-0448-48AB-8C75-1047BF59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Updated Product Backlog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8666384-6F13-4AB3-AA8F-38CDD134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47" y="270864"/>
            <a:ext cx="7497174" cy="59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33741-A3F8-4EA3-8150-54B6E360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Sprint 2 Backlog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C00F33-E1AE-4556-9D04-5EB804D0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3127406"/>
            <a:ext cx="11203755" cy="2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4CB1D-96FF-4015-B541-47D4F0C2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Burndown Chart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93FB4D-42CB-41D6-A7CA-4693E4CD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68" y="436301"/>
            <a:ext cx="7670244" cy="56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0B626-13E6-4378-B423-E8A2ADD4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PSPI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7824E71-223B-440F-BD52-D5C1FB9C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1" t="9756" r="3455" b="1084"/>
          <a:stretch/>
        </p:blipFill>
        <p:spPr>
          <a:xfrm>
            <a:off x="2338499" y="2462083"/>
            <a:ext cx="7519992" cy="3782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9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90C6-8619-485D-B96B-36A0166F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PSPI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6605BB-207F-4D95-9230-2DD151BC6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14" b="57983"/>
          <a:stretch/>
        </p:blipFill>
        <p:spPr>
          <a:xfrm>
            <a:off x="292608" y="3461658"/>
            <a:ext cx="3758184" cy="19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F42DC49-BD5D-4AB9-98C3-60D7F10CE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" r="58691" b="54159"/>
          <a:stretch/>
        </p:blipFill>
        <p:spPr>
          <a:xfrm>
            <a:off x="4216908" y="3039413"/>
            <a:ext cx="3758184" cy="2760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8470B0B-EA56-47A5-92D1-36F978E4A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52" b="50281"/>
          <a:stretch/>
        </p:blipFill>
        <p:spPr>
          <a:xfrm>
            <a:off x="8141208" y="3437388"/>
            <a:ext cx="3758184" cy="1964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960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D0666CF48904B9A95295B29D66542" ma:contentTypeVersion="4" ma:contentTypeDescription="Create a new document." ma:contentTypeScope="" ma:versionID="f9946fff73f09e4bc1127b13f87b81d6">
  <xsd:schema xmlns:xsd="http://www.w3.org/2001/XMLSchema" xmlns:xs="http://www.w3.org/2001/XMLSchema" xmlns:p="http://schemas.microsoft.com/office/2006/metadata/properties" xmlns:ns2="80b50987-44b9-42ca-b3f4-54f8783abafd" targetNamespace="http://schemas.microsoft.com/office/2006/metadata/properties" ma:root="true" ma:fieldsID="61285c53a68d8dfbc042ccd6c949e1ac" ns2:_="">
    <xsd:import namespace="80b50987-44b9-42ca-b3f4-54f8783ab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50987-44b9-42ca-b3f4-54f8783ab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9BC15-33A0-40BB-9556-52FA0670E2AD}">
  <ds:schemaRefs>
    <ds:schemaRef ds:uri="80b50987-44b9-42ca-b3f4-54f8783aba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C5ED90-640B-419C-A74C-4339D18CA9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65FCB9-0AAA-476F-961E-EBC6FC3915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Jack Brown's Beer &amp; Burger Joint Sprint 2 </vt:lpstr>
      <vt:lpstr>Preliminary Supplement Specifications</vt:lpstr>
      <vt:lpstr>Updated Use Case Diagram</vt:lpstr>
      <vt:lpstr>Updated Context Diagram</vt:lpstr>
      <vt:lpstr>Updated Product Backlog</vt:lpstr>
      <vt:lpstr>Sprint 2 Backlog</vt:lpstr>
      <vt:lpstr>Burndown Chart</vt:lpstr>
      <vt:lpstr>PSPI</vt:lpstr>
      <vt:lpstr>PSPI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2022-02-15T22:25:10Z</dcterms:created>
  <dcterms:modified xsi:type="dcterms:W3CDTF">2022-02-24T01:05:20Z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0x010100C6ED0666CF48904B9A95295B29D66542</vt:lpwstr>
  </property>
</Properties>
</file>