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bc95b87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4bc95b87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c826e4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4c826e4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4bc95b875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24bc95b875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bc95b875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4bc95b875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bc95b875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bc95b875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bc95b875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4bc95b875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bc95b875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4bc95b875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bc95b875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4bc95b875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bc95b875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24bc95b875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c826e4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4c826e4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bc95b87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bc95b87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c826e4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4c826e4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4c826e4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4c826e4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bc95b875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4bc95b875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13" y="0"/>
            <a:ext cx="3038100" cy="51435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2"/>
          </p:nvPr>
        </p:nvSpPr>
        <p:spPr>
          <a:xfrm>
            <a:off x="12" y="0"/>
            <a:ext cx="9144000" cy="3686400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899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 rot="5400000">
            <a:off x="5369551" y="1483426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2" y="4750737"/>
            <a:ext cx="9144000" cy="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D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TEAM 8: CHRISTINA BAILEY, COURTNEY JOHNSON, KELLY RAWLS, JT TAYLOR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25250"/>
            <a:ext cx="59436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33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92" y="0"/>
            <a:ext cx="6559759" cy="47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36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6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4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8000">
                <a:solidFill>
                  <a:srgbClr val="262626"/>
                </a:solidFill>
              </a:rPr>
              <a:t>PSPI</a:t>
            </a:r>
            <a:endParaRPr/>
          </a:p>
        </p:txBody>
      </p:sp>
      <p:cxnSp>
        <p:nvCxnSpPr>
          <p:cNvPr id="236" name="Google Shape;236;p36"/>
          <p:cNvCxnSpPr/>
          <p:nvPr/>
        </p:nvCxnSpPr>
        <p:spPr>
          <a:xfrm>
            <a:off x="5650992" y="1043525"/>
            <a:ext cx="0" cy="2668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36"/>
          <p:cNvSpPr/>
          <p:nvPr/>
        </p:nvSpPr>
        <p:spPr>
          <a:xfrm>
            <a:off x="11" y="4755706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4250"/>
            <a:ext cx="8839204" cy="329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00" y="160700"/>
            <a:ext cx="8423798" cy="44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220"/>
            <a:ext cx="9144003" cy="397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7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7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828075" y="349325"/>
            <a:ext cx="46914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Updated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Level 0 DFD</a:t>
            </a:r>
            <a:endParaRPr/>
          </a:p>
        </p:txBody>
      </p:sp>
      <p:cxnSp>
        <p:nvCxnSpPr>
          <p:cNvPr id="161" name="Google Shape;161;p27"/>
          <p:cNvCxnSpPr/>
          <p:nvPr/>
        </p:nvCxnSpPr>
        <p:spPr>
          <a:xfrm>
            <a:off x="5650992" y="1043525"/>
            <a:ext cx="0" cy="2668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7"/>
          <p:cNvSpPr/>
          <p:nvPr/>
        </p:nvSpPr>
        <p:spPr>
          <a:xfrm>
            <a:off x="11" y="4755706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" y="187950"/>
            <a:ext cx="5611950" cy="44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8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836950" y="482675"/>
            <a:ext cx="46914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Updated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Level 1 DFD: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Create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Maintenance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Request</a:t>
            </a: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5650992" y="1043525"/>
            <a:ext cx="0" cy="2668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8"/>
          <p:cNvSpPr/>
          <p:nvPr/>
        </p:nvSpPr>
        <p:spPr>
          <a:xfrm>
            <a:off x="11" y="4755706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700"/>
            <a:ext cx="5765524" cy="3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2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4836950" y="482675"/>
            <a:ext cx="46914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Updated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Level 1 DFD: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SMS Tour </a:t>
            </a:r>
            <a:endParaRPr sz="3900">
              <a:solidFill>
                <a:srgbClr val="262626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" sz="3900">
                <a:solidFill>
                  <a:srgbClr val="262626"/>
                </a:solidFill>
              </a:rPr>
              <a:t>Request</a:t>
            </a:r>
            <a:endParaRPr/>
          </a:p>
        </p:txBody>
      </p:sp>
      <p:cxnSp>
        <p:nvCxnSpPr>
          <p:cNvPr id="187" name="Google Shape;187;p29"/>
          <p:cNvCxnSpPr/>
          <p:nvPr/>
        </p:nvCxnSpPr>
        <p:spPr>
          <a:xfrm>
            <a:off x="5650992" y="1043525"/>
            <a:ext cx="0" cy="2668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9"/>
          <p:cNvSpPr/>
          <p:nvPr/>
        </p:nvSpPr>
        <p:spPr>
          <a:xfrm>
            <a:off x="11" y="4755706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5" y="1005200"/>
            <a:ext cx="5343576" cy="3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Plan — Business Readiness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503825"/>
            <a:ext cx="8520600" cy="30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2800"/>
              <a:t>Conversion Strategy</a:t>
            </a:r>
            <a:endParaRPr sz="28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650"/>
              <a:t>Direct Simultaneous Conversion</a:t>
            </a:r>
            <a:endParaRPr sz="265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2800"/>
              <a:t>Business Contingency Plan</a:t>
            </a:r>
            <a:endParaRPr sz="28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650"/>
              <a:t>Training/Technical Manuals</a:t>
            </a:r>
            <a:endParaRPr sz="265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650"/>
              <a:t>Revert to Old System</a:t>
            </a:r>
            <a:endParaRPr sz="2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Plan — Technical Readiness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311700" y="1503825"/>
            <a:ext cx="8520600" cy="30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400"/>
              <a:t>Hardware</a:t>
            </a:r>
            <a:endParaRPr sz="24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250"/>
              <a:t>Ensure client has necessary hardware </a:t>
            </a:r>
            <a:endParaRPr sz="225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400"/>
              <a:t>Software</a:t>
            </a:r>
            <a:endParaRPr sz="24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250"/>
              <a:t>Ensure client has necessary software( Bluehost and WordPress)</a:t>
            </a:r>
            <a:endParaRPr sz="225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400"/>
              <a:t>Convert Data</a:t>
            </a:r>
            <a:endParaRPr sz="24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250"/>
              <a:t>Manual Data Entry</a:t>
            </a:r>
            <a:endParaRPr sz="2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Plan — People Readiness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503825"/>
            <a:ext cx="8520600" cy="30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/>
              <a:t>Revise Management Policies</a:t>
            </a:r>
            <a:endParaRPr sz="20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/>
              <a:t>Assess Costs and Benefits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50"/>
              <a:t>Low cost system that will save time </a:t>
            </a:r>
            <a:endParaRPr sz="185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50"/>
              <a:t>Increased organization</a:t>
            </a:r>
            <a:endParaRPr sz="185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/>
              <a:t>Motivate Adoption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50"/>
              <a:t>Client Input</a:t>
            </a:r>
            <a:endParaRPr sz="185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50"/>
              <a:t>Minimize effort to learn</a:t>
            </a:r>
            <a:endParaRPr sz="185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/>
              <a:t>Conduct Training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50"/>
              <a:t>One-on-One training at weekly meetings</a:t>
            </a:r>
            <a:endParaRPr sz="185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50"/>
              <a:t>Training &amp; Technical Manuals</a:t>
            </a:r>
            <a:endParaRPr sz="1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33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50" y="0"/>
            <a:ext cx="7075326" cy="48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7573"/>
            <a:ext cx="9228651" cy="158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On-screen Show 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Simple Light</vt:lpstr>
      <vt:lpstr>Retrospect</vt:lpstr>
      <vt:lpstr>PowerPoint Presentation</vt:lpstr>
      <vt:lpstr>Updated  Level 0 DFD</vt:lpstr>
      <vt:lpstr>Updated  Level 1 DFD:  Create  Maintenance  Request</vt:lpstr>
      <vt:lpstr>Updated  Level 1 DFD:  SMS Tour  Request</vt:lpstr>
      <vt:lpstr>Migration Plan — Business Readiness</vt:lpstr>
      <vt:lpstr>Migration Plan — Technical Readiness</vt:lpstr>
      <vt:lpstr>Migration Plan — People Readiness</vt:lpstr>
      <vt:lpstr>Product  Backlog</vt:lpstr>
      <vt:lpstr>Sprint Backlog</vt:lpstr>
      <vt:lpstr>Burndown  Chart</vt:lpstr>
      <vt:lpstr>PSPI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Bailey, Christina</cp:lastModifiedBy>
  <cp:revision>1</cp:revision>
  <dcterms:modified xsi:type="dcterms:W3CDTF">2022-04-18T20:10:59Z</dcterms:modified>
</cp:coreProperties>
</file>