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7"/>
  </p:notesMasterIdLst>
  <p:sldIdLst>
    <p:sldId id="256" r:id="rId5"/>
    <p:sldId id="276" r:id="rId6"/>
    <p:sldId id="273" r:id="rId7"/>
    <p:sldId id="274" r:id="rId8"/>
    <p:sldId id="275" r:id="rId9"/>
    <p:sldId id="265" r:id="rId10"/>
    <p:sldId id="268" r:id="rId11"/>
    <p:sldId id="266" r:id="rId12"/>
    <p:sldId id="272" r:id="rId13"/>
    <p:sldId id="267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8D87"/>
    <a:srgbClr val="5C8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CF0D7-CBDA-4CC7-8049-2910FE9E6107}" v="6" dt="2023-02-20T20:10:27.388"/>
    <p1510:client id="{1D6C263A-B50A-4824-BC32-0B7889AAD8CB}" v="4" dt="2023-02-20T23:11:45.182"/>
    <p1510:client id="{24CC7420-9B0B-4119-9CE2-B26DDA490EE5}" v="6" dt="2023-02-20T23:23:46.135"/>
    <p1510:client id="{2A1F8806-1CDE-4EC4-9E64-8753C9D81E8E}" v="1" dt="2023-03-13T18:17:24.799"/>
    <p1510:client id="{33BA70A6-E95B-431A-827F-664BCF4D3189}" v="260" vWet="262" dt="2023-02-21T00:00:05.161"/>
    <p1510:client id="{364F4E56-F118-4D36-B63A-4FD6502119B2}" v="26" dt="2023-02-21T00:10:39.137"/>
    <p1510:client id="{37AE3710-E3F9-4F54-A0F5-29C9A94376A8}" v="13" dt="2023-02-20T23:02:34.515"/>
    <p1510:client id="{5A277D78-3971-4E4A-8F4E-FBD54B6D1BF0}" v="21" dt="2023-03-13T06:16:07.286"/>
    <p1510:client id="{5E8056D1-8E21-41DC-AE25-4E18CC170A94}" v="5" dt="2023-02-20T23:09:56.083"/>
    <p1510:client id="{7DDDCB86-0D31-40FB-811F-7066F71E3BBA}" v="1" dt="2023-03-13T22:22:21.247"/>
    <p1510:client id="{80C1B87F-59E3-4B10-A46E-6A8EE247FF65}" v="6" dt="2023-02-20T22:53:29.732"/>
    <p1510:client id="{8143EF2B-9FC0-466C-8442-BA101D62EF26}" v="27" dt="2023-02-20T19:36:35.715"/>
    <p1510:client id="{81B9FCF4-8530-4ABD-A249-D0ACB31D7472}" v="36" dt="2023-03-13T21:42:45.902"/>
    <p1510:client id="{9B4FF8B1-C8F1-4869-AA77-20645D6FB517}" vWet="2" dt="2023-02-20T23:41:21.006"/>
    <p1510:client id="{B06868CA-FA88-453C-BAF7-2CBE4A984291}" v="5" dt="2023-03-13T20:20:14.694"/>
    <p1510:client id="{D8CC5ACE-CAD4-4242-9A67-83B363F10F61}" v="81" dt="2023-03-13T01:45:06.610"/>
    <p1510:client id="{DD7D60A7-9A3B-4FC2-9AFB-D6A89E3BCE5F}" v="41" dt="2023-03-13T00:01:07.593"/>
    <p1510:client id="{EA152179-F11E-4CF7-8914-FC5EBB63F70A}" v="46" dt="2023-02-20T05:52:35.790"/>
    <p1510:client id="{FA4634AB-A468-41A7-86DD-2227188CDA7E}" v="11" vWet="13" dt="2023-02-21T00:10:22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th, George" userId="S::boothg17@students.ecu.edu::c58723a8-478f-46d6-a026-f6a4636c68c9" providerId="AD" clId="Web-{97F5FFE1-993A-4F6E-8874-63AFFC8A322A}"/>
    <pc:docChg chg="modSld">
      <pc:chgData name="Booth, George" userId="S::boothg17@students.ecu.edu::c58723a8-478f-46d6-a026-f6a4636c68c9" providerId="AD" clId="Web-{97F5FFE1-993A-4F6E-8874-63AFFC8A322A}" dt="2023-02-06T23:51:14.785" v="1" actId="1076"/>
      <pc:docMkLst>
        <pc:docMk/>
      </pc:docMkLst>
      <pc:sldChg chg="modSp">
        <pc:chgData name="Booth, George" userId="S::boothg17@students.ecu.edu::c58723a8-478f-46d6-a026-f6a4636c68c9" providerId="AD" clId="Web-{97F5FFE1-993A-4F6E-8874-63AFFC8A322A}" dt="2023-02-06T23:51:14.785" v="1" actId="1076"/>
        <pc:sldMkLst>
          <pc:docMk/>
          <pc:sldMk cId="604189713" sldId="267"/>
        </pc:sldMkLst>
        <pc:graphicFrameChg chg="mod modGraphic">
          <ac:chgData name="Booth, George" userId="S::boothg17@students.ecu.edu::c58723a8-478f-46d6-a026-f6a4636c68c9" providerId="AD" clId="Web-{97F5FFE1-993A-4F6E-8874-63AFFC8A322A}" dt="2023-02-06T23:51:14.785" v="1" actId="1076"/>
          <ac:graphicFrameMkLst>
            <pc:docMk/>
            <pc:sldMk cId="604189713" sldId="267"/>
            <ac:graphicFrameMk id="5" creationId="{2418828B-8B0F-3DAF-9A10-A25D039B44B2}"/>
          </ac:graphicFrameMkLst>
        </pc:graphicFrameChg>
      </pc:sldChg>
    </pc:docChg>
  </pc:docChgLst>
  <pc:docChgLst>
    <pc:chgData name="Booth, George" userId="S::boothg17@students.ecu.edu::c58723a8-478f-46d6-a026-f6a4636c68c9" providerId="AD" clId="Web-{80C1B87F-59E3-4B10-A46E-6A8EE247FF65}"/>
    <pc:docChg chg="modSld">
      <pc:chgData name="Booth, George" userId="S::boothg17@students.ecu.edu::c58723a8-478f-46d6-a026-f6a4636c68c9" providerId="AD" clId="Web-{80C1B87F-59E3-4B10-A46E-6A8EE247FF65}" dt="2023-02-20T22:53:40.310" v="4"/>
      <pc:docMkLst>
        <pc:docMk/>
      </pc:docMkLst>
      <pc:sldChg chg="addSp delSp modSp mod setBg">
        <pc:chgData name="Booth, George" userId="S::boothg17@students.ecu.edu::c58723a8-478f-46d6-a026-f6a4636c68c9" providerId="AD" clId="Web-{80C1B87F-59E3-4B10-A46E-6A8EE247FF65}" dt="2023-02-20T22:53:40.310" v="4"/>
        <pc:sldMkLst>
          <pc:docMk/>
          <pc:sldMk cId="3809694933" sldId="269"/>
        </pc:sldMkLst>
        <pc:spChg chg="mod">
          <ac:chgData name="Booth, George" userId="S::boothg17@students.ecu.edu::c58723a8-478f-46d6-a026-f6a4636c68c9" providerId="AD" clId="Web-{80C1B87F-59E3-4B10-A46E-6A8EE247FF65}" dt="2023-02-20T22:53:40.310" v="4"/>
          <ac:spMkLst>
            <pc:docMk/>
            <pc:sldMk cId="3809694933" sldId="269"/>
            <ac:spMk id="2" creationId="{150DDDC0-7EE1-0220-1AD7-13CDA4B4C1C2}"/>
          </ac:spMkLst>
        </pc:spChg>
        <pc:spChg chg="del">
          <ac:chgData name="Booth, George" userId="S::boothg17@students.ecu.edu::c58723a8-478f-46d6-a026-f6a4636c68c9" providerId="AD" clId="Web-{80C1B87F-59E3-4B10-A46E-6A8EE247FF65}" dt="2023-02-20T22:53:40.310" v="4"/>
          <ac:spMkLst>
            <pc:docMk/>
            <pc:sldMk cId="3809694933" sldId="269"/>
            <ac:spMk id="3" creationId="{D4B09F94-6B2B-761D-029E-A08ACC8D4046}"/>
          </ac:spMkLst>
        </pc:spChg>
        <pc:graphicFrameChg chg="add">
          <ac:chgData name="Booth, George" userId="S::boothg17@students.ecu.edu::c58723a8-478f-46d6-a026-f6a4636c68c9" providerId="AD" clId="Web-{80C1B87F-59E3-4B10-A46E-6A8EE247FF65}" dt="2023-02-20T22:53:40.310" v="4"/>
          <ac:graphicFrameMkLst>
            <pc:docMk/>
            <pc:sldMk cId="3809694933" sldId="269"/>
            <ac:graphicFrameMk id="5" creationId="{677A2E58-132F-6C72-825E-6EAA2CE448D5}"/>
          </ac:graphicFrameMkLst>
        </pc:graphicFrameChg>
      </pc:sldChg>
      <pc:sldChg chg="addSp delSp modSp">
        <pc:chgData name="Booth, George" userId="S::boothg17@students.ecu.edu::c58723a8-478f-46d6-a026-f6a4636c68c9" providerId="AD" clId="Web-{80C1B87F-59E3-4B10-A46E-6A8EE247FF65}" dt="2023-02-20T22:53:29.435" v="3"/>
        <pc:sldMkLst>
          <pc:docMk/>
          <pc:sldMk cId="3257230787" sldId="270"/>
        </pc:sldMkLst>
        <pc:spChg chg="del">
          <ac:chgData name="Booth, George" userId="S::boothg17@students.ecu.edu::c58723a8-478f-46d6-a026-f6a4636c68c9" providerId="AD" clId="Web-{80C1B87F-59E3-4B10-A46E-6A8EE247FF65}" dt="2023-02-20T22:53:00.887" v="0"/>
          <ac:spMkLst>
            <pc:docMk/>
            <pc:sldMk cId="3257230787" sldId="270"/>
            <ac:spMk id="3" creationId="{46CCFCAA-91CD-7202-52B4-116E0E3D6B04}"/>
          </ac:spMkLst>
        </pc:spChg>
        <pc:spChg chg="add del mod">
          <ac:chgData name="Booth, George" userId="S::boothg17@students.ecu.edu::c58723a8-478f-46d6-a026-f6a4636c68c9" providerId="AD" clId="Web-{80C1B87F-59E3-4B10-A46E-6A8EE247FF65}" dt="2023-02-20T22:53:29.435" v="3"/>
          <ac:spMkLst>
            <pc:docMk/>
            <pc:sldMk cId="3257230787" sldId="270"/>
            <ac:spMk id="6" creationId="{D5CBE77B-D0BD-91D4-7E8E-2C3B1E8771F6}"/>
          </ac:spMkLst>
        </pc:spChg>
        <pc:picChg chg="add del mod ord">
          <ac:chgData name="Booth, George" userId="S::boothg17@students.ecu.edu::c58723a8-478f-46d6-a026-f6a4636c68c9" providerId="AD" clId="Web-{80C1B87F-59E3-4B10-A46E-6A8EE247FF65}" dt="2023-02-20T22:53:28.294" v="2"/>
          <ac:picMkLst>
            <pc:docMk/>
            <pc:sldMk cId="3257230787" sldId="270"/>
            <ac:picMk id="4" creationId="{B18FD2DF-7AC7-4D11-AB1F-0958C2F614DB}"/>
          </ac:picMkLst>
        </pc:picChg>
        <pc:picChg chg="add mod ord">
          <ac:chgData name="Booth, George" userId="S::boothg17@students.ecu.edu::c58723a8-478f-46d6-a026-f6a4636c68c9" providerId="AD" clId="Web-{80C1B87F-59E3-4B10-A46E-6A8EE247FF65}" dt="2023-02-20T22:53:29.435" v="3"/>
          <ac:picMkLst>
            <pc:docMk/>
            <pc:sldMk cId="3257230787" sldId="270"/>
            <ac:picMk id="7" creationId="{CC347FDD-320E-2B87-5543-11D0C06E44F0}"/>
          </ac:picMkLst>
        </pc:picChg>
      </pc:sldChg>
    </pc:docChg>
  </pc:docChgLst>
  <pc:docChgLst>
    <pc:chgData name="Booth, George" userId="S::boothg17@students.ecu.edu::c58723a8-478f-46d6-a026-f6a4636c68c9" providerId="AD" clId="Web-{A94739CC-18DD-4626-AED9-B1B87312BCA7}"/>
    <pc:docChg chg="addSld modSld">
      <pc:chgData name="Booth, George" userId="S::boothg17@students.ecu.edu::c58723a8-478f-46d6-a026-f6a4636c68c9" providerId="AD" clId="Web-{A94739CC-18DD-4626-AED9-B1B87312BCA7}" dt="2023-02-06T23:07:26.146" v="27" actId="1076"/>
      <pc:docMkLst>
        <pc:docMk/>
      </pc:docMkLst>
      <pc:sldChg chg="addSp delSp modSp new">
        <pc:chgData name="Booth, George" userId="S::boothg17@students.ecu.edu::c58723a8-478f-46d6-a026-f6a4636c68c9" providerId="AD" clId="Web-{A94739CC-18DD-4626-AED9-B1B87312BCA7}" dt="2023-02-06T23:07:26.146" v="27" actId="1076"/>
        <pc:sldMkLst>
          <pc:docMk/>
          <pc:sldMk cId="3863466330" sldId="263"/>
        </pc:sldMkLst>
        <pc:spChg chg="mod">
          <ac:chgData name="Booth, George" userId="S::boothg17@students.ecu.edu::c58723a8-478f-46d6-a026-f6a4636c68c9" providerId="AD" clId="Web-{A94739CC-18DD-4626-AED9-B1B87312BCA7}" dt="2023-02-06T23:06:02.552" v="21" actId="20577"/>
          <ac:spMkLst>
            <pc:docMk/>
            <pc:sldMk cId="3863466330" sldId="263"/>
            <ac:spMk id="2" creationId="{96E7E82B-4EA5-F07A-D34D-1F0EB597FEDB}"/>
          </ac:spMkLst>
        </pc:spChg>
        <pc:spChg chg="del">
          <ac:chgData name="Booth, George" userId="S::boothg17@students.ecu.edu::c58723a8-478f-46d6-a026-f6a4636c68c9" providerId="AD" clId="Web-{A94739CC-18DD-4626-AED9-B1B87312BCA7}" dt="2023-02-06T23:06:04.255" v="22"/>
          <ac:spMkLst>
            <pc:docMk/>
            <pc:sldMk cId="3863466330" sldId="263"/>
            <ac:spMk id="3" creationId="{66429EFA-24E2-B800-BA17-F6CF4C819B68}"/>
          </ac:spMkLst>
        </pc:spChg>
        <pc:spChg chg="add del mod">
          <ac:chgData name="Booth, George" userId="S::boothg17@students.ecu.edu::c58723a8-478f-46d6-a026-f6a4636c68c9" providerId="AD" clId="Web-{A94739CC-18DD-4626-AED9-B1B87312BCA7}" dt="2023-02-06T23:07:19.130" v="25"/>
          <ac:spMkLst>
            <pc:docMk/>
            <pc:sldMk cId="3863466330" sldId="263"/>
            <ac:spMk id="6" creationId="{046AC749-F97B-945E-E770-2C303A362C2C}"/>
          </ac:spMkLst>
        </pc:spChg>
        <pc:picChg chg="add del mod ord">
          <ac:chgData name="Booth, George" userId="S::boothg17@students.ecu.edu::c58723a8-478f-46d6-a026-f6a4636c68c9" providerId="AD" clId="Web-{A94739CC-18DD-4626-AED9-B1B87312BCA7}" dt="2023-02-06T23:07:17.255" v="24"/>
          <ac:picMkLst>
            <pc:docMk/>
            <pc:sldMk cId="3863466330" sldId="263"/>
            <ac:picMk id="4" creationId="{52763E5F-611B-A08C-FD5A-99958E72AA67}"/>
          </ac:picMkLst>
        </pc:picChg>
        <pc:picChg chg="add mod ord">
          <ac:chgData name="Booth, George" userId="S::boothg17@students.ecu.edu::c58723a8-478f-46d6-a026-f6a4636c68c9" providerId="AD" clId="Web-{A94739CC-18DD-4626-AED9-B1B87312BCA7}" dt="2023-02-06T23:07:26.146" v="27" actId="1076"/>
          <ac:picMkLst>
            <pc:docMk/>
            <pc:sldMk cId="3863466330" sldId="263"/>
            <ac:picMk id="7" creationId="{65063D3D-1B9F-654F-27E5-E83A893398C4}"/>
          </ac:picMkLst>
        </pc:picChg>
      </pc:sldChg>
    </pc:docChg>
  </pc:docChgLst>
  <pc:docChgLst>
    <pc:chgData name="Fantaci, Brian" userId="S::fantacib17@students.ecu.edu::1c9ce8f0-7d7c-4e79-b491-4a0cd909db9d" providerId="AD" clId="Web-{364F4E56-F118-4D36-B63A-4FD6502119B2}"/>
    <pc:docChg chg="modSld sldOrd">
      <pc:chgData name="Fantaci, Brian" userId="S::fantacib17@students.ecu.edu::1c9ce8f0-7d7c-4e79-b491-4a0cd909db9d" providerId="AD" clId="Web-{364F4E56-F118-4D36-B63A-4FD6502119B2}" dt="2023-02-21T00:10:34.575" v="24" actId="20577"/>
      <pc:docMkLst>
        <pc:docMk/>
      </pc:docMkLst>
      <pc:sldChg chg="addSp delSp modSp ord">
        <pc:chgData name="Fantaci, Brian" userId="S::fantacib17@students.ecu.edu::1c9ce8f0-7d7c-4e79-b491-4a0cd909db9d" providerId="AD" clId="Web-{364F4E56-F118-4D36-B63A-4FD6502119B2}" dt="2023-02-21T00:10:34.575" v="24" actId="20577"/>
        <pc:sldMkLst>
          <pc:docMk/>
          <pc:sldMk cId="604189713" sldId="267"/>
        </pc:sldMkLst>
        <pc:spChg chg="mod">
          <ac:chgData name="Fantaci, Brian" userId="S::fantacib17@students.ecu.edu::1c9ce8f0-7d7c-4e79-b491-4a0cd909db9d" providerId="AD" clId="Web-{364F4E56-F118-4D36-B63A-4FD6502119B2}" dt="2023-02-21T00:10:34.575" v="24" actId="20577"/>
          <ac:spMkLst>
            <pc:docMk/>
            <pc:sldMk cId="604189713" sldId="267"/>
            <ac:spMk id="2" creationId="{A69D4483-2EBA-60A0-D1C2-D2B16C31F22E}"/>
          </ac:spMkLst>
        </pc:spChg>
        <pc:picChg chg="add mod">
          <ac:chgData name="Fantaci, Brian" userId="S::fantacib17@students.ecu.edu::1c9ce8f0-7d7c-4e79-b491-4a0cd909db9d" providerId="AD" clId="Web-{364F4E56-F118-4D36-B63A-4FD6502119B2}" dt="2023-02-21T00:00:33.773" v="17"/>
          <ac:picMkLst>
            <pc:docMk/>
            <pc:sldMk cId="604189713" sldId="267"/>
            <ac:picMk id="3" creationId="{8EE27BFE-5DBF-962B-CAE2-3235732D4FF2}"/>
          </ac:picMkLst>
        </pc:picChg>
        <pc:picChg chg="del">
          <ac:chgData name="Fantaci, Brian" userId="S::fantacib17@students.ecu.edu::1c9ce8f0-7d7c-4e79-b491-4a0cd909db9d" providerId="AD" clId="Web-{364F4E56-F118-4D36-B63A-4FD6502119B2}" dt="2023-02-21T00:00:22.617" v="14"/>
          <ac:picMkLst>
            <pc:docMk/>
            <pc:sldMk cId="604189713" sldId="267"/>
            <ac:picMk id="7" creationId="{9C118D15-73FF-5D10-EB76-422F16A5774D}"/>
          </ac:picMkLst>
        </pc:picChg>
      </pc:sldChg>
      <pc:sldChg chg="addSp delSp modSp mod ord setBg setClrOvrMap">
        <pc:chgData name="Fantaci, Brian" userId="S::fantacib17@students.ecu.edu::1c9ce8f0-7d7c-4e79-b491-4a0cd909db9d" providerId="AD" clId="Web-{364F4E56-F118-4D36-B63A-4FD6502119B2}" dt="2023-02-21T00:00:56.071" v="20"/>
        <pc:sldMkLst>
          <pc:docMk/>
          <pc:sldMk cId="924862325" sldId="271"/>
        </pc:sldMkLst>
        <pc:spChg chg="mod">
          <ac:chgData name="Fantaci, Brian" userId="S::fantacib17@students.ecu.edu::1c9ce8f0-7d7c-4e79-b491-4a0cd909db9d" providerId="AD" clId="Web-{364F4E56-F118-4D36-B63A-4FD6502119B2}" dt="2023-02-21T00:00:56.055" v="19"/>
          <ac:spMkLst>
            <pc:docMk/>
            <pc:sldMk cId="924862325" sldId="271"/>
            <ac:spMk id="2" creationId="{A69D4483-2EBA-60A0-D1C2-D2B16C31F22E}"/>
          </ac:spMkLst>
        </pc:spChg>
        <pc:spChg chg="add del">
          <ac:chgData name="Fantaci, Brian" userId="S::fantacib17@students.ecu.edu::1c9ce8f0-7d7c-4e79-b491-4a0cd909db9d" providerId="AD" clId="Web-{364F4E56-F118-4D36-B63A-4FD6502119B2}" dt="2023-02-21T00:00:56.071" v="20"/>
          <ac:spMkLst>
            <pc:docMk/>
            <pc:sldMk cId="924862325" sldId="271"/>
            <ac:spMk id="8" creationId="{806ABAF8-A5F0-4E99-AB6D-67BFBB982B2B}"/>
          </ac:spMkLst>
        </pc:spChg>
        <pc:spChg chg="add del">
          <ac:chgData name="Fantaci, Brian" userId="S::fantacib17@students.ecu.edu::1c9ce8f0-7d7c-4e79-b491-4a0cd909db9d" providerId="AD" clId="Web-{364F4E56-F118-4D36-B63A-4FD6502119B2}" dt="2023-02-21T00:00:56.071" v="20"/>
          <ac:spMkLst>
            <pc:docMk/>
            <pc:sldMk cId="924862325" sldId="271"/>
            <ac:spMk id="10" creationId="{5F7833E7-6A14-4F78-A2DD-5640A4F6C273}"/>
          </ac:spMkLst>
        </pc:spChg>
        <pc:spChg chg="add">
          <ac:chgData name="Fantaci, Brian" userId="S::fantacib17@students.ecu.edu::1c9ce8f0-7d7c-4e79-b491-4a0cd909db9d" providerId="AD" clId="Web-{364F4E56-F118-4D36-B63A-4FD6502119B2}" dt="2023-02-21T00:00:56.071" v="20"/>
          <ac:spMkLst>
            <pc:docMk/>
            <pc:sldMk cId="924862325" sldId="271"/>
            <ac:spMk id="15" creationId="{806ABAF8-A5F0-4E99-AB6D-67BFBB982B2B}"/>
          </ac:spMkLst>
        </pc:spChg>
        <pc:spChg chg="add">
          <ac:chgData name="Fantaci, Brian" userId="S::fantacib17@students.ecu.edu::1c9ce8f0-7d7c-4e79-b491-4a0cd909db9d" providerId="AD" clId="Web-{364F4E56-F118-4D36-B63A-4FD6502119B2}" dt="2023-02-21T00:00:56.071" v="20"/>
          <ac:spMkLst>
            <pc:docMk/>
            <pc:sldMk cId="924862325" sldId="271"/>
            <ac:spMk id="17" creationId="{5F7833E7-6A14-4F78-A2DD-5640A4F6C273}"/>
          </ac:spMkLst>
        </pc:spChg>
        <pc:picChg chg="mod">
          <ac:chgData name="Fantaci, Brian" userId="S::fantacib17@students.ecu.edu::1c9ce8f0-7d7c-4e79-b491-4a0cd909db9d" providerId="AD" clId="Web-{364F4E56-F118-4D36-B63A-4FD6502119B2}" dt="2023-02-21T00:00:56.055" v="19"/>
          <ac:picMkLst>
            <pc:docMk/>
            <pc:sldMk cId="924862325" sldId="271"/>
            <ac:picMk id="3" creationId="{EBF3D74D-F3BD-1AC3-EF8F-396A01159AD7}"/>
          </ac:picMkLst>
        </pc:picChg>
      </pc:sldChg>
    </pc:docChg>
  </pc:docChgLst>
  <pc:docChgLst>
    <pc:chgData name="Andresen, Izzy" userId="S::andreseni19@students.ecu.edu::0e9e15ef-44a4-4102-933a-4f3bee83a738" providerId="AD" clId="Web-{CF4A8808-4ECF-4F28-824F-9D0311EED6F3}"/>
    <pc:docChg chg="modSld">
      <pc:chgData name="Andresen, Izzy" userId="S::andreseni19@students.ecu.edu::0e9e15ef-44a4-4102-933a-4f3bee83a738" providerId="AD" clId="Web-{CF4A8808-4ECF-4F28-824F-9D0311EED6F3}" dt="2023-02-07T00:49:42.577" v="19" actId="20577"/>
      <pc:docMkLst>
        <pc:docMk/>
      </pc:docMkLst>
      <pc:sldChg chg="addSp delSp modSp">
        <pc:chgData name="Andresen, Izzy" userId="S::andreseni19@students.ecu.edu::0e9e15ef-44a4-4102-933a-4f3bee83a738" providerId="AD" clId="Web-{CF4A8808-4ECF-4F28-824F-9D0311EED6F3}" dt="2023-02-07T00:09:53.133" v="8"/>
        <pc:sldMkLst>
          <pc:docMk/>
          <pc:sldMk cId="160736854" sldId="259"/>
        </pc:sldMkLst>
        <pc:spChg chg="mod">
          <ac:chgData name="Andresen, Izzy" userId="S::andreseni19@students.ecu.edu::0e9e15ef-44a4-4102-933a-4f3bee83a738" providerId="AD" clId="Web-{CF4A8808-4ECF-4F28-824F-9D0311EED6F3}" dt="2023-02-07T00:09:53.133" v="8"/>
          <ac:spMkLst>
            <pc:docMk/>
            <pc:sldMk cId="160736854" sldId="259"/>
            <ac:spMk id="2" creationId="{3373901B-D4BE-25CE-AE88-BE6D071BC219}"/>
          </ac:spMkLst>
        </pc:spChg>
        <pc:spChg chg="add del">
          <ac:chgData name="Andresen, Izzy" userId="S::andreseni19@students.ecu.edu::0e9e15ef-44a4-4102-933a-4f3bee83a738" providerId="AD" clId="Web-{CF4A8808-4ECF-4F28-824F-9D0311EED6F3}" dt="2023-02-07T00:09:31.711" v="2"/>
          <ac:spMkLst>
            <pc:docMk/>
            <pc:sldMk cId="160736854" sldId="259"/>
            <ac:spMk id="20" creationId="{D0672142-94D6-400E-B188-309B101D8BEB}"/>
          </ac:spMkLst>
        </pc:spChg>
        <pc:spChg chg="add del">
          <ac:chgData name="Andresen, Izzy" userId="S::andreseni19@students.ecu.edu::0e9e15ef-44a4-4102-933a-4f3bee83a738" providerId="AD" clId="Web-{CF4A8808-4ECF-4F28-824F-9D0311EED6F3}" dt="2023-02-07T00:09:31.711" v="2"/>
          <ac:spMkLst>
            <pc:docMk/>
            <pc:sldMk cId="160736854" sldId="259"/>
            <ac:spMk id="21" creationId="{C127259A-B804-4AD2-9BC6-66F7BB218575}"/>
          </ac:spMkLst>
        </pc:spChg>
        <pc:spChg chg="add del">
          <ac:chgData name="Andresen, Izzy" userId="S::andreseni19@students.ecu.edu::0e9e15ef-44a4-4102-933a-4f3bee83a738" providerId="AD" clId="Web-{CF4A8808-4ECF-4F28-824F-9D0311EED6F3}" dt="2023-02-07T00:09:31.680" v="1"/>
          <ac:spMkLst>
            <pc:docMk/>
            <pc:sldMk cId="160736854" sldId="259"/>
            <ac:spMk id="28" creationId="{7E475056-B0EB-44BE-8568-61ABEFB2E99D}"/>
          </ac:spMkLst>
        </pc:spChg>
        <pc:spChg chg="add del">
          <ac:chgData name="Andresen, Izzy" userId="S::andreseni19@students.ecu.edu::0e9e15ef-44a4-4102-933a-4f3bee83a738" providerId="AD" clId="Web-{CF4A8808-4ECF-4F28-824F-9D0311EED6F3}" dt="2023-02-07T00:09:31.680" v="1"/>
          <ac:spMkLst>
            <pc:docMk/>
            <pc:sldMk cId="160736854" sldId="259"/>
            <ac:spMk id="32" creationId="{E82ABBDC-7A44-4AE8-A04F-B5495481B9F2}"/>
          </ac:spMkLst>
        </pc:spChg>
        <pc:spChg chg="add del">
          <ac:chgData name="Andresen, Izzy" userId="S::andreseni19@students.ecu.edu::0e9e15ef-44a4-4102-933a-4f3bee83a738" providerId="AD" clId="Web-{CF4A8808-4ECF-4F28-824F-9D0311EED6F3}" dt="2023-02-07T00:09:53.133" v="8"/>
          <ac:spMkLst>
            <pc:docMk/>
            <pc:sldMk cId="160736854" sldId="259"/>
            <ac:spMk id="34" creationId="{D0672142-94D6-400E-B188-309B101D8BEB}"/>
          </ac:spMkLst>
        </pc:spChg>
        <pc:spChg chg="add del">
          <ac:chgData name="Andresen, Izzy" userId="S::andreseni19@students.ecu.edu::0e9e15ef-44a4-4102-933a-4f3bee83a738" providerId="AD" clId="Web-{CF4A8808-4ECF-4F28-824F-9D0311EED6F3}" dt="2023-02-07T00:09:53.133" v="8"/>
          <ac:spMkLst>
            <pc:docMk/>
            <pc:sldMk cId="160736854" sldId="259"/>
            <ac:spMk id="35" creationId="{C127259A-B804-4AD2-9BC6-66F7BB218575}"/>
          </ac:spMkLst>
        </pc:spChg>
        <pc:graphicFrameChg chg="mod modGraphic">
          <ac:chgData name="Andresen, Izzy" userId="S::andreseni19@students.ecu.edu::0e9e15ef-44a4-4102-933a-4f3bee83a738" providerId="AD" clId="Web-{CF4A8808-4ECF-4F28-824F-9D0311EED6F3}" dt="2023-02-07T00:09:53.133" v="8"/>
          <ac:graphicFrameMkLst>
            <pc:docMk/>
            <pc:sldMk cId="160736854" sldId="259"/>
            <ac:graphicFrameMk id="23" creationId="{189F586C-0459-E46A-56FB-9764490D220F}"/>
          </ac:graphicFrameMkLst>
        </pc:graphicFrameChg>
        <pc:cxnChg chg="add del">
          <ac:chgData name="Andresen, Izzy" userId="S::andreseni19@students.ecu.edu::0e9e15ef-44a4-4102-933a-4f3bee83a738" providerId="AD" clId="Web-{CF4A8808-4ECF-4F28-824F-9D0311EED6F3}" dt="2023-02-07T00:09:31.711" v="2"/>
          <ac:cxnSpMkLst>
            <pc:docMk/>
            <pc:sldMk cId="160736854" sldId="259"/>
            <ac:cxnSpMk id="22" creationId="{39B4E8A7-8505-4752-9B81-C739116CE02E}"/>
          </ac:cxnSpMkLst>
        </pc:cxnChg>
        <pc:cxnChg chg="add del">
          <ac:chgData name="Andresen, Izzy" userId="S::andreseni19@students.ecu.edu::0e9e15ef-44a4-4102-933a-4f3bee83a738" providerId="AD" clId="Web-{CF4A8808-4ECF-4F28-824F-9D0311EED6F3}" dt="2023-02-07T00:09:31.680" v="1"/>
          <ac:cxnSpMkLst>
            <pc:docMk/>
            <pc:sldMk cId="160736854" sldId="259"/>
            <ac:cxnSpMk id="30" creationId="{F2C8E2EC-73A4-48C2-B4D7-D7726BD908EE}"/>
          </ac:cxnSpMkLst>
        </pc:cxnChg>
        <pc:cxnChg chg="add del">
          <ac:chgData name="Andresen, Izzy" userId="S::andreseni19@students.ecu.edu::0e9e15ef-44a4-4102-933a-4f3bee83a738" providerId="AD" clId="Web-{CF4A8808-4ECF-4F28-824F-9D0311EED6F3}" dt="2023-02-07T00:09:53.133" v="8"/>
          <ac:cxnSpMkLst>
            <pc:docMk/>
            <pc:sldMk cId="160736854" sldId="259"/>
            <ac:cxnSpMk id="36" creationId="{39B4E8A7-8505-4752-9B81-C739116CE02E}"/>
          </ac:cxnSpMkLst>
        </pc:cxnChg>
      </pc:sldChg>
      <pc:sldChg chg="modSp">
        <pc:chgData name="Andresen, Izzy" userId="S::andreseni19@students.ecu.edu::0e9e15ef-44a4-4102-933a-4f3bee83a738" providerId="AD" clId="Web-{CF4A8808-4ECF-4F28-824F-9D0311EED6F3}" dt="2023-02-07T00:49:42.577" v="19" actId="20577"/>
        <pc:sldMkLst>
          <pc:docMk/>
          <pc:sldMk cId="4161580097" sldId="262"/>
        </pc:sldMkLst>
        <pc:spChg chg="mod">
          <ac:chgData name="Andresen, Izzy" userId="S::andreseni19@students.ecu.edu::0e9e15ef-44a4-4102-933a-4f3bee83a738" providerId="AD" clId="Web-{CF4A8808-4ECF-4F28-824F-9D0311EED6F3}" dt="2023-02-07T00:49:42.577" v="19" actId="20577"/>
          <ac:spMkLst>
            <pc:docMk/>
            <pc:sldMk cId="4161580097" sldId="262"/>
            <ac:spMk id="3" creationId="{6240AEB0-C5C1-7132-742C-86563F4BBC59}"/>
          </ac:spMkLst>
        </pc:spChg>
      </pc:sldChg>
      <pc:sldChg chg="modSp">
        <pc:chgData name="Andresen, Izzy" userId="S::andreseni19@students.ecu.edu::0e9e15ef-44a4-4102-933a-4f3bee83a738" providerId="AD" clId="Web-{CF4A8808-4ECF-4F28-824F-9D0311EED6F3}" dt="2023-02-07T00:28:33.173" v="14" actId="20577"/>
        <pc:sldMkLst>
          <pc:docMk/>
          <pc:sldMk cId="340467009" sldId="264"/>
        </pc:sldMkLst>
        <pc:graphicFrameChg chg="modGraphic">
          <ac:chgData name="Andresen, Izzy" userId="S::andreseni19@students.ecu.edu::0e9e15ef-44a4-4102-933a-4f3bee83a738" providerId="AD" clId="Web-{CF4A8808-4ECF-4F28-824F-9D0311EED6F3}" dt="2023-02-07T00:28:33.173" v="14" actId="20577"/>
          <ac:graphicFrameMkLst>
            <pc:docMk/>
            <pc:sldMk cId="340467009" sldId="264"/>
            <ac:graphicFrameMk id="5" creationId="{7684CDDA-B412-717D-0E08-0D330A04D391}"/>
          </ac:graphicFrameMkLst>
        </pc:graphicFrameChg>
      </pc:sldChg>
    </pc:docChg>
  </pc:docChgLst>
  <pc:docChgLst>
    <pc:chgData name="Fantaci, Brian" userId="S::fantacib17@students.ecu.edu::1c9ce8f0-7d7c-4e79-b491-4a0cd909db9d" providerId="AD" clId="Web-{299DE3AD-C442-472B-9A5C-872DC1B51552}"/>
    <pc:docChg chg="modSld addMainMaster delMainMaster">
      <pc:chgData name="Fantaci, Brian" userId="S::fantacib17@students.ecu.edu::1c9ce8f0-7d7c-4e79-b491-4a0cd909db9d" providerId="AD" clId="Web-{299DE3AD-C442-472B-9A5C-872DC1B51552}" dt="2023-02-05T23:43:59.155" v="41"/>
      <pc:docMkLst>
        <pc:docMk/>
      </pc:docMkLst>
      <pc:sldChg chg="modSp mod modClrScheme chgLayout">
        <pc:chgData name="Fantaci, Brian" userId="S::fantacib17@students.ecu.edu::1c9ce8f0-7d7c-4e79-b491-4a0cd909db9d" providerId="AD" clId="Web-{299DE3AD-C442-472B-9A5C-872DC1B51552}" dt="2023-02-05T23:43:59.155" v="41"/>
        <pc:sldMkLst>
          <pc:docMk/>
          <pc:sldMk cId="109857222" sldId="256"/>
        </pc:sldMkLst>
        <pc:spChg chg="mod ord">
          <ac:chgData name="Fantaci, Brian" userId="S::fantacib17@students.ecu.edu::1c9ce8f0-7d7c-4e79-b491-4a0cd909db9d" providerId="AD" clId="Web-{299DE3AD-C442-472B-9A5C-872DC1B51552}" dt="2023-02-05T23:43:59.155" v="4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Fantaci, Brian" userId="S::fantacib17@students.ecu.edu::1c9ce8f0-7d7c-4e79-b491-4a0cd909db9d" providerId="AD" clId="Web-{299DE3AD-C442-472B-9A5C-872DC1B51552}" dt="2023-02-05T23:43:59.155" v="41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Fantaci, Brian" userId="S::fantacib17@students.ecu.edu::1c9ce8f0-7d7c-4e79-b491-4a0cd909db9d" providerId="AD" clId="Web-{299DE3AD-C442-472B-9A5C-872DC1B51552}" dt="2023-02-05T23:43:47.264" v="40"/>
        <pc:sldMasterMkLst>
          <pc:docMk/>
          <pc:sldMasterMk cId="2460954070" sldId="2147483660"/>
        </pc:sldMasterMkLst>
        <pc:sldLayoutChg chg="del">
          <pc:chgData name="Fantaci, Brian" userId="S::fantacib17@students.ecu.edu::1c9ce8f0-7d7c-4e79-b491-4a0cd909db9d" providerId="AD" clId="Web-{299DE3AD-C442-472B-9A5C-872DC1B51552}" dt="2023-02-05T23:43:47.264" v="4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antaci, Brian" userId="S::fantacib17@students.ecu.edu::1c9ce8f0-7d7c-4e79-b491-4a0cd909db9d" providerId="AD" clId="Web-{299DE3AD-C442-472B-9A5C-872DC1B51552}" dt="2023-02-05T23:43:47.264" v="4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antaci, Brian" userId="S::fantacib17@students.ecu.edu::1c9ce8f0-7d7c-4e79-b491-4a0cd909db9d" providerId="AD" clId="Web-{299DE3AD-C442-472B-9A5C-872DC1B51552}" dt="2023-02-05T23:43:47.264" v="4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antaci, Brian" userId="S::fantacib17@students.ecu.edu::1c9ce8f0-7d7c-4e79-b491-4a0cd909db9d" providerId="AD" clId="Web-{299DE3AD-C442-472B-9A5C-872DC1B51552}" dt="2023-02-05T23:43:47.264" v="4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antaci, Brian" userId="S::fantacib17@students.ecu.edu::1c9ce8f0-7d7c-4e79-b491-4a0cd909db9d" providerId="AD" clId="Web-{299DE3AD-C442-472B-9A5C-872DC1B51552}" dt="2023-02-05T23:43:47.264" v="4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antaci, Brian" userId="S::fantacib17@students.ecu.edu::1c9ce8f0-7d7c-4e79-b491-4a0cd909db9d" providerId="AD" clId="Web-{299DE3AD-C442-472B-9A5C-872DC1B51552}" dt="2023-02-05T23:43:47.264" v="4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antaci, Brian" userId="S::fantacib17@students.ecu.edu::1c9ce8f0-7d7c-4e79-b491-4a0cd909db9d" providerId="AD" clId="Web-{299DE3AD-C442-472B-9A5C-872DC1B51552}" dt="2023-02-05T23:43:47.264" v="4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antaci, Brian" userId="S::fantacib17@students.ecu.edu::1c9ce8f0-7d7c-4e79-b491-4a0cd909db9d" providerId="AD" clId="Web-{299DE3AD-C442-472B-9A5C-872DC1B51552}" dt="2023-02-05T23:43:47.264" v="4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antaci, Brian" userId="S::fantacib17@students.ecu.edu::1c9ce8f0-7d7c-4e79-b491-4a0cd909db9d" providerId="AD" clId="Web-{299DE3AD-C442-472B-9A5C-872DC1B51552}" dt="2023-02-05T23:43:47.264" v="4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antaci, Brian" userId="S::fantacib17@students.ecu.edu::1c9ce8f0-7d7c-4e79-b491-4a0cd909db9d" providerId="AD" clId="Web-{299DE3AD-C442-472B-9A5C-872DC1B51552}" dt="2023-02-05T23:43:47.264" v="4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antaci, Brian" userId="S::fantacib17@students.ecu.edu::1c9ce8f0-7d7c-4e79-b491-4a0cd909db9d" providerId="AD" clId="Web-{299DE3AD-C442-472B-9A5C-872DC1B51552}" dt="2023-02-05T23:43:47.264" v="4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Fantaci, Brian" userId="S::fantacib17@students.ecu.edu::1c9ce8f0-7d7c-4e79-b491-4a0cd909db9d" providerId="AD" clId="Web-{299DE3AD-C442-472B-9A5C-872DC1B51552}" dt="2023-02-05T23:43:59.155" v="41"/>
        <pc:sldMasterMkLst>
          <pc:docMk/>
          <pc:sldMasterMk cId="3035424827" sldId="2147483672"/>
        </pc:sldMasterMkLst>
        <pc:sldLayoutChg chg="add del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3035424827" sldId="2147483672"/>
            <pc:sldLayoutMk cId="1058292632" sldId="2147483673"/>
          </pc:sldLayoutMkLst>
        </pc:sldLayoutChg>
        <pc:sldLayoutChg chg="add del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3035424827" sldId="2147483672"/>
            <pc:sldLayoutMk cId="1924582626" sldId="2147483674"/>
          </pc:sldLayoutMkLst>
        </pc:sldLayoutChg>
        <pc:sldLayoutChg chg="add del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3035424827" sldId="2147483672"/>
            <pc:sldLayoutMk cId="1805579728" sldId="2147483675"/>
          </pc:sldLayoutMkLst>
        </pc:sldLayoutChg>
        <pc:sldLayoutChg chg="add del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3035424827" sldId="2147483672"/>
            <pc:sldLayoutMk cId="3783838809" sldId="2147483676"/>
          </pc:sldLayoutMkLst>
        </pc:sldLayoutChg>
        <pc:sldLayoutChg chg="add del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3035424827" sldId="2147483672"/>
            <pc:sldLayoutMk cId="4053255105" sldId="2147483677"/>
          </pc:sldLayoutMkLst>
        </pc:sldLayoutChg>
        <pc:sldLayoutChg chg="add del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3035424827" sldId="2147483672"/>
            <pc:sldLayoutMk cId="4185405670" sldId="2147483678"/>
          </pc:sldLayoutMkLst>
        </pc:sldLayoutChg>
        <pc:sldLayoutChg chg="add del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3035424827" sldId="2147483672"/>
            <pc:sldLayoutMk cId="2308677729" sldId="2147483679"/>
          </pc:sldLayoutMkLst>
        </pc:sldLayoutChg>
        <pc:sldLayoutChg chg="add del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3035424827" sldId="2147483672"/>
            <pc:sldLayoutMk cId="410723042" sldId="2147483680"/>
          </pc:sldLayoutMkLst>
        </pc:sldLayoutChg>
        <pc:sldLayoutChg chg="add del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3035424827" sldId="2147483672"/>
            <pc:sldLayoutMk cId="1264199759" sldId="2147483681"/>
          </pc:sldLayoutMkLst>
        </pc:sldLayoutChg>
        <pc:sldLayoutChg chg="add del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3035424827" sldId="2147483672"/>
            <pc:sldLayoutMk cId="2747605475" sldId="2147483682"/>
          </pc:sldLayoutMkLst>
        </pc:sldLayoutChg>
        <pc:sldLayoutChg chg="add del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3035424827" sldId="2147483672"/>
            <pc:sldLayoutMk cId="3694579521" sldId="2147483683"/>
          </pc:sldLayoutMkLst>
        </pc:sldLayoutChg>
      </pc:sldMasterChg>
      <pc:sldMasterChg chg="add addSldLayout modSldLayout">
        <pc:chgData name="Fantaci, Brian" userId="S::fantacib17@students.ecu.edu::1c9ce8f0-7d7c-4e79-b491-4a0cd909db9d" providerId="AD" clId="Web-{299DE3AD-C442-472B-9A5C-872DC1B51552}" dt="2023-02-05T23:43:59.155" v="41"/>
        <pc:sldMasterMkLst>
          <pc:docMk/>
          <pc:sldMasterMk cId="2272038086" sldId="2147483684"/>
        </pc:sldMasterMkLst>
        <pc:sldLayoutChg chg="add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2272038086" sldId="2147483684"/>
            <pc:sldLayoutMk cId="2764898435" sldId="2147483685"/>
          </pc:sldLayoutMkLst>
        </pc:sldLayoutChg>
        <pc:sldLayoutChg chg="add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2272038086" sldId="2147483684"/>
            <pc:sldLayoutMk cId="224896669" sldId="2147483686"/>
          </pc:sldLayoutMkLst>
        </pc:sldLayoutChg>
        <pc:sldLayoutChg chg="add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2272038086" sldId="2147483684"/>
            <pc:sldLayoutMk cId="3250043357" sldId="2147483687"/>
          </pc:sldLayoutMkLst>
        </pc:sldLayoutChg>
        <pc:sldLayoutChg chg="add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2272038086" sldId="2147483684"/>
            <pc:sldLayoutMk cId="1569555538" sldId="2147483688"/>
          </pc:sldLayoutMkLst>
        </pc:sldLayoutChg>
        <pc:sldLayoutChg chg="add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2272038086" sldId="2147483684"/>
            <pc:sldLayoutMk cId="3956439727" sldId="2147483689"/>
          </pc:sldLayoutMkLst>
        </pc:sldLayoutChg>
        <pc:sldLayoutChg chg="add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2272038086" sldId="2147483684"/>
            <pc:sldLayoutMk cId="1648852420" sldId="2147483690"/>
          </pc:sldLayoutMkLst>
        </pc:sldLayoutChg>
        <pc:sldLayoutChg chg="add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2272038086" sldId="2147483684"/>
            <pc:sldLayoutMk cId="522016855" sldId="2147483691"/>
          </pc:sldLayoutMkLst>
        </pc:sldLayoutChg>
        <pc:sldLayoutChg chg="add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2272038086" sldId="2147483684"/>
            <pc:sldLayoutMk cId="3124989210" sldId="2147483692"/>
          </pc:sldLayoutMkLst>
        </pc:sldLayoutChg>
        <pc:sldLayoutChg chg="add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2272038086" sldId="2147483684"/>
            <pc:sldLayoutMk cId="3291463721" sldId="2147483693"/>
          </pc:sldLayoutMkLst>
        </pc:sldLayoutChg>
        <pc:sldLayoutChg chg="add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2272038086" sldId="2147483684"/>
            <pc:sldLayoutMk cId="1832726851" sldId="2147483694"/>
          </pc:sldLayoutMkLst>
        </pc:sldLayoutChg>
        <pc:sldLayoutChg chg="add mod replId">
          <pc:chgData name="Fantaci, Brian" userId="S::fantacib17@students.ecu.edu::1c9ce8f0-7d7c-4e79-b491-4a0cd909db9d" providerId="AD" clId="Web-{299DE3AD-C442-472B-9A5C-872DC1B51552}" dt="2023-02-05T23:43:59.155" v="41"/>
          <pc:sldLayoutMkLst>
            <pc:docMk/>
            <pc:sldMasterMk cId="2272038086" sldId="2147483684"/>
            <pc:sldLayoutMk cId="2949414050" sldId="2147483695"/>
          </pc:sldLayoutMkLst>
        </pc:sldLayoutChg>
      </pc:sldMasterChg>
    </pc:docChg>
  </pc:docChgLst>
  <pc:docChgLst>
    <pc:chgData name="Andresen, Izzy" userId="S::andreseni19@students.ecu.edu::0e9e15ef-44a4-4102-933a-4f3bee83a738" providerId="AD" clId="Web-{3B31C730-F680-4337-9BEA-BCF93D1454C7}"/>
    <pc:docChg chg="modSld">
      <pc:chgData name="Andresen, Izzy" userId="S::andreseni19@students.ecu.edu::0e9e15ef-44a4-4102-933a-4f3bee83a738" providerId="AD" clId="Web-{3B31C730-F680-4337-9BEA-BCF93D1454C7}" dt="2023-02-06T23:56:00.543" v="10" actId="20577"/>
      <pc:docMkLst>
        <pc:docMk/>
      </pc:docMkLst>
      <pc:sldChg chg="addSp delSp modSp addAnim">
        <pc:chgData name="Andresen, Izzy" userId="S::andreseni19@students.ecu.edu::0e9e15ef-44a4-4102-933a-4f3bee83a738" providerId="AD" clId="Web-{3B31C730-F680-4337-9BEA-BCF93D1454C7}" dt="2023-02-06T23:51:43.052" v="6"/>
        <pc:sldMkLst>
          <pc:docMk/>
          <pc:sldMk cId="109857222" sldId="256"/>
        </pc:sldMkLst>
        <pc:spChg chg="mod">
          <ac:chgData name="Andresen, Izzy" userId="S::andreseni19@students.ecu.edu::0e9e15ef-44a4-4102-933a-4f3bee83a738" providerId="AD" clId="Web-{3B31C730-F680-4337-9BEA-BCF93D1454C7}" dt="2023-02-06T23:51:43.052" v="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dresen, Izzy" userId="S::andreseni19@students.ecu.edu::0e9e15ef-44a4-4102-933a-4f3bee83a738" providerId="AD" clId="Web-{3B31C730-F680-4337-9BEA-BCF93D1454C7}" dt="2023-02-06T23:51:43.052" v="4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Andresen, Izzy" userId="S::andreseni19@students.ecu.edu::0e9e15ef-44a4-4102-933a-4f3bee83a738" providerId="AD" clId="Web-{3B31C730-F680-4337-9BEA-BCF93D1454C7}" dt="2023-02-06T23:51:43.052" v="4"/>
          <ac:spMkLst>
            <pc:docMk/>
            <pc:sldMk cId="109857222" sldId="256"/>
            <ac:spMk id="8" creationId="{A79A2E3A-88DD-4B27-909A-4031901CC83D}"/>
          </ac:spMkLst>
        </pc:spChg>
        <pc:spChg chg="del">
          <ac:chgData name="Andresen, Izzy" userId="S::andreseni19@students.ecu.edu::0e9e15ef-44a4-4102-933a-4f3bee83a738" providerId="AD" clId="Web-{3B31C730-F680-4337-9BEA-BCF93D1454C7}" dt="2023-02-06T23:51:43.052" v="4"/>
          <ac:spMkLst>
            <pc:docMk/>
            <pc:sldMk cId="109857222" sldId="256"/>
            <ac:spMk id="10" creationId="{22FC9FC5-AE70-47F7-97E7-DD8418F0D44B}"/>
          </ac:spMkLst>
        </pc:spChg>
        <pc:picChg chg="add">
          <ac:chgData name="Andresen, Izzy" userId="S::andreseni19@students.ecu.edu::0e9e15ef-44a4-4102-933a-4f3bee83a738" providerId="AD" clId="Web-{3B31C730-F680-4337-9BEA-BCF93D1454C7}" dt="2023-02-06T23:51:43.052" v="4"/>
          <ac:picMkLst>
            <pc:docMk/>
            <pc:sldMk cId="109857222" sldId="256"/>
            <ac:picMk id="14" creationId="{48F1BF25-DA7A-642D-6554-43B22ECE608A}"/>
          </ac:picMkLst>
        </pc:picChg>
        <pc:cxnChg chg="del">
          <ac:chgData name="Andresen, Izzy" userId="S::andreseni19@students.ecu.edu::0e9e15ef-44a4-4102-933a-4f3bee83a738" providerId="AD" clId="Web-{3B31C730-F680-4337-9BEA-BCF93D1454C7}" dt="2023-02-06T23:51:43.052" v="4"/>
          <ac:cxnSpMkLst>
            <pc:docMk/>
            <pc:sldMk cId="109857222" sldId="256"/>
            <ac:cxnSpMk id="12" creationId="{BB6211A9-0224-42CE-8B84-2223FD5FA59B}"/>
          </ac:cxnSpMkLst>
        </pc:cxnChg>
      </pc:sldChg>
      <pc:sldChg chg="modSp">
        <pc:chgData name="Andresen, Izzy" userId="S::andreseni19@students.ecu.edu::0e9e15ef-44a4-4102-933a-4f3bee83a738" providerId="AD" clId="Web-{3B31C730-F680-4337-9BEA-BCF93D1454C7}" dt="2023-02-06T23:56:00.543" v="10" actId="20577"/>
        <pc:sldMkLst>
          <pc:docMk/>
          <pc:sldMk cId="160736854" sldId="259"/>
        </pc:sldMkLst>
        <pc:graphicFrameChg chg="modGraphic">
          <ac:chgData name="Andresen, Izzy" userId="S::andreseni19@students.ecu.edu::0e9e15ef-44a4-4102-933a-4f3bee83a738" providerId="AD" clId="Web-{3B31C730-F680-4337-9BEA-BCF93D1454C7}" dt="2023-02-06T23:56:00.543" v="10" actId="20577"/>
          <ac:graphicFrameMkLst>
            <pc:docMk/>
            <pc:sldMk cId="160736854" sldId="259"/>
            <ac:graphicFrameMk id="23" creationId="{189F586C-0459-E46A-56FB-9764490D220F}"/>
          </ac:graphicFrameMkLst>
        </pc:graphicFrameChg>
      </pc:sldChg>
      <pc:sldChg chg="addSp delSp modSp mod setBg setClrOvrMap">
        <pc:chgData name="Andresen, Izzy" userId="S::andreseni19@students.ecu.edu::0e9e15ef-44a4-4102-933a-4f3bee83a738" providerId="AD" clId="Web-{3B31C730-F680-4337-9BEA-BCF93D1454C7}" dt="2023-02-06T23:49:51.330" v="3"/>
        <pc:sldMkLst>
          <pc:docMk/>
          <pc:sldMk cId="1430886864" sldId="266"/>
        </pc:sldMkLst>
        <pc:spChg chg="mod">
          <ac:chgData name="Andresen, Izzy" userId="S::andreseni19@students.ecu.edu::0e9e15ef-44a4-4102-933a-4f3bee83a738" providerId="AD" clId="Web-{3B31C730-F680-4337-9BEA-BCF93D1454C7}" dt="2023-02-06T23:49:51.330" v="3"/>
          <ac:spMkLst>
            <pc:docMk/>
            <pc:sldMk cId="1430886864" sldId="266"/>
            <ac:spMk id="2" creationId="{EC831578-28D6-2B51-9E2C-70CE641A62AF}"/>
          </ac:spMkLst>
        </pc:spChg>
        <pc:spChg chg="add del mod">
          <ac:chgData name="Andresen, Izzy" userId="S::andreseni19@students.ecu.edu::0e9e15ef-44a4-4102-933a-4f3bee83a738" providerId="AD" clId="Web-{3B31C730-F680-4337-9BEA-BCF93D1454C7}" dt="2023-02-06T23:49:47.111" v="1"/>
          <ac:spMkLst>
            <pc:docMk/>
            <pc:sldMk cId="1430886864" sldId="266"/>
            <ac:spMk id="5" creationId="{D10F7CF1-9071-E3FC-241C-80CF284689BA}"/>
          </ac:spMkLst>
        </pc:spChg>
        <pc:spChg chg="add">
          <ac:chgData name="Andresen, Izzy" userId="S::andreseni19@students.ecu.edu::0e9e15ef-44a4-4102-933a-4f3bee83a738" providerId="AD" clId="Web-{3B31C730-F680-4337-9BEA-BCF93D1454C7}" dt="2023-02-06T23:49:51.330" v="3"/>
          <ac:spMkLst>
            <pc:docMk/>
            <pc:sldMk cId="1430886864" sldId="266"/>
            <ac:spMk id="11" creationId="{806ABAF8-A5F0-4E99-AB6D-67BFBB982B2B}"/>
          </ac:spMkLst>
        </pc:spChg>
        <pc:spChg chg="add">
          <ac:chgData name="Andresen, Izzy" userId="S::andreseni19@students.ecu.edu::0e9e15ef-44a4-4102-933a-4f3bee83a738" providerId="AD" clId="Web-{3B31C730-F680-4337-9BEA-BCF93D1454C7}" dt="2023-02-06T23:49:51.330" v="3"/>
          <ac:spMkLst>
            <pc:docMk/>
            <pc:sldMk cId="1430886864" sldId="266"/>
            <ac:spMk id="13" creationId="{5F7833E7-6A14-4F78-A2DD-5640A4F6C273}"/>
          </ac:spMkLst>
        </pc:spChg>
        <pc:picChg chg="del">
          <ac:chgData name="Andresen, Izzy" userId="S::andreseni19@students.ecu.edu::0e9e15ef-44a4-4102-933a-4f3bee83a738" providerId="AD" clId="Web-{3B31C730-F680-4337-9BEA-BCF93D1454C7}" dt="2023-02-06T23:49:39.892" v="0"/>
          <ac:picMkLst>
            <pc:docMk/>
            <pc:sldMk cId="1430886864" sldId="266"/>
            <ac:picMk id="4" creationId="{2FADE77B-0503-AB25-0BCA-7AD6CAA5F9C3}"/>
          </ac:picMkLst>
        </pc:picChg>
        <pc:picChg chg="add mod ord">
          <ac:chgData name="Andresen, Izzy" userId="S::andreseni19@students.ecu.edu::0e9e15ef-44a4-4102-933a-4f3bee83a738" providerId="AD" clId="Web-{3B31C730-F680-4337-9BEA-BCF93D1454C7}" dt="2023-02-06T23:49:51.330" v="3"/>
          <ac:picMkLst>
            <pc:docMk/>
            <pc:sldMk cId="1430886864" sldId="266"/>
            <ac:picMk id="6" creationId="{A314973F-04D7-91FA-FBDE-4F4450C418C8}"/>
          </ac:picMkLst>
        </pc:picChg>
      </pc:sldChg>
    </pc:docChg>
  </pc:docChgLst>
  <pc:docChgLst>
    <pc:chgData name="Andresen, Izzy" userId="S::andreseni19@students.ecu.edu::0e9e15ef-44a4-4102-933a-4f3bee83a738" providerId="AD" clId="Web-{D1F08C0C-E313-4A16-A54C-02BCC1CEBF74}"/>
    <pc:docChg chg="modSld">
      <pc:chgData name="Andresen, Izzy" userId="S::andreseni19@students.ecu.edu::0e9e15ef-44a4-4102-933a-4f3bee83a738" providerId="AD" clId="Web-{D1F08C0C-E313-4A16-A54C-02BCC1CEBF74}" dt="2023-02-06T23:46:21.388" v="3"/>
      <pc:docMkLst>
        <pc:docMk/>
      </pc:docMkLst>
      <pc:sldChg chg="addSp delSp modSp mod setBg">
        <pc:chgData name="Andresen, Izzy" userId="S::andreseni19@students.ecu.edu::0e9e15ef-44a4-4102-933a-4f3bee83a738" providerId="AD" clId="Web-{D1F08C0C-E313-4A16-A54C-02BCC1CEBF74}" dt="2023-02-06T23:44:36.917" v="2"/>
        <pc:sldMkLst>
          <pc:docMk/>
          <pc:sldMk cId="1430886864" sldId="266"/>
        </pc:sldMkLst>
        <pc:spChg chg="mod">
          <ac:chgData name="Andresen, Izzy" userId="S::andreseni19@students.ecu.edu::0e9e15ef-44a4-4102-933a-4f3bee83a738" providerId="AD" clId="Web-{D1F08C0C-E313-4A16-A54C-02BCC1CEBF74}" dt="2023-02-06T23:44:36.917" v="2"/>
          <ac:spMkLst>
            <pc:docMk/>
            <pc:sldMk cId="1430886864" sldId="266"/>
            <ac:spMk id="2" creationId="{EC831578-28D6-2B51-9E2C-70CE641A62AF}"/>
          </ac:spMkLst>
        </pc:spChg>
        <pc:spChg chg="del">
          <ac:chgData name="Andresen, Izzy" userId="S::andreseni19@students.ecu.edu::0e9e15ef-44a4-4102-933a-4f3bee83a738" providerId="AD" clId="Web-{D1F08C0C-E313-4A16-A54C-02BCC1CEBF74}" dt="2023-02-06T23:44:29.214" v="0"/>
          <ac:spMkLst>
            <pc:docMk/>
            <pc:sldMk cId="1430886864" sldId="266"/>
            <ac:spMk id="3" creationId="{3B40AEF2-F13F-1792-1503-493346C1C14D}"/>
          </ac:spMkLst>
        </pc:spChg>
        <pc:picChg chg="add mod ord">
          <ac:chgData name="Andresen, Izzy" userId="S::andreseni19@students.ecu.edu::0e9e15ef-44a4-4102-933a-4f3bee83a738" providerId="AD" clId="Web-{D1F08C0C-E313-4A16-A54C-02BCC1CEBF74}" dt="2023-02-06T23:44:36.917" v="2"/>
          <ac:picMkLst>
            <pc:docMk/>
            <pc:sldMk cId="1430886864" sldId="266"/>
            <ac:picMk id="4" creationId="{2FADE77B-0503-AB25-0BCA-7AD6CAA5F9C3}"/>
          </ac:picMkLst>
        </pc:picChg>
      </pc:sldChg>
      <pc:sldChg chg="addSp delSp modSp mod setBg setClrOvrMap">
        <pc:chgData name="Andresen, Izzy" userId="S::andreseni19@students.ecu.edu::0e9e15ef-44a4-4102-933a-4f3bee83a738" providerId="AD" clId="Web-{D1F08C0C-E313-4A16-A54C-02BCC1CEBF74}" dt="2023-02-06T23:46:21.388" v="3"/>
        <pc:sldMkLst>
          <pc:docMk/>
          <pc:sldMk cId="604189713" sldId="267"/>
        </pc:sldMkLst>
        <pc:spChg chg="mod">
          <ac:chgData name="Andresen, Izzy" userId="S::andreseni19@students.ecu.edu::0e9e15ef-44a4-4102-933a-4f3bee83a738" providerId="AD" clId="Web-{D1F08C0C-E313-4A16-A54C-02BCC1CEBF74}" dt="2023-02-06T23:46:21.388" v="3"/>
          <ac:spMkLst>
            <pc:docMk/>
            <pc:sldMk cId="604189713" sldId="267"/>
            <ac:spMk id="2" creationId="{A69D4483-2EBA-60A0-D1C2-D2B16C31F22E}"/>
          </ac:spMkLst>
        </pc:spChg>
        <pc:spChg chg="del">
          <ac:chgData name="Andresen, Izzy" userId="S::andreseni19@students.ecu.edu::0e9e15ef-44a4-4102-933a-4f3bee83a738" providerId="AD" clId="Web-{D1F08C0C-E313-4A16-A54C-02BCC1CEBF74}" dt="2023-02-06T23:46:21.388" v="3"/>
          <ac:spMkLst>
            <pc:docMk/>
            <pc:sldMk cId="604189713" sldId="267"/>
            <ac:spMk id="10" creationId="{89FC1EB3-F4F1-852C-B266-E820B4982983}"/>
          </ac:spMkLst>
        </pc:spChg>
        <pc:spChg chg="add">
          <ac:chgData name="Andresen, Izzy" userId="S::andreseni19@students.ecu.edu::0e9e15ef-44a4-4102-933a-4f3bee83a738" providerId="AD" clId="Web-{D1F08C0C-E313-4A16-A54C-02BCC1CEBF74}" dt="2023-02-06T23:46:21.388" v="3"/>
          <ac:spMkLst>
            <pc:docMk/>
            <pc:sldMk cId="604189713" sldId="267"/>
            <ac:spMk id="15" creationId="{806ABAF8-A5F0-4E99-AB6D-67BFBB982B2B}"/>
          </ac:spMkLst>
        </pc:spChg>
        <pc:spChg chg="add">
          <ac:chgData name="Andresen, Izzy" userId="S::andreseni19@students.ecu.edu::0e9e15ef-44a4-4102-933a-4f3bee83a738" providerId="AD" clId="Web-{D1F08C0C-E313-4A16-A54C-02BCC1CEBF74}" dt="2023-02-06T23:46:21.388" v="3"/>
          <ac:spMkLst>
            <pc:docMk/>
            <pc:sldMk cId="604189713" sldId="267"/>
            <ac:spMk id="17" creationId="{5F7833E7-6A14-4F78-A2DD-5640A4F6C273}"/>
          </ac:spMkLst>
        </pc:spChg>
        <pc:graphicFrameChg chg="mod modGraphic">
          <ac:chgData name="Andresen, Izzy" userId="S::andreseni19@students.ecu.edu::0e9e15ef-44a4-4102-933a-4f3bee83a738" providerId="AD" clId="Web-{D1F08C0C-E313-4A16-A54C-02BCC1CEBF74}" dt="2023-02-06T23:46:21.388" v="3"/>
          <ac:graphicFrameMkLst>
            <pc:docMk/>
            <pc:sldMk cId="604189713" sldId="267"/>
            <ac:graphicFrameMk id="8" creationId="{8B85A01F-D149-2603-5AB2-0EBEB7981DA0}"/>
          </ac:graphicFrameMkLst>
        </pc:graphicFrameChg>
      </pc:sldChg>
    </pc:docChg>
  </pc:docChgLst>
  <pc:docChgLst>
    <pc:chgData name="Booth, George" userId="S::boothg17@students.ecu.edu::c58723a8-478f-46d6-a026-f6a4636c68c9" providerId="AD" clId="Web-{5A277D78-3971-4E4A-8F4E-FBD54B6D1BF0}"/>
    <pc:docChg chg="addSld modSld">
      <pc:chgData name="Booth, George" userId="S::boothg17@students.ecu.edu::c58723a8-478f-46d6-a026-f6a4636c68c9" providerId="AD" clId="Web-{5A277D78-3971-4E4A-8F4E-FBD54B6D1BF0}" dt="2023-03-13T06:16:37.319" v="20"/>
      <pc:docMkLst>
        <pc:docMk/>
      </pc:docMkLst>
      <pc:sldChg chg="modSp">
        <pc:chgData name="Booth, George" userId="S::boothg17@students.ecu.edu::c58723a8-478f-46d6-a026-f6a4636c68c9" providerId="AD" clId="Web-{5A277D78-3971-4E4A-8F4E-FBD54B6D1BF0}" dt="2023-03-13T06:16:37.319" v="20"/>
        <pc:sldMkLst>
          <pc:docMk/>
          <pc:sldMk cId="160736854" sldId="259"/>
        </pc:sldMkLst>
        <pc:spChg chg="mod">
          <ac:chgData name="Booth, George" userId="S::boothg17@students.ecu.edu::c58723a8-478f-46d6-a026-f6a4636c68c9" providerId="AD" clId="Web-{5A277D78-3971-4E4A-8F4E-FBD54B6D1BF0}" dt="2023-03-13T06:16:37.319" v="20"/>
          <ac:spMkLst>
            <pc:docMk/>
            <pc:sldMk cId="160736854" sldId="259"/>
            <ac:spMk id="2" creationId="{3373901B-D4BE-25CE-AE88-BE6D071BC219}"/>
          </ac:spMkLst>
        </pc:spChg>
        <pc:graphicFrameChg chg="mod ord modGraphic">
          <ac:chgData name="Booth, George" userId="S::boothg17@students.ecu.edu::c58723a8-478f-46d6-a026-f6a4636c68c9" providerId="AD" clId="Web-{5A277D78-3971-4E4A-8F4E-FBD54B6D1BF0}" dt="2023-03-13T06:16:37.319" v="20"/>
          <ac:graphicFrameMkLst>
            <pc:docMk/>
            <pc:sldMk cId="160736854" sldId="259"/>
            <ac:graphicFrameMk id="23" creationId="{189F586C-0459-E46A-56FB-9764490D220F}"/>
          </ac:graphicFrameMkLst>
        </pc:graphicFrameChg>
      </pc:sldChg>
      <pc:sldChg chg="addSp delSp modSp mod setBg setClrOvrMap">
        <pc:chgData name="Booth, George" userId="S::boothg17@students.ecu.edu::c58723a8-478f-46d6-a026-f6a4636c68c9" providerId="AD" clId="Web-{5A277D78-3971-4E4A-8F4E-FBD54B6D1BF0}" dt="2023-03-13T06:14:16.480" v="3"/>
        <pc:sldMkLst>
          <pc:docMk/>
          <pc:sldMk cId="1430886864" sldId="266"/>
        </pc:sldMkLst>
        <pc:spChg chg="mod">
          <ac:chgData name="Booth, George" userId="S::boothg17@students.ecu.edu::c58723a8-478f-46d6-a026-f6a4636c68c9" providerId="AD" clId="Web-{5A277D78-3971-4E4A-8F4E-FBD54B6D1BF0}" dt="2023-03-13T06:14:16.480" v="3"/>
          <ac:spMkLst>
            <pc:docMk/>
            <pc:sldMk cId="1430886864" sldId="266"/>
            <ac:spMk id="2" creationId="{EC831578-28D6-2B51-9E2C-70CE641A62AF}"/>
          </ac:spMkLst>
        </pc:spChg>
        <pc:spChg chg="add del mod">
          <ac:chgData name="Booth, George" userId="S::boothg17@students.ecu.edu::c58723a8-478f-46d6-a026-f6a4636c68c9" providerId="AD" clId="Web-{5A277D78-3971-4E4A-8F4E-FBD54B6D1BF0}" dt="2023-03-13T06:14:12.839" v="1"/>
          <ac:spMkLst>
            <pc:docMk/>
            <pc:sldMk cId="1430886864" sldId="266"/>
            <ac:spMk id="5" creationId="{55B9CF66-1584-DDBB-7E21-9C03BBE9A0B8}"/>
          </ac:spMkLst>
        </pc:spChg>
        <pc:spChg chg="del">
          <ac:chgData name="Booth, George" userId="S::boothg17@students.ecu.edu::c58723a8-478f-46d6-a026-f6a4636c68c9" providerId="AD" clId="Web-{5A277D78-3971-4E4A-8F4E-FBD54B6D1BF0}" dt="2023-03-13T06:14:16.480" v="3"/>
          <ac:spMkLst>
            <pc:docMk/>
            <pc:sldMk cId="1430886864" sldId="266"/>
            <ac:spMk id="8" creationId="{806ABAF8-A5F0-4E99-AB6D-67BFBB982B2B}"/>
          </ac:spMkLst>
        </pc:spChg>
        <pc:spChg chg="del">
          <ac:chgData name="Booth, George" userId="S::boothg17@students.ecu.edu::c58723a8-478f-46d6-a026-f6a4636c68c9" providerId="AD" clId="Web-{5A277D78-3971-4E4A-8F4E-FBD54B6D1BF0}" dt="2023-03-13T06:14:16.480" v="3"/>
          <ac:spMkLst>
            <pc:docMk/>
            <pc:sldMk cId="1430886864" sldId="266"/>
            <ac:spMk id="9" creationId="{5F7833E7-6A14-4F78-A2DD-5640A4F6C273}"/>
          </ac:spMkLst>
        </pc:spChg>
        <pc:picChg chg="ord">
          <ac:chgData name="Booth, George" userId="S::boothg17@students.ecu.edu::c58723a8-478f-46d6-a026-f6a4636c68c9" providerId="AD" clId="Web-{5A277D78-3971-4E4A-8F4E-FBD54B6D1BF0}" dt="2023-03-13T06:14:16.480" v="3"/>
          <ac:picMkLst>
            <pc:docMk/>
            <pc:sldMk cId="1430886864" sldId="266"/>
            <ac:picMk id="3" creationId="{F412E240-F995-FFC6-802C-74C240B3E24E}"/>
          </ac:picMkLst>
        </pc:picChg>
        <pc:picChg chg="del">
          <ac:chgData name="Booth, George" userId="S::boothg17@students.ecu.edu::c58723a8-478f-46d6-a026-f6a4636c68c9" providerId="AD" clId="Web-{5A277D78-3971-4E4A-8F4E-FBD54B6D1BF0}" dt="2023-03-13T06:14:06.761" v="0"/>
          <ac:picMkLst>
            <pc:docMk/>
            <pc:sldMk cId="1430886864" sldId="266"/>
            <ac:picMk id="6" creationId="{A26C8367-B256-45AB-32CF-0C73B14AFAF2}"/>
          </ac:picMkLst>
        </pc:picChg>
        <pc:picChg chg="add mod ord">
          <ac:chgData name="Booth, George" userId="S::boothg17@students.ecu.edu::c58723a8-478f-46d6-a026-f6a4636c68c9" providerId="AD" clId="Web-{5A277D78-3971-4E4A-8F4E-FBD54B6D1BF0}" dt="2023-03-13T06:14:16.480" v="3"/>
          <ac:picMkLst>
            <pc:docMk/>
            <pc:sldMk cId="1430886864" sldId="266"/>
            <ac:picMk id="7" creationId="{1E06CC8F-AEE5-0EE6-E32E-78F650E4A9D8}"/>
          </ac:picMkLst>
        </pc:picChg>
      </pc:sldChg>
      <pc:sldChg chg="addSp delSp modSp mod setBg">
        <pc:chgData name="Booth, George" userId="S::boothg17@students.ecu.edu::c58723a8-478f-46d6-a026-f6a4636c68c9" providerId="AD" clId="Web-{5A277D78-3971-4E4A-8F4E-FBD54B6D1BF0}" dt="2023-03-13T06:15:01.999" v="14" actId="1076"/>
        <pc:sldMkLst>
          <pc:docMk/>
          <pc:sldMk cId="3257230787" sldId="270"/>
        </pc:sldMkLst>
        <pc:spChg chg="mod">
          <ac:chgData name="Booth, George" userId="S::boothg17@students.ecu.edu::c58723a8-478f-46d6-a026-f6a4636c68c9" providerId="AD" clId="Web-{5A277D78-3971-4E4A-8F4E-FBD54B6D1BF0}" dt="2023-03-13T06:14:50.092" v="9"/>
          <ac:spMkLst>
            <pc:docMk/>
            <pc:sldMk cId="3257230787" sldId="270"/>
            <ac:spMk id="2" creationId="{9F7FAE88-6A78-8169-2782-7299D143CB27}"/>
          </ac:spMkLst>
        </pc:spChg>
        <pc:spChg chg="add del mod">
          <ac:chgData name="Booth, George" userId="S::boothg17@students.ecu.edu::c58723a8-478f-46d6-a026-f6a4636c68c9" providerId="AD" clId="Web-{5A277D78-3971-4E4A-8F4E-FBD54B6D1BF0}" dt="2023-03-13T06:14:43.607" v="6"/>
          <ac:spMkLst>
            <pc:docMk/>
            <pc:sldMk cId="3257230787" sldId="270"/>
            <ac:spMk id="5" creationId="{A72EABBA-6D04-7F80-754A-765F0F6A99C8}"/>
          </ac:spMkLst>
        </pc:spChg>
        <pc:picChg chg="del">
          <ac:chgData name="Booth, George" userId="S::boothg17@students.ecu.edu::c58723a8-478f-46d6-a026-f6a4636c68c9" providerId="AD" clId="Web-{5A277D78-3971-4E4A-8F4E-FBD54B6D1BF0}" dt="2023-03-13T06:14:37.856" v="4"/>
          <ac:picMkLst>
            <pc:docMk/>
            <pc:sldMk cId="3257230787" sldId="270"/>
            <ac:picMk id="4" creationId="{6DEF83A4-6D84-C78A-66BC-C36AD9002C7D}"/>
          </ac:picMkLst>
        </pc:picChg>
        <pc:picChg chg="add mod ord">
          <ac:chgData name="Booth, George" userId="S::boothg17@students.ecu.edu::c58723a8-478f-46d6-a026-f6a4636c68c9" providerId="AD" clId="Web-{5A277D78-3971-4E4A-8F4E-FBD54B6D1BF0}" dt="2023-03-13T06:15:01.999" v="14" actId="1076"/>
          <ac:picMkLst>
            <pc:docMk/>
            <pc:sldMk cId="3257230787" sldId="270"/>
            <ac:picMk id="6" creationId="{8C64BD20-72AE-D79D-FC4A-FA22AE53EFD0}"/>
          </ac:picMkLst>
        </pc:picChg>
        <pc:picChg chg="del">
          <ac:chgData name="Booth, George" userId="S::boothg17@students.ecu.edu::c58723a8-478f-46d6-a026-f6a4636c68c9" providerId="AD" clId="Web-{5A277D78-3971-4E4A-8F4E-FBD54B6D1BF0}" dt="2023-03-13T06:14:40.232" v="5"/>
          <ac:picMkLst>
            <pc:docMk/>
            <pc:sldMk cId="3257230787" sldId="270"/>
            <ac:picMk id="7" creationId="{CC347FDD-320E-2B87-5543-11D0C06E44F0}"/>
          </ac:picMkLst>
        </pc:picChg>
      </pc:sldChg>
      <pc:sldChg chg="modSp new">
        <pc:chgData name="Booth, George" userId="S::boothg17@students.ecu.edu::c58723a8-478f-46d6-a026-f6a4636c68c9" providerId="AD" clId="Web-{5A277D78-3971-4E4A-8F4E-FBD54B6D1BF0}" dt="2023-03-13T06:15:50.676" v="18" actId="20577"/>
        <pc:sldMkLst>
          <pc:docMk/>
          <pc:sldMk cId="1183283485" sldId="275"/>
        </pc:sldMkLst>
        <pc:spChg chg="mod">
          <ac:chgData name="Booth, George" userId="S::boothg17@students.ecu.edu::c58723a8-478f-46d6-a026-f6a4636c68c9" providerId="AD" clId="Web-{5A277D78-3971-4E4A-8F4E-FBD54B6D1BF0}" dt="2023-03-13T06:15:50.676" v="18" actId="20577"/>
          <ac:spMkLst>
            <pc:docMk/>
            <pc:sldMk cId="1183283485" sldId="275"/>
            <ac:spMk id="2" creationId="{2A4857AF-DB88-CD3C-4B56-E4F03397CAE6}"/>
          </ac:spMkLst>
        </pc:spChg>
      </pc:sldChg>
    </pc:docChg>
  </pc:docChgLst>
  <pc:docChgLst>
    <pc:chgData name="Booth, George" userId="S::boothg17@students.ecu.edu::c58723a8-478f-46d6-a026-f6a4636c68c9" providerId="AD" clId="Web-{24CC7420-9B0B-4119-9CE2-B26DDA490EE5}"/>
    <pc:docChg chg="modSld">
      <pc:chgData name="Booth, George" userId="S::boothg17@students.ecu.edu::c58723a8-478f-46d6-a026-f6a4636c68c9" providerId="AD" clId="Web-{24CC7420-9B0B-4119-9CE2-B26DDA490EE5}" dt="2023-02-20T23:23:46.135" v="5" actId="1076"/>
      <pc:docMkLst>
        <pc:docMk/>
      </pc:docMkLst>
      <pc:sldChg chg="addSp delSp modSp mod setBg setClrOvrMap">
        <pc:chgData name="Booth, George" userId="S::boothg17@students.ecu.edu::c58723a8-478f-46d6-a026-f6a4636c68c9" providerId="AD" clId="Web-{24CC7420-9B0B-4119-9CE2-B26DDA490EE5}" dt="2023-02-20T23:23:32.931" v="2"/>
        <pc:sldMkLst>
          <pc:docMk/>
          <pc:sldMk cId="1430886864" sldId="266"/>
        </pc:sldMkLst>
        <pc:spChg chg="mod">
          <ac:chgData name="Booth, George" userId="S::boothg17@students.ecu.edu::c58723a8-478f-46d6-a026-f6a4636c68c9" providerId="AD" clId="Web-{24CC7420-9B0B-4119-9CE2-B26DDA490EE5}" dt="2023-02-20T23:23:32.931" v="2"/>
          <ac:spMkLst>
            <pc:docMk/>
            <pc:sldMk cId="1430886864" sldId="266"/>
            <ac:spMk id="2" creationId="{EC831578-28D6-2B51-9E2C-70CE641A62AF}"/>
          </ac:spMkLst>
        </pc:spChg>
        <pc:spChg chg="add del mod">
          <ac:chgData name="Booth, George" userId="S::boothg17@students.ecu.edu::c58723a8-478f-46d6-a026-f6a4636c68c9" providerId="AD" clId="Web-{24CC7420-9B0B-4119-9CE2-B26DDA490EE5}" dt="2023-02-20T23:23:25.978" v="1"/>
          <ac:spMkLst>
            <pc:docMk/>
            <pc:sldMk cId="1430886864" sldId="266"/>
            <ac:spMk id="5" creationId="{558D8EA1-CAC7-DEDF-1D28-9754F4759B1E}"/>
          </ac:spMkLst>
        </pc:spChg>
        <pc:spChg chg="add">
          <ac:chgData name="Booth, George" userId="S::boothg17@students.ecu.edu::c58723a8-478f-46d6-a026-f6a4636c68c9" providerId="AD" clId="Web-{24CC7420-9B0B-4119-9CE2-B26DDA490EE5}" dt="2023-02-20T23:23:32.931" v="2"/>
          <ac:spMkLst>
            <pc:docMk/>
            <pc:sldMk cId="1430886864" sldId="266"/>
            <ac:spMk id="8" creationId="{806ABAF8-A5F0-4E99-AB6D-67BFBB982B2B}"/>
          </ac:spMkLst>
        </pc:spChg>
        <pc:spChg chg="add">
          <ac:chgData name="Booth, George" userId="S::boothg17@students.ecu.edu::c58723a8-478f-46d6-a026-f6a4636c68c9" providerId="AD" clId="Web-{24CC7420-9B0B-4119-9CE2-B26DDA490EE5}" dt="2023-02-20T23:23:32.931" v="2"/>
          <ac:spMkLst>
            <pc:docMk/>
            <pc:sldMk cId="1430886864" sldId="266"/>
            <ac:spMk id="9" creationId="{5F7833E7-6A14-4F78-A2DD-5640A4F6C273}"/>
          </ac:spMkLst>
        </pc:spChg>
        <pc:picChg chg="ord">
          <ac:chgData name="Booth, George" userId="S::boothg17@students.ecu.edu::c58723a8-478f-46d6-a026-f6a4636c68c9" providerId="AD" clId="Web-{24CC7420-9B0B-4119-9CE2-B26DDA490EE5}" dt="2023-02-20T23:23:32.931" v="2"/>
          <ac:picMkLst>
            <pc:docMk/>
            <pc:sldMk cId="1430886864" sldId="266"/>
            <ac:picMk id="3" creationId="{F412E240-F995-FFC6-802C-74C240B3E24E}"/>
          </ac:picMkLst>
        </pc:picChg>
        <pc:picChg chg="add mod ord">
          <ac:chgData name="Booth, George" userId="S::boothg17@students.ecu.edu::c58723a8-478f-46d6-a026-f6a4636c68c9" providerId="AD" clId="Web-{24CC7420-9B0B-4119-9CE2-B26DDA490EE5}" dt="2023-02-20T23:23:32.931" v="2"/>
          <ac:picMkLst>
            <pc:docMk/>
            <pc:sldMk cId="1430886864" sldId="266"/>
            <ac:picMk id="6" creationId="{A26C8367-B256-45AB-32CF-0C73B14AFAF2}"/>
          </ac:picMkLst>
        </pc:picChg>
        <pc:picChg chg="del">
          <ac:chgData name="Booth, George" userId="S::boothg17@students.ecu.edu::c58723a8-478f-46d6-a026-f6a4636c68c9" providerId="AD" clId="Web-{24CC7420-9B0B-4119-9CE2-B26DDA490EE5}" dt="2023-02-20T23:23:23.947" v="0"/>
          <ac:picMkLst>
            <pc:docMk/>
            <pc:sldMk cId="1430886864" sldId="266"/>
            <ac:picMk id="7" creationId="{2EDB7A28-4117-5F41-D5F7-3A4974E5E619}"/>
          </ac:picMkLst>
        </pc:picChg>
      </pc:sldChg>
      <pc:sldChg chg="modSp">
        <pc:chgData name="Booth, George" userId="S::boothg17@students.ecu.edu::c58723a8-478f-46d6-a026-f6a4636c68c9" providerId="AD" clId="Web-{24CC7420-9B0B-4119-9CE2-B26DDA490EE5}" dt="2023-02-20T23:23:46.135" v="5" actId="1076"/>
        <pc:sldMkLst>
          <pc:docMk/>
          <pc:sldMk cId="3257230787" sldId="270"/>
        </pc:sldMkLst>
        <pc:picChg chg="mod">
          <ac:chgData name="Booth, George" userId="S::boothg17@students.ecu.edu::c58723a8-478f-46d6-a026-f6a4636c68c9" providerId="AD" clId="Web-{24CC7420-9B0B-4119-9CE2-B26DDA490EE5}" dt="2023-02-20T23:23:46.135" v="5" actId="1076"/>
          <ac:picMkLst>
            <pc:docMk/>
            <pc:sldMk cId="3257230787" sldId="270"/>
            <ac:picMk id="7" creationId="{CC347FDD-320E-2B87-5543-11D0C06E44F0}"/>
          </ac:picMkLst>
        </pc:picChg>
      </pc:sldChg>
    </pc:docChg>
  </pc:docChgLst>
  <pc:docChgLst>
    <pc:chgData name="Fantaci, Brian" userId="S::fantacib17@students.ecu.edu::1c9ce8f0-7d7c-4e79-b491-4a0cd909db9d" providerId="AD" clId="Web-{7DDDCB86-0D31-40FB-811F-7066F71E3BBA}"/>
    <pc:docChg chg="sldOrd">
      <pc:chgData name="Fantaci, Brian" userId="S::fantacib17@students.ecu.edu::1c9ce8f0-7d7c-4e79-b491-4a0cd909db9d" providerId="AD" clId="Web-{7DDDCB86-0D31-40FB-811F-7066F71E3BBA}" dt="2023-03-13T22:22:21.247" v="0"/>
      <pc:docMkLst>
        <pc:docMk/>
      </pc:docMkLst>
      <pc:sldChg chg="ord">
        <pc:chgData name="Fantaci, Brian" userId="S::fantacib17@students.ecu.edu::1c9ce8f0-7d7c-4e79-b491-4a0cd909db9d" providerId="AD" clId="Web-{7DDDCB86-0D31-40FB-811F-7066F71E3BBA}" dt="2023-03-13T22:22:21.247" v="0"/>
        <pc:sldMkLst>
          <pc:docMk/>
          <pc:sldMk cId="646337920" sldId="272"/>
        </pc:sldMkLst>
      </pc:sldChg>
    </pc:docChg>
  </pc:docChgLst>
  <pc:docChgLst>
    <pc:chgData name="Booth, George" userId="S::boothg17@students.ecu.edu::c58723a8-478f-46d6-a026-f6a4636c68c9" providerId="AD" clId="Web-{81B9FCF4-8530-4ABD-A249-D0ACB31D7472}"/>
    <pc:docChg chg="addSld modSld sldOrd">
      <pc:chgData name="Booth, George" userId="S::boothg17@students.ecu.edu::c58723a8-478f-46d6-a026-f6a4636c68c9" providerId="AD" clId="Web-{81B9FCF4-8530-4ABD-A249-D0ACB31D7472}" dt="2023-03-13T21:42:43.480" v="35"/>
      <pc:docMkLst>
        <pc:docMk/>
      </pc:docMkLst>
      <pc:sldChg chg="modSp">
        <pc:chgData name="Booth, George" userId="S::boothg17@students.ecu.edu::c58723a8-478f-46d6-a026-f6a4636c68c9" providerId="AD" clId="Web-{81B9FCF4-8530-4ABD-A249-D0ACB31D7472}" dt="2023-03-13T21:41:15.661" v="11" actId="1076"/>
        <pc:sldMkLst>
          <pc:docMk/>
          <pc:sldMk cId="760988761" sldId="273"/>
        </pc:sldMkLst>
        <pc:picChg chg="mod">
          <ac:chgData name="Booth, George" userId="S::boothg17@students.ecu.edu::c58723a8-478f-46d6-a026-f6a4636c68c9" providerId="AD" clId="Web-{81B9FCF4-8530-4ABD-A249-D0ACB31D7472}" dt="2023-03-13T21:41:15.661" v="11" actId="1076"/>
          <ac:picMkLst>
            <pc:docMk/>
            <pc:sldMk cId="760988761" sldId="273"/>
            <ac:picMk id="5" creationId="{CD2AED99-4630-053D-9DF0-5A3D0F919C03}"/>
          </ac:picMkLst>
        </pc:picChg>
      </pc:sldChg>
      <pc:sldChg chg="modSp">
        <pc:chgData name="Booth, George" userId="S::boothg17@students.ecu.edu::c58723a8-478f-46d6-a026-f6a4636c68c9" providerId="AD" clId="Web-{81B9FCF4-8530-4ABD-A249-D0ACB31D7472}" dt="2023-03-13T21:41:05.551" v="6" actId="14100"/>
        <pc:sldMkLst>
          <pc:docMk/>
          <pc:sldMk cId="1539447212" sldId="274"/>
        </pc:sldMkLst>
        <pc:picChg chg="mod">
          <ac:chgData name="Booth, George" userId="S::boothg17@students.ecu.edu::c58723a8-478f-46d6-a026-f6a4636c68c9" providerId="AD" clId="Web-{81B9FCF4-8530-4ABD-A249-D0ACB31D7472}" dt="2023-03-13T21:41:05.551" v="6" actId="14100"/>
          <ac:picMkLst>
            <pc:docMk/>
            <pc:sldMk cId="1539447212" sldId="274"/>
            <ac:picMk id="5" creationId="{C5FD94D0-D73E-4A0F-5BD1-B8D427180865}"/>
          </ac:picMkLst>
        </pc:picChg>
      </pc:sldChg>
      <pc:sldChg chg="addSp delSp modSp mod setBg setClrOvrMap">
        <pc:chgData name="Booth, George" userId="S::boothg17@students.ecu.edu::c58723a8-478f-46d6-a026-f6a4636c68c9" providerId="AD" clId="Web-{81B9FCF4-8530-4ABD-A249-D0ACB31D7472}" dt="2023-03-13T21:40:35.065" v="3"/>
        <pc:sldMkLst>
          <pc:docMk/>
          <pc:sldMk cId="1183283485" sldId="275"/>
        </pc:sldMkLst>
        <pc:spChg chg="mod">
          <ac:chgData name="Booth, George" userId="S::boothg17@students.ecu.edu::c58723a8-478f-46d6-a026-f6a4636c68c9" providerId="AD" clId="Web-{81B9FCF4-8530-4ABD-A249-D0ACB31D7472}" dt="2023-03-13T21:40:35.065" v="3"/>
          <ac:spMkLst>
            <pc:docMk/>
            <pc:sldMk cId="1183283485" sldId="275"/>
            <ac:spMk id="2" creationId="{2A4857AF-DB88-CD3C-4B56-E4F03397CAE6}"/>
          </ac:spMkLst>
        </pc:spChg>
        <pc:spChg chg="del">
          <ac:chgData name="Booth, George" userId="S::boothg17@students.ecu.edu::c58723a8-478f-46d6-a026-f6a4636c68c9" providerId="AD" clId="Web-{81B9FCF4-8530-4ABD-A249-D0ACB31D7472}" dt="2023-03-13T21:40:30.142" v="0"/>
          <ac:spMkLst>
            <pc:docMk/>
            <pc:sldMk cId="1183283485" sldId="275"/>
            <ac:spMk id="3" creationId="{BFB0F4C0-76F5-DD33-DB4A-D72B7A32A18C}"/>
          </ac:spMkLst>
        </pc:spChg>
        <pc:spChg chg="add">
          <ac:chgData name="Booth, George" userId="S::boothg17@students.ecu.edu::c58723a8-478f-46d6-a026-f6a4636c68c9" providerId="AD" clId="Web-{81B9FCF4-8530-4ABD-A249-D0ACB31D7472}" dt="2023-03-13T21:40:35.065" v="3"/>
          <ac:spMkLst>
            <pc:docMk/>
            <pc:sldMk cId="1183283485" sldId="275"/>
            <ac:spMk id="8" creationId="{FF5EDB85-08F6-AAEA-D307-71EA13BA1D79}"/>
          </ac:spMkLst>
        </pc:spChg>
        <pc:spChg chg="add">
          <ac:chgData name="Booth, George" userId="S::boothg17@students.ecu.edu::c58723a8-478f-46d6-a026-f6a4636c68c9" providerId="AD" clId="Web-{81B9FCF4-8530-4ABD-A249-D0ACB31D7472}" dt="2023-03-13T21:40:35.065" v="3"/>
          <ac:spMkLst>
            <pc:docMk/>
            <pc:sldMk cId="1183283485" sldId="275"/>
            <ac:spMk id="11" creationId="{0EF8982E-02F0-4D24-85CB-98DEBCC3226A}"/>
          </ac:spMkLst>
        </pc:spChg>
        <pc:spChg chg="add">
          <ac:chgData name="Booth, George" userId="S::boothg17@students.ecu.edu::c58723a8-478f-46d6-a026-f6a4636c68c9" providerId="AD" clId="Web-{81B9FCF4-8530-4ABD-A249-D0ACB31D7472}" dt="2023-03-13T21:40:35.065" v="3"/>
          <ac:spMkLst>
            <pc:docMk/>
            <pc:sldMk cId="1183283485" sldId="275"/>
            <ac:spMk id="13" creationId="{2CB72970-2D5B-4516-9F76-B1220A77B6AB}"/>
          </ac:spMkLst>
        </pc:spChg>
        <pc:picChg chg="add mod ord">
          <ac:chgData name="Booth, George" userId="S::boothg17@students.ecu.edu::c58723a8-478f-46d6-a026-f6a4636c68c9" providerId="AD" clId="Web-{81B9FCF4-8530-4ABD-A249-D0ACB31D7472}" dt="2023-03-13T21:40:35.065" v="3"/>
          <ac:picMkLst>
            <pc:docMk/>
            <pc:sldMk cId="1183283485" sldId="275"/>
            <ac:picMk id="4" creationId="{6DCFF61A-70B6-EFB1-2FDB-F426F69B9E40}"/>
          </ac:picMkLst>
        </pc:picChg>
      </pc:sldChg>
      <pc:sldChg chg="addSp delSp modSp new mod ord setBg modClrScheme chgLayout">
        <pc:chgData name="Booth, George" userId="S::boothg17@students.ecu.edu::c58723a8-478f-46d6-a026-f6a4636c68c9" providerId="AD" clId="Web-{81B9FCF4-8530-4ABD-A249-D0ACB31D7472}" dt="2023-03-13T21:42:43.480" v="35"/>
        <pc:sldMkLst>
          <pc:docMk/>
          <pc:sldMk cId="1650878321" sldId="276"/>
        </pc:sldMkLst>
        <pc:spChg chg="mod ord">
          <ac:chgData name="Booth, George" userId="S::boothg17@students.ecu.edu::c58723a8-478f-46d6-a026-f6a4636c68c9" providerId="AD" clId="Web-{81B9FCF4-8530-4ABD-A249-D0ACB31D7472}" dt="2023-03-13T21:42:43.480" v="35"/>
          <ac:spMkLst>
            <pc:docMk/>
            <pc:sldMk cId="1650878321" sldId="276"/>
            <ac:spMk id="2" creationId="{74996115-FC1A-D43C-9222-DBB3BAA0D99B}"/>
          </ac:spMkLst>
        </pc:spChg>
        <pc:spChg chg="add del mod ord">
          <ac:chgData name="Booth, George" userId="S::boothg17@students.ecu.edu::c58723a8-478f-46d6-a026-f6a4636c68c9" providerId="AD" clId="Web-{81B9FCF4-8530-4ABD-A249-D0ACB31D7472}" dt="2023-03-13T21:42:43.480" v="35"/>
          <ac:spMkLst>
            <pc:docMk/>
            <pc:sldMk cId="1650878321" sldId="276"/>
            <ac:spMk id="3" creationId="{20B58753-F402-56CC-424D-38B008D1B2CD}"/>
          </ac:spMkLst>
        </pc:spChg>
        <pc:spChg chg="del">
          <ac:chgData name="Booth, George" userId="S::boothg17@students.ecu.edu::c58723a8-478f-46d6-a026-f6a4636c68c9" providerId="AD" clId="Web-{81B9FCF4-8530-4ABD-A249-D0ACB31D7472}" dt="2023-03-13T21:41:32.834" v="14"/>
          <ac:spMkLst>
            <pc:docMk/>
            <pc:sldMk cId="1650878321" sldId="276"/>
            <ac:spMk id="4" creationId="{9C429B77-A1DC-8CA9-522A-CA8A77D2C62B}"/>
          </ac:spMkLst>
        </pc:spChg>
        <pc:spChg chg="add">
          <ac:chgData name="Booth, George" userId="S::boothg17@students.ecu.edu::c58723a8-478f-46d6-a026-f6a4636c68c9" providerId="AD" clId="Web-{81B9FCF4-8530-4ABD-A249-D0ACB31D7472}" dt="2023-03-13T21:42:43.480" v="35"/>
          <ac:spMkLst>
            <pc:docMk/>
            <pc:sldMk cId="1650878321" sldId="276"/>
            <ac:spMk id="8" creationId="{5BBD3ED2-B0E6-45A2-ABD5-ECF31BC37C2E}"/>
          </ac:spMkLst>
        </pc:spChg>
        <pc:spChg chg="add">
          <ac:chgData name="Booth, George" userId="S::boothg17@students.ecu.edu::c58723a8-478f-46d6-a026-f6a4636c68c9" providerId="AD" clId="Web-{81B9FCF4-8530-4ABD-A249-D0ACB31D7472}" dt="2023-03-13T21:42:43.480" v="35"/>
          <ac:spMkLst>
            <pc:docMk/>
            <pc:sldMk cId="1650878321" sldId="276"/>
            <ac:spMk id="10" creationId="{F2D2D1E8-4ABF-4B6B-B39D-40B080B61E49}"/>
          </ac:spMkLst>
        </pc:spChg>
        <pc:spChg chg="add">
          <ac:chgData name="Booth, George" userId="S::boothg17@students.ecu.edu::c58723a8-478f-46d6-a026-f6a4636c68c9" providerId="AD" clId="Web-{81B9FCF4-8530-4ABD-A249-D0ACB31D7472}" dt="2023-03-13T21:42:43.480" v="35"/>
          <ac:spMkLst>
            <pc:docMk/>
            <pc:sldMk cId="1650878321" sldId="276"/>
            <ac:spMk id="12" creationId="{BC7AB4B5-66A5-48D1-BD88-C60A16ED971B}"/>
          </ac:spMkLst>
        </pc:spChg>
        <pc:picChg chg="add del">
          <ac:chgData name="Booth, George" userId="S::boothg17@students.ecu.edu::c58723a8-478f-46d6-a026-f6a4636c68c9" providerId="AD" clId="Web-{81B9FCF4-8530-4ABD-A249-D0ACB31D7472}" dt="2023-03-13T21:42:23.963" v="27"/>
          <ac:picMkLst>
            <pc:docMk/>
            <pc:sldMk cId="1650878321" sldId="276"/>
            <ac:picMk id="5" creationId="{788C0697-8DAB-8A74-5F75-A1E4E2C0C0F7}"/>
          </ac:picMkLst>
        </pc:picChg>
      </pc:sldChg>
    </pc:docChg>
  </pc:docChgLst>
  <pc:docChgLst>
    <pc:chgData name="Fantaci, Brian" userId="S::fantacib17@students.ecu.edu::1c9ce8f0-7d7c-4e79-b491-4a0cd909db9d" providerId="AD" clId="Web-{1D6C263A-B50A-4824-BC32-0B7889AAD8CB}"/>
    <pc:docChg chg="modSld sldOrd">
      <pc:chgData name="Fantaci, Brian" userId="S::fantacib17@students.ecu.edu::1c9ce8f0-7d7c-4e79-b491-4a0cd909db9d" providerId="AD" clId="Web-{1D6C263A-B50A-4824-BC32-0B7889AAD8CB}" dt="2023-02-20T23:11:50.714" v="3"/>
      <pc:docMkLst>
        <pc:docMk/>
      </pc:docMkLst>
      <pc:sldChg chg="ord">
        <pc:chgData name="Fantaci, Brian" userId="S::fantacib17@students.ecu.edu::1c9ce8f0-7d7c-4e79-b491-4a0cd909db9d" providerId="AD" clId="Web-{1D6C263A-B50A-4824-BC32-0B7889AAD8CB}" dt="2023-02-20T23:01:12.955" v="0"/>
        <pc:sldMkLst>
          <pc:docMk/>
          <pc:sldMk cId="3257230787" sldId="270"/>
        </pc:sldMkLst>
      </pc:sldChg>
      <pc:sldChg chg="addSp delSp modSp mod setBg setClrOvrMap">
        <pc:chgData name="Fantaci, Brian" userId="S::fantacib17@students.ecu.edu::1c9ce8f0-7d7c-4e79-b491-4a0cd909db9d" providerId="AD" clId="Web-{1D6C263A-B50A-4824-BC32-0B7889AAD8CB}" dt="2023-02-20T23:11:50.714" v="3"/>
        <pc:sldMkLst>
          <pc:docMk/>
          <pc:sldMk cId="924862325" sldId="271"/>
        </pc:sldMkLst>
        <pc:spChg chg="mod">
          <ac:chgData name="Fantaci, Brian" userId="S::fantacib17@students.ecu.edu::1c9ce8f0-7d7c-4e79-b491-4a0cd909db9d" providerId="AD" clId="Web-{1D6C263A-B50A-4824-BC32-0B7889AAD8CB}" dt="2023-02-20T23:11:50.714" v="3"/>
          <ac:spMkLst>
            <pc:docMk/>
            <pc:sldMk cId="924862325" sldId="271"/>
            <ac:spMk id="2" creationId="{A69D4483-2EBA-60A0-D1C2-D2B16C31F22E}"/>
          </ac:spMkLst>
        </pc:spChg>
        <pc:spChg chg="add">
          <ac:chgData name="Fantaci, Brian" userId="S::fantacib17@students.ecu.edu::1c9ce8f0-7d7c-4e79-b491-4a0cd909db9d" providerId="AD" clId="Web-{1D6C263A-B50A-4824-BC32-0B7889AAD8CB}" dt="2023-02-20T23:11:50.714" v="3"/>
          <ac:spMkLst>
            <pc:docMk/>
            <pc:sldMk cId="924862325" sldId="271"/>
            <ac:spMk id="8" creationId="{806ABAF8-A5F0-4E99-AB6D-67BFBB982B2B}"/>
          </ac:spMkLst>
        </pc:spChg>
        <pc:spChg chg="add">
          <ac:chgData name="Fantaci, Brian" userId="S::fantacib17@students.ecu.edu::1c9ce8f0-7d7c-4e79-b491-4a0cd909db9d" providerId="AD" clId="Web-{1D6C263A-B50A-4824-BC32-0B7889AAD8CB}" dt="2023-02-20T23:11:50.714" v="3"/>
          <ac:spMkLst>
            <pc:docMk/>
            <pc:sldMk cId="924862325" sldId="271"/>
            <ac:spMk id="10" creationId="{5F7833E7-6A14-4F78-A2DD-5640A4F6C273}"/>
          </ac:spMkLst>
        </pc:spChg>
        <pc:picChg chg="add mod">
          <ac:chgData name="Fantaci, Brian" userId="S::fantacib17@students.ecu.edu::1c9ce8f0-7d7c-4e79-b491-4a0cd909db9d" providerId="AD" clId="Web-{1D6C263A-B50A-4824-BC32-0B7889AAD8CB}" dt="2023-02-20T23:11:50.714" v="3"/>
          <ac:picMkLst>
            <pc:docMk/>
            <pc:sldMk cId="924862325" sldId="271"/>
            <ac:picMk id="3" creationId="{EBF3D74D-F3BD-1AC3-EF8F-396A01159AD7}"/>
          </ac:picMkLst>
        </pc:picChg>
        <pc:picChg chg="del">
          <ac:chgData name="Fantaci, Brian" userId="S::fantacib17@students.ecu.edu::1c9ce8f0-7d7c-4e79-b491-4a0cd909db9d" providerId="AD" clId="Web-{1D6C263A-B50A-4824-BC32-0B7889AAD8CB}" dt="2023-02-20T23:11:33.463" v="1"/>
          <ac:picMkLst>
            <pc:docMk/>
            <pc:sldMk cId="924862325" sldId="271"/>
            <ac:picMk id="4" creationId="{FCA502E0-0699-B66D-5E64-5A5343EC0512}"/>
          </ac:picMkLst>
        </pc:picChg>
      </pc:sldChg>
    </pc:docChg>
  </pc:docChgLst>
  <pc:docChgLst>
    <pc:chgData name="Booth, George" userId="S::boothg17@students.ecu.edu::c58723a8-478f-46d6-a026-f6a4636c68c9" providerId="AD" clId="Web-{B06868CA-FA88-453C-BAF7-2CBE4A984291}"/>
    <pc:docChg chg="delSld sldOrd">
      <pc:chgData name="Booth, George" userId="S::boothg17@students.ecu.edu::c58723a8-478f-46d6-a026-f6a4636c68c9" providerId="AD" clId="Web-{B06868CA-FA88-453C-BAF7-2CBE4A984291}" dt="2023-03-13T20:20:14.694" v="4"/>
      <pc:docMkLst>
        <pc:docMk/>
      </pc:docMkLst>
      <pc:sldChg chg="del">
        <pc:chgData name="Booth, George" userId="S::boothg17@students.ecu.edu::c58723a8-478f-46d6-a026-f6a4636c68c9" providerId="AD" clId="Web-{B06868CA-FA88-453C-BAF7-2CBE4A984291}" dt="2023-03-13T20:19:36.865" v="0"/>
        <pc:sldMkLst>
          <pc:docMk/>
          <pc:sldMk cId="160736854" sldId="259"/>
        </pc:sldMkLst>
      </pc:sldChg>
      <pc:sldChg chg="del">
        <pc:chgData name="Booth, George" userId="S::boothg17@students.ecu.edu::c58723a8-478f-46d6-a026-f6a4636c68c9" providerId="AD" clId="Web-{B06868CA-FA88-453C-BAF7-2CBE4A984291}" dt="2023-03-13T20:19:51.147" v="1"/>
        <pc:sldMkLst>
          <pc:docMk/>
          <pc:sldMk cId="3809694933" sldId="269"/>
        </pc:sldMkLst>
      </pc:sldChg>
      <pc:sldChg chg="ord">
        <pc:chgData name="Booth, George" userId="S::boothg17@students.ecu.edu::c58723a8-478f-46d6-a026-f6a4636c68c9" providerId="AD" clId="Web-{B06868CA-FA88-453C-BAF7-2CBE4A984291}" dt="2023-03-13T20:20:04.241" v="3"/>
        <pc:sldMkLst>
          <pc:docMk/>
          <pc:sldMk cId="646337920" sldId="272"/>
        </pc:sldMkLst>
      </pc:sldChg>
      <pc:sldChg chg="ord">
        <pc:chgData name="Booth, George" userId="S::boothg17@students.ecu.edu::c58723a8-478f-46d6-a026-f6a4636c68c9" providerId="AD" clId="Web-{B06868CA-FA88-453C-BAF7-2CBE4A984291}" dt="2023-03-13T20:19:56.662" v="2"/>
        <pc:sldMkLst>
          <pc:docMk/>
          <pc:sldMk cId="760988761" sldId="273"/>
        </pc:sldMkLst>
      </pc:sldChg>
      <pc:sldChg chg="ord">
        <pc:chgData name="Booth, George" userId="S::boothg17@students.ecu.edu::c58723a8-478f-46d6-a026-f6a4636c68c9" providerId="AD" clId="Web-{B06868CA-FA88-453C-BAF7-2CBE4A984291}" dt="2023-03-13T20:20:14.694" v="4"/>
        <pc:sldMkLst>
          <pc:docMk/>
          <pc:sldMk cId="1539447212" sldId="274"/>
        </pc:sldMkLst>
      </pc:sldChg>
    </pc:docChg>
  </pc:docChgLst>
  <pc:docChgLst>
    <pc:chgData name="Booth, George" userId="c58723a8-478f-46d6-a026-f6a4636c68c9" providerId="ADAL" clId="{FA4634AB-A468-41A7-86DD-2227188CDA7E}"/>
    <pc:docChg chg="modSld">
      <pc:chgData name="Booth, George" userId="c58723a8-478f-46d6-a026-f6a4636c68c9" providerId="ADAL" clId="{FA4634AB-A468-41A7-86DD-2227188CDA7E}" dt="2023-02-21T00:04:57.059" v="8" actId="1076"/>
      <pc:docMkLst>
        <pc:docMk/>
      </pc:docMkLst>
      <pc:sldChg chg="addSp modSp mod">
        <pc:chgData name="Booth, George" userId="c58723a8-478f-46d6-a026-f6a4636c68c9" providerId="ADAL" clId="{FA4634AB-A468-41A7-86DD-2227188CDA7E}" dt="2023-02-21T00:04:57.059" v="8" actId="1076"/>
        <pc:sldMkLst>
          <pc:docMk/>
          <pc:sldMk cId="3257230787" sldId="270"/>
        </pc:sldMkLst>
        <pc:picChg chg="add mod">
          <ac:chgData name="Booth, George" userId="c58723a8-478f-46d6-a026-f6a4636c68c9" providerId="ADAL" clId="{FA4634AB-A468-41A7-86DD-2227188CDA7E}" dt="2023-02-21T00:04:57.059" v="8" actId="1076"/>
          <ac:picMkLst>
            <pc:docMk/>
            <pc:sldMk cId="3257230787" sldId="270"/>
            <ac:picMk id="4" creationId="{6DEF83A4-6D84-C78A-66BC-C36AD9002C7D}"/>
          </ac:picMkLst>
        </pc:picChg>
        <pc:picChg chg="mod">
          <ac:chgData name="Booth, George" userId="c58723a8-478f-46d6-a026-f6a4636c68c9" providerId="ADAL" clId="{FA4634AB-A468-41A7-86DD-2227188CDA7E}" dt="2023-02-21T00:04:51.931" v="5" actId="1076"/>
          <ac:picMkLst>
            <pc:docMk/>
            <pc:sldMk cId="3257230787" sldId="270"/>
            <ac:picMk id="7" creationId="{CC347FDD-320E-2B87-5543-11D0C06E44F0}"/>
          </ac:picMkLst>
        </pc:picChg>
      </pc:sldChg>
    </pc:docChg>
  </pc:docChgLst>
  <pc:docChgLst>
    <pc:chgData name="Booth, George" userId="S::boothg17@students.ecu.edu::c58723a8-478f-46d6-a026-f6a4636c68c9" providerId="AD" clId="Web-{781A6CEB-BF98-427D-AC91-657745613CFF}"/>
    <pc:docChg chg="addSld">
      <pc:chgData name="Booth, George" userId="S::boothg17@students.ecu.edu::c58723a8-478f-46d6-a026-f6a4636c68c9" providerId="AD" clId="Web-{781A6CEB-BF98-427D-AC91-657745613CFF}" dt="2023-02-05T23:54:59.045" v="1"/>
      <pc:docMkLst>
        <pc:docMk/>
      </pc:docMkLst>
      <pc:sldChg chg="new">
        <pc:chgData name="Booth, George" userId="S::boothg17@students.ecu.edu::c58723a8-478f-46d6-a026-f6a4636c68c9" providerId="AD" clId="Web-{781A6CEB-BF98-427D-AC91-657745613CFF}" dt="2023-02-05T23:54:56.420" v="0"/>
        <pc:sldMkLst>
          <pc:docMk/>
          <pc:sldMk cId="528977559" sldId="257"/>
        </pc:sldMkLst>
      </pc:sldChg>
      <pc:sldChg chg="new">
        <pc:chgData name="Booth, George" userId="S::boothg17@students.ecu.edu::c58723a8-478f-46d6-a026-f6a4636c68c9" providerId="AD" clId="Web-{781A6CEB-BF98-427D-AC91-657745613CFF}" dt="2023-02-05T23:54:59.045" v="1"/>
        <pc:sldMkLst>
          <pc:docMk/>
          <pc:sldMk cId="246517963" sldId="258"/>
        </pc:sldMkLst>
      </pc:sldChg>
    </pc:docChg>
  </pc:docChgLst>
  <pc:docChgLst>
    <pc:chgData name="Booth, George" userId="S::boothg17@students.ecu.edu::c58723a8-478f-46d6-a026-f6a4636c68c9" providerId="AD" clId="Web-{2A1F8806-1CDE-4EC4-9E64-8753C9D81E8E}"/>
    <pc:docChg chg="modSld">
      <pc:chgData name="Booth, George" userId="S::boothg17@students.ecu.edu::c58723a8-478f-46d6-a026-f6a4636c68c9" providerId="AD" clId="Web-{2A1F8806-1CDE-4EC4-9E64-8753C9D81E8E}" dt="2023-03-13T18:17:24.799" v="0" actId="20577"/>
      <pc:docMkLst>
        <pc:docMk/>
      </pc:docMkLst>
      <pc:sldChg chg="modSp">
        <pc:chgData name="Booth, George" userId="S::boothg17@students.ecu.edu::c58723a8-478f-46d6-a026-f6a4636c68c9" providerId="AD" clId="Web-{2A1F8806-1CDE-4EC4-9E64-8753C9D81E8E}" dt="2023-03-13T18:17:24.799" v="0" actId="20577"/>
        <pc:sldMkLst>
          <pc:docMk/>
          <pc:sldMk cId="109857222" sldId="256"/>
        </pc:sldMkLst>
        <pc:spChg chg="mod">
          <ac:chgData name="Booth, George" userId="S::boothg17@students.ecu.edu::c58723a8-478f-46d6-a026-f6a4636c68c9" providerId="AD" clId="Web-{2A1F8806-1CDE-4EC4-9E64-8753C9D81E8E}" dt="2023-03-13T18:17:24.799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Booth, George" userId="S::boothg17@students.ecu.edu::c58723a8-478f-46d6-a026-f6a4636c68c9" providerId="AD" clId="Web-{CC830B23-9655-4541-B747-C05672B6C865}"/>
    <pc:docChg chg="modSld">
      <pc:chgData name="Booth, George" userId="S::boothg17@students.ecu.edu::c58723a8-478f-46d6-a026-f6a4636c68c9" providerId="AD" clId="Web-{CC830B23-9655-4541-B747-C05672B6C865}" dt="2023-02-06T23:48:56.478" v="14"/>
      <pc:docMkLst>
        <pc:docMk/>
      </pc:docMkLst>
      <pc:sldChg chg="addSp modSp">
        <pc:chgData name="Booth, George" userId="S::boothg17@students.ecu.edu::c58723a8-478f-46d6-a026-f6a4636c68c9" providerId="AD" clId="Web-{CC830B23-9655-4541-B747-C05672B6C865}" dt="2023-02-06T23:48:56.478" v="14"/>
        <pc:sldMkLst>
          <pc:docMk/>
          <pc:sldMk cId="604189713" sldId="267"/>
        </pc:sldMkLst>
        <pc:graphicFrameChg chg="add mod modGraphic">
          <ac:chgData name="Booth, George" userId="S::boothg17@students.ecu.edu::c58723a8-478f-46d6-a026-f6a4636c68c9" providerId="AD" clId="Web-{CC830B23-9655-4541-B747-C05672B6C865}" dt="2023-02-06T23:48:56.478" v="14"/>
          <ac:graphicFrameMkLst>
            <pc:docMk/>
            <pc:sldMk cId="604189713" sldId="267"/>
            <ac:graphicFrameMk id="5" creationId="{2418828B-8B0F-3DAF-9A10-A25D039B44B2}"/>
          </ac:graphicFrameMkLst>
        </pc:graphicFrameChg>
      </pc:sldChg>
    </pc:docChg>
  </pc:docChgLst>
  <pc:docChgLst>
    <pc:chgData name="Booth, George" userId="S::boothg17@students.ecu.edu::c58723a8-478f-46d6-a026-f6a4636c68c9" providerId="AD" clId="Web-{3C2B3D90-A017-4B76-BEC1-00BB4045F93C}"/>
    <pc:docChg chg="modSld">
      <pc:chgData name="Booth, George" userId="S::boothg17@students.ecu.edu::c58723a8-478f-46d6-a026-f6a4636c68c9" providerId="AD" clId="Web-{3C2B3D90-A017-4B76-BEC1-00BB4045F93C}" dt="2023-02-06T01:39:44.267" v="7" actId="20577"/>
      <pc:docMkLst>
        <pc:docMk/>
      </pc:docMkLst>
      <pc:sldChg chg="modSp">
        <pc:chgData name="Booth, George" userId="S::boothg17@students.ecu.edu::c58723a8-478f-46d6-a026-f6a4636c68c9" providerId="AD" clId="Web-{3C2B3D90-A017-4B76-BEC1-00BB4045F93C}" dt="2023-02-06T01:23:32.635" v="5" actId="20577"/>
        <pc:sldMkLst>
          <pc:docMk/>
          <pc:sldMk cId="528977559" sldId="257"/>
        </pc:sldMkLst>
        <pc:spChg chg="mod">
          <ac:chgData name="Booth, George" userId="S::boothg17@students.ecu.edu::c58723a8-478f-46d6-a026-f6a4636c68c9" providerId="AD" clId="Web-{3C2B3D90-A017-4B76-BEC1-00BB4045F93C}" dt="2023-02-06T01:23:32.635" v="5" actId="20577"/>
          <ac:spMkLst>
            <pc:docMk/>
            <pc:sldMk cId="528977559" sldId="257"/>
            <ac:spMk id="2" creationId="{79B2BE76-250D-08F0-DBA2-2C13AE639A9A}"/>
          </ac:spMkLst>
        </pc:spChg>
      </pc:sldChg>
      <pc:sldChg chg="modSp">
        <pc:chgData name="Booth, George" userId="S::boothg17@students.ecu.edu::c58723a8-478f-46d6-a026-f6a4636c68c9" providerId="AD" clId="Web-{3C2B3D90-A017-4B76-BEC1-00BB4045F93C}" dt="2023-02-06T01:39:44.267" v="7" actId="20577"/>
        <pc:sldMkLst>
          <pc:docMk/>
          <pc:sldMk cId="246517963" sldId="258"/>
        </pc:sldMkLst>
        <pc:spChg chg="mod">
          <ac:chgData name="Booth, George" userId="S::boothg17@students.ecu.edu::c58723a8-478f-46d6-a026-f6a4636c68c9" providerId="AD" clId="Web-{3C2B3D90-A017-4B76-BEC1-00BB4045F93C}" dt="2023-02-06T01:39:44.267" v="7" actId="20577"/>
          <ac:spMkLst>
            <pc:docMk/>
            <pc:sldMk cId="246517963" sldId="258"/>
            <ac:spMk id="2" creationId="{0F316833-BF4C-E1F9-88D0-7B294F900C59}"/>
          </ac:spMkLst>
        </pc:spChg>
      </pc:sldChg>
    </pc:docChg>
  </pc:docChgLst>
  <pc:docChgLst>
    <pc:chgData name="Andresen, Izzy" userId="S::andreseni19@students.ecu.edu::0e9e15ef-44a4-4102-933a-4f3bee83a738" providerId="AD" clId="Web-{593AC4B0-F3D4-4AE5-8162-805516F6F9B7}"/>
    <pc:docChg chg="modSld">
      <pc:chgData name="Andresen, Izzy" userId="S::andreseni19@students.ecu.edu::0e9e15ef-44a4-4102-933a-4f3bee83a738" providerId="AD" clId="Web-{593AC4B0-F3D4-4AE5-8162-805516F6F9B7}" dt="2023-02-06T23:10:21.495" v="0"/>
      <pc:docMkLst>
        <pc:docMk/>
      </pc:docMkLst>
      <pc:sldChg chg="modSp mod setBg">
        <pc:chgData name="Andresen, Izzy" userId="S::andreseni19@students.ecu.edu::0e9e15ef-44a4-4102-933a-4f3bee83a738" providerId="AD" clId="Web-{593AC4B0-F3D4-4AE5-8162-805516F6F9B7}" dt="2023-02-06T23:10:21.495" v="0"/>
        <pc:sldMkLst>
          <pc:docMk/>
          <pc:sldMk cId="3863466330" sldId="263"/>
        </pc:sldMkLst>
        <pc:spChg chg="mod">
          <ac:chgData name="Andresen, Izzy" userId="S::andreseni19@students.ecu.edu::0e9e15ef-44a4-4102-933a-4f3bee83a738" providerId="AD" clId="Web-{593AC4B0-F3D4-4AE5-8162-805516F6F9B7}" dt="2023-02-06T23:10:21.495" v="0"/>
          <ac:spMkLst>
            <pc:docMk/>
            <pc:sldMk cId="3863466330" sldId="263"/>
            <ac:spMk id="2" creationId="{96E7E82B-4EA5-F07A-D34D-1F0EB597FEDB}"/>
          </ac:spMkLst>
        </pc:spChg>
        <pc:picChg chg="mod">
          <ac:chgData name="Andresen, Izzy" userId="S::andreseni19@students.ecu.edu::0e9e15ef-44a4-4102-933a-4f3bee83a738" providerId="AD" clId="Web-{593AC4B0-F3D4-4AE5-8162-805516F6F9B7}" dt="2023-02-06T23:10:21.495" v="0"/>
          <ac:picMkLst>
            <pc:docMk/>
            <pc:sldMk cId="3863466330" sldId="263"/>
            <ac:picMk id="7" creationId="{65063D3D-1B9F-654F-27E5-E83A893398C4}"/>
          </ac:picMkLst>
        </pc:picChg>
      </pc:sldChg>
    </pc:docChg>
  </pc:docChgLst>
  <pc:docChgLst>
    <pc:chgData name="Tamara Gonzalez Villarroel" userId="e70ea53d-ead4-4d35-9b6f-fb80171ea7a6" providerId="ADAL" clId="{33BA70A6-E95B-431A-827F-664BCF4D3189}"/>
    <pc:docChg chg="undo custSel delSld modSld">
      <pc:chgData name="Tamara Gonzalez Villarroel" userId="e70ea53d-ead4-4d35-9b6f-fb80171ea7a6" providerId="ADAL" clId="{33BA70A6-E95B-431A-827F-664BCF4D3189}" dt="2023-02-20T23:47:40.954" v="355" actId="20577"/>
      <pc:docMkLst>
        <pc:docMk/>
      </pc:docMkLst>
      <pc:sldChg chg="addSp delSp modSp mod modNotesTx">
        <pc:chgData name="Tamara Gonzalez Villarroel" userId="e70ea53d-ead4-4d35-9b6f-fb80171ea7a6" providerId="ADAL" clId="{33BA70A6-E95B-431A-827F-664BCF4D3189}" dt="2023-02-20T23:22:57.874" v="284" actId="20577"/>
        <pc:sldMkLst>
          <pc:docMk/>
          <pc:sldMk cId="109857222" sldId="256"/>
        </pc:sldMkLst>
        <pc:spChg chg="mod">
          <ac:chgData name="Tamara Gonzalez Villarroel" userId="e70ea53d-ead4-4d35-9b6f-fb80171ea7a6" providerId="ADAL" clId="{33BA70A6-E95B-431A-827F-664BCF4D3189}" dt="2023-02-19T21:57:53.187" v="188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amara Gonzalez Villarroel" userId="e70ea53d-ead4-4d35-9b6f-fb80171ea7a6" providerId="ADAL" clId="{33BA70A6-E95B-431A-827F-664BCF4D3189}" dt="2023-02-19T21:55:46.452" v="171" actId="2660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Tamara Gonzalez Villarroel" userId="e70ea53d-ead4-4d35-9b6f-fb80171ea7a6" providerId="ADAL" clId="{33BA70A6-E95B-431A-827F-664BCF4D3189}" dt="2023-02-19T21:53:50.337" v="127" actId="26606"/>
          <ac:spMkLst>
            <pc:docMk/>
            <pc:sldMk cId="109857222" sldId="256"/>
            <ac:spMk id="1028" creationId="{F018DD30-4459-4EF1-A5AB-32FAAEBDF963}"/>
          </ac:spMkLst>
        </pc:spChg>
        <pc:spChg chg="add del">
          <ac:chgData name="Tamara Gonzalez Villarroel" userId="e70ea53d-ead4-4d35-9b6f-fb80171ea7a6" providerId="ADAL" clId="{33BA70A6-E95B-431A-827F-664BCF4D3189}" dt="2023-02-19T21:53:50.337" v="127" actId="26606"/>
          <ac:spMkLst>
            <pc:docMk/>
            <pc:sldMk cId="109857222" sldId="256"/>
            <ac:spMk id="1029" creationId="{A9BA079F-1F4C-4326-B4E2-928E5ED3057F}"/>
          </ac:spMkLst>
        </pc:spChg>
        <pc:spChg chg="add del">
          <ac:chgData name="Tamara Gonzalez Villarroel" userId="e70ea53d-ead4-4d35-9b6f-fb80171ea7a6" providerId="ADAL" clId="{33BA70A6-E95B-431A-827F-664BCF4D3189}" dt="2023-02-19T21:54:06.092" v="133" actId="26606"/>
          <ac:spMkLst>
            <pc:docMk/>
            <pc:sldMk cId="109857222" sldId="256"/>
            <ac:spMk id="1030" creationId="{13D2377F-3EA9-4348-A5C6-725D9D1998A6}"/>
          </ac:spMkLst>
        </pc:spChg>
        <pc:spChg chg="add del">
          <ac:chgData name="Tamara Gonzalez Villarroel" userId="e70ea53d-ead4-4d35-9b6f-fb80171ea7a6" providerId="ADAL" clId="{33BA70A6-E95B-431A-827F-664BCF4D3189}" dt="2023-02-19T21:53:40.325" v="119" actId="26606"/>
          <ac:spMkLst>
            <pc:docMk/>
            <pc:sldMk cId="109857222" sldId="256"/>
            <ac:spMk id="1031" creationId="{9D49B1F5-E95E-4D8F-9A06-39677A39B787}"/>
          </ac:spMkLst>
        </pc:spChg>
        <pc:spChg chg="add del">
          <ac:chgData name="Tamara Gonzalez Villarroel" userId="e70ea53d-ead4-4d35-9b6f-fb80171ea7a6" providerId="ADAL" clId="{33BA70A6-E95B-431A-827F-664BCF4D3189}" dt="2023-02-19T21:54:08.672" v="137" actId="26606"/>
          <ac:spMkLst>
            <pc:docMk/>
            <pc:sldMk cId="109857222" sldId="256"/>
            <ac:spMk id="1032" creationId="{13D2377F-3EA9-4348-A5C6-725D9D1998A6}"/>
          </ac:spMkLst>
        </pc:spChg>
        <pc:spChg chg="add del">
          <ac:chgData name="Tamara Gonzalez Villarroel" userId="e70ea53d-ead4-4d35-9b6f-fb80171ea7a6" providerId="ADAL" clId="{33BA70A6-E95B-431A-827F-664BCF4D3189}" dt="2023-02-19T21:53:42.262" v="121" actId="26606"/>
          <ac:spMkLst>
            <pc:docMk/>
            <pc:sldMk cId="109857222" sldId="256"/>
            <ac:spMk id="1033" creationId="{152A00E3-10FF-4194-8AB1-E31E8B331BA3}"/>
          </ac:spMkLst>
        </pc:spChg>
        <pc:spChg chg="add del">
          <ac:chgData name="Tamara Gonzalez Villarroel" userId="e70ea53d-ead4-4d35-9b6f-fb80171ea7a6" providerId="ADAL" clId="{33BA70A6-E95B-431A-827F-664BCF4D3189}" dt="2023-02-19T21:54:10.607" v="139" actId="26606"/>
          <ac:spMkLst>
            <pc:docMk/>
            <pc:sldMk cId="109857222" sldId="256"/>
            <ac:spMk id="1034" creationId="{39476A4D-C65A-47A2-8916-472DE2F4F303}"/>
          </ac:spMkLst>
        </pc:spChg>
        <pc:spChg chg="add del">
          <ac:chgData name="Tamara Gonzalez Villarroel" userId="e70ea53d-ead4-4d35-9b6f-fb80171ea7a6" providerId="ADAL" clId="{33BA70A6-E95B-431A-827F-664BCF4D3189}" dt="2023-02-19T21:53:42.843" v="123" actId="26606"/>
          <ac:spMkLst>
            <pc:docMk/>
            <pc:sldMk cId="109857222" sldId="256"/>
            <ac:spMk id="1035" creationId="{F018DD30-4459-4EF1-A5AB-32FAAEBDF963}"/>
          </ac:spMkLst>
        </pc:spChg>
        <pc:spChg chg="add del">
          <ac:chgData name="Tamara Gonzalez Villarroel" userId="e70ea53d-ead4-4d35-9b6f-fb80171ea7a6" providerId="ADAL" clId="{33BA70A6-E95B-431A-827F-664BCF4D3189}" dt="2023-02-19T21:53:42.843" v="123" actId="26606"/>
          <ac:spMkLst>
            <pc:docMk/>
            <pc:sldMk cId="109857222" sldId="256"/>
            <ac:spMk id="1036" creationId="{A9BA079F-1F4C-4326-B4E2-928E5ED3057F}"/>
          </ac:spMkLst>
        </pc:spChg>
        <pc:spChg chg="add del">
          <ac:chgData name="Tamara Gonzalez Villarroel" userId="e70ea53d-ead4-4d35-9b6f-fb80171ea7a6" providerId="ADAL" clId="{33BA70A6-E95B-431A-827F-664BCF4D3189}" dt="2023-02-19T21:54:10.607" v="139" actId="26606"/>
          <ac:spMkLst>
            <pc:docMk/>
            <pc:sldMk cId="109857222" sldId="256"/>
            <ac:spMk id="1037" creationId="{89B30A41-285A-48D9-8314-F41C35215BF6}"/>
          </ac:spMkLst>
        </pc:spChg>
        <pc:spChg chg="add del">
          <ac:chgData name="Tamara Gonzalez Villarroel" userId="e70ea53d-ead4-4d35-9b6f-fb80171ea7a6" providerId="ADAL" clId="{33BA70A6-E95B-431A-827F-664BCF4D3189}" dt="2023-02-19T21:54:10.607" v="139" actId="26606"/>
          <ac:spMkLst>
            <pc:docMk/>
            <pc:sldMk cId="109857222" sldId="256"/>
            <ac:spMk id="1038" creationId="{D3BF54C1-8439-40D2-B7FD-4EFC5896DD35}"/>
          </ac:spMkLst>
        </pc:spChg>
        <pc:spChg chg="add del">
          <ac:chgData name="Tamara Gonzalez Villarroel" userId="e70ea53d-ead4-4d35-9b6f-fb80171ea7a6" providerId="ADAL" clId="{33BA70A6-E95B-431A-827F-664BCF4D3189}" dt="2023-02-19T21:54:21.094" v="148" actId="26606"/>
          <ac:spMkLst>
            <pc:docMk/>
            <pc:sldMk cId="109857222" sldId="256"/>
            <ac:spMk id="1039" creationId="{13D2377F-3EA9-4348-A5C6-725D9D1998A6}"/>
          </ac:spMkLst>
        </pc:spChg>
        <pc:spChg chg="add del">
          <ac:chgData name="Tamara Gonzalez Villarroel" userId="e70ea53d-ead4-4d35-9b6f-fb80171ea7a6" providerId="ADAL" clId="{33BA70A6-E95B-431A-827F-664BCF4D3189}" dt="2023-02-19T21:54:12.019" v="141" actId="26606"/>
          <ac:spMkLst>
            <pc:docMk/>
            <pc:sldMk cId="109857222" sldId="256"/>
            <ac:spMk id="1040" creationId="{13D2377F-3EA9-4348-A5C6-725D9D1998A6}"/>
          </ac:spMkLst>
        </pc:spChg>
        <pc:spChg chg="add del">
          <ac:chgData name="Tamara Gonzalez Villarroel" userId="e70ea53d-ead4-4d35-9b6f-fb80171ea7a6" providerId="ADAL" clId="{33BA70A6-E95B-431A-827F-664BCF4D3189}" dt="2023-02-19T21:55:45.216" v="169" actId="26606"/>
          <ac:spMkLst>
            <pc:docMk/>
            <pc:sldMk cId="109857222" sldId="256"/>
            <ac:spMk id="1041" creationId="{152A00E3-10FF-4194-8AB1-E31E8B331BA3}"/>
          </ac:spMkLst>
        </pc:spChg>
        <pc:spChg chg="add del">
          <ac:chgData name="Tamara Gonzalez Villarroel" userId="e70ea53d-ead4-4d35-9b6f-fb80171ea7a6" providerId="ADAL" clId="{33BA70A6-E95B-431A-827F-664BCF4D3189}" dt="2023-02-19T21:57:53.187" v="188" actId="26606"/>
          <ac:spMkLst>
            <pc:docMk/>
            <pc:sldMk cId="109857222" sldId="256"/>
            <ac:spMk id="1042" creationId="{152A00E3-10FF-4194-8AB1-E31E8B331BA3}"/>
          </ac:spMkLst>
        </pc:spChg>
        <pc:spChg chg="add">
          <ac:chgData name="Tamara Gonzalez Villarroel" userId="e70ea53d-ead4-4d35-9b6f-fb80171ea7a6" providerId="ADAL" clId="{33BA70A6-E95B-431A-827F-664BCF4D3189}" dt="2023-02-19T21:57:53.187" v="188" actId="26606"/>
          <ac:spMkLst>
            <pc:docMk/>
            <pc:sldMk cId="109857222" sldId="256"/>
            <ac:spMk id="1047" creationId="{152A00E3-10FF-4194-8AB1-E31E8B331BA3}"/>
          </ac:spMkLst>
        </pc:spChg>
        <pc:picChg chg="add mod ord">
          <ac:chgData name="Tamara Gonzalez Villarroel" userId="e70ea53d-ead4-4d35-9b6f-fb80171ea7a6" providerId="ADAL" clId="{33BA70A6-E95B-431A-827F-664BCF4D3189}" dt="2023-02-19T21:55:46.452" v="171" actId="26606"/>
          <ac:picMkLst>
            <pc:docMk/>
            <pc:sldMk cId="109857222" sldId="256"/>
            <ac:picMk id="5" creationId="{99B19238-F51B-3039-464C-591EC7F6D77D}"/>
          </ac:picMkLst>
        </pc:picChg>
        <pc:picChg chg="mod ord">
          <ac:chgData name="Tamara Gonzalez Villarroel" userId="e70ea53d-ead4-4d35-9b6f-fb80171ea7a6" providerId="ADAL" clId="{33BA70A6-E95B-431A-827F-664BCF4D3189}" dt="2023-02-19T21:55:46.452" v="171" actId="26606"/>
          <ac:picMkLst>
            <pc:docMk/>
            <pc:sldMk cId="109857222" sldId="256"/>
            <ac:picMk id="1026" creationId="{8BC50E9A-FB7C-4C6D-11C6-E8376216715A}"/>
          </ac:picMkLst>
        </pc:picChg>
      </pc:sldChg>
      <pc:sldChg chg="addSp modSp">
        <pc:chgData name="Tamara Gonzalez Villarroel" userId="e70ea53d-ead4-4d35-9b6f-fb80171ea7a6" providerId="ADAL" clId="{33BA70A6-E95B-431A-827F-664BCF4D3189}" dt="2023-02-19T21:55:07.148" v="160"/>
        <pc:sldMkLst>
          <pc:docMk/>
          <pc:sldMk cId="528977559" sldId="257"/>
        </pc:sldMkLst>
        <pc:picChg chg="add mod">
          <ac:chgData name="Tamara Gonzalez Villarroel" userId="e70ea53d-ead4-4d35-9b6f-fb80171ea7a6" providerId="ADAL" clId="{33BA70A6-E95B-431A-827F-664BCF4D3189}" dt="2023-02-19T21:55:07.148" v="160"/>
          <ac:picMkLst>
            <pc:docMk/>
            <pc:sldMk cId="528977559" sldId="257"/>
            <ac:picMk id="3" creationId="{3016FE06-C334-11F6-DE76-9C8D677707A9}"/>
          </ac:picMkLst>
        </pc:picChg>
      </pc:sldChg>
      <pc:sldChg chg="addSp modSp">
        <pc:chgData name="Tamara Gonzalez Villarroel" userId="e70ea53d-ead4-4d35-9b6f-fb80171ea7a6" providerId="ADAL" clId="{33BA70A6-E95B-431A-827F-664BCF4D3189}" dt="2023-02-19T21:55:09.399" v="161"/>
        <pc:sldMkLst>
          <pc:docMk/>
          <pc:sldMk cId="246517963" sldId="258"/>
        </pc:sldMkLst>
        <pc:picChg chg="add mod">
          <ac:chgData name="Tamara Gonzalez Villarroel" userId="e70ea53d-ead4-4d35-9b6f-fb80171ea7a6" providerId="ADAL" clId="{33BA70A6-E95B-431A-827F-664BCF4D3189}" dt="2023-02-19T21:55:09.399" v="161"/>
          <ac:picMkLst>
            <pc:docMk/>
            <pc:sldMk cId="246517963" sldId="258"/>
            <ac:picMk id="3" creationId="{6BF6B931-52B0-A3F3-D1C9-587E9A46D3D8}"/>
          </ac:picMkLst>
        </pc:picChg>
      </pc:sldChg>
      <pc:sldChg chg="addSp modSp mod modNotesTx">
        <pc:chgData name="Tamara Gonzalez Villarroel" userId="e70ea53d-ead4-4d35-9b6f-fb80171ea7a6" providerId="ADAL" clId="{33BA70A6-E95B-431A-827F-664BCF4D3189}" dt="2023-02-20T23:22:27.208" v="268" actId="20577"/>
        <pc:sldMkLst>
          <pc:docMk/>
          <pc:sldMk cId="160736854" sldId="259"/>
        </pc:sldMkLst>
        <pc:spChg chg="mod">
          <ac:chgData name="Tamara Gonzalez Villarroel" userId="e70ea53d-ead4-4d35-9b6f-fb80171ea7a6" providerId="ADAL" clId="{33BA70A6-E95B-431A-827F-664BCF4D3189}" dt="2023-02-19T21:50:41.252" v="102" actId="26606"/>
          <ac:spMkLst>
            <pc:docMk/>
            <pc:sldMk cId="160736854" sldId="259"/>
            <ac:spMk id="2" creationId="{3373901B-D4BE-25CE-AE88-BE6D071BC219}"/>
          </ac:spMkLst>
        </pc:spChg>
        <pc:graphicFrameChg chg="mod modGraphic">
          <ac:chgData name="Tamara Gonzalez Villarroel" userId="e70ea53d-ead4-4d35-9b6f-fb80171ea7a6" providerId="ADAL" clId="{33BA70A6-E95B-431A-827F-664BCF4D3189}" dt="2023-02-19T21:50:41.252" v="102" actId="26606"/>
          <ac:graphicFrameMkLst>
            <pc:docMk/>
            <pc:sldMk cId="160736854" sldId="259"/>
            <ac:graphicFrameMk id="23" creationId="{189F586C-0459-E46A-56FB-9764490D220F}"/>
          </ac:graphicFrameMkLst>
        </pc:graphicFrameChg>
        <pc:picChg chg="add mod">
          <ac:chgData name="Tamara Gonzalez Villarroel" userId="e70ea53d-ead4-4d35-9b6f-fb80171ea7a6" providerId="ADAL" clId="{33BA70A6-E95B-431A-827F-664BCF4D3189}" dt="2023-02-19T21:54:59.500" v="158" actId="1076"/>
          <ac:picMkLst>
            <pc:docMk/>
            <pc:sldMk cId="160736854" sldId="259"/>
            <ac:picMk id="3" creationId="{8B33BF7F-5668-D560-F122-035707AC322E}"/>
          </ac:picMkLst>
        </pc:picChg>
      </pc:sldChg>
      <pc:sldChg chg="addSp delSp modSp mod">
        <pc:chgData name="Tamara Gonzalez Villarroel" userId="e70ea53d-ead4-4d35-9b6f-fb80171ea7a6" providerId="ADAL" clId="{33BA70A6-E95B-431A-827F-664BCF4D3189}" dt="2023-02-19T21:55:03.615" v="159"/>
        <pc:sldMkLst>
          <pc:docMk/>
          <pc:sldMk cId="2738015041" sldId="260"/>
        </pc:sldMkLst>
        <pc:spChg chg="mod">
          <ac:chgData name="Tamara Gonzalez Villarroel" userId="e70ea53d-ead4-4d35-9b6f-fb80171ea7a6" providerId="ADAL" clId="{33BA70A6-E95B-431A-827F-664BCF4D3189}" dt="2023-02-19T21:51:08.788" v="111" actId="26606"/>
          <ac:spMkLst>
            <pc:docMk/>
            <pc:sldMk cId="2738015041" sldId="260"/>
            <ac:spMk id="2" creationId="{E7EF0076-002A-8338-12B5-C0C42B446489}"/>
          </ac:spMkLst>
        </pc:spChg>
        <pc:spChg chg="add del">
          <ac:chgData name="Tamara Gonzalez Villarroel" userId="e70ea53d-ead4-4d35-9b6f-fb80171ea7a6" providerId="ADAL" clId="{33BA70A6-E95B-431A-827F-664BCF4D3189}" dt="2023-02-19T21:51:08.788" v="111" actId="26606"/>
          <ac:spMkLst>
            <pc:docMk/>
            <pc:sldMk cId="2738015041" sldId="260"/>
            <ac:spMk id="3" creationId="{79FBFB67-B5A7-4DA0-47DB-DDC34C516D72}"/>
          </ac:spMkLst>
        </pc:spChg>
        <pc:spChg chg="add del">
          <ac:chgData name="Tamara Gonzalez Villarroel" userId="e70ea53d-ead4-4d35-9b6f-fb80171ea7a6" providerId="ADAL" clId="{33BA70A6-E95B-431A-827F-664BCF4D3189}" dt="2023-02-19T21:51:08.788" v="111" actId="26606"/>
          <ac:spMkLst>
            <pc:docMk/>
            <pc:sldMk cId="2738015041" sldId="260"/>
            <ac:spMk id="8" creationId="{5BBD3ED2-B0E6-45A2-ABD5-ECF31BC37C2E}"/>
          </ac:spMkLst>
        </pc:spChg>
        <pc:spChg chg="add del">
          <ac:chgData name="Tamara Gonzalez Villarroel" userId="e70ea53d-ead4-4d35-9b6f-fb80171ea7a6" providerId="ADAL" clId="{33BA70A6-E95B-431A-827F-664BCF4D3189}" dt="2023-02-19T21:51:08.788" v="111" actId="26606"/>
          <ac:spMkLst>
            <pc:docMk/>
            <pc:sldMk cId="2738015041" sldId="260"/>
            <ac:spMk id="10" creationId="{F2D2D1E8-4ABF-4B6B-B39D-40B080B61E49}"/>
          </ac:spMkLst>
        </pc:spChg>
        <pc:spChg chg="add del">
          <ac:chgData name="Tamara Gonzalez Villarroel" userId="e70ea53d-ead4-4d35-9b6f-fb80171ea7a6" providerId="ADAL" clId="{33BA70A6-E95B-431A-827F-664BCF4D3189}" dt="2023-02-19T21:51:08.788" v="111" actId="26606"/>
          <ac:spMkLst>
            <pc:docMk/>
            <pc:sldMk cId="2738015041" sldId="260"/>
            <ac:spMk id="12" creationId="{BC7AB4B5-66A5-48D1-BD88-C60A16ED971B}"/>
          </ac:spMkLst>
        </pc:spChg>
        <pc:spChg chg="add del">
          <ac:chgData name="Tamara Gonzalez Villarroel" userId="e70ea53d-ead4-4d35-9b6f-fb80171ea7a6" providerId="ADAL" clId="{33BA70A6-E95B-431A-827F-664BCF4D3189}" dt="2023-02-19T21:51:08.777" v="110" actId="26606"/>
          <ac:spMkLst>
            <pc:docMk/>
            <pc:sldMk cId="2738015041" sldId="260"/>
            <ac:spMk id="18" creationId="{D0672142-94D6-400E-B188-309B101D8BEB}"/>
          </ac:spMkLst>
        </pc:spChg>
        <pc:spChg chg="add del">
          <ac:chgData name="Tamara Gonzalez Villarroel" userId="e70ea53d-ead4-4d35-9b6f-fb80171ea7a6" providerId="ADAL" clId="{33BA70A6-E95B-431A-827F-664BCF4D3189}" dt="2023-02-19T21:51:08.777" v="110" actId="26606"/>
          <ac:spMkLst>
            <pc:docMk/>
            <pc:sldMk cId="2738015041" sldId="260"/>
            <ac:spMk id="20" creationId="{C127259A-B804-4AD2-9BC6-66F7BB218575}"/>
          </ac:spMkLst>
        </pc:spChg>
        <pc:spChg chg="add">
          <ac:chgData name="Tamara Gonzalez Villarroel" userId="e70ea53d-ead4-4d35-9b6f-fb80171ea7a6" providerId="ADAL" clId="{33BA70A6-E95B-431A-827F-664BCF4D3189}" dt="2023-02-19T21:51:08.788" v="111" actId="26606"/>
          <ac:spMkLst>
            <pc:docMk/>
            <pc:sldMk cId="2738015041" sldId="260"/>
            <ac:spMk id="24" creationId="{375136A9-49F9-4DA0-A741-F065B0FA091D}"/>
          </ac:spMkLst>
        </pc:spChg>
        <pc:spChg chg="add">
          <ac:chgData name="Tamara Gonzalez Villarroel" userId="e70ea53d-ead4-4d35-9b6f-fb80171ea7a6" providerId="ADAL" clId="{33BA70A6-E95B-431A-827F-664BCF4D3189}" dt="2023-02-19T21:51:08.788" v="111" actId="26606"/>
          <ac:spMkLst>
            <pc:docMk/>
            <pc:sldMk cId="2738015041" sldId="260"/>
            <ac:spMk id="25" creationId="{B912F6C7-0423-4B6F-AECE-710C848918FD}"/>
          </ac:spMkLst>
        </pc:spChg>
        <pc:spChg chg="add">
          <ac:chgData name="Tamara Gonzalez Villarroel" userId="e70ea53d-ead4-4d35-9b6f-fb80171ea7a6" providerId="ADAL" clId="{33BA70A6-E95B-431A-827F-664BCF4D3189}" dt="2023-02-19T21:51:08.788" v="111" actId="26606"/>
          <ac:spMkLst>
            <pc:docMk/>
            <pc:sldMk cId="2738015041" sldId="260"/>
            <ac:spMk id="26" creationId="{79FBFB67-B5A7-4DA0-47DB-DDC34C516D72}"/>
          </ac:spMkLst>
        </pc:spChg>
        <pc:graphicFrameChg chg="add del">
          <ac:chgData name="Tamara Gonzalez Villarroel" userId="e70ea53d-ead4-4d35-9b6f-fb80171ea7a6" providerId="ADAL" clId="{33BA70A6-E95B-431A-827F-664BCF4D3189}" dt="2023-02-19T21:51:02.096" v="104" actId="26606"/>
          <ac:graphicFrameMkLst>
            <pc:docMk/>
            <pc:sldMk cId="2738015041" sldId="260"/>
            <ac:graphicFrameMk id="14" creationId="{A950629E-8A5B-3C44-6F86-EDCA26ED6E7E}"/>
          </ac:graphicFrameMkLst>
        </pc:graphicFrameChg>
        <pc:graphicFrameChg chg="add del">
          <ac:chgData name="Tamara Gonzalez Villarroel" userId="e70ea53d-ead4-4d35-9b6f-fb80171ea7a6" providerId="ADAL" clId="{33BA70A6-E95B-431A-827F-664BCF4D3189}" dt="2023-02-19T21:51:05.351" v="106" actId="26606"/>
          <ac:graphicFrameMkLst>
            <pc:docMk/>
            <pc:sldMk cId="2738015041" sldId="260"/>
            <ac:graphicFrameMk id="15" creationId="{A950629E-8A5B-3C44-6F86-EDCA26ED6E7E}"/>
          </ac:graphicFrameMkLst>
        </pc:graphicFrameChg>
        <pc:graphicFrameChg chg="add del">
          <ac:chgData name="Tamara Gonzalez Villarroel" userId="e70ea53d-ead4-4d35-9b6f-fb80171ea7a6" providerId="ADAL" clId="{33BA70A6-E95B-431A-827F-664BCF4D3189}" dt="2023-02-19T21:51:06.578" v="108" actId="26606"/>
          <ac:graphicFrameMkLst>
            <pc:docMk/>
            <pc:sldMk cId="2738015041" sldId="260"/>
            <ac:graphicFrameMk id="17" creationId="{44A9A632-A4C3-4D7A-D6BF-DE8B3A01196C}"/>
          </ac:graphicFrameMkLst>
        </pc:graphicFrameChg>
        <pc:graphicFrameChg chg="add del">
          <ac:chgData name="Tamara Gonzalez Villarroel" userId="e70ea53d-ead4-4d35-9b6f-fb80171ea7a6" providerId="ADAL" clId="{33BA70A6-E95B-431A-827F-664BCF4D3189}" dt="2023-02-19T21:51:08.777" v="110" actId="26606"/>
          <ac:graphicFrameMkLst>
            <pc:docMk/>
            <pc:sldMk cId="2738015041" sldId="260"/>
            <ac:graphicFrameMk id="19" creationId="{88B7A946-F2BA-CB43-36EA-83E6A8576F28}"/>
          </ac:graphicFrameMkLst>
        </pc:graphicFrameChg>
        <pc:picChg chg="add mod">
          <ac:chgData name="Tamara Gonzalez Villarroel" userId="e70ea53d-ead4-4d35-9b6f-fb80171ea7a6" providerId="ADAL" clId="{33BA70A6-E95B-431A-827F-664BCF4D3189}" dt="2023-02-19T21:55:03.615" v="159"/>
          <ac:picMkLst>
            <pc:docMk/>
            <pc:sldMk cId="2738015041" sldId="260"/>
            <ac:picMk id="4" creationId="{47202DBD-A63E-13D7-1777-B2EF0BE2136C}"/>
          </ac:picMkLst>
        </pc:picChg>
        <pc:cxnChg chg="add">
          <ac:chgData name="Tamara Gonzalez Villarroel" userId="e70ea53d-ead4-4d35-9b6f-fb80171ea7a6" providerId="ADAL" clId="{33BA70A6-E95B-431A-827F-664BCF4D3189}" dt="2023-02-19T21:51:08.788" v="111" actId="26606"/>
          <ac:cxnSpMkLst>
            <pc:docMk/>
            <pc:sldMk cId="2738015041" sldId="260"/>
            <ac:cxnSpMk id="21" creationId="{A7208205-03EE-4EC8-9C34-59270C1880D8}"/>
          </ac:cxnSpMkLst>
        </pc:cxnChg>
        <pc:cxnChg chg="add del">
          <ac:chgData name="Tamara Gonzalez Villarroel" userId="e70ea53d-ead4-4d35-9b6f-fb80171ea7a6" providerId="ADAL" clId="{33BA70A6-E95B-431A-827F-664BCF4D3189}" dt="2023-02-19T21:51:08.777" v="110" actId="26606"/>
          <ac:cxnSpMkLst>
            <pc:docMk/>
            <pc:sldMk cId="2738015041" sldId="260"/>
            <ac:cxnSpMk id="22" creationId="{39B4E8A7-8505-4752-9B81-C739116CE02E}"/>
          </ac:cxnSpMkLst>
        </pc:cxnChg>
      </pc:sldChg>
      <pc:sldChg chg="del">
        <pc:chgData name="Tamara Gonzalez Villarroel" userId="e70ea53d-ead4-4d35-9b6f-fb80171ea7a6" providerId="ADAL" clId="{33BA70A6-E95B-431A-827F-664BCF4D3189}" dt="2023-02-19T21:50:07.011" v="101" actId="47"/>
        <pc:sldMkLst>
          <pc:docMk/>
          <pc:sldMk cId="3008912194" sldId="261"/>
        </pc:sldMkLst>
      </pc:sldChg>
      <pc:sldChg chg="addSp modSp mod">
        <pc:chgData name="Tamara Gonzalez Villarroel" userId="e70ea53d-ead4-4d35-9b6f-fb80171ea7a6" providerId="ADAL" clId="{33BA70A6-E95B-431A-827F-664BCF4D3189}" dt="2023-02-19T21:55:18.087" v="165"/>
        <pc:sldMkLst>
          <pc:docMk/>
          <pc:sldMk cId="4161580097" sldId="262"/>
        </pc:sldMkLst>
        <pc:spChg chg="mod">
          <ac:chgData name="Tamara Gonzalez Villarroel" userId="e70ea53d-ead4-4d35-9b6f-fb80171ea7a6" providerId="ADAL" clId="{33BA70A6-E95B-431A-827F-664BCF4D3189}" dt="2023-02-19T21:07:54.945" v="92" actId="20577"/>
          <ac:spMkLst>
            <pc:docMk/>
            <pc:sldMk cId="4161580097" sldId="262"/>
            <ac:spMk id="3" creationId="{6240AEB0-C5C1-7132-742C-86563F4BBC59}"/>
          </ac:spMkLst>
        </pc:spChg>
        <pc:picChg chg="add mod">
          <ac:chgData name="Tamara Gonzalez Villarroel" userId="e70ea53d-ead4-4d35-9b6f-fb80171ea7a6" providerId="ADAL" clId="{33BA70A6-E95B-431A-827F-664BCF4D3189}" dt="2023-02-19T21:55:18.087" v="165"/>
          <ac:picMkLst>
            <pc:docMk/>
            <pc:sldMk cId="4161580097" sldId="262"/>
            <ac:picMk id="4" creationId="{9468F45F-2B53-E907-25D0-4651CA6C3459}"/>
          </ac:picMkLst>
        </pc:picChg>
      </pc:sldChg>
      <pc:sldChg chg="addSp modSp">
        <pc:chgData name="Tamara Gonzalez Villarroel" userId="e70ea53d-ead4-4d35-9b6f-fb80171ea7a6" providerId="ADAL" clId="{33BA70A6-E95B-431A-827F-664BCF4D3189}" dt="2023-02-19T21:55:16.058" v="164"/>
        <pc:sldMkLst>
          <pc:docMk/>
          <pc:sldMk cId="3863466330" sldId="263"/>
        </pc:sldMkLst>
        <pc:picChg chg="add mod">
          <ac:chgData name="Tamara Gonzalez Villarroel" userId="e70ea53d-ead4-4d35-9b6f-fb80171ea7a6" providerId="ADAL" clId="{33BA70A6-E95B-431A-827F-664BCF4D3189}" dt="2023-02-19T21:55:16.058" v="164"/>
          <ac:picMkLst>
            <pc:docMk/>
            <pc:sldMk cId="3863466330" sldId="263"/>
            <ac:picMk id="3" creationId="{0E56C65C-856F-15C1-C282-B9510A15A7D7}"/>
          </ac:picMkLst>
        </pc:picChg>
      </pc:sldChg>
      <pc:sldChg chg="del">
        <pc:chgData name="Tamara Gonzalez Villarroel" userId="e70ea53d-ead4-4d35-9b6f-fb80171ea7a6" providerId="ADAL" clId="{33BA70A6-E95B-431A-827F-664BCF4D3189}" dt="2023-02-19T21:50:04.696" v="100" actId="47"/>
        <pc:sldMkLst>
          <pc:docMk/>
          <pc:sldMk cId="340467009" sldId="264"/>
        </pc:sldMkLst>
      </pc:sldChg>
      <pc:sldChg chg="addSp delSp modSp mod setBg setClrOvrMap modNotesTx">
        <pc:chgData name="Tamara Gonzalez Villarroel" userId="e70ea53d-ead4-4d35-9b6f-fb80171ea7a6" providerId="ADAL" clId="{33BA70A6-E95B-431A-827F-664BCF4D3189}" dt="2023-02-20T23:22:15.105" v="264" actId="20577"/>
        <pc:sldMkLst>
          <pc:docMk/>
          <pc:sldMk cId="1578915452" sldId="265"/>
        </pc:sldMkLst>
        <pc:spChg chg="mod">
          <ac:chgData name="Tamara Gonzalez Villarroel" userId="e70ea53d-ead4-4d35-9b6f-fb80171ea7a6" providerId="ADAL" clId="{33BA70A6-E95B-431A-827F-664BCF4D3189}" dt="2023-02-19T21:51:24.532" v="112" actId="26606"/>
          <ac:spMkLst>
            <pc:docMk/>
            <pc:sldMk cId="1578915452" sldId="265"/>
            <ac:spMk id="2" creationId="{8187F60D-2F2C-F685-CAA8-996226C87FE0}"/>
          </ac:spMkLst>
        </pc:spChg>
        <pc:spChg chg="del">
          <ac:chgData name="Tamara Gonzalez Villarroel" userId="e70ea53d-ead4-4d35-9b6f-fb80171ea7a6" providerId="ADAL" clId="{33BA70A6-E95B-431A-827F-664BCF4D3189}" dt="2023-02-19T21:51:24.532" v="112" actId="26606"/>
          <ac:spMkLst>
            <pc:docMk/>
            <pc:sldMk cId="1578915452" sldId="265"/>
            <ac:spMk id="7" creationId="{806ABAF8-A5F0-4E99-AB6D-67BFBB982B2B}"/>
          </ac:spMkLst>
        </pc:spChg>
        <pc:spChg chg="del">
          <ac:chgData name="Tamara Gonzalez Villarroel" userId="e70ea53d-ead4-4d35-9b6f-fb80171ea7a6" providerId="ADAL" clId="{33BA70A6-E95B-431A-827F-664BCF4D3189}" dt="2023-02-19T21:51:24.532" v="112" actId="26606"/>
          <ac:spMkLst>
            <pc:docMk/>
            <pc:sldMk cId="1578915452" sldId="265"/>
            <ac:spMk id="8" creationId="{5F7833E7-6A14-4F78-A2DD-5640A4F6C273}"/>
          </ac:spMkLst>
        </pc:spChg>
        <pc:spChg chg="add del mod">
          <ac:chgData name="Tamara Gonzalez Villarroel" userId="e70ea53d-ead4-4d35-9b6f-fb80171ea7a6" providerId="ADAL" clId="{33BA70A6-E95B-431A-827F-664BCF4D3189}" dt="2023-02-19T21:05:00.998" v="77" actId="478"/>
          <ac:spMkLst>
            <pc:docMk/>
            <pc:sldMk cId="1578915452" sldId="265"/>
            <ac:spMk id="9" creationId="{E7A25BAD-2912-708D-ACA7-55C98D0F1AD7}"/>
          </ac:spMkLst>
        </pc:spChg>
        <pc:picChg chg="add mod">
          <ac:chgData name="Tamara Gonzalez Villarroel" userId="e70ea53d-ead4-4d35-9b6f-fb80171ea7a6" providerId="ADAL" clId="{33BA70A6-E95B-431A-827F-664BCF4D3189}" dt="2023-02-19T21:51:24.532" v="112" actId="26606"/>
          <ac:picMkLst>
            <pc:docMk/>
            <pc:sldMk cId="1578915452" sldId="265"/>
            <ac:picMk id="4" creationId="{F3C6149E-CD2C-A9D5-9954-3849E6EABEE1}"/>
          </ac:picMkLst>
        </pc:picChg>
        <pc:picChg chg="del">
          <ac:chgData name="Tamara Gonzalez Villarroel" userId="e70ea53d-ead4-4d35-9b6f-fb80171ea7a6" providerId="ADAL" clId="{33BA70A6-E95B-431A-827F-664BCF4D3189}" dt="2023-02-19T21:04:54.450" v="76" actId="478"/>
          <ac:picMkLst>
            <pc:docMk/>
            <pc:sldMk cId="1578915452" sldId="265"/>
            <ac:picMk id="5" creationId="{D93A6C90-5DC7-3F6A-8590-A02C64712798}"/>
          </ac:picMkLst>
        </pc:picChg>
        <pc:picChg chg="add mod">
          <ac:chgData name="Tamara Gonzalez Villarroel" userId="e70ea53d-ead4-4d35-9b6f-fb80171ea7a6" providerId="ADAL" clId="{33BA70A6-E95B-431A-827F-664BCF4D3189}" dt="2023-02-19T21:55:11.233" v="162"/>
          <ac:picMkLst>
            <pc:docMk/>
            <pc:sldMk cId="1578915452" sldId="265"/>
            <ac:picMk id="10" creationId="{E20AA746-DCE3-E221-5E97-FE2EA418AB52}"/>
          </ac:picMkLst>
        </pc:picChg>
      </pc:sldChg>
      <pc:sldChg chg="addSp modSp modNotesTx">
        <pc:chgData name="Tamara Gonzalez Villarroel" userId="e70ea53d-ead4-4d35-9b6f-fb80171ea7a6" providerId="ADAL" clId="{33BA70A6-E95B-431A-827F-664BCF4D3189}" dt="2023-02-20T23:20:45.757" v="235" actId="20577"/>
        <pc:sldMkLst>
          <pc:docMk/>
          <pc:sldMk cId="1430886864" sldId="266"/>
        </pc:sldMkLst>
        <pc:picChg chg="add mod">
          <ac:chgData name="Tamara Gonzalez Villarroel" userId="e70ea53d-ead4-4d35-9b6f-fb80171ea7a6" providerId="ADAL" clId="{33BA70A6-E95B-431A-827F-664BCF4D3189}" dt="2023-02-19T21:55:20.779" v="166"/>
          <ac:picMkLst>
            <pc:docMk/>
            <pc:sldMk cId="1430886864" sldId="266"/>
            <ac:picMk id="3" creationId="{F412E240-F995-FFC6-802C-74C240B3E24E}"/>
          </ac:picMkLst>
        </pc:picChg>
      </pc:sldChg>
      <pc:sldChg chg="addSp delSp modSp mod setBg setClrOvrMap modNotesTx">
        <pc:chgData name="Tamara Gonzalez Villarroel" userId="e70ea53d-ead4-4d35-9b6f-fb80171ea7a6" providerId="ADAL" clId="{33BA70A6-E95B-431A-827F-664BCF4D3189}" dt="2023-02-20T23:47:40.954" v="355" actId="20577"/>
        <pc:sldMkLst>
          <pc:docMk/>
          <pc:sldMk cId="604189713" sldId="267"/>
        </pc:sldMkLst>
        <pc:spChg chg="mod">
          <ac:chgData name="Tamara Gonzalez Villarroel" userId="e70ea53d-ead4-4d35-9b6f-fb80171ea7a6" providerId="ADAL" clId="{33BA70A6-E95B-431A-827F-664BCF4D3189}" dt="2023-02-20T23:47:40.954" v="355" actId="20577"/>
          <ac:spMkLst>
            <pc:docMk/>
            <pc:sldMk cId="604189713" sldId="267"/>
            <ac:spMk id="2" creationId="{A69D4483-2EBA-60A0-D1C2-D2B16C31F22E}"/>
          </ac:spMkLst>
        </pc:spChg>
        <pc:spChg chg="del">
          <ac:chgData name="Tamara Gonzalez Villarroel" userId="e70ea53d-ead4-4d35-9b6f-fb80171ea7a6" providerId="ADAL" clId="{33BA70A6-E95B-431A-827F-664BCF4D3189}" dt="2023-02-19T21:49:26.531" v="98" actId="26606"/>
          <ac:spMkLst>
            <pc:docMk/>
            <pc:sldMk cId="604189713" sldId="267"/>
            <ac:spMk id="15" creationId="{806ABAF8-A5F0-4E99-AB6D-67BFBB982B2B}"/>
          </ac:spMkLst>
        </pc:spChg>
        <pc:spChg chg="del">
          <ac:chgData name="Tamara Gonzalez Villarroel" userId="e70ea53d-ead4-4d35-9b6f-fb80171ea7a6" providerId="ADAL" clId="{33BA70A6-E95B-431A-827F-664BCF4D3189}" dt="2023-02-19T21:49:26.531" v="98" actId="26606"/>
          <ac:spMkLst>
            <pc:docMk/>
            <pc:sldMk cId="604189713" sldId="267"/>
            <ac:spMk id="17" creationId="{5F7833E7-6A14-4F78-A2DD-5640A4F6C273}"/>
          </ac:spMkLst>
        </pc:spChg>
        <pc:graphicFrameChg chg="del">
          <ac:chgData name="Tamara Gonzalez Villarroel" userId="e70ea53d-ead4-4d35-9b6f-fb80171ea7a6" providerId="ADAL" clId="{33BA70A6-E95B-431A-827F-664BCF4D3189}" dt="2023-02-19T21:49:07.007" v="93" actId="478"/>
          <ac:graphicFrameMkLst>
            <pc:docMk/>
            <pc:sldMk cId="604189713" sldId="267"/>
            <ac:graphicFrameMk id="5" creationId="{2418828B-8B0F-3DAF-9A10-A25D039B44B2}"/>
          </ac:graphicFrameMkLst>
        </pc:graphicFrameChg>
        <pc:picChg chg="add del mod">
          <ac:chgData name="Tamara Gonzalez Villarroel" userId="e70ea53d-ead4-4d35-9b6f-fb80171ea7a6" providerId="ADAL" clId="{33BA70A6-E95B-431A-827F-664BCF4D3189}" dt="2023-02-20T23:40:07.152" v="287" actId="478"/>
          <ac:picMkLst>
            <pc:docMk/>
            <pc:sldMk cId="604189713" sldId="267"/>
            <ac:picMk id="4" creationId="{FCA502E0-0699-B66D-5E64-5A5343EC0512}"/>
          </ac:picMkLst>
        </pc:picChg>
        <pc:picChg chg="add del mod">
          <ac:chgData name="Tamara Gonzalez Villarroel" userId="e70ea53d-ead4-4d35-9b6f-fb80171ea7a6" providerId="ADAL" clId="{33BA70A6-E95B-431A-827F-664BCF4D3189}" dt="2023-02-20T23:40:23.813" v="289" actId="478"/>
          <ac:picMkLst>
            <pc:docMk/>
            <pc:sldMk cId="604189713" sldId="267"/>
            <ac:picMk id="5" creationId="{3CF4EE17-4CA3-D4DB-ABBA-7C1E5392C98F}"/>
          </ac:picMkLst>
        </pc:picChg>
        <pc:picChg chg="add del mod">
          <ac:chgData name="Tamara Gonzalez Villarroel" userId="e70ea53d-ead4-4d35-9b6f-fb80171ea7a6" providerId="ADAL" clId="{33BA70A6-E95B-431A-827F-664BCF4D3189}" dt="2023-02-19T21:55:46.447" v="170"/>
          <ac:picMkLst>
            <pc:docMk/>
            <pc:sldMk cId="604189713" sldId="267"/>
            <ac:picMk id="6" creationId="{BEAF4C4E-9DD1-E2E6-3638-ACE233FC48D2}"/>
          </ac:picMkLst>
        </pc:picChg>
        <pc:picChg chg="add mod">
          <ac:chgData name="Tamara Gonzalez Villarroel" userId="e70ea53d-ead4-4d35-9b6f-fb80171ea7a6" providerId="ADAL" clId="{33BA70A6-E95B-431A-827F-664BCF4D3189}" dt="2023-02-20T23:44:02.294" v="305" actId="26606"/>
          <ac:picMkLst>
            <pc:docMk/>
            <pc:sldMk cId="604189713" sldId="267"/>
            <ac:picMk id="7" creationId="{9C118D15-73FF-5D10-EB76-422F16A5774D}"/>
          </ac:picMkLst>
        </pc:picChg>
      </pc:sldChg>
      <pc:sldChg chg="addSp delSp modSp mod modNotesTx">
        <pc:chgData name="Tamara Gonzalez Villarroel" userId="e70ea53d-ead4-4d35-9b6f-fb80171ea7a6" providerId="ADAL" clId="{33BA70A6-E95B-431A-827F-664BCF4D3189}" dt="2023-02-20T23:22:10.445" v="257" actId="20577"/>
        <pc:sldMkLst>
          <pc:docMk/>
          <pc:sldMk cId="1252569862" sldId="268"/>
        </pc:sldMkLst>
        <pc:spChg chg="add mod">
          <ac:chgData name="Tamara Gonzalez Villarroel" userId="e70ea53d-ead4-4d35-9b6f-fb80171ea7a6" providerId="ADAL" clId="{33BA70A6-E95B-431A-827F-664BCF4D3189}" dt="2023-02-19T20:27:21.722" v="9" actId="20577"/>
          <ac:spMkLst>
            <pc:docMk/>
            <pc:sldMk cId="1252569862" sldId="268"/>
            <ac:spMk id="5" creationId="{22186A79-9C41-7460-3B00-1C301C2B941C}"/>
          </ac:spMkLst>
        </pc:spChg>
        <pc:graphicFrameChg chg="add del">
          <ac:chgData name="Tamara Gonzalez Villarroel" userId="e70ea53d-ead4-4d35-9b6f-fb80171ea7a6" providerId="ADAL" clId="{33BA70A6-E95B-431A-827F-664BCF4D3189}" dt="2023-02-19T20:32:18.606" v="48" actId="478"/>
          <ac:graphicFrameMkLst>
            <pc:docMk/>
            <pc:sldMk cId="1252569862" sldId="268"/>
            <ac:graphicFrameMk id="18" creationId="{7A6BB984-F28B-970B-BD6D-9E3F724EBD40}"/>
          </ac:graphicFrameMkLst>
        </pc:graphicFrameChg>
        <pc:picChg chg="add del mod">
          <ac:chgData name="Tamara Gonzalez Villarroel" userId="e70ea53d-ead4-4d35-9b6f-fb80171ea7a6" providerId="ADAL" clId="{33BA70A6-E95B-431A-827F-664BCF4D3189}" dt="2023-02-19T20:26:59.016" v="1" actId="478"/>
          <ac:picMkLst>
            <pc:docMk/>
            <pc:sldMk cId="1252569862" sldId="268"/>
            <ac:picMk id="3" creationId="{C2AB18E7-5D50-D434-B540-05AEB98A60E9}"/>
          </ac:picMkLst>
        </pc:picChg>
        <pc:picChg chg="del">
          <ac:chgData name="Tamara Gonzalez Villarroel" userId="e70ea53d-ead4-4d35-9b6f-fb80171ea7a6" providerId="ADAL" clId="{33BA70A6-E95B-431A-827F-664BCF4D3189}" dt="2023-02-19T20:27:05.817" v="2" actId="478"/>
          <ac:picMkLst>
            <pc:docMk/>
            <pc:sldMk cId="1252569862" sldId="268"/>
            <ac:picMk id="42" creationId="{DDBCBBA5-8049-C137-DE4A-BD3F682732BC}"/>
          </ac:picMkLst>
        </pc:picChg>
        <pc:picChg chg="add mod">
          <ac:chgData name="Tamara Gonzalez Villarroel" userId="e70ea53d-ead4-4d35-9b6f-fb80171ea7a6" providerId="ADAL" clId="{33BA70A6-E95B-431A-827F-664BCF4D3189}" dt="2023-02-19T21:55:13.513" v="163"/>
          <ac:picMkLst>
            <pc:docMk/>
            <pc:sldMk cId="1252569862" sldId="268"/>
            <ac:picMk id="47" creationId="{50000DB3-43CC-2402-E537-A5D09575797B}"/>
          </ac:picMkLst>
        </pc:picChg>
        <pc:cxnChg chg="del">
          <ac:chgData name="Tamara Gonzalez Villarroel" userId="e70ea53d-ead4-4d35-9b6f-fb80171ea7a6" providerId="ADAL" clId="{33BA70A6-E95B-431A-827F-664BCF4D3189}" dt="2023-02-19T20:32:20.834" v="49" actId="478"/>
          <ac:cxnSpMkLst>
            <pc:docMk/>
            <pc:sldMk cId="1252569862" sldId="268"/>
            <ac:cxnSpMk id="4" creationId="{A088A604-D60B-45D3-41EE-AA2474A011AF}"/>
          </ac:cxnSpMkLst>
        </pc:cxnChg>
        <pc:cxnChg chg="add mod ord">
          <ac:chgData name="Tamara Gonzalez Villarroel" userId="e70ea53d-ead4-4d35-9b6f-fb80171ea7a6" providerId="ADAL" clId="{33BA70A6-E95B-431A-827F-664BCF4D3189}" dt="2023-02-19T20:33:18.108" v="60" actId="167"/>
          <ac:cxnSpMkLst>
            <pc:docMk/>
            <pc:sldMk cId="1252569862" sldId="268"/>
            <ac:cxnSpMk id="8" creationId="{11D6A7DF-7286-A3A1-0A0E-8ECEF7645EE6}"/>
          </ac:cxnSpMkLst>
        </pc:cxnChg>
        <pc:cxnChg chg="add del mod">
          <ac:chgData name="Tamara Gonzalez Villarroel" userId="e70ea53d-ead4-4d35-9b6f-fb80171ea7a6" providerId="ADAL" clId="{33BA70A6-E95B-431A-827F-664BCF4D3189}" dt="2023-02-19T20:28:40.544" v="29"/>
          <ac:cxnSpMkLst>
            <pc:docMk/>
            <pc:sldMk cId="1252569862" sldId="268"/>
            <ac:cxnSpMk id="9" creationId="{467E2809-5446-C5B7-4628-6EE7773C23AC}"/>
          </ac:cxnSpMkLst>
        </pc:cxnChg>
        <pc:cxnChg chg="add mod ord">
          <ac:chgData name="Tamara Gonzalez Villarroel" userId="e70ea53d-ead4-4d35-9b6f-fb80171ea7a6" providerId="ADAL" clId="{33BA70A6-E95B-431A-827F-664BCF4D3189}" dt="2023-02-19T20:34:04.972" v="72" actId="14100"/>
          <ac:cxnSpMkLst>
            <pc:docMk/>
            <pc:sldMk cId="1252569862" sldId="268"/>
            <ac:cxnSpMk id="10" creationId="{B47499C6-68DA-0D94-3F6C-307A75FDC447}"/>
          </ac:cxnSpMkLst>
        </pc:cxnChg>
        <pc:cxnChg chg="add mod ord">
          <ac:chgData name="Tamara Gonzalez Villarroel" userId="e70ea53d-ead4-4d35-9b6f-fb80171ea7a6" providerId="ADAL" clId="{33BA70A6-E95B-431A-827F-664BCF4D3189}" dt="2023-02-19T20:34:10.090" v="74" actId="14100"/>
          <ac:cxnSpMkLst>
            <pc:docMk/>
            <pc:sldMk cId="1252569862" sldId="268"/>
            <ac:cxnSpMk id="12" creationId="{5DCFF7AF-3984-3C43-1849-B115D99BCD8F}"/>
          </ac:cxnSpMkLst>
        </pc:cxnChg>
        <pc:cxnChg chg="add mod">
          <ac:chgData name="Tamara Gonzalez Villarroel" userId="e70ea53d-ead4-4d35-9b6f-fb80171ea7a6" providerId="ADAL" clId="{33BA70A6-E95B-431A-827F-664BCF4D3189}" dt="2023-02-19T20:32:53.696" v="55" actId="14100"/>
          <ac:cxnSpMkLst>
            <pc:docMk/>
            <pc:sldMk cId="1252569862" sldId="268"/>
            <ac:cxnSpMk id="21" creationId="{CBCC37C7-C6EA-C203-26B3-6A5EEF00E4BA}"/>
          </ac:cxnSpMkLst>
        </pc:cxnChg>
        <pc:cxnChg chg="del">
          <ac:chgData name="Tamara Gonzalez Villarroel" userId="e70ea53d-ead4-4d35-9b6f-fb80171ea7a6" providerId="ADAL" clId="{33BA70A6-E95B-431A-827F-664BCF4D3189}" dt="2023-02-19T20:28:55.524" v="32" actId="478"/>
          <ac:cxnSpMkLst>
            <pc:docMk/>
            <pc:sldMk cId="1252569862" sldId="268"/>
            <ac:cxnSpMk id="22" creationId="{305715CC-E20C-6C51-E8EF-A398F9272472}"/>
          </ac:cxnSpMkLst>
        </pc:cxnChg>
        <pc:cxnChg chg="del mod">
          <ac:chgData name="Tamara Gonzalez Villarroel" userId="e70ea53d-ead4-4d35-9b6f-fb80171ea7a6" providerId="ADAL" clId="{33BA70A6-E95B-431A-827F-664BCF4D3189}" dt="2023-02-19T20:32:16.257" v="46" actId="478"/>
          <ac:cxnSpMkLst>
            <pc:docMk/>
            <pc:sldMk cId="1252569862" sldId="268"/>
            <ac:cxnSpMk id="27" creationId="{B2E22757-263C-9B79-0CD5-34D38B17C7D3}"/>
          </ac:cxnSpMkLst>
        </pc:cxnChg>
        <pc:cxnChg chg="add mod ord">
          <ac:chgData name="Tamara Gonzalez Villarroel" userId="e70ea53d-ead4-4d35-9b6f-fb80171ea7a6" providerId="ADAL" clId="{33BA70A6-E95B-431A-827F-664BCF4D3189}" dt="2023-02-19T20:33:22.868" v="61" actId="14100"/>
          <ac:cxnSpMkLst>
            <pc:docMk/>
            <pc:sldMk cId="1252569862" sldId="268"/>
            <ac:cxnSpMk id="29" creationId="{54780E88-0B26-1CD1-4D2E-FEC4A59EA69C}"/>
          </ac:cxnSpMkLst>
        </pc:cxnChg>
        <pc:cxnChg chg="del">
          <ac:chgData name="Tamara Gonzalez Villarroel" userId="e70ea53d-ead4-4d35-9b6f-fb80171ea7a6" providerId="ADAL" clId="{33BA70A6-E95B-431A-827F-664BCF4D3189}" dt="2023-02-19T20:32:13.872" v="43" actId="478"/>
          <ac:cxnSpMkLst>
            <pc:docMk/>
            <pc:sldMk cId="1252569862" sldId="268"/>
            <ac:cxnSpMk id="30" creationId="{76652BAB-43AB-57E9-49D6-E12D3246CB97}"/>
          </ac:cxnSpMkLst>
        </pc:cxnChg>
        <pc:cxnChg chg="del">
          <ac:chgData name="Tamara Gonzalez Villarroel" userId="e70ea53d-ead4-4d35-9b6f-fb80171ea7a6" providerId="ADAL" clId="{33BA70A6-E95B-431A-827F-664BCF4D3189}" dt="2023-02-19T20:32:15.649" v="45" actId="478"/>
          <ac:cxnSpMkLst>
            <pc:docMk/>
            <pc:sldMk cId="1252569862" sldId="268"/>
            <ac:cxnSpMk id="32" creationId="{48D0B938-FDAE-4D5D-9F11-B157556FEFC7}"/>
          </ac:cxnSpMkLst>
        </pc:cxnChg>
        <pc:cxnChg chg="add del mod">
          <ac:chgData name="Tamara Gonzalez Villarroel" userId="e70ea53d-ead4-4d35-9b6f-fb80171ea7a6" providerId="ADAL" clId="{33BA70A6-E95B-431A-827F-664BCF4D3189}" dt="2023-02-19T20:33:26.964" v="63"/>
          <ac:cxnSpMkLst>
            <pc:docMk/>
            <pc:sldMk cId="1252569862" sldId="268"/>
            <ac:cxnSpMk id="35" creationId="{9CBA1030-07FF-2DD0-A842-95958128002F}"/>
          </ac:cxnSpMkLst>
        </pc:cxnChg>
        <pc:cxnChg chg="del">
          <ac:chgData name="Tamara Gonzalez Villarroel" userId="e70ea53d-ead4-4d35-9b6f-fb80171ea7a6" providerId="ADAL" clId="{33BA70A6-E95B-431A-827F-664BCF4D3189}" dt="2023-02-19T20:28:52.629" v="31" actId="478"/>
          <ac:cxnSpMkLst>
            <pc:docMk/>
            <pc:sldMk cId="1252569862" sldId="268"/>
            <ac:cxnSpMk id="36" creationId="{687F7FEC-5116-2863-508A-3B324B46DAA1}"/>
          </ac:cxnSpMkLst>
        </pc:cxnChg>
        <pc:cxnChg chg="add mod">
          <ac:chgData name="Tamara Gonzalez Villarroel" userId="e70ea53d-ead4-4d35-9b6f-fb80171ea7a6" providerId="ADAL" clId="{33BA70A6-E95B-431A-827F-664BCF4D3189}" dt="2023-02-19T20:33:37.480" v="66" actId="14100"/>
          <ac:cxnSpMkLst>
            <pc:docMk/>
            <pc:sldMk cId="1252569862" sldId="268"/>
            <ac:cxnSpMk id="37" creationId="{1C9B47CA-9B61-F149-7001-DCF89D63AA0B}"/>
          </ac:cxnSpMkLst>
        </pc:cxnChg>
        <pc:cxnChg chg="add mod ord">
          <ac:chgData name="Tamara Gonzalez Villarroel" userId="e70ea53d-ead4-4d35-9b6f-fb80171ea7a6" providerId="ADAL" clId="{33BA70A6-E95B-431A-827F-664BCF4D3189}" dt="2023-02-19T20:33:58.414" v="71" actId="167"/>
          <ac:cxnSpMkLst>
            <pc:docMk/>
            <pc:sldMk cId="1252569862" sldId="268"/>
            <ac:cxnSpMk id="40" creationId="{B688FED7-C6F5-32CC-4520-C4D40D4C8C18}"/>
          </ac:cxnSpMkLst>
        </pc:cxnChg>
        <pc:cxnChg chg="del">
          <ac:chgData name="Tamara Gonzalez Villarroel" userId="e70ea53d-ead4-4d35-9b6f-fb80171ea7a6" providerId="ADAL" clId="{33BA70A6-E95B-431A-827F-664BCF4D3189}" dt="2023-02-19T20:32:14.993" v="44" actId="478"/>
          <ac:cxnSpMkLst>
            <pc:docMk/>
            <pc:sldMk cId="1252569862" sldId="268"/>
            <ac:cxnSpMk id="44" creationId="{47EEF5B2-D03C-C12E-46C7-6E51889B0924}"/>
          </ac:cxnSpMkLst>
        </pc:cxnChg>
        <pc:cxnChg chg="del">
          <ac:chgData name="Tamara Gonzalez Villarroel" userId="e70ea53d-ead4-4d35-9b6f-fb80171ea7a6" providerId="ADAL" clId="{33BA70A6-E95B-431A-827F-664BCF4D3189}" dt="2023-02-19T20:27:57.403" v="10" actId="478"/>
          <ac:cxnSpMkLst>
            <pc:docMk/>
            <pc:sldMk cId="1252569862" sldId="268"/>
            <ac:cxnSpMk id="155" creationId="{3CD0A8A4-2D55-F970-7F3F-7BF62DA78D5A}"/>
          </ac:cxnSpMkLst>
        </pc:cxnChg>
      </pc:sldChg>
      <pc:sldChg chg="del">
        <pc:chgData name="Tamara Gonzalez Villarroel" userId="e70ea53d-ead4-4d35-9b6f-fb80171ea7a6" providerId="ADAL" clId="{33BA70A6-E95B-431A-827F-664BCF4D3189}" dt="2023-02-19T21:49:52.040" v="99" actId="47"/>
        <pc:sldMkLst>
          <pc:docMk/>
          <pc:sldMk cId="3477047435" sldId="269"/>
        </pc:sldMkLst>
      </pc:sldChg>
      <pc:sldChg chg="modNotesTx">
        <pc:chgData name="Tamara Gonzalez Villarroel" userId="e70ea53d-ead4-4d35-9b6f-fb80171ea7a6" providerId="ADAL" clId="{33BA70A6-E95B-431A-827F-664BCF4D3189}" dt="2023-02-20T23:22:31.054" v="272" actId="20577"/>
        <pc:sldMkLst>
          <pc:docMk/>
          <pc:sldMk cId="3809694933" sldId="269"/>
        </pc:sldMkLst>
      </pc:sldChg>
      <pc:sldChg chg="modNotesTx">
        <pc:chgData name="Tamara Gonzalez Villarroel" userId="e70ea53d-ead4-4d35-9b6f-fb80171ea7a6" providerId="ADAL" clId="{33BA70A6-E95B-431A-827F-664BCF4D3189}" dt="2023-02-20T23:23:29.474" v="285" actId="20577"/>
        <pc:sldMkLst>
          <pc:docMk/>
          <pc:sldMk cId="3257230787" sldId="270"/>
        </pc:sldMkLst>
      </pc:sldChg>
      <pc:sldChg chg="addSp delSp modSp mod modNotesTx">
        <pc:chgData name="Tamara Gonzalez Villarroel" userId="e70ea53d-ead4-4d35-9b6f-fb80171ea7a6" providerId="ADAL" clId="{33BA70A6-E95B-431A-827F-664BCF4D3189}" dt="2023-02-20T23:47:28.466" v="353" actId="20577"/>
        <pc:sldMkLst>
          <pc:docMk/>
          <pc:sldMk cId="924862325" sldId="271"/>
        </pc:sldMkLst>
        <pc:spChg chg="mod">
          <ac:chgData name="Tamara Gonzalez Villarroel" userId="e70ea53d-ead4-4d35-9b6f-fb80171ea7a6" providerId="ADAL" clId="{33BA70A6-E95B-431A-827F-664BCF4D3189}" dt="2023-02-20T23:47:28.466" v="353" actId="20577"/>
          <ac:spMkLst>
            <pc:docMk/>
            <pc:sldMk cId="924862325" sldId="271"/>
            <ac:spMk id="2" creationId="{A69D4483-2EBA-60A0-D1C2-D2B16C31F22E}"/>
          </ac:spMkLst>
        </pc:spChg>
        <pc:spChg chg="add del">
          <ac:chgData name="Tamara Gonzalez Villarroel" userId="e70ea53d-ead4-4d35-9b6f-fb80171ea7a6" providerId="ADAL" clId="{33BA70A6-E95B-431A-827F-664BCF4D3189}" dt="2023-02-20T23:47:23.619" v="343" actId="22"/>
          <ac:spMkLst>
            <pc:docMk/>
            <pc:sldMk cId="924862325" sldId="271"/>
            <ac:spMk id="6" creationId="{133E0D8F-3F31-B57E-BF29-4F4A1F799C37}"/>
          </ac:spMkLst>
        </pc:spChg>
        <pc:graphicFrameChg chg="add del mod">
          <ac:chgData name="Tamara Gonzalez Villarroel" userId="e70ea53d-ead4-4d35-9b6f-fb80171ea7a6" providerId="ADAL" clId="{33BA70A6-E95B-431A-827F-664BCF4D3189}" dt="2023-02-20T23:46:48.427" v="339" actId="478"/>
          <ac:graphicFrameMkLst>
            <pc:docMk/>
            <pc:sldMk cId="924862325" sldId="271"/>
            <ac:graphicFrameMk id="4" creationId="{DB45CB4D-E9E0-EE53-AAF3-9C5B0D327AC1}"/>
          </ac:graphicFrameMkLst>
        </pc:graphicFrameChg>
      </pc:sldChg>
    </pc:docChg>
  </pc:docChgLst>
  <pc:docChgLst>
    <pc:chgData name="Gonzalez Villarroel, Tamara" userId="S::villarroelt19@students.ecu.edu::e70ea53d-ead4-4d35-9b6f-fb80171ea7a6" providerId="AD" clId="Web-{D8CC5ACE-CAD4-4242-9A67-83B363F10F61}"/>
    <pc:docChg chg="addSld modSld">
      <pc:chgData name="Gonzalez Villarroel, Tamara" userId="S::villarroelt19@students.ecu.edu::e70ea53d-ead4-4d35-9b6f-fb80171ea7a6" providerId="AD" clId="Web-{D8CC5ACE-CAD4-4242-9A67-83B363F10F61}" dt="2023-03-13T01:45:02.969" v="54" actId="20577"/>
      <pc:docMkLst>
        <pc:docMk/>
      </pc:docMkLst>
      <pc:sldChg chg="modSp">
        <pc:chgData name="Gonzalez Villarroel, Tamara" userId="S::villarroelt19@students.ecu.edu::e70ea53d-ead4-4d35-9b6f-fb80171ea7a6" providerId="AD" clId="Web-{D8CC5ACE-CAD4-4242-9A67-83B363F10F61}" dt="2023-03-13T01:45:02.969" v="54" actId="20577"/>
        <pc:sldMkLst>
          <pc:docMk/>
          <pc:sldMk cId="604189713" sldId="267"/>
        </pc:sldMkLst>
        <pc:spChg chg="mod">
          <ac:chgData name="Gonzalez Villarroel, Tamara" userId="S::villarroelt19@students.ecu.edu::e70ea53d-ead4-4d35-9b6f-fb80171ea7a6" providerId="AD" clId="Web-{D8CC5ACE-CAD4-4242-9A67-83B363F10F61}" dt="2023-03-13T01:45:02.969" v="54" actId="20577"/>
          <ac:spMkLst>
            <pc:docMk/>
            <pc:sldMk cId="604189713" sldId="267"/>
            <ac:spMk id="2" creationId="{A69D4483-2EBA-60A0-D1C2-D2B16C31F22E}"/>
          </ac:spMkLst>
        </pc:spChg>
      </pc:sldChg>
      <pc:sldChg chg="addSp delSp modSp new mod setBg">
        <pc:chgData name="Gonzalez Villarroel, Tamara" userId="S::villarroelt19@students.ecu.edu::e70ea53d-ead4-4d35-9b6f-fb80171ea7a6" providerId="AD" clId="Web-{D8CC5ACE-CAD4-4242-9A67-83B363F10F61}" dt="2023-03-13T01:43:36.107" v="52" actId="1076"/>
        <pc:sldMkLst>
          <pc:docMk/>
          <pc:sldMk cId="760988761" sldId="273"/>
        </pc:sldMkLst>
        <pc:spChg chg="del">
          <ac:chgData name="Gonzalez Villarroel, Tamara" userId="S::villarroelt19@students.ecu.edu::e70ea53d-ead4-4d35-9b6f-fb80171ea7a6" providerId="AD" clId="Web-{D8CC5ACE-CAD4-4242-9A67-83B363F10F61}" dt="2023-03-13T01:40:10.709" v="2"/>
          <ac:spMkLst>
            <pc:docMk/>
            <pc:sldMk cId="760988761" sldId="273"/>
            <ac:spMk id="2" creationId="{614DFB4B-38DB-18F2-2C8C-43467993AD41}"/>
          </ac:spMkLst>
        </pc:spChg>
        <pc:spChg chg="del">
          <ac:chgData name="Gonzalez Villarroel, Tamara" userId="S::villarroelt19@students.ecu.edu::e70ea53d-ead4-4d35-9b6f-fb80171ea7a6" providerId="AD" clId="Web-{D8CC5ACE-CAD4-4242-9A67-83B363F10F61}" dt="2023-03-13T01:40:02.444" v="1"/>
          <ac:spMkLst>
            <pc:docMk/>
            <pc:sldMk cId="760988761" sldId="273"/>
            <ac:spMk id="3" creationId="{182B35BD-F307-9B8B-F729-80880E0A9B0F}"/>
          </ac:spMkLst>
        </pc:spChg>
        <pc:spChg chg="del">
          <ac:chgData name="Gonzalez Villarroel, Tamara" userId="S::villarroelt19@students.ecu.edu::e70ea53d-ead4-4d35-9b6f-fb80171ea7a6" providerId="AD" clId="Web-{D8CC5ACE-CAD4-4242-9A67-83B363F10F61}" dt="2023-03-13T01:40:10.709" v="2"/>
          <ac:spMkLst>
            <pc:docMk/>
            <pc:sldMk cId="760988761" sldId="273"/>
            <ac:spMk id="4" creationId="{5FD5543B-EEB9-3557-D537-DF1BCD168727}"/>
          </ac:spMkLst>
        </pc:spChg>
        <pc:spChg chg="add del mod">
          <ac:chgData name="Gonzalez Villarroel, Tamara" userId="S::villarroelt19@students.ecu.edu::e70ea53d-ead4-4d35-9b6f-fb80171ea7a6" providerId="AD" clId="Web-{D8CC5ACE-CAD4-4242-9A67-83B363F10F61}" dt="2023-03-13T01:42:43.464" v="46"/>
          <ac:spMkLst>
            <pc:docMk/>
            <pc:sldMk cId="760988761" sldId="273"/>
            <ac:spMk id="6" creationId="{A570DBA9-D1BA-6473-01C3-8EEA05AB5D6D}"/>
          </ac:spMkLst>
        </pc:spChg>
        <pc:spChg chg="add mod">
          <ac:chgData name="Gonzalez Villarroel, Tamara" userId="S::villarroelt19@students.ecu.edu::e70ea53d-ead4-4d35-9b6f-fb80171ea7a6" providerId="AD" clId="Web-{D8CC5ACE-CAD4-4242-9A67-83B363F10F61}" dt="2023-03-13T01:43:36.107" v="52" actId="1076"/>
          <ac:spMkLst>
            <pc:docMk/>
            <pc:sldMk cId="760988761" sldId="273"/>
            <ac:spMk id="8" creationId="{9E608103-CA30-ED70-D67D-7AE87E05BF91}"/>
          </ac:spMkLst>
        </pc:spChg>
        <pc:spChg chg="add">
          <ac:chgData name="Gonzalez Villarroel, Tamara" userId="S::villarroelt19@students.ecu.edu::e70ea53d-ead4-4d35-9b6f-fb80171ea7a6" providerId="AD" clId="Web-{D8CC5ACE-CAD4-4242-9A67-83B363F10F61}" dt="2023-03-13T01:40:10.709" v="2"/>
          <ac:spMkLst>
            <pc:docMk/>
            <pc:sldMk cId="760988761" sldId="273"/>
            <ac:spMk id="10" creationId="{65F32515-9322-44A5-8C72-4C7BFB461869}"/>
          </ac:spMkLst>
        </pc:spChg>
        <pc:spChg chg="add">
          <ac:chgData name="Gonzalez Villarroel, Tamara" userId="S::villarroelt19@students.ecu.edu::e70ea53d-ead4-4d35-9b6f-fb80171ea7a6" providerId="AD" clId="Web-{D8CC5ACE-CAD4-4242-9A67-83B363F10F61}" dt="2023-03-13T01:40:10.709" v="2"/>
          <ac:spMkLst>
            <pc:docMk/>
            <pc:sldMk cId="760988761" sldId="273"/>
            <ac:spMk id="12" creationId="{A617F13B-5021-454F-90E5-3AB2383BFD34}"/>
          </ac:spMkLst>
        </pc:spChg>
        <pc:picChg chg="add mod ord">
          <ac:chgData name="Gonzalez Villarroel, Tamara" userId="S::villarroelt19@students.ecu.edu::e70ea53d-ead4-4d35-9b6f-fb80171ea7a6" providerId="AD" clId="Web-{D8CC5ACE-CAD4-4242-9A67-83B363F10F61}" dt="2023-03-13T01:40:59.758" v="9"/>
          <ac:picMkLst>
            <pc:docMk/>
            <pc:sldMk cId="760988761" sldId="273"/>
            <ac:picMk id="5" creationId="{CD2AED99-4630-053D-9DF0-5A3D0F919C03}"/>
          </ac:picMkLst>
        </pc:picChg>
      </pc:sldChg>
      <pc:sldChg chg="addSp delSp modSp new mod setBg">
        <pc:chgData name="Gonzalez Villarroel, Tamara" userId="S::villarroelt19@students.ecu.edu::e70ea53d-ead4-4d35-9b6f-fb80171ea7a6" providerId="AD" clId="Web-{D8CC5ACE-CAD4-4242-9A67-83B363F10F61}" dt="2023-03-13T01:43:42.748" v="53" actId="1076"/>
        <pc:sldMkLst>
          <pc:docMk/>
          <pc:sldMk cId="1539447212" sldId="274"/>
        </pc:sldMkLst>
        <pc:spChg chg="del">
          <ac:chgData name="Gonzalez Villarroel, Tamara" userId="S::villarroelt19@students.ecu.edu::e70ea53d-ead4-4d35-9b6f-fb80171ea7a6" providerId="AD" clId="Web-{D8CC5ACE-CAD4-4242-9A67-83B363F10F61}" dt="2023-03-13T01:41:53.213" v="30"/>
          <ac:spMkLst>
            <pc:docMk/>
            <pc:sldMk cId="1539447212" sldId="274"/>
            <ac:spMk id="2" creationId="{078DF7DB-7FF7-E554-4F06-E23B71F6191B}"/>
          </ac:spMkLst>
        </pc:spChg>
        <pc:spChg chg="del">
          <ac:chgData name="Gonzalez Villarroel, Tamara" userId="S::villarroelt19@students.ecu.edu::e70ea53d-ead4-4d35-9b6f-fb80171ea7a6" providerId="AD" clId="Web-{D8CC5ACE-CAD4-4242-9A67-83B363F10F61}" dt="2023-03-13T01:41:47.369" v="29"/>
          <ac:spMkLst>
            <pc:docMk/>
            <pc:sldMk cId="1539447212" sldId="274"/>
            <ac:spMk id="3" creationId="{50D09151-2E31-2D7A-29E4-5B9FD91D9E84}"/>
          </ac:spMkLst>
        </pc:spChg>
        <pc:spChg chg="del">
          <ac:chgData name="Gonzalez Villarroel, Tamara" userId="S::villarroelt19@students.ecu.edu::e70ea53d-ead4-4d35-9b6f-fb80171ea7a6" providerId="AD" clId="Web-{D8CC5ACE-CAD4-4242-9A67-83B363F10F61}" dt="2023-03-13T01:41:53.213" v="30"/>
          <ac:spMkLst>
            <pc:docMk/>
            <pc:sldMk cId="1539447212" sldId="274"/>
            <ac:spMk id="4" creationId="{B6B39205-A0AB-B589-F8B2-7A254356B5C0}"/>
          </ac:spMkLst>
        </pc:spChg>
        <pc:spChg chg="add mod">
          <ac:chgData name="Gonzalez Villarroel, Tamara" userId="S::villarroelt19@students.ecu.edu::e70ea53d-ead4-4d35-9b6f-fb80171ea7a6" providerId="AD" clId="Web-{D8CC5ACE-CAD4-4242-9A67-83B363F10F61}" dt="2023-03-13T01:43:42.748" v="53" actId="1076"/>
          <ac:spMkLst>
            <pc:docMk/>
            <pc:sldMk cId="1539447212" sldId="274"/>
            <ac:spMk id="6" creationId="{DF38ABE4-EE12-E822-FB56-F0ED9CBC4BC2}"/>
          </ac:spMkLst>
        </pc:spChg>
        <pc:picChg chg="add mod ord">
          <ac:chgData name="Gonzalez Villarroel, Tamara" userId="S::villarroelt19@students.ecu.edu::e70ea53d-ead4-4d35-9b6f-fb80171ea7a6" providerId="AD" clId="Web-{D8CC5ACE-CAD4-4242-9A67-83B363F10F61}" dt="2023-03-13T01:41:53.213" v="30"/>
          <ac:picMkLst>
            <pc:docMk/>
            <pc:sldMk cId="1539447212" sldId="274"/>
            <ac:picMk id="5" creationId="{C5FD94D0-D73E-4A0F-5BD1-B8D427180865}"/>
          </ac:picMkLst>
        </pc:picChg>
      </pc:sldChg>
    </pc:docChg>
  </pc:docChgLst>
  <pc:docChgLst>
    <pc:chgData name="Booth, George" userId="S::boothg17@students.ecu.edu::c58723a8-478f-46d6-a026-f6a4636c68c9" providerId="AD" clId="Web-{B7FE99FB-BBA5-4D6F-8776-7F351BA8627A}"/>
    <pc:docChg chg="modSld">
      <pc:chgData name="Booth, George" userId="S::boothg17@students.ecu.edu::c58723a8-478f-46d6-a026-f6a4636c68c9" providerId="AD" clId="Web-{B7FE99FB-BBA5-4D6F-8776-7F351BA8627A}" dt="2023-02-06T23:47:46.008" v="7"/>
      <pc:docMkLst>
        <pc:docMk/>
      </pc:docMkLst>
      <pc:sldChg chg="addSp delSp modSp">
        <pc:chgData name="Booth, George" userId="S::boothg17@students.ecu.edu::c58723a8-478f-46d6-a026-f6a4636c68c9" providerId="AD" clId="Web-{B7FE99FB-BBA5-4D6F-8776-7F351BA8627A}" dt="2023-02-06T23:47:46.008" v="7"/>
        <pc:sldMkLst>
          <pc:docMk/>
          <pc:sldMk cId="604189713" sldId="267"/>
        </pc:sldMkLst>
        <pc:graphicFrameChg chg="del mod modGraphic">
          <ac:chgData name="Booth, George" userId="S::boothg17@students.ecu.edu::c58723a8-478f-46d6-a026-f6a4636c68c9" providerId="AD" clId="Web-{B7FE99FB-BBA5-4D6F-8776-7F351BA8627A}" dt="2023-02-06T23:47:29.695" v="3"/>
          <ac:graphicFrameMkLst>
            <pc:docMk/>
            <pc:sldMk cId="604189713" sldId="267"/>
            <ac:graphicFrameMk id="8" creationId="{8B85A01F-D149-2603-5AB2-0EBEB7981DA0}"/>
          </ac:graphicFrameMkLst>
        </pc:graphicFrameChg>
        <pc:picChg chg="add del mod">
          <ac:chgData name="Booth, George" userId="S::boothg17@students.ecu.edu::c58723a8-478f-46d6-a026-f6a4636c68c9" providerId="AD" clId="Web-{B7FE99FB-BBA5-4D6F-8776-7F351BA8627A}" dt="2023-02-06T23:47:46.008" v="7"/>
          <ac:picMkLst>
            <pc:docMk/>
            <pc:sldMk cId="604189713" sldId="267"/>
            <ac:picMk id="3" creationId="{613BFED0-BC33-3D8B-E805-ABCE59E319FF}"/>
          </ac:picMkLst>
        </pc:picChg>
      </pc:sldChg>
    </pc:docChg>
  </pc:docChgLst>
  <pc:docChgLst>
    <pc:chgData name="Andresen, Izzy" userId="0e9e15ef-44a4-4102-933a-4f3bee83a738" providerId="ADAL" clId="{B3D7F940-D866-4D99-B8BE-21C1D24AAEAC}"/>
    <pc:docChg chg="undo custSel modSld">
      <pc:chgData name="Andresen, Izzy" userId="0e9e15ef-44a4-4102-933a-4f3bee83a738" providerId="ADAL" clId="{B3D7F940-D866-4D99-B8BE-21C1D24AAEAC}" dt="2023-02-06T21:37:45.191" v="31" actId="33524"/>
      <pc:docMkLst>
        <pc:docMk/>
      </pc:docMkLst>
      <pc:sldChg chg="addSp modSp mod setBg">
        <pc:chgData name="Andresen, Izzy" userId="0e9e15ef-44a4-4102-933a-4f3bee83a738" providerId="ADAL" clId="{B3D7F940-D866-4D99-B8BE-21C1D24AAEAC}" dt="2023-02-06T21:36:19.024" v="14" actId="26606"/>
        <pc:sldMkLst>
          <pc:docMk/>
          <pc:sldMk cId="109857222" sldId="256"/>
        </pc:sldMkLst>
        <pc:spChg chg="mod">
          <ac:chgData name="Andresen, Izzy" userId="0e9e15ef-44a4-4102-933a-4f3bee83a738" providerId="ADAL" clId="{B3D7F940-D866-4D99-B8BE-21C1D24AAEAC}" dt="2023-02-06T21:36:19.024" v="14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dresen, Izzy" userId="0e9e15ef-44a4-4102-933a-4f3bee83a738" providerId="ADAL" clId="{B3D7F940-D866-4D99-B8BE-21C1D24AAEAC}" dt="2023-02-06T21:36:19.024" v="14" actId="2660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ndresen, Izzy" userId="0e9e15ef-44a4-4102-933a-4f3bee83a738" providerId="ADAL" clId="{B3D7F940-D866-4D99-B8BE-21C1D24AAEAC}" dt="2023-02-06T21:36:19.024" v="14" actId="26606"/>
          <ac:spMkLst>
            <pc:docMk/>
            <pc:sldMk cId="109857222" sldId="256"/>
            <ac:spMk id="8" creationId="{A79A2E3A-88DD-4B27-909A-4031901CC83D}"/>
          </ac:spMkLst>
        </pc:spChg>
        <pc:spChg chg="add">
          <ac:chgData name="Andresen, Izzy" userId="0e9e15ef-44a4-4102-933a-4f3bee83a738" providerId="ADAL" clId="{B3D7F940-D866-4D99-B8BE-21C1D24AAEAC}" dt="2023-02-06T21:36:19.024" v="14" actId="26606"/>
          <ac:spMkLst>
            <pc:docMk/>
            <pc:sldMk cId="109857222" sldId="256"/>
            <ac:spMk id="10" creationId="{22FC9FC5-AE70-47F7-97E7-DD8418F0D44B}"/>
          </ac:spMkLst>
        </pc:spChg>
        <pc:cxnChg chg="add">
          <ac:chgData name="Andresen, Izzy" userId="0e9e15ef-44a4-4102-933a-4f3bee83a738" providerId="ADAL" clId="{B3D7F940-D866-4D99-B8BE-21C1D24AAEAC}" dt="2023-02-06T21:36:19.024" v="14" actId="26606"/>
          <ac:cxnSpMkLst>
            <pc:docMk/>
            <pc:sldMk cId="109857222" sldId="256"/>
            <ac:cxnSpMk id="12" creationId="{BB6211A9-0224-42CE-8B84-2223FD5FA59B}"/>
          </ac:cxnSpMkLst>
        </pc:cxnChg>
      </pc:sldChg>
      <pc:sldChg chg="addSp delSp modSp mod setBg">
        <pc:chgData name="Andresen, Izzy" userId="0e9e15ef-44a4-4102-933a-4f3bee83a738" providerId="ADAL" clId="{B3D7F940-D866-4D99-B8BE-21C1D24AAEAC}" dt="2023-02-06T21:36:51.479" v="21" actId="26606"/>
        <pc:sldMkLst>
          <pc:docMk/>
          <pc:sldMk cId="528977559" sldId="257"/>
        </pc:sldMkLst>
        <pc:spChg chg="mod">
          <ac:chgData name="Andresen, Izzy" userId="0e9e15ef-44a4-4102-933a-4f3bee83a738" providerId="ADAL" clId="{B3D7F940-D866-4D99-B8BE-21C1D24AAEAC}" dt="2023-02-06T21:36:51.479" v="21" actId="26606"/>
          <ac:spMkLst>
            <pc:docMk/>
            <pc:sldMk cId="528977559" sldId="257"/>
            <ac:spMk id="2" creationId="{79B2BE76-250D-08F0-DBA2-2C13AE639A9A}"/>
          </ac:spMkLst>
        </pc:spChg>
        <pc:spChg chg="del">
          <ac:chgData name="Andresen, Izzy" userId="0e9e15ef-44a4-4102-933a-4f3bee83a738" providerId="ADAL" clId="{B3D7F940-D866-4D99-B8BE-21C1D24AAEAC}" dt="2023-02-06T21:36:51.479" v="21" actId="26606"/>
          <ac:spMkLst>
            <pc:docMk/>
            <pc:sldMk cId="528977559" sldId="257"/>
            <ac:spMk id="3" creationId="{EE49317F-6DDD-EAD8-8D76-3404F699F006}"/>
          </ac:spMkLst>
        </pc:spChg>
        <pc:spChg chg="add">
          <ac:chgData name="Andresen, Izzy" userId="0e9e15ef-44a4-4102-933a-4f3bee83a738" providerId="ADAL" clId="{B3D7F940-D866-4D99-B8BE-21C1D24AAEAC}" dt="2023-02-06T21:36:51.479" v="21" actId="26606"/>
          <ac:spMkLst>
            <pc:docMk/>
            <pc:sldMk cId="528977559" sldId="257"/>
            <ac:spMk id="9" creationId="{D0672142-94D6-400E-B188-309B101D8BEB}"/>
          </ac:spMkLst>
        </pc:spChg>
        <pc:spChg chg="add">
          <ac:chgData name="Andresen, Izzy" userId="0e9e15ef-44a4-4102-933a-4f3bee83a738" providerId="ADAL" clId="{B3D7F940-D866-4D99-B8BE-21C1D24AAEAC}" dt="2023-02-06T21:36:51.479" v="21" actId="26606"/>
          <ac:spMkLst>
            <pc:docMk/>
            <pc:sldMk cId="528977559" sldId="257"/>
            <ac:spMk id="11" creationId="{C127259A-B804-4AD2-9BC6-66F7BB218575}"/>
          </ac:spMkLst>
        </pc:spChg>
        <pc:graphicFrameChg chg="add">
          <ac:chgData name="Andresen, Izzy" userId="0e9e15ef-44a4-4102-933a-4f3bee83a738" providerId="ADAL" clId="{B3D7F940-D866-4D99-B8BE-21C1D24AAEAC}" dt="2023-02-06T21:36:51.479" v="21" actId="26606"/>
          <ac:graphicFrameMkLst>
            <pc:docMk/>
            <pc:sldMk cId="528977559" sldId="257"/>
            <ac:graphicFrameMk id="5" creationId="{E4D19377-1A94-069D-3CFE-2C04B8577BA5}"/>
          </ac:graphicFrameMkLst>
        </pc:graphicFrameChg>
        <pc:cxnChg chg="add">
          <ac:chgData name="Andresen, Izzy" userId="0e9e15ef-44a4-4102-933a-4f3bee83a738" providerId="ADAL" clId="{B3D7F940-D866-4D99-B8BE-21C1D24AAEAC}" dt="2023-02-06T21:36:51.479" v="21" actId="26606"/>
          <ac:cxnSpMkLst>
            <pc:docMk/>
            <pc:sldMk cId="528977559" sldId="257"/>
            <ac:cxnSpMk id="13" creationId="{39B4E8A7-8505-4752-9B81-C739116CE02E}"/>
          </ac:cxnSpMkLst>
        </pc:cxnChg>
      </pc:sldChg>
      <pc:sldChg chg="addSp delSp modSp mod setBg">
        <pc:chgData name="Andresen, Izzy" userId="0e9e15ef-44a4-4102-933a-4f3bee83a738" providerId="ADAL" clId="{B3D7F940-D866-4D99-B8BE-21C1D24AAEAC}" dt="2023-02-06T21:36:58.377" v="22" actId="26606"/>
        <pc:sldMkLst>
          <pc:docMk/>
          <pc:sldMk cId="246517963" sldId="258"/>
        </pc:sldMkLst>
        <pc:spChg chg="mod">
          <ac:chgData name="Andresen, Izzy" userId="0e9e15ef-44a4-4102-933a-4f3bee83a738" providerId="ADAL" clId="{B3D7F940-D866-4D99-B8BE-21C1D24AAEAC}" dt="2023-02-06T21:36:58.377" v="22" actId="26606"/>
          <ac:spMkLst>
            <pc:docMk/>
            <pc:sldMk cId="246517963" sldId="258"/>
            <ac:spMk id="2" creationId="{0F316833-BF4C-E1F9-88D0-7B294F900C59}"/>
          </ac:spMkLst>
        </pc:spChg>
        <pc:spChg chg="del">
          <ac:chgData name="Andresen, Izzy" userId="0e9e15ef-44a4-4102-933a-4f3bee83a738" providerId="ADAL" clId="{B3D7F940-D866-4D99-B8BE-21C1D24AAEAC}" dt="2023-02-06T21:36:58.377" v="22" actId="26606"/>
          <ac:spMkLst>
            <pc:docMk/>
            <pc:sldMk cId="246517963" sldId="258"/>
            <ac:spMk id="3" creationId="{97E77723-79A5-A8B9-244A-A0E410759476}"/>
          </ac:spMkLst>
        </pc:spChg>
        <pc:spChg chg="add">
          <ac:chgData name="Andresen, Izzy" userId="0e9e15ef-44a4-4102-933a-4f3bee83a738" providerId="ADAL" clId="{B3D7F940-D866-4D99-B8BE-21C1D24AAEAC}" dt="2023-02-06T21:36:58.377" v="22" actId="26606"/>
          <ac:spMkLst>
            <pc:docMk/>
            <pc:sldMk cId="246517963" sldId="258"/>
            <ac:spMk id="9" creationId="{D0672142-94D6-400E-B188-309B101D8BEB}"/>
          </ac:spMkLst>
        </pc:spChg>
        <pc:spChg chg="add">
          <ac:chgData name="Andresen, Izzy" userId="0e9e15ef-44a4-4102-933a-4f3bee83a738" providerId="ADAL" clId="{B3D7F940-D866-4D99-B8BE-21C1D24AAEAC}" dt="2023-02-06T21:36:58.377" v="22" actId="26606"/>
          <ac:spMkLst>
            <pc:docMk/>
            <pc:sldMk cId="246517963" sldId="258"/>
            <ac:spMk id="11" creationId="{C127259A-B804-4AD2-9BC6-66F7BB218575}"/>
          </ac:spMkLst>
        </pc:spChg>
        <pc:graphicFrameChg chg="add">
          <ac:chgData name="Andresen, Izzy" userId="0e9e15ef-44a4-4102-933a-4f3bee83a738" providerId="ADAL" clId="{B3D7F940-D866-4D99-B8BE-21C1D24AAEAC}" dt="2023-02-06T21:36:58.377" v="22" actId="26606"/>
          <ac:graphicFrameMkLst>
            <pc:docMk/>
            <pc:sldMk cId="246517963" sldId="258"/>
            <ac:graphicFrameMk id="5" creationId="{EDEEDDD5-5056-7919-F9A7-6178C441B7DE}"/>
          </ac:graphicFrameMkLst>
        </pc:graphicFrameChg>
        <pc:cxnChg chg="add">
          <ac:chgData name="Andresen, Izzy" userId="0e9e15ef-44a4-4102-933a-4f3bee83a738" providerId="ADAL" clId="{B3D7F940-D866-4D99-B8BE-21C1D24AAEAC}" dt="2023-02-06T21:36:58.377" v="22" actId="26606"/>
          <ac:cxnSpMkLst>
            <pc:docMk/>
            <pc:sldMk cId="246517963" sldId="258"/>
            <ac:cxnSpMk id="13" creationId="{39B4E8A7-8505-4752-9B81-C739116CE02E}"/>
          </ac:cxnSpMkLst>
        </pc:cxnChg>
      </pc:sldChg>
      <pc:sldChg chg="addSp delSp modSp mod setBg">
        <pc:chgData name="Andresen, Izzy" userId="0e9e15ef-44a4-4102-933a-4f3bee83a738" providerId="ADAL" clId="{B3D7F940-D866-4D99-B8BE-21C1D24AAEAC}" dt="2023-02-06T21:36:33.585" v="19" actId="26606"/>
        <pc:sldMkLst>
          <pc:docMk/>
          <pc:sldMk cId="160736854" sldId="259"/>
        </pc:sldMkLst>
        <pc:spChg chg="mod">
          <ac:chgData name="Andresen, Izzy" userId="0e9e15ef-44a4-4102-933a-4f3bee83a738" providerId="ADAL" clId="{B3D7F940-D866-4D99-B8BE-21C1D24AAEAC}" dt="2023-02-06T21:36:33.585" v="19" actId="26606"/>
          <ac:spMkLst>
            <pc:docMk/>
            <pc:sldMk cId="160736854" sldId="259"/>
            <ac:spMk id="2" creationId="{3373901B-D4BE-25CE-AE88-BE6D071BC219}"/>
          </ac:spMkLst>
        </pc:spChg>
        <pc:spChg chg="add del">
          <ac:chgData name="Andresen, Izzy" userId="0e9e15ef-44a4-4102-933a-4f3bee83a738" providerId="ADAL" clId="{B3D7F940-D866-4D99-B8BE-21C1D24AAEAC}" dt="2023-02-06T21:36:33.585" v="19" actId="26606"/>
          <ac:spMkLst>
            <pc:docMk/>
            <pc:sldMk cId="160736854" sldId="259"/>
            <ac:spMk id="3" creationId="{ACCB7791-BC26-EA46-5277-D828F1BCB298}"/>
          </ac:spMkLst>
        </pc:spChg>
        <pc:spChg chg="add del">
          <ac:chgData name="Andresen, Izzy" userId="0e9e15ef-44a4-4102-933a-4f3bee83a738" providerId="ADAL" clId="{B3D7F940-D866-4D99-B8BE-21C1D24AAEAC}" dt="2023-02-06T21:36:28.835" v="16" actId="26606"/>
          <ac:spMkLst>
            <pc:docMk/>
            <pc:sldMk cId="160736854" sldId="259"/>
            <ac:spMk id="9" creationId="{D0672142-94D6-400E-B188-309B101D8BEB}"/>
          </ac:spMkLst>
        </pc:spChg>
        <pc:spChg chg="add del">
          <ac:chgData name="Andresen, Izzy" userId="0e9e15ef-44a4-4102-933a-4f3bee83a738" providerId="ADAL" clId="{B3D7F940-D866-4D99-B8BE-21C1D24AAEAC}" dt="2023-02-06T21:36:28.835" v="16" actId="26606"/>
          <ac:spMkLst>
            <pc:docMk/>
            <pc:sldMk cId="160736854" sldId="259"/>
            <ac:spMk id="11" creationId="{C127259A-B804-4AD2-9BC6-66F7BB218575}"/>
          </ac:spMkLst>
        </pc:spChg>
        <pc:spChg chg="add del">
          <ac:chgData name="Andresen, Izzy" userId="0e9e15ef-44a4-4102-933a-4f3bee83a738" providerId="ADAL" clId="{B3D7F940-D866-4D99-B8BE-21C1D24AAEAC}" dt="2023-02-06T21:36:33.496" v="18" actId="26606"/>
          <ac:spMkLst>
            <pc:docMk/>
            <pc:sldMk cId="160736854" sldId="259"/>
            <ac:spMk id="15" creationId="{7E475056-B0EB-44BE-8568-61ABEFB2E99D}"/>
          </ac:spMkLst>
        </pc:spChg>
        <pc:spChg chg="add del">
          <ac:chgData name="Andresen, Izzy" userId="0e9e15ef-44a4-4102-933a-4f3bee83a738" providerId="ADAL" clId="{B3D7F940-D866-4D99-B8BE-21C1D24AAEAC}" dt="2023-02-06T21:36:33.496" v="18" actId="26606"/>
          <ac:spMkLst>
            <pc:docMk/>
            <pc:sldMk cId="160736854" sldId="259"/>
            <ac:spMk id="17" creationId="{E82ABBDC-7A44-4AE8-A04F-B5495481B9F2}"/>
          </ac:spMkLst>
        </pc:spChg>
        <pc:spChg chg="add">
          <ac:chgData name="Andresen, Izzy" userId="0e9e15ef-44a4-4102-933a-4f3bee83a738" providerId="ADAL" clId="{B3D7F940-D866-4D99-B8BE-21C1D24AAEAC}" dt="2023-02-06T21:36:33.585" v="19" actId="26606"/>
          <ac:spMkLst>
            <pc:docMk/>
            <pc:sldMk cId="160736854" sldId="259"/>
            <ac:spMk id="20" creationId="{D0672142-94D6-400E-B188-309B101D8BEB}"/>
          </ac:spMkLst>
        </pc:spChg>
        <pc:spChg chg="add">
          <ac:chgData name="Andresen, Izzy" userId="0e9e15ef-44a4-4102-933a-4f3bee83a738" providerId="ADAL" clId="{B3D7F940-D866-4D99-B8BE-21C1D24AAEAC}" dt="2023-02-06T21:36:33.585" v="19" actId="26606"/>
          <ac:spMkLst>
            <pc:docMk/>
            <pc:sldMk cId="160736854" sldId="259"/>
            <ac:spMk id="21" creationId="{C127259A-B804-4AD2-9BC6-66F7BB218575}"/>
          </ac:spMkLst>
        </pc:spChg>
        <pc:graphicFrameChg chg="add del">
          <ac:chgData name="Andresen, Izzy" userId="0e9e15ef-44a4-4102-933a-4f3bee83a738" providerId="ADAL" clId="{B3D7F940-D866-4D99-B8BE-21C1D24AAEAC}" dt="2023-02-06T21:36:28.835" v="16" actId="26606"/>
          <ac:graphicFrameMkLst>
            <pc:docMk/>
            <pc:sldMk cId="160736854" sldId="259"/>
            <ac:graphicFrameMk id="5" creationId="{189F586C-0459-E46A-56FB-9764490D220F}"/>
          </ac:graphicFrameMkLst>
        </pc:graphicFrameChg>
        <pc:graphicFrameChg chg="add del">
          <ac:chgData name="Andresen, Izzy" userId="0e9e15ef-44a4-4102-933a-4f3bee83a738" providerId="ADAL" clId="{B3D7F940-D866-4D99-B8BE-21C1D24AAEAC}" dt="2023-02-06T21:36:33.496" v="18" actId="26606"/>
          <ac:graphicFrameMkLst>
            <pc:docMk/>
            <pc:sldMk cId="160736854" sldId="259"/>
            <ac:graphicFrameMk id="18" creationId="{EE9FA479-BFAB-4186-94ED-9F27747E8A65}"/>
          </ac:graphicFrameMkLst>
        </pc:graphicFrameChg>
        <pc:graphicFrameChg chg="add">
          <ac:chgData name="Andresen, Izzy" userId="0e9e15ef-44a4-4102-933a-4f3bee83a738" providerId="ADAL" clId="{B3D7F940-D866-4D99-B8BE-21C1D24AAEAC}" dt="2023-02-06T21:36:33.585" v="19" actId="26606"/>
          <ac:graphicFrameMkLst>
            <pc:docMk/>
            <pc:sldMk cId="160736854" sldId="259"/>
            <ac:graphicFrameMk id="23" creationId="{189F586C-0459-E46A-56FB-9764490D220F}"/>
          </ac:graphicFrameMkLst>
        </pc:graphicFrameChg>
        <pc:cxnChg chg="add del">
          <ac:chgData name="Andresen, Izzy" userId="0e9e15ef-44a4-4102-933a-4f3bee83a738" providerId="ADAL" clId="{B3D7F940-D866-4D99-B8BE-21C1D24AAEAC}" dt="2023-02-06T21:36:28.835" v="16" actId="26606"/>
          <ac:cxnSpMkLst>
            <pc:docMk/>
            <pc:sldMk cId="160736854" sldId="259"/>
            <ac:cxnSpMk id="13" creationId="{39B4E8A7-8505-4752-9B81-C739116CE02E}"/>
          </ac:cxnSpMkLst>
        </pc:cxnChg>
        <pc:cxnChg chg="add del">
          <ac:chgData name="Andresen, Izzy" userId="0e9e15ef-44a4-4102-933a-4f3bee83a738" providerId="ADAL" clId="{B3D7F940-D866-4D99-B8BE-21C1D24AAEAC}" dt="2023-02-06T21:36:33.496" v="18" actId="26606"/>
          <ac:cxnSpMkLst>
            <pc:docMk/>
            <pc:sldMk cId="160736854" sldId="259"/>
            <ac:cxnSpMk id="16" creationId="{F2C8E2EC-73A4-48C2-B4D7-D7726BD908EE}"/>
          </ac:cxnSpMkLst>
        </pc:cxnChg>
        <pc:cxnChg chg="add">
          <ac:chgData name="Andresen, Izzy" userId="0e9e15ef-44a4-4102-933a-4f3bee83a738" providerId="ADAL" clId="{B3D7F940-D866-4D99-B8BE-21C1D24AAEAC}" dt="2023-02-06T21:36:33.585" v="19" actId="26606"/>
          <ac:cxnSpMkLst>
            <pc:docMk/>
            <pc:sldMk cId="160736854" sldId="259"/>
            <ac:cxnSpMk id="22" creationId="{39B4E8A7-8505-4752-9B81-C739116CE02E}"/>
          </ac:cxnSpMkLst>
        </pc:cxnChg>
      </pc:sldChg>
      <pc:sldChg chg="addSp modSp mod setBg">
        <pc:chgData name="Andresen, Izzy" userId="0e9e15ef-44a4-4102-933a-4f3bee83a738" providerId="ADAL" clId="{B3D7F940-D866-4D99-B8BE-21C1D24AAEAC}" dt="2023-02-06T21:36:45.261" v="20" actId="26606"/>
        <pc:sldMkLst>
          <pc:docMk/>
          <pc:sldMk cId="2738015041" sldId="260"/>
        </pc:sldMkLst>
        <pc:spChg chg="mod">
          <ac:chgData name="Andresen, Izzy" userId="0e9e15ef-44a4-4102-933a-4f3bee83a738" providerId="ADAL" clId="{B3D7F940-D866-4D99-B8BE-21C1D24AAEAC}" dt="2023-02-06T21:36:45.261" v="20" actId="26606"/>
          <ac:spMkLst>
            <pc:docMk/>
            <pc:sldMk cId="2738015041" sldId="260"/>
            <ac:spMk id="2" creationId="{E7EF0076-002A-8338-12B5-C0C42B446489}"/>
          </ac:spMkLst>
        </pc:spChg>
        <pc:spChg chg="mod">
          <ac:chgData name="Andresen, Izzy" userId="0e9e15ef-44a4-4102-933a-4f3bee83a738" providerId="ADAL" clId="{B3D7F940-D866-4D99-B8BE-21C1D24AAEAC}" dt="2023-02-06T21:36:45.261" v="20" actId="26606"/>
          <ac:spMkLst>
            <pc:docMk/>
            <pc:sldMk cId="2738015041" sldId="260"/>
            <ac:spMk id="3" creationId="{79FBFB67-B5A7-4DA0-47DB-DDC34C516D72}"/>
          </ac:spMkLst>
        </pc:spChg>
        <pc:spChg chg="add">
          <ac:chgData name="Andresen, Izzy" userId="0e9e15ef-44a4-4102-933a-4f3bee83a738" providerId="ADAL" clId="{B3D7F940-D866-4D99-B8BE-21C1D24AAEAC}" dt="2023-02-06T21:36:45.261" v="20" actId="26606"/>
          <ac:spMkLst>
            <pc:docMk/>
            <pc:sldMk cId="2738015041" sldId="260"/>
            <ac:spMk id="8" creationId="{5BBD3ED2-B0E6-45A2-ABD5-ECF31BC37C2E}"/>
          </ac:spMkLst>
        </pc:spChg>
        <pc:spChg chg="add">
          <ac:chgData name="Andresen, Izzy" userId="0e9e15ef-44a4-4102-933a-4f3bee83a738" providerId="ADAL" clId="{B3D7F940-D866-4D99-B8BE-21C1D24AAEAC}" dt="2023-02-06T21:36:45.261" v="20" actId="26606"/>
          <ac:spMkLst>
            <pc:docMk/>
            <pc:sldMk cId="2738015041" sldId="260"/>
            <ac:spMk id="10" creationId="{F2D2D1E8-4ABF-4B6B-B39D-40B080B61E49}"/>
          </ac:spMkLst>
        </pc:spChg>
        <pc:spChg chg="add">
          <ac:chgData name="Andresen, Izzy" userId="0e9e15ef-44a4-4102-933a-4f3bee83a738" providerId="ADAL" clId="{B3D7F940-D866-4D99-B8BE-21C1D24AAEAC}" dt="2023-02-06T21:36:45.261" v="20" actId="26606"/>
          <ac:spMkLst>
            <pc:docMk/>
            <pc:sldMk cId="2738015041" sldId="260"/>
            <ac:spMk id="12" creationId="{BC7AB4B5-66A5-48D1-BD88-C60A16ED971B}"/>
          </ac:spMkLst>
        </pc:spChg>
      </pc:sldChg>
      <pc:sldChg chg="addSp delSp modSp mod setBg">
        <pc:chgData name="Andresen, Izzy" userId="0e9e15ef-44a4-4102-933a-4f3bee83a738" providerId="ADAL" clId="{B3D7F940-D866-4D99-B8BE-21C1D24AAEAC}" dt="2023-02-06T21:37:03.343" v="23" actId="26606"/>
        <pc:sldMkLst>
          <pc:docMk/>
          <pc:sldMk cId="3008912194" sldId="261"/>
        </pc:sldMkLst>
        <pc:spChg chg="mod">
          <ac:chgData name="Andresen, Izzy" userId="0e9e15ef-44a4-4102-933a-4f3bee83a738" providerId="ADAL" clId="{B3D7F940-D866-4D99-B8BE-21C1D24AAEAC}" dt="2023-02-06T21:37:03.343" v="23" actId="26606"/>
          <ac:spMkLst>
            <pc:docMk/>
            <pc:sldMk cId="3008912194" sldId="261"/>
            <ac:spMk id="2" creationId="{5D85A1D6-00BB-EACC-658D-A0640BB7A71B}"/>
          </ac:spMkLst>
        </pc:spChg>
        <pc:spChg chg="del">
          <ac:chgData name="Andresen, Izzy" userId="0e9e15ef-44a4-4102-933a-4f3bee83a738" providerId="ADAL" clId="{B3D7F940-D866-4D99-B8BE-21C1D24AAEAC}" dt="2023-02-06T21:37:03.343" v="23" actId="26606"/>
          <ac:spMkLst>
            <pc:docMk/>
            <pc:sldMk cId="3008912194" sldId="261"/>
            <ac:spMk id="3" creationId="{A469F72A-CFB6-4F22-82AA-DCF7B27C21AD}"/>
          </ac:spMkLst>
        </pc:spChg>
        <pc:spChg chg="add">
          <ac:chgData name="Andresen, Izzy" userId="0e9e15ef-44a4-4102-933a-4f3bee83a738" providerId="ADAL" clId="{B3D7F940-D866-4D99-B8BE-21C1D24AAEAC}" dt="2023-02-06T21:37:03.343" v="23" actId="26606"/>
          <ac:spMkLst>
            <pc:docMk/>
            <pc:sldMk cId="3008912194" sldId="261"/>
            <ac:spMk id="9" creationId="{7E475056-B0EB-44BE-8568-61ABEFB2E99D}"/>
          </ac:spMkLst>
        </pc:spChg>
        <pc:spChg chg="add">
          <ac:chgData name="Andresen, Izzy" userId="0e9e15ef-44a4-4102-933a-4f3bee83a738" providerId="ADAL" clId="{B3D7F940-D866-4D99-B8BE-21C1D24AAEAC}" dt="2023-02-06T21:37:03.343" v="23" actId="26606"/>
          <ac:spMkLst>
            <pc:docMk/>
            <pc:sldMk cId="3008912194" sldId="261"/>
            <ac:spMk id="13" creationId="{E82ABBDC-7A44-4AE8-A04F-B5495481B9F2}"/>
          </ac:spMkLst>
        </pc:spChg>
        <pc:graphicFrameChg chg="add">
          <ac:chgData name="Andresen, Izzy" userId="0e9e15ef-44a4-4102-933a-4f3bee83a738" providerId="ADAL" clId="{B3D7F940-D866-4D99-B8BE-21C1D24AAEAC}" dt="2023-02-06T21:37:03.343" v="23" actId="26606"/>
          <ac:graphicFrameMkLst>
            <pc:docMk/>
            <pc:sldMk cId="3008912194" sldId="261"/>
            <ac:graphicFrameMk id="5" creationId="{D4B2EF24-29A9-1B8A-C25C-2895D395A80C}"/>
          </ac:graphicFrameMkLst>
        </pc:graphicFrameChg>
        <pc:cxnChg chg="add">
          <ac:chgData name="Andresen, Izzy" userId="0e9e15ef-44a4-4102-933a-4f3bee83a738" providerId="ADAL" clId="{B3D7F940-D866-4D99-B8BE-21C1D24AAEAC}" dt="2023-02-06T21:37:03.343" v="23" actId="26606"/>
          <ac:cxnSpMkLst>
            <pc:docMk/>
            <pc:sldMk cId="3008912194" sldId="261"/>
            <ac:cxnSpMk id="11" creationId="{F2C8E2EC-73A4-48C2-B4D7-D7726BD908EE}"/>
          </ac:cxnSpMkLst>
        </pc:cxnChg>
      </pc:sldChg>
      <pc:sldChg chg="addSp delSp modSp mod setBg">
        <pc:chgData name="Andresen, Izzy" userId="0e9e15ef-44a4-4102-933a-4f3bee83a738" providerId="ADAL" clId="{B3D7F940-D866-4D99-B8BE-21C1D24AAEAC}" dt="2023-02-06T21:37:45.191" v="31" actId="33524"/>
        <pc:sldMkLst>
          <pc:docMk/>
          <pc:sldMk cId="4161580097" sldId="262"/>
        </pc:sldMkLst>
        <pc:spChg chg="mod">
          <ac:chgData name="Andresen, Izzy" userId="0e9e15ef-44a4-4102-933a-4f3bee83a738" providerId="ADAL" clId="{B3D7F940-D866-4D99-B8BE-21C1D24AAEAC}" dt="2023-02-06T21:37:24.785" v="26" actId="26606"/>
          <ac:spMkLst>
            <pc:docMk/>
            <pc:sldMk cId="4161580097" sldId="262"/>
            <ac:spMk id="2" creationId="{9D3A9F19-3813-1BCF-470B-4C3B1A310A9E}"/>
          </ac:spMkLst>
        </pc:spChg>
        <pc:spChg chg="mod">
          <ac:chgData name="Andresen, Izzy" userId="0e9e15ef-44a4-4102-933a-4f3bee83a738" providerId="ADAL" clId="{B3D7F940-D866-4D99-B8BE-21C1D24AAEAC}" dt="2023-02-06T21:37:45.191" v="31" actId="33524"/>
          <ac:spMkLst>
            <pc:docMk/>
            <pc:sldMk cId="4161580097" sldId="262"/>
            <ac:spMk id="3" creationId="{6240AEB0-C5C1-7132-742C-86563F4BBC59}"/>
          </ac:spMkLst>
        </pc:spChg>
        <pc:spChg chg="add del">
          <ac:chgData name="Andresen, Izzy" userId="0e9e15ef-44a4-4102-933a-4f3bee83a738" providerId="ADAL" clId="{B3D7F940-D866-4D99-B8BE-21C1D24AAEAC}" dt="2023-02-06T21:37:24.721" v="25" actId="26606"/>
          <ac:spMkLst>
            <pc:docMk/>
            <pc:sldMk cId="4161580097" sldId="262"/>
            <ac:spMk id="8" creationId="{5BBD3ED2-B0E6-45A2-ABD5-ECF31BC37C2E}"/>
          </ac:spMkLst>
        </pc:spChg>
        <pc:spChg chg="add del">
          <ac:chgData name="Andresen, Izzy" userId="0e9e15ef-44a4-4102-933a-4f3bee83a738" providerId="ADAL" clId="{B3D7F940-D866-4D99-B8BE-21C1D24AAEAC}" dt="2023-02-06T21:37:24.721" v="25" actId="26606"/>
          <ac:spMkLst>
            <pc:docMk/>
            <pc:sldMk cId="4161580097" sldId="262"/>
            <ac:spMk id="10" creationId="{F2D2D1E8-4ABF-4B6B-B39D-40B080B61E49}"/>
          </ac:spMkLst>
        </pc:spChg>
        <pc:spChg chg="add del">
          <ac:chgData name="Andresen, Izzy" userId="0e9e15ef-44a4-4102-933a-4f3bee83a738" providerId="ADAL" clId="{B3D7F940-D866-4D99-B8BE-21C1D24AAEAC}" dt="2023-02-06T21:37:24.721" v="25" actId="26606"/>
          <ac:spMkLst>
            <pc:docMk/>
            <pc:sldMk cId="4161580097" sldId="262"/>
            <ac:spMk id="12" creationId="{BC7AB4B5-66A5-48D1-BD88-C60A16ED971B}"/>
          </ac:spMkLst>
        </pc:spChg>
        <pc:spChg chg="add">
          <ac:chgData name="Andresen, Izzy" userId="0e9e15ef-44a4-4102-933a-4f3bee83a738" providerId="ADAL" clId="{B3D7F940-D866-4D99-B8BE-21C1D24AAEAC}" dt="2023-02-06T21:37:24.785" v="26" actId="26606"/>
          <ac:spMkLst>
            <pc:docMk/>
            <pc:sldMk cId="4161580097" sldId="262"/>
            <ac:spMk id="14" creationId="{5690F3EE-0CD1-4520-B020-4E1DF3141C74}"/>
          </ac:spMkLst>
        </pc:spChg>
        <pc:spChg chg="add">
          <ac:chgData name="Andresen, Izzy" userId="0e9e15ef-44a4-4102-933a-4f3bee83a738" providerId="ADAL" clId="{B3D7F940-D866-4D99-B8BE-21C1D24AAEAC}" dt="2023-02-06T21:37:24.785" v="26" actId="26606"/>
          <ac:spMkLst>
            <pc:docMk/>
            <pc:sldMk cId="4161580097" sldId="262"/>
            <ac:spMk id="15" creationId="{9EFDE1E9-7FE0-45CA-9DE2-237F77319A9F}"/>
          </ac:spMkLst>
        </pc:spChg>
      </pc:sldChg>
    </pc:docChg>
  </pc:docChgLst>
  <pc:docChgLst>
    <pc:chgData name="Fantaci, Brian" userId="S::fantacib17@students.ecu.edu::1c9ce8f0-7d7c-4e79-b491-4a0cd909db9d" providerId="AD" clId="Web-{DD7D60A7-9A3B-4FC2-9AFB-D6A89E3BCE5F}"/>
    <pc:docChg chg="addSld modSld">
      <pc:chgData name="Fantaci, Brian" userId="S::fantacib17@students.ecu.edu::1c9ce8f0-7d7c-4e79-b491-4a0cd909db9d" providerId="AD" clId="Web-{DD7D60A7-9A3B-4FC2-9AFB-D6A89E3BCE5F}" dt="2023-03-13T00:01:07.593" v="29" actId="20577"/>
      <pc:docMkLst>
        <pc:docMk/>
      </pc:docMkLst>
      <pc:sldChg chg="addSp delSp modSp">
        <pc:chgData name="Fantaci, Brian" userId="S::fantacib17@students.ecu.edu::1c9ce8f0-7d7c-4e79-b491-4a0cd909db9d" providerId="AD" clId="Web-{DD7D60A7-9A3B-4FC2-9AFB-D6A89E3BCE5F}" dt="2023-03-12T23:57:55.446" v="4"/>
        <pc:sldMkLst>
          <pc:docMk/>
          <pc:sldMk cId="604189713" sldId="267"/>
        </pc:sldMkLst>
        <pc:spChg chg="mod">
          <ac:chgData name="Fantaci, Brian" userId="S::fantacib17@students.ecu.edu::1c9ce8f0-7d7c-4e79-b491-4a0cd909db9d" providerId="AD" clId="Web-{DD7D60A7-9A3B-4FC2-9AFB-D6A89E3BCE5F}" dt="2023-03-12T23:57:55.446" v="4"/>
          <ac:spMkLst>
            <pc:docMk/>
            <pc:sldMk cId="604189713" sldId="267"/>
            <ac:spMk id="2" creationId="{A69D4483-2EBA-60A0-D1C2-D2B16C31F22E}"/>
          </ac:spMkLst>
        </pc:spChg>
        <pc:graphicFrameChg chg="add del mod">
          <ac:chgData name="Fantaci, Brian" userId="S::fantacib17@students.ecu.edu::1c9ce8f0-7d7c-4e79-b491-4a0cd909db9d" providerId="AD" clId="Web-{DD7D60A7-9A3B-4FC2-9AFB-D6A89E3BCE5F}" dt="2023-03-12T23:42:03.304" v="2"/>
          <ac:graphicFrameMkLst>
            <pc:docMk/>
            <pc:sldMk cId="604189713" sldId="267"/>
            <ac:graphicFrameMk id="5" creationId="{9FB6DC1B-39D0-9F05-123F-EAB3255D6805}"/>
          </ac:graphicFrameMkLst>
        </pc:graphicFrameChg>
        <pc:picChg chg="del">
          <ac:chgData name="Fantaci, Brian" userId="S::fantacib17@students.ecu.edu::1c9ce8f0-7d7c-4e79-b491-4a0cd909db9d" providerId="AD" clId="Web-{DD7D60A7-9A3B-4FC2-9AFB-D6A89E3BCE5F}" dt="2023-03-12T23:41:57.257" v="0"/>
          <ac:picMkLst>
            <pc:docMk/>
            <pc:sldMk cId="604189713" sldId="267"/>
            <ac:picMk id="3" creationId="{8EE27BFE-5DBF-962B-CAE2-3235732D4FF2}"/>
          </ac:picMkLst>
        </pc:picChg>
        <pc:picChg chg="add mod">
          <ac:chgData name="Fantaci, Brian" userId="S::fantacib17@students.ecu.edu::1c9ce8f0-7d7c-4e79-b491-4a0cd909db9d" providerId="AD" clId="Web-{DD7D60A7-9A3B-4FC2-9AFB-D6A89E3BCE5F}" dt="2023-03-12T23:57:55.446" v="4"/>
          <ac:picMkLst>
            <pc:docMk/>
            <pc:sldMk cId="604189713" sldId="267"/>
            <ac:picMk id="3" creationId="{C07D1497-72BF-17D4-A080-71A9677C2896}"/>
          </ac:picMkLst>
        </pc:picChg>
      </pc:sldChg>
      <pc:sldChg chg="addSp delSp modSp mod setBg setClrOvrMap">
        <pc:chgData name="Fantaci, Brian" userId="S::fantacib17@students.ecu.edu::1c9ce8f0-7d7c-4e79-b491-4a0cd909db9d" providerId="AD" clId="Web-{DD7D60A7-9A3B-4FC2-9AFB-D6A89E3BCE5F}" dt="2023-03-12T23:59:33.246" v="7"/>
        <pc:sldMkLst>
          <pc:docMk/>
          <pc:sldMk cId="924862325" sldId="271"/>
        </pc:sldMkLst>
        <pc:spChg chg="mod">
          <ac:chgData name="Fantaci, Brian" userId="S::fantacib17@students.ecu.edu::1c9ce8f0-7d7c-4e79-b491-4a0cd909db9d" providerId="AD" clId="Web-{DD7D60A7-9A3B-4FC2-9AFB-D6A89E3BCE5F}" dt="2023-03-12T23:59:33.246" v="7"/>
          <ac:spMkLst>
            <pc:docMk/>
            <pc:sldMk cId="924862325" sldId="271"/>
            <ac:spMk id="2" creationId="{A69D4483-2EBA-60A0-D1C2-D2B16C31F22E}"/>
          </ac:spMkLst>
        </pc:spChg>
        <pc:spChg chg="del">
          <ac:chgData name="Fantaci, Brian" userId="S::fantacib17@students.ecu.edu::1c9ce8f0-7d7c-4e79-b491-4a0cd909db9d" providerId="AD" clId="Web-{DD7D60A7-9A3B-4FC2-9AFB-D6A89E3BCE5F}" dt="2023-03-12T23:59:33.246" v="7"/>
          <ac:spMkLst>
            <pc:docMk/>
            <pc:sldMk cId="924862325" sldId="271"/>
            <ac:spMk id="15" creationId="{806ABAF8-A5F0-4E99-AB6D-67BFBB982B2B}"/>
          </ac:spMkLst>
        </pc:spChg>
        <pc:spChg chg="del">
          <ac:chgData name="Fantaci, Brian" userId="S::fantacib17@students.ecu.edu::1c9ce8f0-7d7c-4e79-b491-4a0cd909db9d" providerId="AD" clId="Web-{DD7D60A7-9A3B-4FC2-9AFB-D6A89E3BCE5F}" dt="2023-03-12T23:59:33.246" v="7"/>
          <ac:spMkLst>
            <pc:docMk/>
            <pc:sldMk cId="924862325" sldId="271"/>
            <ac:spMk id="17" creationId="{5F7833E7-6A14-4F78-A2DD-5640A4F6C273}"/>
          </ac:spMkLst>
        </pc:spChg>
        <pc:picChg chg="del">
          <ac:chgData name="Fantaci, Brian" userId="S::fantacib17@students.ecu.edu::1c9ce8f0-7d7c-4e79-b491-4a0cd909db9d" providerId="AD" clId="Web-{DD7D60A7-9A3B-4FC2-9AFB-D6A89E3BCE5F}" dt="2023-03-12T23:58:22.072" v="5"/>
          <ac:picMkLst>
            <pc:docMk/>
            <pc:sldMk cId="924862325" sldId="271"/>
            <ac:picMk id="3" creationId="{EBF3D74D-F3BD-1AC3-EF8F-396A01159AD7}"/>
          </ac:picMkLst>
        </pc:picChg>
        <pc:picChg chg="add mod">
          <ac:chgData name="Fantaci, Brian" userId="S::fantacib17@students.ecu.edu::1c9ce8f0-7d7c-4e79-b491-4a0cd909db9d" providerId="AD" clId="Web-{DD7D60A7-9A3B-4FC2-9AFB-D6A89E3BCE5F}" dt="2023-03-12T23:59:33.246" v="7"/>
          <ac:picMkLst>
            <pc:docMk/>
            <pc:sldMk cId="924862325" sldId="271"/>
            <ac:picMk id="4" creationId="{D6268A5C-02C6-F3E5-271D-944C811B15AD}"/>
          </ac:picMkLst>
        </pc:picChg>
      </pc:sldChg>
      <pc:sldChg chg="addSp delSp modSp new">
        <pc:chgData name="Fantaci, Brian" userId="S::fantacib17@students.ecu.edu::1c9ce8f0-7d7c-4e79-b491-4a0cd909db9d" providerId="AD" clId="Web-{DD7D60A7-9A3B-4FC2-9AFB-D6A89E3BCE5F}" dt="2023-03-13T00:01:07.593" v="29" actId="20577"/>
        <pc:sldMkLst>
          <pc:docMk/>
          <pc:sldMk cId="646337920" sldId="272"/>
        </pc:sldMkLst>
        <pc:spChg chg="mod">
          <ac:chgData name="Fantaci, Brian" userId="S::fantacib17@students.ecu.edu::1c9ce8f0-7d7c-4e79-b491-4a0cd909db9d" providerId="AD" clId="Web-{DD7D60A7-9A3B-4FC2-9AFB-D6A89E3BCE5F}" dt="2023-03-13T00:01:07.593" v="29" actId="20577"/>
          <ac:spMkLst>
            <pc:docMk/>
            <pc:sldMk cId="646337920" sldId="272"/>
            <ac:spMk id="2" creationId="{BB164915-DAB5-211B-7034-57A72CF231C6}"/>
          </ac:spMkLst>
        </pc:spChg>
        <pc:spChg chg="del">
          <ac:chgData name="Fantaci, Brian" userId="S::fantacib17@students.ecu.edu::1c9ce8f0-7d7c-4e79-b491-4a0cd909db9d" providerId="AD" clId="Web-{DD7D60A7-9A3B-4FC2-9AFB-D6A89E3BCE5F}" dt="2023-03-13T00:00:22.966" v="20"/>
          <ac:spMkLst>
            <pc:docMk/>
            <pc:sldMk cId="646337920" sldId="272"/>
            <ac:spMk id="3" creationId="{EDD3BC49-4F98-450C-BD95-98EBE1766106}"/>
          </ac:spMkLst>
        </pc:spChg>
        <pc:spChg chg="add mod">
          <ac:chgData name="Fantaci, Brian" userId="S::fantacib17@students.ecu.edu::1c9ce8f0-7d7c-4e79-b491-4a0cd909db9d" providerId="AD" clId="Web-{DD7D60A7-9A3B-4FC2-9AFB-D6A89E3BCE5F}" dt="2023-03-13T00:00:22.998" v="22"/>
          <ac:spMkLst>
            <pc:docMk/>
            <pc:sldMk cId="646337920" sldId="272"/>
            <ac:spMk id="6" creationId="{34F49E16-E754-4986-0F8C-3E97FBC6D896}"/>
          </ac:spMkLst>
        </pc:spChg>
        <pc:graphicFrameChg chg="add mod ord modGraphic">
          <ac:chgData name="Fantaci, Brian" userId="S::fantacib17@students.ecu.edu::1c9ce8f0-7d7c-4e79-b491-4a0cd909db9d" providerId="AD" clId="Web-{DD7D60A7-9A3B-4FC2-9AFB-D6A89E3BCE5F}" dt="2023-03-13T00:00:41.545" v="28"/>
          <ac:graphicFrameMkLst>
            <pc:docMk/>
            <pc:sldMk cId="646337920" sldId="272"/>
            <ac:graphicFrameMk id="5" creationId="{11431A7C-4F08-EFFA-DBED-160B27B31BF8}"/>
          </ac:graphicFrameMkLst>
        </pc:graphicFrameChg>
      </pc:sldChg>
    </pc:docChg>
  </pc:docChgLst>
  <pc:docChgLst>
    <pc:chgData name="Gonzalez Villarroel, Tamara" userId="S::villarroelt19@students.ecu.edu::e70ea53d-ead4-4d35-9b6f-fb80171ea7a6" providerId="AD" clId="Web-{37AE3710-E3F9-4F54-A0F5-29C9A94376A8}"/>
    <pc:docChg chg="addSld modSld">
      <pc:chgData name="Gonzalez Villarroel, Tamara" userId="S::villarroelt19@students.ecu.edu::e70ea53d-ead4-4d35-9b6f-fb80171ea7a6" providerId="AD" clId="Web-{37AE3710-E3F9-4F54-A0F5-29C9A94376A8}" dt="2023-02-20T23:02:34.531" v="13" actId="20577"/>
      <pc:docMkLst>
        <pc:docMk/>
      </pc:docMkLst>
      <pc:sldChg chg="modSp">
        <pc:chgData name="Gonzalez Villarroel, Tamara" userId="S::villarroelt19@students.ecu.edu::e70ea53d-ead4-4d35-9b6f-fb80171ea7a6" providerId="AD" clId="Web-{37AE3710-E3F9-4F54-A0F5-29C9A94376A8}" dt="2023-02-20T23:02:02.531" v="10" actId="20577"/>
        <pc:sldMkLst>
          <pc:docMk/>
          <pc:sldMk cId="604189713" sldId="267"/>
        </pc:sldMkLst>
        <pc:spChg chg="mod">
          <ac:chgData name="Gonzalez Villarroel, Tamara" userId="S::villarroelt19@students.ecu.edu::e70ea53d-ead4-4d35-9b6f-fb80171ea7a6" providerId="AD" clId="Web-{37AE3710-E3F9-4F54-A0F5-29C9A94376A8}" dt="2023-02-20T23:02:02.531" v="10" actId="20577"/>
          <ac:spMkLst>
            <pc:docMk/>
            <pc:sldMk cId="604189713" sldId="267"/>
            <ac:spMk id="2" creationId="{A69D4483-2EBA-60A0-D1C2-D2B16C31F22E}"/>
          </ac:spMkLst>
        </pc:spChg>
      </pc:sldChg>
      <pc:sldChg chg="modSp add replId">
        <pc:chgData name="Gonzalez Villarroel, Tamara" userId="S::villarroelt19@students.ecu.edu::e70ea53d-ead4-4d35-9b6f-fb80171ea7a6" providerId="AD" clId="Web-{37AE3710-E3F9-4F54-A0F5-29C9A94376A8}" dt="2023-02-20T23:02:34.531" v="13" actId="20577"/>
        <pc:sldMkLst>
          <pc:docMk/>
          <pc:sldMk cId="924862325" sldId="271"/>
        </pc:sldMkLst>
        <pc:spChg chg="mod">
          <ac:chgData name="Gonzalez Villarroel, Tamara" userId="S::villarroelt19@students.ecu.edu::e70ea53d-ead4-4d35-9b6f-fb80171ea7a6" providerId="AD" clId="Web-{37AE3710-E3F9-4F54-A0F5-29C9A94376A8}" dt="2023-02-20T23:02:34.531" v="13" actId="20577"/>
          <ac:spMkLst>
            <pc:docMk/>
            <pc:sldMk cId="924862325" sldId="271"/>
            <ac:spMk id="2" creationId="{A69D4483-2EBA-60A0-D1C2-D2B16C31F22E}"/>
          </ac:spMkLst>
        </pc:spChg>
      </pc:sldChg>
    </pc:docChg>
  </pc:docChgLst>
  <pc:docChgLst>
    <pc:chgData name="Fantaci, Brian" userId="S::fantacib17@students.ecu.edu::1c9ce8f0-7d7c-4e79-b491-4a0cd909db9d" providerId="AD" clId="Web-{3B673B34-7BE9-4382-A0E1-51D2765259D4}"/>
    <pc:docChg chg="modSld">
      <pc:chgData name="Fantaci, Brian" userId="S::fantacib17@students.ecu.edu::1c9ce8f0-7d7c-4e79-b491-4a0cd909db9d" providerId="AD" clId="Web-{3B673B34-7BE9-4382-A0E1-51D2765259D4}" dt="2023-02-06T02:42:50.681" v="35" actId="20577"/>
      <pc:docMkLst>
        <pc:docMk/>
      </pc:docMkLst>
      <pc:sldChg chg="modSp">
        <pc:chgData name="Fantaci, Brian" userId="S::fantacib17@students.ecu.edu::1c9ce8f0-7d7c-4e79-b491-4a0cd909db9d" providerId="AD" clId="Web-{3B673B34-7BE9-4382-A0E1-51D2765259D4}" dt="2023-02-06T02:41:26.022" v="13" actId="20577"/>
        <pc:sldMkLst>
          <pc:docMk/>
          <pc:sldMk cId="160736854" sldId="259"/>
        </pc:sldMkLst>
        <pc:spChg chg="mod">
          <ac:chgData name="Fantaci, Brian" userId="S::fantacib17@students.ecu.edu::1c9ce8f0-7d7c-4e79-b491-4a0cd909db9d" providerId="AD" clId="Web-{3B673B34-7BE9-4382-A0E1-51D2765259D4}" dt="2023-02-06T02:40:45.990" v="8" actId="20577"/>
          <ac:spMkLst>
            <pc:docMk/>
            <pc:sldMk cId="160736854" sldId="259"/>
            <ac:spMk id="2" creationId="{3373901B-D4BE-25CE-AE88-BE6D071BC219}"/>
          </ac:spMkLst>
        </pc:spChg>
        <pc:spChg chg="mod">
          <ac:chgData name="Fantaci, Brian" userId="S::fantacib17@students.ecu.edu::1c9ce8f0-7d7c-4e79-b491-4a0cd909db9d" providerId="AD" clId="Web-{3B673B34-7BE9-4382-A0E1-51D2765259D4}" dt="2023-02-06T02:41:26.022" v="13" actId="20577"/>
          <ac:spMkLst>
            <pc:docMk/>
            <pc:sldMk cId="160736854" sldId="259"/>
            <ac:spMk id="3" creationId="{ACCB7791-BC26-EA46-5277-D828F1BCB298}"/>
          </ac:spMkLst>
        </pc:spChg>
      </pc:sldChg>
      <pc:sldChg chg="modSp">
        <pc:chgData name="Fantaci, Brian" userId="S::fantacib17@students.ecu.edu::1c9ce8f0-7d7c-4e79-b491-4a0cd909db9d" providerId="AD" clId="Web-{3B673B34-7BE9-4382-A0E1-51D2765259D4}" dt="2023-02-06T02:42:50.681" v="35" actId="20577"/>
        <pc:sldMkLst>
          <pc:docMk/>
          <pc:sldMk cId="2738015041" sldId="260"/>
        </pc:sldMkLst>
        <pc:spChg chg="mod">
          <ac:chgData name="Fantaci, Brian" userId="S::fantacib17@students.ecu.edu::1c9ce8f0-7d7c-4e79-b491-4a0cd909db9d" providerId="AD" clId="Web-{3B673B34-7BE9-4382-A0E1-51D2765259D4}" dt="2023-02-06T02:41:41.960" v="20" actId="20577"/>
          <ac:spMkLst>
            <pc:docMk/>
            <pc:sldMk cId="2738015041" sldId="260"/>
            <ac:spMk id="2" creationId="{E7EF0076-002A-8338-12B5-C0C42B446489}"/>
          </ac:spMkLst>
        </pc:spChg>
        <pc:spChg chg="mod">
          <ac:chgData name="Fantaci, Brian" userId="S::fantacib17@students.ecu.edu::1c9ce8f0-7d7c-4e79-b491-4a0cd909db9d" providerId="AD" clId="Web-{3B673B34-7BE9-4382-A0E1-51D2765259D4}" dt="2023-02-06T02:42:50.681" v="35" actId="20577"/>
          <ac:spMkLst>
            <pc:docMk/>
            <pc:sldMk cId="2738015041" sldId="260"/>
            <ac:spMk id="3" creationId="{79FBFB67-B5A7-4DA0-47DB-DDC34C516D72}"/>
          </ac:spMkLst>
        </pc:spChg>
      </pc:sldChg>
    </pc:docChg>
  </pc:docChgLst>
  <pc:docChgLst>
    <pc:chgData name="Fantaci, Brian" userId="S::fantacib17@students.ecu.edu::1c9ce8f0-7d7c-4e79-b491-4a0cd909db9d" providerId="AD" clId="Web-{7A418F9D-1197-4A01-9C2C-8D3E70D7D4C4}"/>
    <pc:docChg chg="modSld">
      <pc:chgData name="Fantaci, Brian" userId="S::fantacib17@students.ecu.edu::1c9ce8f0-7d7c-4e79-b491-4a0cd909db9d" providerId="AD" clId="Web-{7A418F9D-1197-4A01-9C2C-8D3E70D7D4C4}" dt="2023-02-07T00:11:41.811" v="59"/>
      <pc:docMkLst>
        <pc:docMk/>
      </pc:docMkLst>
      <pc:sldChg chg="modSp">
        <pc:chgData name="Fantaci, Brian" userId="S::fantacib17@students.ecu.edu::1c9ce8f0-7d7c-4e79-b491-4a0cd909db9d" providerId="AD" clId="Web-{7A418F9D-1197-4A01-9C2C-8D3E70D7D4C4}" dt="2023-02-06T23:53:14.388" v="18" actId="20577"/>
        <pc:sldMkLst>
          <pc:docMk/>
          <pc:sldMk cId="109857222" sldId="256"/>
        </pc:sldMkLst>
        <pc:spChg chg="mod">
          <ac:chgData name="Fantaci, Brian" userId="S::fantacib17@students.ecu.edu::1c9ce8f0-7d7c-4e79-b491-4a0cd909db9d" providerId="AD" clId="Web-{7A418F9D-1197-4A01-9C2C-8D3E70D7D4C4}" dt="2023-02-06T23:53:14.388" v="1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antaci, Brian" userId="S::fantacib17@students.ecu.edu::1c9ce8f0-7d7c-4e79-b491-4a0cd909db9d" providerId="AD" clId="Web-{7A418F9D-1197-4A01-9C2C-8D3E70D7D4C4}" dt="2023-02-06T23:53:04.356" v="17" actId="20577"/>
        <pc:sldMkLst>
          <pc:docMk/>
          <pc:sldMk cId="340467009" sldId="264"/>
        </pc:sldMkLst>
        <pc:graphicFrameChg chg="modGraphic">
          <ac:chgData name="Fantaci, Brian" userId="S::fantacib17@students.ecu.edu::1c9ce8f0-7d7c-4e79-b491-4a0cd909db9d" providerId="AD" clId="Web-{7A418F9D-1197-4A01-9C2C-8D3E70D7D4C4}" dt="2023-02-06T23:53:04.356" v="17" actId="20577"/>
          <ac:graphicFrameMkLst>
            <pc:docMk/>
            <pc:sldMk cId="340467009" sldId="264"/>
            <ac:graphicFrameMk id="5" creationId="{7684CDDA-B412-717D-0E08-0D330A04D391}"/>
          </ac:graphicFrameMkLst>
        </pc:graphicFrameChg>
      </pc:sldChg>
      <pc:sldChg chg="addSp delSp modSp mod setBg">
        <pc:chgData name="Fantaci, Brian" userId="S::fantacib17@students.ecu.edu::1c9ce8f0-7d7c-4e79-b491-4a0cd909db9d" providerId="AD" clId="Web-{7A418F9D-1197-4A01-9C2C-8D3E70D7D4C4}" dt="2023-02-06T23:53:38.717" v="22"/>
        <pc:sldMkLst>
          <pc:docMk/>
          <pc:sldMk cId="604189713" sldId="267"/>
        </pc:sldMkLst>
        <pc:spChg chg="mod">
          <ac:chgData name="Fantaci, Brian" userId="S::fantacib17@students.ecu.edu::1c9ce8f0-7d7c-4e79-b491-4a0cd909db9d" providerId="AD" clId="Web-{7A418F9D-1197-4A01-9C2C-8D3E70D7D4C4}" dt="2023-02-06T23:44:14.614" v="7" actId="14100"/>
          <ac:spMkLst>
            <pc:docMk/>
            <pc:sldMk cId="604189713" sldId="267"/>
            <ac:spMk id="2" creationId="{A69D4483-2EBA-60A0-D1C2-D2B16C31F22E}"/>
          </ac:spMkLst>
        </pc:spChg>
        <pc:spChg chg="del">
          <ac:chgData name="Fantaci, Brian" userId="S::fantacib17@students.ecu.edu::1c9ce8f0-7d7c-4e79-b491-4a0cd909db9d" providerId="AD" clId="Web-{7A418F9D-1197-4A01-9C2C-8D3E70D7D4C4}" dt="2023-02-06T23:43:37.362" v="0"/>
          <ac:spMkLst>
            <pc:docMk/>
            <pc:sldMk cId="604189713" sldId="267"/>
            <ac:spMk id="3" creationId="{4891240C-2F76-00C1-64B1-76C5B1064368}"/>
          </ac:spMkLst>
        </pc:spChg>
        <pc:spChg chg="add">
          <ac:chgData name="Fantaci, Brian" userId="S::fantacib17@students.ecu.edu::1c9ce8f0-7d7c-4e79-b491-4a0cd909db9d" providerId="AD" clId="Web-{7A418F9D-1197-4A01-9C2C-8D3E70D7D4C4}" dt="2023-02-06T23:43:43.878" v="2"/>
          <ac:spMkLst>
            <pc:docMk/>
            <pc:sldMk cId="604189713" sldId="267"/>
            <ac:spMk id="10" creationId="{89FC1EB3-F4F1-852C-B266-E820B4982983}"/>
          </ac:spMkLst>
        </pc:spChg>
        <pc:graphicFrameChg chg="mod modGraphic">
          <ac:chgData name="Fantaci, Brian" userId="S::fantacib17@students.ecu.edu::1c9ce8f0-7d7c-4e79-b491-4a0cd909db9d" providerId="AD" clId="Web-{7A418F9D-1197-4A01-9C2C-8D3E70D7D4C4}" dt="2023-02-06T23:53:38.717" v="22"/>
          <ac:graphicFrameMkLst>
            <pc:docMk/>
            <pc:sldMk cId="604189713" sldId="267"/>
            <ac:graphicFrameMk id="5" creationId="{2418828B-8B0F-3DAF-9A10-A25D039B44B2}"/>
          </ac:graphicFrameMkLst>
        </pc:graphicFrameChg>
        <pc:graphicFrameChg chg="add del mod ord modGraphic">
          <ac:chgData name="Fantaci, Brian" userId="S::fantacib17@students.ecu.edu::1c9ce8f0-7d7c-4e79-b491-4a0cd909db9d" providerId="AD" clId="Web-{7A418F9D-1197-4A01-9C2C-8D3E70D7D4C4}" dt="2023-02-06T23:43:43.878" v="2"/>
          <ac:graphicFrameMkLst>
            <pc:docMk/>
            <pc:sldMk cId="604189713" sldId="267"/>
            <ac:graphicFrameMk id="5" creationId="{8B85A01F-D149-2603-5AB2-0EBEB7981DA0}"/>
          </ac:graphicFrameMkLst>
        </pc:graphicFrameChg>
        <pc:graphicFrameChg chg="add mod modGraphic">
          <ac:chgData name="Fantaci, Brian" userId="S::fantacib17@students.ecu.edu::1c9ce8f0-7d7c-4e79-b491-4a0cd909db9d" providerId="AD" clId="Web-{7A418F9D-1197-4A01-9C2C-8D3E70D7D4C4}" dt="2023-02-06T23:43:57.379" v="6"/>
          <ac:graphicFrameMkLst>
            <pc:docMk/>
            <pc:sldMk cId="604189713" sldId="267"/>
            <ac:graphicFrameMk id="8" creationId="{8B85A01F-D149-2603-5AB2-0EBEB7981DA0}"/>
          </ac:graphicFrameMkLst>
        </pc:graphicFrameChg>
      </pc:sldChg>
      <pc:sldChg chg="addSp modSp">
        <pc:chgData name="Fantaci, Brian" userId="S::fantacib17@students.ecu.edu::1c9ce8f0-7d7c-4e79-b491-4a0cd909db9d" providerId="AD" clId="Web-{7A418F9D-1197-4A01-9C2C-8D3E70D7D4C4}" dt="2023-02-07T00:11:41.811" v="59"/>
        <pc:sldMkLst>
          <pc:docMk/>
          <pc:sldMk cId="1252569862" sldId="268"/>
        </pc:sldMkLst>
        <pc:spChg chg="add mod">
          <ac:chgData name="Fantaci, Brian" userId="S::fantacib17@students.ecu.edu::1c9ce8f0-7d7c-4e79-b491-4a0cd909db9d" providerId="AD" clId="Web-{7A418F9D-1197-4A01-9C2C-8D3E70D7D4C4}" dt="2023-02-07T00:06:56.549" v="49" actId="1076"/>
          <ac:spMkLst>
            <pc:docMk/>
            <pc:sldMk cId="1252569862" sldId="268"/>
            <ac:spMk id="68" creationId="{B4EA279D-5147-ED95-2CED-802AF35A1A09}"/>
          </ac:spMkLst>
        </pc:spChg>
        <pc:graphicFrameChg chg="mod">
          <ac:chgData name="Fantaci, Brian" userId="S::fantacib17@students.ecu.edu::1c9ce8f0-7d7c-4e79-b491-4a0cd909db9d" providerId="AD" clId="Web-{7A418F9D-1197-4A01-9C2C-8D3E70D7D4C4}" dt="2023-02-07T00:10:50.934" v="52" actId="1076"/>
          <ac:graphicFrameMkLst>
            <pc:docMk/>
            <pc:sldMk cId="1252569862" sldId="268"/>
            <ac:graphicFrameMk id="18" creationId="{7A6BB984-F28B-970B-BD6D-9E3F724EBD40}"/>
          </ac:graphicFrameMkLst>
        </pc:graphicFrameChg>
        <pc:cxnChg chg="add mod">
          <ac:chgData name="Fantaci, Brian" userId="S::fantacib17@students.ecu.edu::1c9ce8f0-7d7c-4e79-b491-4a0cd909db9d" providerId="AD" clId="Web-{7A418F9D-1197-4A01-9C2C-8D3E70D7D4C4}" dt="2023-02-07T00:02:36.850" v="25" actId="1076"/>
          <ac:cxnSpMkLst>
            <pc:docMk/>
            <pc:sldMk cId="1252569862" sldId="268"/>
            <ac:cxnSpMk id="4" creationId="{A088A604-D60B-45D3-41EE-AA2474A011AF}"/>
          </ac:cxnSpMkLst>
        </pc:cxnChg>
        <pc:cxnChg chg="add">
          <ac:chgData name="Fantaci, Brian" userId="S::fantacib17@students.ecu.edu::1c9ce8f0-7d7c-4e79-b491-4a0cd909db9d" providerId="AD" clId="Web-{7A418F9D-1197-4A01-9C2C-8D3E70D7D4C4}" dt="2023-02-07T00:10:41.246" v="50"/>
          <ac:cxnSpMkLst>
            <pc:docMk/>
            <pc:sldMk cId="1252569862" sldId="268"/>
            <ac:cxnSpMk id="123" creationId="{81F1A86A-C54D-9869-9058-D714EAB75C5E}"/>
          </ac:cxnSpMkLst>
        </pc:cxnChg>
        <pc:cxnChg chg="add">
          <ac:chgData name="Fantaci, Brian" userId="S::fantacib17@students.ecu.edu::1c9ce8f0-7d7c-4e79-b491-4a0cd909db9d" providerId="AD" clId="Web-{7A418F9D-1197-4A01-9C2C-8D3E70D7D4C4}" dt="2023-02-07T00:10:56.513" v="53"/>
          <ac:cxnSpMkLst>
            <pc:docMk/>
            <pc:sldMk cId="1252569862" sldId="268"/>
            <ac:cxnSpMk id="148" creationId="{813A4649-7183-7585-D265-5E1CAB92D94B}"/>
          </ac:cxnSpMkLst>
        </pc:cxnChg>
        <pc:cxnChg chg="add">
          <ac:chgData name="Fantaci, Brian" userId="S::fantacib17@students.ecu.edu::1c9ce8f0-7d7c-4e79-b491-4a0cd909db9d" providerId="AD" clId="Web-{7A418F9D-1197-4A01-9C2C-8D3E70D7D4C4}" dt="2023-02-07T00:11:03.122" v="54"/>
          <ac:cxnSpMkLst>
            <pc:docMk/>
            <pc:sldMk cId="1252569862" sldId="268"/>
            <ac:cxnSpMk id="155" creationId="{3CD0A8A4-2D55-F970-7F3F-7BF62DA78D5A}"/>
          </ac:cxnSpMkLst>
        </pc:cxnChg>
        <pc:cxnChg chg="add mod">
          <ac:chgData name="Fantaci, Brian" userId="S::fantacib17@students.ecu.edu::1c9ce8f0-7d7c-4e79-b491-4a0cd909db9d" providerId="AD" clId="Web-{7A418F9D-1197-4A01-9C2C-8D3E70D7D4C4}" dt="2023-02-07T00:11:41.811" v="59"/>
          <ac:cxnSpMkLst>
            <pc:docMk/>
            <pc:sldMk cId="1252569862" sldId="268"/>
            <ac:cxnSpMk id="168" creationId="{E2C6488C-B8D3-2C89-72E9-0E29D2CC0977}"/>
          </ac:cxnSpMkLst>
        </pc:cxnChg>
      </pc:sldChg>
    </pc:docChg>
  </pc:docChgLst>
  <pc:docChgLst>
    <pc:chgData name="Booth, George" userId="S::boothg17@students.ecu.edu::c58723a8-478f-46d6-a026-f6a4636c68c9" providerId="AD" clId="Web-{F98EDEAB-675F-4F9E-B494-2F932FD798F4}"/>
    <pc:docChg chg="addSld modSld sldOrd">
      <pc:chgData name="Booth, George" userId="S::boothg17@students.ecu.edu::c58723a8-478f-46d6-a026-f6a4636c68c9" providerId="AD" clId="Web-{F98EDEAB-675F-4F9E-B494-2F932FD798F4}" dt="2023-02-06T02:18:10.052" v="280"/>
      <pc:docMkLst>
        <pc:docMk/>
      </pc:docMkLst>
      <pc:sldChg chg="modSp">
        <pc:chgData name="Booth, George" userId="S::boothg17@students.ecu.edu::c58723a8-478f-46d6-a026-f6a4636c68c9" providerId="AD" clId="Web-{F98EDEAB-675F-4F9E-B494-2F932FD798F4}" dt="2023-02-06T02:09:27.250" v="244" actId="20577"/>
        <pc:sldMkLst>
          <pc:docMk/>
          <pc:sldMk cId="528977559" sldId="257"/>
        </pc:sldMkLst>
        <pc:spChg chg="mod">
          <ac:chgData name="Booth, George" userId="S::boothg17@students.ecu.edu::c58723a8-478f-46d6-a026-f6a4636c68c9" providerId="AD" clId="Web-{F98EDEAB-675F-4F9E-B494-2F932FD798F4}" dt="2023-02-06T02:09:27.250" v="244" actId="20577"/>
          <ac:spMkLst>
            <pc:docMk/>
            <pc:sldMk cId="528977559" sldId="257"/>
            <ac:spMk id="3" creationId="{EE49317F-6DDD-EAD8-8D76-3404F699F006}"/>
          </ac:spMkLst>
        </pc:spChg>
      </pc:sldChg>
      <pc:sldChg chg="modSp">
        <pc:chgData name="Booth, George" userId="S::boothg17@students.ecu.edu::c58723a8-478f-46d6-a026-f6a4636c68c9" providerId="AD" clId="Web-{F98EDEAB-675F-4F9E-B494-2F932FD798F4}" dt="2023-02-06T02:17:42.020" v="276" actId="20577"/>
        <pc:sldMkLst>
          <pc:docMk/>
          <pc:sldMk cId="246517963" sldId="258"/>
        </pc:sldMkLst>
        <pc:spChg chg="mod">
          <ac:chgData name="Booth, George" userId="S::boothg17@students.ecu.edu::c58723a8-478f-46d6-a026-f6a4636c68c9" providerId="AD" clId="Web-{F98EDEAB-675F-4F9E-B494-2F932FD798F4}" dt="2023-02-06T02:17:42.020" v="276" actId="20577"/>
          <ac:spMkLst>
            <pc:docMk/>
            <pc:sldMk cId="246517963" sldId="258"/>
            <ac:spMk id="3" creationId="{97E77723-79A5-A8B9-244A-A0E410759476}"/>
          </ac:spMkLst>
        </pc:spChg>
      </pc:sldChg>
      <pc:sldChg chg="new ord">
        <pc:chgData name="Booth, George" userId="S::boothg17@students.ecu.edu::c58723a8-478f-46d6-a026-f6a4636c68c9" providerId="AD" clId="Web-{F98EDEAB-675F-4F9E-B494-2F932FD798F4}" dt="2023-02-06T02:18:04.161" v="278"/>
        <pc:sldMkLst>
          <pc:docMk/>
          <pc:sldMk cId="160736854" sldId="259"/>
        </pc:sldMkLst>
      </pc:sldChg>
      <pc:sldChg chg="new">
        <pc:chgData name="Booth, George" userId="S::boothg17@students.ecu.edu::c58723a8-478f-46d6-a026-f6a4636c68c9" providerId="AD" clId="Web-{F98EDEAB-675F-4F9E-B494-2F932FD798F4}" dt="2023-02-06T02:18:05.802" v="279"/>
        <pc:sldMkLst>
          <pc:docMk/>
          <pc:sldMk cId="2738015041" sldId="260"/>
        </pc:sldMkLst>
      </pc:sldChg>
      <pc:sldChg chg="new">
        <pc:chgData name="Booth, George" userId="S::boothg17@students.ecu.edu::c58723a8-478f-46d6-a026-f6a4636c68c9" providerId="AD" clId="Web-{F98EDEAB-675F-4F9E-B494-2F932FD798F4}" dt="2023-02-06T02:18:10.052" v="280"/>
        <pc:sldMkLst>
          <pc:docMk/>
          <pc:sldMk cId="3008912194" sldId="261"/>
        </pc:sldMkLst>
      </pc:sldChg>
    </pc:docChg>
  </pc:docChgLst>
  <pc:docChgLst>
    <pc:chgData name="Booth, George" userId="S::boothg17@students.ecu.edu::c58723a8-478f-46d6-a026-f6a4636c68c9" providerId="AD" clId="Web-{3728ABBB-63A7-45AF-89E4-757F29BC7BDB}"/>
    <pc:docChg chg="modSld sldOrd">
      <pc:chgData name="Booth, George" userId="S::boothg17@students.ecu.edu::c58723a8-478f-46d6-a026-f6a4636c68c9" providerId="AD" clId="Web-{3728ABBB-63A7-45AF-89E4-757F29BC7BDB}" dt="2023-02-07T00:40:59.602" v="15" actId="20577"/>
      <pc:docMkLst>
        <pc:docMk/>
      </pc:docMkLst>
      <pc:sldChg chg="modSp">
        <pc:chgData name="Booth, George" userId="S::boothg17@students.ecu.edu::c58723a8-478f-46d6-a026-f6a4636c68c9" providerId="AD" clId="Web-{3728ABBB-63A7-45AF-89E4-757F29BC7BDB}" dt="2023-02-07T00:40:59.602" v="15" actId="20577"/>
        <pc:sldMkLst>
          <pc:docMk/>
          <pc:sldMk cId="109857222" sldId="256"/>
        </pc:sldMkLst>
        <pc:spChg chg="mod">
          <ac:chgData name="Booth, George" userId="S::boothg17@students.ecu.edu::c58723a8-478f-46d6-a026-f6a4636c68c9" providerId="AD" clId="Web-{3728ABBB-63A7-45AF-89E4-757F29BC7BDB}" dt="2023-02-07T00:40:59.602" v="1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Booth, George" userId="S::boothg17@students.ecu.edu::c58723a8-478f-46d6-a026-f6a4636c68c9" providerId="AD" clId="Web-{3728ABBB-63A7-45AF-89E4-757F29BC7BDB}" dt="2023-02-07T00:38:14.771" v="12" actId="1076"/>
        <pc:sldMkLst>
          <pc:docMk/>
          <pc:sldMk cId="528977559" sldId="257"/>
        </pc:sldMkLst>
        <pc:graphicFrameChg chg="mod">
          <ac:chgData name="Booth, George" userId="S::boothg17@students.ecu.edu::c58723a8-478f-46d6-a026-f6a4636c68c9" providerId="AD" clId="Web-{3728ABBB-63A7-45AF-89E4-757F29BC7BDB}" dt="2023-02-07T00:38:14.771" v="12" actId="1076"/>
          <ac:graphicFrameMkLst>
            <pc:docMk/>
            <pc:sldMk cId="528977559" sldId="257"/>
            <ac:graphicFrameMk id="5" creationId="{E4D19377-1A94-069D-3CFE-2C04B8577BA5}"/>
          </ac:graphicFrameMkLst>
        </pc:graphicFrameChg>
      </pc:sldChg>
      <pc:sldChg chg="modSp ord">
        <pc:chgData name="Booth, George" userId="S::boothg17@students.ecu.edu::c58723a8-478f-46d6-a026-f6a4636c68c9" providerId="AD" clId="Web-{3728ABBB-63A7-45AF-89E4-757F29BC7BDB}" dt="2023-02-07T00:09:45.196" v="9" actId="20577"/>
        <pc:sldMkLst>
          <pc:docMk/>
          <pc:sldMk cId="4161580097" sldId="262"/>
        </pc:sldMkLst>
        <pc:spChg chg="mod">
          <ac:chgData name="Booth, George" userId="S::boothg17@students.ecu.edu::c58723a8-478f-46d6-a026-f6a4636c68c9" providerId="AD" clId="Web-{3728ABBB-63A7-45AF-89E4-757F29BC7BDB}" dt="2023-02-07T00:09:45.196" v="9" actId="20577"/>
          <ac:spMkLst>
            <pc:docMk/>
            <pc:sldMk cId="4161580097" sldId="262"/>
            <ac:spMk id="3" creationId="{6240AEB0-C5C1-7132-742C-86563F4BBC59}"/>
          </ac:spMkLst>
        </pc:spChg>
      </pc:sldChg>
      <pc:sldChg chg="ord">
        <pc:chgData name="Booth, George" userId="S::boothg17@students.ecu.edu::c58723a8-478f-46d6-a026-f6a4636c68c9" providerId="AD" clId="Web-{3728ABBB-63A7-45AF-89E4-757F29BC7BDB}" dt="2023-02-06T23:59:40.937" v="0"/>
        <pc:sldMkLst>
          <pc:docMk/>
          <pc:sldMk cId="3863466330" sldId="263"/>
        </pc:sldMkLst>
      </pc:sldChg>
    </pc:docChg>
  </pc:docChgLst>
  <pc:docChgLst>
    <pc:chgData name="Tamara Gonzalez Villarroel" userId="e70ea53d-ead4-4d35-9b6f-fb80171ea7a6" providerId="ADAL" clId="{D6FC9016-5AA6-482B-841E-77175CE9E384}"/>
    <pc:docChg chg="undo custSel addSld modSld sldOrd">
      <pc:chgData name="Tamara Gonzalez Villarroel" userId="e70ea53d-ead4-4d35-9b6f-fb80171ea7a6" providerId="ADAL" clId="{D6FC9016-5AA6-482B-841E-77175CE9E384}" dt="2023-02-07T00:41:46.340" v="1336" actId="113"/>
      <pc:docMkLst>
        <pc:docMk/>
      </pc:docMkLst>
      <pc:sldChg chg="addSp delSp modSp mod setBg setClrOvrMap">
        <pc:chgData name="Tamara Gonzalez Villarroel" userId="e70ea53d-ead4-4d35-9b6f-fb80171ea7a6" providerId="ADAL" clId="{D6FC9016-5AA6-482B-841E-77175CE9E384}" dt="2023-02-07T00:41:46.340" v="1336" actId="113"/>
        <pc:sldMkLst>
          <pc:docMk/>
          <pc:sldMk cId="109857222" sldId="256"/>
        </pc:sldMkLst>
        <pc:spChg chg="mod">
          <ac:chgData name="Tamara Gonzalez Villarroel" userId="e70ea53d-ead4-4d35-9b6f-fb80171ea7a6" providerId="ADAL" clId="{D6FC9016-5AA6-482B-841E-77175CE9E384}" dt="2023-02-07T00:41:46.340" v="1336" actId="1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amara Gonzalez Villarroel" userId="e70ea53d-ead4-4d35-9b6f-fb80171ea7a6" providerId="ADAL" clId="{D6FC9016-5AA6-482B-841E-77175CE9E384}" dt="2023-02-07T00:41:33.933" v="133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Tamara Gonzalez Villarroel" userId="e70ea53d-ead4-4d35-9b6f-fb80171ea7a6" providerId="ADAL" clId="{D6FC9016-5AA6-482B-841E-77175CE9E384}" dt="2023-02-06T23:56:10.058" v="560" actId="26606"/>
          <ac:spMkLst>
            <pc:docMk/>
            <pc:sldMk cId="109857222" sldId="256"/>
            <ac:spMk id="7" creationId="{6A19AAA7-2C4A-4DD5-9BAB-B44689404144}"/>
          </ac:spMkLst>
        </pc:spChg>
        <pc:spChg chg="add del">
          <ac:chgData name="Tamara Gonzalez Villarroel" userId="e70ea53d-ead4-4d35-9b6f-fb80171ea7a6" providerId="ADAL" clId="{D6FC9016-5AA6-482B-841E-77175CE9E384}" dt="2023-02-06T23:56:10.058" v="560" actId="26606"/>
          <ac:spMkLst>
            <pc:docMk/>
            <pc:sldMk cId="109857222" sldId="256"/>
            <ac:spMk id="9" creationId="{F1D09B87-51D9-4DA9-8FE9-DB2890031791}"/>
          </ac:spMkLst>
        </pc:spChg>
        <pc:picChg chg="add del mod">
          <ac:chgData name="Tamara Gonzalez Villarroel" userId="e70ea53d-ead4-4d35-9b6f-fb80171ea7a6" providerId="ADAL" clId="{D6FC9016-5AA6-482B-841E-77175CE9E384}" dt="2023-02-06T23:57:20.115" v="564" actId="478"/>
          <ac:picMkLst>
            <pc:docMk/>
            <pc:sldMk cId="109857222" sldId="256"/>
            <ac:picMk id="5" creationId="{0AA39226-CCFC-667E-5284-CEF579FDFCF5}"/>
          </ac:picMkLst>
        </pc:picChg>
        <pc:picChg chg="del mod ord">
          <ac:chgData name="Tamara Gonzalez Villarroel" userId="e70ea53d-ead4-4d35-9b6f-fb80171ea7a6" providerId="ADAL" clId="{D6FC9016-5AA6-482B-841E-77175CE9E384}" dt="2023-02-06T23:55:33.263" v="555" actId="478"/>
          <ac:picMkLst>
            <pc:docMk/>
            <pc:sldMk cId="109857222" sldId="256"/>
            <ac:picMk id="14" creationId="{48F1BF25-DA7A-642D-6554-43B22ECE608A}"/>
          </ac:picMkLst>
        </pc:picChg>
        <pc:picChg chg="add mod">
          <ac:chgData name="Tamara Gonzalez Villarroel" userId="e70ea53d-ead4-4d35-9b6f-fb80171ea7a6" providerId="ADAL" clId="{D6FC9016-5AA6-482B-841E-77175CE9E384}" dt="2023-02-06T23:57:26.015" v="571" actId="26606"/>
          <ac:picMkLst>
            <pc:docMk/>
            <pc:sldMk cId="109857222" sldId="256"/>
            <ac:picMk id="1026" creationId="{8BC50E9A-FB7C-4C6D-11C6-E8376216715A}"/>
          </ac:picMkLst>
        </pc:picChg>
      </pc:sldChg>
      <pc:sldChg chg="ord">
        <pc:chgData name="Tamara Gonzalez Villarroel" userId="e70ea53d-ead4-4d35-9b6f-fb80171ea7a6" providerId="ADAL" clId="{D6FC9016-5AA6-482B-841E-77175CE9E384}" dt="2023-02-06T23:36:14.578" v="69"/>
        <pc:sldMkLst>
          <pc:docMk/>
          <pc:sldMk cId="2738015041" sldId="260"/>
        </pc:sldMkLst>
      </pc:sldChg>
      <pc:sldChg chg="ord">
        <pc:chgData name="Tamara Gonzalez Villarroel" userId="e70ea53d-ead4-4d35-9b6f-fb80171ea7a6" providerId="ADAL" clId="{D6FC9016-5AA6-482B-841E-77175CE9E384}" dt="2023-02-06T23:42:58.520" v="444"/>
        <pc:sldMkLst>
          <pc:docMk/>
          <pc:sldMk cId="3863466330" sldId="263"/>
        </pc:sldMkLst>
      </pc:sldChg>
      <pc:sldChg chg="addSp delSp modSp new mod ord setBg">
        <pc:chgData name="Tamara Gonzalez Villarroel" userId="e70ea53d-ead4-4d35-9b6f-fb80171ea7a6" providerId="ADAL" clId="{D6FC9016-5AA6-482B-841E-77175CE9E384}" dt="2023-02-07T00:34:10.602" v="1322" actId="20577"/>
        <pc:sldMkLst>
          <pc:docMk/>
          <pc:sldMk cId="340467009" sldId="264"/>
        </pc:sldMkLst>
        <pc:spChg chg="mod">
          <ac:chgData name="Tamara Gonzalez Villarroel" userId="e70ea53d-ead4-4d35-9b6f-fb80171ea7a6" providerId="ADAL" clId="{D6FC9016-5AA6-482B-841E-77175CE9E384}" dt="2023-02-06T23:40:52.788" v="339" actId="26606"/>
          <ac:spMkLst>
            <pc:docMk/>
            <pc:sldMk cId="340467009" sldId="264"/>
            <ac:spMk id="2" creationId="{F13BE487-C16E-1EE7-FBEA-8B49DFC77BA6}"/>
          </ac:spMkLst>
        </pc:spChg>
        <pc:spChg chg="del mod">
          <ac:chgData name="Tamara Gonzalez Villarroel" userId="e70ea53d-ead4-4d35-9b6f-fb80171ea7a6" providerId="ADAL" clId="{D6FC9016-5AA6-482B-841E-77175CE9E384}" dt="2023-02-06T23:40:52.788" v="339" actId="26606"/>
          <ac:spMkLst>
            <pc:docMk/>
            <pc:sldMk cId="340467009" sldId="264"/>
            <ac:spMk id="3" creationId="{9469DBB8-5146-1B7B-3457-65A306DDCB03}"/>
          </ac:spMkLst>
        </pc:spChg>
        <pc:spChg chg="add">
          <ac:chgData name="Tamara Gonzalez Villarroel" userId="e70ea53d-ead4-4d35-9b6f-fb80171ea7a6" providerId="ADAL" clId="{D6FC9016-5AA6-482B-841E-77175CE9E384}" dt="2023-02-06T23:40:52.788" v="339" actId="26606"/>
          <ac:spMkLst>
            <pc:docMk/>
            <pc:sldMk cId="340467009" sldId="264"/>
            <ac:spMk id="9" creationId="{7E475056-B0EB-44BE-8568-61ABEFB2E99D}"/>
          </ac:spMkLst>
        </pc:spChg>
        <pc:spChg chg="add">
          <ac:chgData name="Tamara Gonzalez Villarroel" userId="e70ea53d-ead4-4d35-9b6f-fb80171ea7a6" providerId="ADAL" clId="{D6FC9016-5AA6-482B-841E-77175CE9E384}" dt="2023-02-06T23:40:52.788" v="339" actId="26606"/>
          <ac:spMkLst>
            <pc:docMk/>
            <pc:sldMk cId="340467009" sldId="264"/>
            <ac:spMk id="13" creationId="{E82ABBDC-7A44-4AE8-A04F-B5495481B9F2}"/>
          </ac:spMkLst>
        </pc:spChg>
        <pc:graphicFrameChg chg="add mod">
          <ac:chgData name="Tamara Gonzalez Villarroel" userId="e70ea53d-ead4-4d35-9b6f-fb80171ea7a6" providerId="ADAL" clId="{D6FC9016-5AA6-482B-841E-77175CE9E384}" dt="2023-02-07T00:34:10.602" v="1322" actId="20577"/>
          <ac:graphicFrameMkLst>
            <pc:docMk/>
            <pc:sldMk cId="340467009" sldId="264"/>
            <ac:graphicFrameMk id="5" creationId="{7684CDDA-B412-717D-0E08-0D330A04D391}"/>
          </ac:graphicFrameMkLst>
        </pc:graphicFrameChg>
        <pc:cxnChg chg="add">
          <ac:chgData name="Tamara Gonzalez Villarroel" userId="e70ea53d-ead4-4d35-9b6f-fb80171ea7a6" providerId="ADAL" clId="{D6FC9016-5AA6-482B-841E-77175CE9E384}" dt="2023-02-06T23:40:52.788" v="339" actId="26606"/>
          <ac:cxnSpMkLst>
            <pc:docMk/>
            <pc:sldMk cId="340467009" sldId="264"/>
            <ac:cxnSpMk id="11" creationId="{F2C8E2EC-73A4-48C2-B4D7-D7726BD908EE}"/>
          </ac:cxnSpMkLst>
        </pc:cxnChg>
      </pc:sldChg>
      <pc:sldChg chg="addSp delSp modSp new mod setBg setClrOvrMap">
        <pc:chgData name="Tamara Gonzalez Villarroel" userId="e70ea53d-ead4-4d35-9b6f-fb80171ea7a6" providerId="ADAL" clId="{D6FC9016-5AA6-482B-841E-77175CE9E384}" dt="2023-02-06T23:46:02.324" v="527" actId="962"/>
        <pc:sldMkLst>
          <pc:docMk/>
          <pc:sldMk cId="1578915452" sldId="265"/>
        </pc:sldMkLst>
        <pc:spChg chg="mod">
          <ac:chgData name="Tamara Gonzalez Villarroel" userId="e70ea53d-ead4-4d35-9b6f-fb80171ea7a6" providerId="ADAL" clId="{D6FC9016-5AA6-482B-841E-77175CE9E384}" dt="2023-02-06T23:46:02.324" v="527" actId="962"/>
          <ac:spMkLst>
            <pc:docMk/>
            <pc:sldMk cId="1578915452" sldId="265"/>
            <ac:spMk id="2" creationId="{8187F60D-2F2C-F685-CAA8-996226C87FE0}"/>
          </ac:spMkLst>
        </pc:spChg>
        <pc:spChg chg="del">
          <ac:chgData name="Tamara Gonzalez Villarroel" userId="e70ea53d-ead4-4d35-9b6f-fb80171ea7a6" providerId="ADAL" clId="{D6FC9016-5AA6-482B-841E-77175CE9E384}" dt="2023-02-06T23:45:43.950" v="518" actId="22"/>
          <ac:spMkLst>
            <pc:docMk/>
            <pc:sldMk cId="1578915452" sldId="265"/>
            <ac:spMk id="3" creationId="{EA8C0D0F-23AA-02FA-300F-6E518027A5AE}"/>
          </ac:spMkLst>
        </pc:spChg>
        <pc:spChg chg="add">
          <ac:chgData name="Tamara Gonzalez Villarroel" userId="e70ea53d-ead4-4d35-9b6f-fb80171ea7a6" providerId="ADAL" clId="{D6FC9016-5AA6-482B-841E-77175CE9E384}" dt="2023-02-06T23:45:58.466" v="525" actId="26606"/>
          <ac:spMkLst>
            <pc:docMk/>
            <pc:sldMk cId="1578915452" sldId="265"/>
            <ac:spMk id="7" creationId="{806ABAF8-A5F0-4E99-AB6D-67BFBB982B2B}"/>
          </ac:spMkLst>
        </pc:spChg>
        <pc:spChg chg="add">
          <ac:chgData name="Tamara Gonzalez Villarroel" userId="e70ea53d-ead4-4d35-9b6f-fb80171ea7a6" providerId="ADAL" clId="{D6FC9016-5AA6-482B-841E-77175CE9E384}" dt="2023-02-06T23:45:58.466" v="525" actId="26606"/>
          <ac:spMkLst>
            <pc:docMk/>
            <pc:sldMk cId="1578915452" sldId="265"/>
            <ac:spMk id="8" creationId="{5F7833E7-6A14-4F78-A2DD-5640A4F6C273}"/>
          </ac:spMkLst>
        </pc:spChg>
        <pc:spChg chg="add del">
          <ac:chgData name="Tamara Gonzalez Villarroel" userId="e70ea53d-ead4-4d35-9b6f-fb80171ea7a6" providerId="ADAL" clId="{D6FC9016-5AA6-482B-841E-77175CE9E384}" dt="2023-02-06T23:45:56.629" v="522" actId="26606"/>
          <ac:spMkLst>
            <pc:docMk/>
            <pc:sldMk cId="1578915452" sldId="265"/>
            <ac:spMk id="10" creationId="{806ABAF8-A5F0-4E99-AB6D-67BFBB982B2B}"/>
          </ac:spMkLst>
        </pc:spChg>
        <pc:spChg chg="add del">
          <ac:chgData name="Tamara Gonzalez Villarroel" userId="e70ea53d-ead4-4d35-9b6f-fb80171ea7a6" providerId="ADAL" clId="{D6FC9016-5AA6-482B-841E-77175CE9E384}" dt="2023-02-06T23:45:56.629" v="522" actId="26606"/>
          <ac:spMkLst>
            <pc:docMk/>
            <pc:sldMk cId="1578915452" sldId="265"/>
            <ac:spMk id="12" creationId="{5F7833E7-6A14-4F78-A2DD-5640A4F6C273}"/>
          </ac:spMkLst>
        </pc:spChg>
        <pc:picChg chg="add mod ord">
          <ac:chgData name="Tamara Gonzalez Villarroel" userId="e70ea53d-ead4-4d35-9b6f-fb80171ea7a6" providerId="ADAL" clId="{D6FC9016-5AA6-482B-841E-77175CE9E384}" dt="2023-02-06T23:46:02.324" v="526" actId="27614"/>
          <ac:picMkLst>
            <pc:docMk/>
            <pc:sldMk cId="1578915452" sldId="265"/>
            <ac:picMk id="5" creationId="{D93A6C90-5DC7-3F6A-8590-A02C64712798}"/>
          </ac:picMkLst>
        </pc:picChg>
      </pc:sldChg>
      <pc:sldChg chg="modSp new mod">
        <pc:chgData name="Tamara Gonzalez Villarroel" userId="e70ea53d-ead4-4d35-9b6f-fb80171ea7a6" providerId="ADAL" clId="{D6FC9016-5AA6-482B-841E-77175CE9E384}" dt="2023-02-06T23:41:36.194" v="387" actId="20577"/>
        <pc:sldMkLst>
          <pc:docMk/>
          <pc:sldMk cId="1430886864" sldId="266"/>
        </pc:sldMkLst>
        <pc:spChg chg="mod">
          <ac:chgData name="Tamara Gonzalez Villarroel" userId="e70ea53d-ead4-4d35-9b6f-fb80171ea7a6" providerId="ADAL" clId="{D6FC9016-5AA6-482B-841E-77175CE9E384}" dt="2023-02-06T23:41:36.194" v="387" actId="20577"/>
          <ac:spMkLst>
            <pc:docMk/>
            <pc:sldMk cId="1430886864" sldId="266"/>
            <ac:spMk id="2" creationId="{EC831578-28D6-2B51-9E2C-70CE641A62AF}"/>
          </ac:spMkLst>
        </pc:spChg>
      </pc:sldChg>
      <pc:sldChg chg="modSp new mod">
        <pc:chgData name="Tamara Gonzalez Villarroel" userId="e70ea53d-ead4-4d35-9b6f-fb80171ea7a6" providerId="ADAL" clId="{D6FC9016-5AA6-482B-841E-77175CE9E384}" dt="2023-02-06T23:44:27.152" v="517" actId="20577"/>
        <pc:sldMkLst>
          <pc:docMk/>
          <pc:sldMk cId="604189713" sldId="267"/>
        </pc:sldMkLst>
        <pc:spChg chg="mod">
          <ac:chgData name="Tamara Gonzalez Villarroel" userId="e70ea53d-ead4-4d35-9b6f-fb80171ea7a6" providerId="ADAL" clId="{D6FC9016-5AA6-482B-841E-77175CE9E384}" dt="2023-02-06T23:42:30.014" v="411" actId="20577"/>
          <ac:spMkLst>
            <pc:docMk/>
            <pc:sldMk cId="604189713" sldId="267"/>
            <ac:spMk id="2" creationId="{A69D4483-2EBA-60A0-D1C2-D2B16C31F22E}"/>
          </ac:spMkLst>
        </pc:spChg>
        <pc:graphicFrameChg chg="modGraphic">
          <ac:chgData name="Tamara Gonzalez Villarroel" userId="e70ea53d-ead4-4d35-9b6f-fb80171ea7a6" providerId="ADAL" clId="{D6FC9016-5AA6-482B-841E-77175CE9E384}" dt="2023-02-06T23:44:27.152" v="517" actId="20577"/>
          <ac:graphicFrameMkLst>
            <pc:docMk/>
            <pc:sldMk cId="604189713" sldId="267"/>
            <ac:graphicFrameMk id="8" creationId="{8B85A01F-D149-2603-5AB2-0EBEB7981DA0}"/>
          </ac:graphicFrameMkLst>
        </pc:graphicFrameChg>
      </pc:sldChg>
      <pc:sldChg chg="addSp delSp modSp new mod ord">
        <pc:chgData name="Tamara Gonzalez Villarroel" userId="e70ea53d-ead4-4d35-9b6f-fb80171ea7a6" providerId="ADAL" clId="{D6FC9016-5AA6-482B-841E-77175CE9E384}" dt="2023-02-07T00:32:40.370" v="1267" actId="14100"/>
        <pc:sldMkLst>
          <pc:docMk/>
          <pc:sldMk cId="1252569862" sldId="268"/>
        </pc:sldMkLst>
        <pc:spChg chg="mod">
          <ac:chgData name="Tamara Gonzalez Villarroel" userId="e70ea53d-ead4-4d35-9b6f-fb80171ea7a6" providerId="ADAL" clId="{D6FC9016-5AA6-482B-841E-77175CE9E384}" dt="2023-02-07T00:08:03.545" v="819" actId="1076"/>
          <ac:spMkLst>
            <pc:docMk/>
            <pc:sldMk cId="1252569862" sldId="268"/>
            <ac:spMk id="2" creationId="{3E1F1F9C-E498-466A-D8C2-65683C35AE8F}"/>
          </ac:spMkLst>
        </pc:spChg>
        <pc:spChg chg="del">
          <ac:chgData name="Tamara Gonzalez Villarroel" userId="e70ea53d-ead4-4d35-9b6f-fb80171ea7a6" providerId="ADAL" clId="{D6FC9016-5AA6-482B-841E-77175CE9E384}" dt="2023-02-07T00:01:23.657" v="573" actId="931"/>
          <ac:spMkLst>
            <pc:docMk/>
            <pc:sldMk cId="1252569862" sldId="268"/>
            <ac:spMk id="3" creationId="{F152E720-D5BD-875D-9C75-3B30DE462A09}"/>
          </ac:spMkLst>
        </pc:spChg>
        <pc:spChg chg="add mod">
          <ac:chgData name="Tamara Gonzalez Villarroel" userId="e70ea53d-ead4-4d35-9b6f-fb80171ea7a6" providerId="ADAL" clId="{D6FC9016-5AA6-482B-841E-77175CE9E384}" dt="2023-02-07T00:09:50.913" v="842" actId="571"/>
          <ac:spMkLst>
            <pc:docMk/>
            <pc:sldMk cId="1252569862" sldId="268"/>
            <ac:spMk id="5" creationId="{81AEA51A-2B1D-0964-A75E-F46245245F3B}"/>
          </ac:spMkLst>
        </pc:spChg>
        <pc:spChg chg="add mod">
          <ac:chgData name="Tamara Gonzalez Villarroel" userId="e70ea53d-ead4-4d35-9b6f-fb80171ea7a6" providerId="ADAL" clId="{D6FC9016-5AA6-482B-841E-77175CE9E384}" dt="2023-02-07T00:13:13.244" v="937" actId="1076"/>
          <ac:spMkLst>
            <pc:docMk/>
            <pc:sldMk cId="1252569862" sldId="268"/>
            <ac:spMk id="6" creationId="{D26C3BBE-56D1-3F6B-DCB5-31B82B423A4D}"/>
          </ac:spMkLst>
        </pc:spChg>
        <pc:spChg chg="add del mod">
          <ac:chgData name="Tamara Gonzalez Villarroel" userId="e70ea53d-ead4-4d35-9b6f-fb80171ea7a6" providerId="ADAL" clId="{D6FC9016-5AA6-482B-841E-77175CE9E384}" dt="2023-02-07T00:21:00.308" v="1171" actId="478"/>
          <ac:spMkLst>
            <pc:docMk/>
            <pc:sldMk cId="1252569862" sldId="268"/>
            <ac:spMk id="7" creationId="{3AC96CBD-3CFC-77CF-02E2-E3F51C1CAC58}"/>
          </ac:spMkLst>
        </pc:spChg>
        <pc:spChg chg="mod">
          <ac:chgData name="Tamara Gonzalez Villarroel" userId="e70ea53d-ead4-4d35-9b6f-fb80171ea7a6" providerId="ADAL" clId="{D6FC9016-5AA6-482B-841E-77175CE9E384}" dt="2023-02-07T00:09:36.978" v="836" actId="207"/>
          <ac:spMkLst>
            <pc:docMk/>
            <pc:sldMk cId="1252569862" sldId="268"/>
            <ac:spMk id="11" creationId="{EB0BA14A-C11E-66CA-5C65-304CE244B64C}"/>
          </ac:spMkLst>
        </pc:spChg>
        <pc:spChg chg="mod">
          <ac:chgData name="Tamara Gonzalez Villarroel" userId="e70ea53d-ead4-4d35-9b6f-fb80171ea7a6" providerId="ADAL" clId="{D6FC9016-5AA6-482B-841E-77175CE9E384}" dt="2023-02-07T00:09:36.978" v="836" actId="207"/>
          <ac:spMkLst>
            <pc:docMk/>
            <pc:sldMk cId="1252569862" sldId="268"/>
            <ac:spMk id="12" creationId="{4F1EBBFF-B8FB-FCCE-72DF-01AFF205328A}"/>
          </ac:spMkLst>
        </pc:spChg>
        <pc:spChg chg="mod">
          <ac:chgData name="Tamara Gonzalez Villarroel" userId="e70ea53d-ead4-4d35-9b6f-fb80171ea7a6" providerId="ADAL" clId="{D6FC9016-5AA6-482B-841E-77175CE9E384}" dt="2023-02-07T00:11:09.733" v="907" actId="1076"/>
          <ac:spMkLst>
            <pc:docMk/>
            <pc:sldMk cId="1252569862" sldId="268"/>
            <ac:spMk id="13" creationId="{E87F187B-CC28-D0DC-793F-0CBB4704EA10}"/>
          </ac:spMkLst>
        </pc:spChg>
        <pc:spChg chg="mod">
          <ac:chgData name="Tamara Gonzalez Villarroel" userId="e70ea53d-ead4-4d35-9b6f-fb80171ea7a6" providerId="ADAL" clId="{D6FC9016-5AA6-482B-841E-77175CE9E384}" dt="2023-02-07T00:09:11.640" v="833" actId="207"/>
          <ac:spMkLst>
            <pc:docMk/>
            <pc:sldMk cId="1252569862" sldId="268"/>
            <ac:spMk id="15" creationId="{72867487-1A8B-CFD8-CC9B-66316CAEB27E}"/>
          </ac:spMkLst>
        </pc:spChg>
        <pc:spChg chg="mod">
          <ac:chgData name="Tamara Gonzalez Villarroel" userId="e70ea53d-ead4-4d35-9b6f-fb80171ea7a6" providerId="ADAL" clId="{D6FC9016-5AA6-482B-841E-77175CE9E384}" dt="2023-02-07T00:09:11.640" v="833" actId="207"/>
          <ac:spMkLst>
            <pc:docMk/>
            <pc:sldMk cId="1252569862" sldId="268"/>
            <ac:spMk id="16" creationId="{7713D5B9-EE48-80C6-3868-5EF4947808AE}"/>
          </ac:spMkLst>
        </pc:spChg>
        <pc:spChg chg="mod">
          <ac:chgData name="Tamara Gonzalez Villarroel" userId="e70ea53d-ead4-4d35-9b6f-fb80171ea7a6" providerId="ADAL" clId="{D6FC9016-5AA6-482B-841E-77175CE9E384}" dt="2023-02-07T00:09:11.640" v="833" actId="207"/>
          <ac:spMkLst>
            <pc:docMk/>
            <pc:sldMk cId="1252569862" sldId="268"/>
            <ac:spMk id="17" creationId="{5317E54F-2257-1101-3463-A8EF6D33EA86}"/>
          </ac:spMkLst>
        </pc:spChg>
        <pc:spChg chg="mod">
          <ac:chgData name="Tamara Gonzalez Villarroel" userId="e70ea53d-ead4-4d35-9b6f-fb80171ea7a6" providerId="ADAL" clId="{D6FC9016-5AA6-482B-841E-77175CE9E384}" dt="2023-02-07T00:30:00.645" v="1252" actId="18245"/>
          <ac:spMkLst>
            <pc:docMk/>
            <pc:sldMk cId="1252569862" sldId="268"/>
            <ac:spMk id="50" creationId="{889BF44A-13F5-EB54-106A-910EB064EEFC}"/>
          </ac:spMkLst>
        </pc:spChg>
        <pc:spChg chg="mod">
          <ac:chgData name="Tamara Gonzalez Villarroel" userId="e70ea53d-ead4-4d35-9b6f-fb80171ea7a6" providerId="ADAL" clId="{D6FC9016-5AA6-482B-841E-77175CE9E384}" dt="2023-02-07T00:30:00.645" v="1252" actId="18245"/>
          <ac:spMkLst>
            <pc:docMk/>
            <pc:sldMk cId="1252569862" sldId="268"/>
            <ac:spMk id="51" creationId="{8CC25E56-14BE-EB50-03AF-E328B82F8888}"/>
          </ac:spMkLst>
        </pc:spChg>
        <pc:spChg chg="mod">
          <ac:chgData name="Tamara Gonzalez Villarroel" userId="e70ea53d-ead4-4d35-9b6f-fb80171ea7a6" providerId="ADAL" clId="{D6FC9016-5AA6-482B-841E-77175CE9E384}" dt="2023-02-07T00:30:00.645" v="1252" actId="18245"/>
          <ac:spMkLst>
            <pc:docMk/>
            <pc:sldMk cId="1252569862" sldId="268"/>
            <ac:spMk id="52" creationId="{FF5241B6-7BC3-A994-0137-559526FC0E8C}"/>
          </ac:spMkLst>
        </pc:spChg>
        <pc:spChg chg="mod">
          <ac:chgData name="Tamara Gonzalez Villarroel" userId="e70ea53d-ead4-4d35-9b6f-fb80171ea7a6" providerId="ADAL" clId="{D6FC9016-5AA6-482B-841E-77175CE9E384}" dt="2023-02-07T00:30:00.645" v="1252" actId="18245"/>
          <ac:spMkLst>
            <pc:docMk/>
            <pc:sldMk cId="1252569862" sldId="268"/>
            <ac:spMk id="53" creationId="{3E0FF75D-DA76-CDDF-FF67-8C15D3644342}"/>
          </ac:spMkLst>
        </pc:spChg>
        <pc:spChg chg="mod">
          <ac:chgData name="Tamara Gonzalez Villarroel" userId="e70ea53d-ead4-4d35-9b6f-fb80171ea7a6" providerId="ADAL" clId="{D6FC9016-5AA6-482B-841E-77175CE9E384}" dt="2023-02-07T00:30:00.645" v="1252" actId="18245"/>
          <ac:spMkLst>
            <pc:docMk/>
            <pc:sldMk cId="1252569862" sldId="268"/>
            <ac:spMk id="54" creationId="{11F33333-6E0C-4308-CABF-2B2C4532BE25}"/>
          </ac:spMkLst>
        </pc:spChg>
        <pc:spChg chg="mod">
          <ac:chgData name="Tamara Gonzalez Villarroel" userId="e70ea53d-ead4-4d35-9b6f-fb80171ea7a6" providerId="ADAL" clId="{D6FC9016-5AA6-482B-841E-77175CE9E384}" dt="2023-02-07T00:29:52.190" v="1251" actId="18245"/>
          <ac:spMkLst>
            <pc:docMk/>
            <pc:sldMk cId="1252569862" sldId="268"/>
            <ac:spMk id="55" creationId="{86356092-B0F1-DFD2-AED2-D4646F3DD25C}"/>
          </ac:spMkLst>
        </pc:spChg>
        <pc:spChg chg="mod">
          <ac:chgData name="Tamara Gonzalez Villarroel" userId="e70ea53d-ead4-4d35-9b6f-fb80171ea7a6" providerId="ADAL" clId="{D6FC9016-5AA6-482B-841E-77175CE9E384}" dt="2023-02-07T00:13:16.732" v="938" actId="1076"/>
          <ac:spMkLst>
            <pc:docMk/>
            <pc:sldMk cId="1252569862" sldId="268"/>
            <ac:spMk id="68" creationId="{B4EA279D-5147-ED95-2CED-802AF35A1A09}"/>
          </ac:spMkLst>
        </pc:spChg>
        <pc:grpChg chg="del mod">
          <ac:chgData name="Tamara Gonzalez Villarroel" userId="e70ea53d-ead4-4d35-9b6f-fb80171ea7a6" providerId="ADAL" clId="{D6FC9016-5AA6-482B-841E-77175CE9E384}" dt="2023-02-07T00:20:57.833" v="1169" actId="478"/>
          <ac:grpSpMkLst>
            <pc:docMk/>
            <pc:sldMk cId="1252569862" sldId="268"/>
            <ac:grpSpMk id="10" creationId="{0CD342C8-10A2-4817-2BFF-975E39432D01}"/>
          </ac:grpSpMkLst>
        </pc:grpChg>
        <pc:grpChg chg="mod">
          <ac:chgData name="Tamara Gonzalez Villarroel" userId="e70ea53d-ead4-4d35-9b6f-fb80171ea7a6" providerId="ADAL" clId="{D6FC9016-5AA6-482B-841E-77175CE9E384}" dt="2023-02-07T00:11:12.242" v="908" actId="1076"/>
          <ac:grpSpMkLst>
            <pc:docMk/>
            <pc:sldMk cId="1252569862" sldId="268"/>
            <ac:grpSpMk id="14" creationId="{DB62C0DC-950C-4E53-DC33-AE279F1D1CD9}"/>
          </ac:grpSpMkLst>
        </pc:grpChg>
        <pc:grpChg chg="mod">
          <ac:chgData name="Tamara Gonzalez Villarroel" userId="e70ea53d-ead4-4d35-9b6f-fb80171ea7a6" providerId="ADAL" clId="{D6FC9016-5AA6-482B-841E-77175CE9E384}" dt="2023-02-07T00:30:00.645" v="1252" actId="18245"/>
          <ac:grpSpMkLst>
            <pc:docMk/>
            <pc:sldMk cId="1252569862" sldId="268"/>
            <ac:grpSpMk id="49" creationId="{D2BD8D09-1D7A-9C6B-A85B-4BC4B48B4A8E}"/>
          </ac:grpSpMkLst>
        </pc:grpChg>
        <pc:graphicFrameChg chg="add del mod modGraphic">
          <ac:chgData name="Tamara Gonzalez Villarroel" userId="e70ea53d-ead4-4d35-9b6f-fb80171ea7a6" providerId="ADAL" clId="{D6FC9016-5AA6-482B-841E-77175CE9E384}" dt="2023-02-07T00:31:15.315" v="1264"/>
          <ac:graphicFrameMkLst>
            <pc:docMk/>
            <pc:sldMk cId="1252569862" sldId="268"/>
            <ac:graphicFrameMk id="18" creationId="{7A6BB984-F28B-970B-BD6D-9E3F724EBD40}"/>
          </ac:graphicFrameMkLst>
        </pc:graphicFrameChg>
        <pc:picChg chg="add del mod">
          <ac:chgData name="Tamara Gonzalez Villarroel" userId="e70ea53d-ead4-4d35-9b6f-fb80171ea7a6" providerId="ADAL" clId="{D6FC9016-5AA6-482B-841E-77175CE9E384}" dt="2023-02-07T00:01:34.986" v="578" actId="27803"/>
          <ac:picMkLst>
            <pc:docMk/>
            <pc:sldMk cId="1252569862" sldId="268"/>
            <ac:picMk id="5" creationId="{C00430F4-56CC-CA4A-775B-C4F930BEDC5A}"/>
          </ac:picMkLst>
        </pc:picChg>
        <pc:picChg chg="add del mod">
          <ac:chgData name="Tamara Gonzalez Villarroel" userId="e70ea53d-ead4-4d35-9b6f-fb80171ea7a6" providerId="ADAL" clId="{D6FC9016-5AA6-482B-841E-77175CE9E384}" dt="2023-02-07T00:01:34.986" v="578" actId="27803"/>
          <ac:picMkLst>
            <pc:docMk/>
            <pc:sldMk cId="1252569862" sldId="268"/>
            <ac:picMk id="7" creationId="{E87F187B-CC28-D0DC-793F-0CBB4704EA10}"/>
          </ac:picMkLst>
        </pc:picChg>
        <pc:picChg chg="add del mod">
          <ac:chgData name="Tamara Gonzalez Villarroel" userId="e70ea53d-ead4-4d35-9b6f-fb80171ea7a6" providerId="ADAL" clId="{D6FC9016-5AA6-482B-841E-77175CE9E384}" dt="2023-02-07T00:01:34.986" v="578" actId="27803"/>
          <ac:picMkLst>
            <pc:docMk/>
            <pc:sldMk cId="1252569862" sldId="268"/>
            <ac:picMk id="9" creationId="{1C366EBE-0FAC-88B0-9A24-9AD1B0B5EFFB}"/>
          </ac:picMkLst>
        </pc:picChg>
        <pc:picChg chg="add del mod">
          <ac:chgData name="Tamara Gonzalez Villarroel" userId="e70ea53d-ead4-4d35-9b6f-fb80171ea7a6" providerId="ADAL" clId="{D6FC9016-5AA6-482B-841E-77175CE9E384}" dt="2023-02-07T00:20:11.011" v="1157" actId="478"/>
          <ac:picMkLst>
            <pc:docMk/>
            <pc:sldMk cId="1252569862" sldId="268"/>
            <ac:picMk id="20" creationId="{64BC720C-F46C-71C9-0FD2-A2796AC160D1}"/>
          </ac:picMkLst>
        </pc:picChg>
        <pc:picChg chg="add mod">
          <ac:chgData name="Tamara Gonzalez Villarroel" userId="e70ea53d-ead4-4d35-9b6f-fb80171ea7a6" providerId="ADAL" clId="{D6FC9016-5AA6-482B-841E-77175CE9E384}" dt="2023-02-07T00:20:44.076" v="1164" actId="207"/>
          <ac:picMkLst>
            <pc:docMk/>
            <pc:sldMk cId="1252569862" sldId="268"/>
            <ac:picMk id="42" creationId="{DDBCBBA5-8049-C137-DE4A-BD3F682732BC}"/>
          </ac:picMkLst>
        </pc:picChg>
        <pc:cxnChg chg="mod">
          <ac:chgData name="Tamara Gonzalez Villarroel" userId="e70ea53d-ead4-4d35-9b6f-fb80171ea7a6" providerId="ADAL" clId="{D6FC9016-5AA6-482B-841E-77175CE9E384}" dt="2023-02-07T00:31:23.899" v="1265" actId="14100"/>
          <ac:cxnSpMkLst>
            <pc:docMk/>
            <pc:sldMk cId="1252569862" sldId="268"/>
            <ac:cxnSpMk id="4" creationId="{A088A604-D60B-45D3-41EE-AA2474A011AF}"/>
          </ac:cxnSpMkLst>
        </pc:cxnChg>
        <pc:cxnChg chg="add del mod">
          <ac:chgData name="Tamara Gonzalez Villarroel" userId="e70ea53d-ead4-4d35-9b6f-fb80171ea7a6" providerId="ADAL" clId="{D6FC9016-5AA6-482B-841E-77175CE9E384}" dt="2023-02-07T00:20:47.010" v="1165" actId="478"/>
          <ac:cxnSpMkLst>
            <pc:docMk/>
            <pc:sldMk cId="1252569862" sldId="268"/>
            <ac:cxnSpMk id="19" creationId="{915BFC98-8D57-6683-41B7-110B6CB19703}"/>
          </ac:cxnSpMkLst>
        </pc:cxnChg>
        <pc:cxnChg chg="add mod">
          <ac:chgData name="Tamara Gonzalez Villarroel" userId="e70ea53d-ead4-4d35-9b6f-fb80171ea7a6" providerId="ADAL" clId="{D6FC9016-5AA6-482B-841E-77175CE9E384}" dt="2023-02-07T00:21:11.308" v="1173" actId="14100"/>
          <ac:cxnSpMkLst>
            <pc:docMk/>
            <pc:sldMk cId="1252569862" sldId="268"/>
            <ac:cxnSpMk id="22" creationId="{305715CC-E20C-6C51-E8EF-A398F9272472}"/>
          </ac:cxnSpMkLst>
        </pc:cxnChg>
        <pc:cxnChg chg="add del mod">
          <ac:chgData name="Tamara Gonzalez Villarroel" userId="e70ea53d-ead4-4d35-9b6f-fb80171ea7a6" providerId="ADAL" clId="{D6FC9016-5AA6-482B-841E-77175CE9E384}" dt="2023-02-07T00:20:51.510" v="1166" actId="478"/>
          <ac:cxnSpMkLst>
            <pc:docMk/>
            <pc:sldMk cId="1252569862" sldId="268"/>
            <ac:cxnSpMk id="24" creationId="{A83D719A-C2C0-7D35-278C-06501EB7BF9A}"/>
          </ac:cxnSpMkLst>
        </pc:cxnChg>
        <pc:cxnChg chg="add mod">
          <ac:chgData name="Tamara Gonzalez Villarroel" userId="e70ea53d-ead4-4d35-9b6f-fb80171ea7a6" providerId="ADAL" clId="{D6FC9016-5AA6-482B-841E-77175CE9E384}" dt="2023-02-07T00:28:28.071" v="1246" actId="1076"/>
          <ac:cxnSpMkLst>
            <pc:docMk/>
            <pc:sldMk cId="1252569862" sldId="268"/>
            <ac:cxnSpMk id="27" creationId="{B2E22757-263C-9B79-0CD5-34D38B17C7D3}"/>
          </ac:cxnSpMkLst>
        </pc:cxnChg>
        <pc:cxnChg chg="add mod">
          <ac:chgData name="Tamara Gonzalez Villarroel" userId="e70ea53d-ead4-4d35-9b6f-fb80171ea7a6" providerId="ADAL" clId="{D6FC9016-5AA6-482B-841E-77175CE9E384}" dt="2023-02-07T00:17:53.313" v="1134" actId="14100"/>
          <ac:cxnSpMkLst>
            <pc:docMk/>
            <pc:sldMk cId="1252569862" sldId="268"/>
            <ac:cxnSpMk id="30" creationId="{76652BAB-43AB-57E9-49D6-E12D3246CB97}"/>
          </ac:cxnSpMkLst>
        </pc:cxnChg>
        <pc:cxnChg chg="add mod">
          <ac:chgData name="Tamara Gonzalez Villarroel" userId="e70ea53d-ead4-4d35-9b6f-fb80171ea7a6" providerId="ADAL" clId="{D6FC9016-5AA6-482B-841E-77175CE9E384}" dt="2023-02-07T00:18:03.572" v="1136" actId="14100"/>
          <ac:cxnSpMkLst>
            <pc:docMk/>
            <pc:sldMk cId="1252569862" sldId="268"/>
            <ac:cxnSpMk id="32" creationId="{48D0B938-FDAE-4D5D-9F11-B157556FEFC7}"/>
          </ac:cxnSpMkLst>
        </pc:cxnChg>
        <pc:cxnChg chg="add mod">
          <ac:chgData name="Tamara Gonzalez Villarroel" userId="e70ea53d-ead4-4d35-9b6f-fb80171ea7a6" providerId="ADAL" clId="{D6FC9016-5AA6-482B-841E-77175CE9E384}" dt="2023-02-07T00:32:40.370" v="1267" actId="14100"/>
          <ac:cxnSpMkLst>
            <pc:docMk/>
            <pc:sldMk cId="1252569862" sldId="268"/>
            <ac:cxnSpMk id="36" creationId="{687F7FEC-5116-2863-508A-3B324B46DAA1}"/>
          </ac:cxnSpMkLst>
        </pc:cxnChg>
        <pc:cxnChg chg="add mod">
          <ac:chgData name="Tamara Gonzalez Villarroel" userId="e70ea53d-ead4-4d35-9b6f-fb80171ea7a6" providerId="ADAL" clId="{D6FC9016-5AA6-482B-841E-77175CE9E384}" dt="2023-02-07T00:21:23.032" v="1177" actId="14100"/>
          <ac:cxnSpMkLst>
            <pc:docMk/>
            <pc:sldMk cId="1252569862" sldId="268"/>
            <ac:cxnSpMk id="44" creationId="{47EEF5B2-D03C-C12E-46C7-6E51889B0924}"/>
          </ac:cxnSpMkLst>
        </pc:cxnChg>
        <pc:cxnChg chg="del">
          <ac:chgData name="Tamara Gonzalez Villarroel" userId="e70ea53d-ead4-4d35-9b6f-fb80171ea7a6" providerId="ADAL" clId="{D6FC9016-5AA6-482B-841E-77175CE9E384}" dt="2023-02-07T00:15:52.241" v="1023" actId="478"/>
          <ac:cxnSpMkLst>
            <pc:docMk/>
            <pc:sldMk cId="1252569862" sldId="268"/>
            <ac:cxnSpMk id="123" creationId="{81F1A86A-C54D-9869-9058-D714EAB75C5E}"/>
          </ac:cxnSpMkLst>
        </pc:cxnChg>
        <pc:cxnChg chg="del">
          <ac:chgData name="Tamara Gonzalez Villarroel" userId="e70ea53d-ead4-4d35-9b6f-fb80171ea7a6" providerId="ADAL" clId="{D6FC9016-5AA6-482B-841E-77175CE9E384}" dt="2023-02-07T00:15:49.203" v="1022" actId="478"/>
          <ac:cxnSpMkLst>
            <pc:docMk/>
            <pc:sldMk cId="1252569862" sldId="268"/>
            <ac:cxnSpMk id="148" creationId="{813A4649-7183-7585-D265-5E1CAB92D94B}"/>
          </ac:cxnSpMkLst>
        </pc:cxnChg>
        <pc:cxnChg chg="mod">
          <ac:chgData name="Tamara Gonzalez Villarroel" userId="e70ea53d-ead4-4d35-9b6f-fb80171ea7a6" providerId="ADAL" clId="{D6FC9016-5AA6-482B-841E-77175CE9E384}" dt="2023-02-07T00:31:30.075" v="1266" actId="14100"/>
          <ac:cxnSpMkLst>
            <pc:docMk/>
            <pc:sldMk cId="1252569862" sldId="268"/>
            <ac:cxnSpMk id="155" creationId="{3CD0A8A4-2D55-F970-7F3F-7BF62DA78D5A}"/>
          </ac:cxnSpMkLst>
        </pc:cxnChg>
        <pc:cxnChg chg="del mod">
          <ac:chgData name="Tamara Gonzalez Villarroel" userId="e70ea53d-ead4-4d35-9b6f-fb80171ea7a6" providerId="ADAL" clId="{D6FC9016-5AA6-482B-841E-77175CE9E384}" dt="2023-02-07T00:20:58.867" v="1170" actId="478"/>
          <ac:cxnSpMkLst>
            <pc:docMk/>
            <pc:sldMk cId="1252569862" sldId="268"/>
            <ac:cxnSpMk id="168" creationId="{E2C6488C-B8D3-2C89-72E9-0E29D2CC0977}"/>
          </ac:cxnSpMkLst>
        </pc:cxnChg>
      </pc:sldChg>
      <pc:sldChg chg="addSp modSp new mod setBg">
        <pc:chgData name="Tamara Gonzalez Villarroel" userId="e70ea53d-ead4-4d35-9b6f-fb80171ea7a6" providerId="ADAL" clId="{D6FC9016-5AA6-482B-841E-77175CE9E384}" dt="2023-02-07T00:25:30.426" v="1240" actId="26606"/>
        <pc:sldMkLst>
          <pc:docMk/>
          <pc:sldMk cId="3477047435" sldId="269"/>
        </pc:sldMkLst>
        <pc:spChg chg="mod">
          <ac:chgData name="Tamara Gonzalez Villarroel" userId="e70ea53d-ead4-4d35-9b6f-fb80171ea7a6" providerId="ADAL" clId="{D6FC9016-5AA6-482B-841E-77175CE9E384}" dt="2023-02-07T00:25:30.426" v="1240" actId="26606"/>
          <ac:spMkLst>
            <pc:docMk/>
            <pc:sldMk cId="3477047435" sldId="269"/>
            <ac:spMk id="2" creationId="{6B45EA55-7E4A-7665-4F2E-5FAE782906C2}"/>
          </ac:spMkLst>
        </pc:spChg>
        <pc:spChg chg="mod">
          <ac:chgData name="Tamara Gonzalez Villarroel" userId="e70ea53d-ead4-4d35-9b6f-fb80171ea7a6" providerId="ADAL" clId="{D6FC9016-5AA6-482B-841E-77175CE9E384}" dt="2023-02-07T00:25:30.426" v="1240" actId="26606"/>
          <ac:spMkLst>
            <pc:docMk/>
            <pc:sldMk cId="3477047435" sldId="269"/>
            <ac:spMk id="3" creationId="{EE27C00E-9019-0635-5019-0E4A9EBF9EDA}"/>
          </ac:spMkLst>
        </pc:spChg>
        <pc:picChg chg="add">
          <ac:chgData name="Tamara Gonzalez Villarroel" userId="e70ea53d-ead4-4d35-9b6f-fb80171ea7a6" providerId="ADAL" clId="{D6FC9016-5AA6-482B-841E-77175CE9E384}" dt="2023-02-07T00:25:30.426" v="1240" actId="26606"/>
          <ac:picMkLst>
            <pc:docMk/>
            <pc:sldMk cId="3477047435" sldId="269"/>
            <ac:picMk id="5" creationId="{998454AB-FBD0-513D-9709-FE19133C3FFA}"/>
          </ac:picMkLst>
        </pc:picChg>
      </pc:sldChg>
    </pc:docChg>
  </pc:docChgLst>
  <pc:docChgLst>
    <pc:chgData name="Gonzalez Villarroel, Tamara" userId="S::villarroelt19@students.ecu.edu::e70ea53d-ead4-4d35-9b6f-fb80171ea7a6" providerId="AD" clId="Web-{8654C7E3-CD1D-4B9D-A4C6-B574D044E42F}"/>
    <pc:docChg chg="modSld">
      <pc:chgData name="Gonzalez Villarroel, Tamara" userId="S::villarroelt19@students.ecu.edu::e70ea53d-ead4-4d35-9b6f-fb80171ea7a6" providerId="AD" clId="Web-{8654C7E3-CD1D-4B9D-A4C6-B574D044E42F}" dt="2023-02-06T15:36:36.144" v="310" actId="20577"/>
      <pc:docMkLst>
        <pc:docMk/>
      </pc:docMkLst>
      <pc:sldChg chg="modSp">
        <pc:chgData name="Gonzalez Villarroel, Tamara" userId="S::villarroelt19@students.ecu.edu::e70ea53d-ead4-4d35-9b6f-fb80171ea7a6" providerId="AD" clId="Web-{8654C7E3-CD1D-4B9D-A4C6-B574D044E42F}" dt="2023-02-06T15:36:36.144" v="310" actId="20577"/>
        <pc:sldMkLst>
          <pc:docMk/>
          <pc:sldMk cId="3008912194" sldId="261"/>
        </pc:sldMkLst>
        <pc:spChg chg="mod">
          <ac:chgData name="Gonzalez Villarroel, Tamara" userId="S::villarroelt19@students.ecu.edu::e70ea53d-ead4-4d35-9b6f-fb80171ea7a6" providerId="AD" clId="Web-{8654C7E3-CD1D-4B9D-A4C6-B574D044E42F}" dt="2023-02-06T15:31:01.012" v="7" actId="20577"/>
          <ac:spMkLst>
            <pc:docMk/>
            <pc:sldMk cId="3008912194" sldId="261"/>
            <ac:spMk id="2" creationId="{5D85A1D6-00BB-EACC-658D-A0640BB7A71B}"/>
          </ac:spMkLst>
        </pc:spChg>
        <pc:spChg chg="mod">
          <ac:chgData name="Gonzalez Villarroel, Tamara" userId="S::villarroelt19@students.ecu.edu::e70ea53d-ead4-4d35-9b6f-fb80171ea7a6" providerId="AD" clId="Web-{8654C7E3-CD1D-4B9D-A4C6-B574D044E42F}" dt="2023-02-06T15:36:36.144" v="310" actId="20577"/>
          <ac:spMkLst>
            <pc:docMk/>
            <pc:sldMk cId="3008912194" sldId="261"/>
            <ac:spMk id="3" creationId="{A469F72A-CFB6-4F22-82AA-DCF7B27C21AD}"/>
          </ac:spMkLst>
        </pc:spChg>
      </pc:sldChg>
    </pc:docChg>
  </pc:docChgLst>
  <pc:docChgLst>
    <pc:chgData name="Fantaci, Brian" userId="S::fantacib17@students.ecu.edu::1c9ce8f0-7d7c-4e79-b491-4a0cd909db9d" providerId="AD" clId="Web-{83AB5241-AC21-4A20-86C9-0BDD46B51ED5}"/>
    <pc:docChg chg="modSld">
      <pc:chgData name="Fantaci, Brian" userId="S::fantacib17@students.ecu.edu::1c9ce8f0-7d7c-4e79-b491-4a0cd909db9d" providerId="AD" clId="Web-{83AB5241-AC21-4A20-86C9-0BDD46B51ED5}" dt="2023-02-20T21:07:22.683" v="74" actId="20577"/>
      <pc:docMkLst>
        <pc:docMk/>
      </pc:docMkLst>
      <pc:sldChg chg="modSp">
        <pc:chgData name="Fantaci, Brian" userId="S::fantacib17@students.ecu.edu::1c9ce8f0-7d7c-4e79-b491-4a0cd909db9d" providerId="AD" clId="Web-{83AB5241-AC21-4A20-86C9-0BDD46B51ED5}" dt="2023-02-20T21:07:22.683" v="74" actId="20577"/>
        <pc:sldMkLst>
          <pc:docMk/>
          <pc:sldMk cId="160736854" sldId="259"/>
        </pc:sldMkLst>
        <pc:graphicFrameChg chg="modGraphic">
          <ac:chgData name="Fantaci, Brian" userId="S::fantacib17@students.ecu.edu::1c9ce8f0-7d7c-4e79-b491-4a0cd909db9d" providerId="AD" clId="Web-{83AB5241-AC21-4A20-86C9-0BDD46B51ED5}" dt="2023-02-20T21:07:22.683" v="74" actId="20577"/>
          <ac:graphicFrameMkLst>
            <pc:docMk/>
            <pc:sldMk cId="160736854" sldId="259"/>
            <ac:graphicFrameMk id="23" creationId="{189F586C-0459-E46A-56FB-9764490D220F}"/>
          </ac:graphicFrameMkLst>
        </pc:graphicFrameChg>
      </pc:sldChg>
    </pc:docChg>
  </pc:docChgLst>
  <pc:docChgLst>
    <pc:chgData name="Booth, George" userId="S::boothg17@students.ecu.edu::c58723a8-478f-46d6-a026-f6a4636c68c9" providerId="AD" clId="Web-{5E8056D1-8E21-41DC-AE25-4E18CC170A94}"/>
    <pc:docChg chg="modSld">
      <pc:chgData name="Booth, George" userId="S::boothg17@students.ecu.edu::c58723a8-478f-46d6-a026-f6a4636c68c9" providerId="AD" clId="Web-{5E8056D1-8E21-41DC-AE25-4E18CC170A94}" dt="2023-02-20T23:09:54.943" v="3" actId="20577"/>
      <pc:docMkLst>
        <pc:docMk/>
      </pc:docMkLst>
      <pc:sldChg chg="modSp">
        <pc:chgData name="Booth, George" userId="S::boothg17@students.ecu.edu::c58723a8-478f-46d6-a026-f6a4636c68c9" providerId="AD" clId="Web-{5E8056D1-8E21-41DC-AE25-4E18CC170A94}" dt="2023-02-20T23:09:54.943" v="3" actId="20577"/>
        <pc:sldMkLst>
          <pc:docMk/>
          <pc:sldMk cId="1252569862" sldId="268"/>
        </pc:sldMkLst>
        <pc:spChg chg="mod">
          <ac:chgData name="Booth, George" userId="S::boothg17@students.ecu.edu::c58723a8-478f-46d6-a026-f6a4636c68c9" providerId="AD" clId="Web-{5E8056D1-8E21-41DC-AE25-4E18CC170A94}" dt="2023-02-20T23:09:54.943" v="3" actId="20577"/>
          <ac:spMkLst>
            <pc:docMk/>
            <pc:sldMk cId="1252569862" sldId="268"/>
            <ac:spMk id="5" creationId="{22186A79-9C41-7460-3B00-1C301C2B941C}"/>
          </ac:spMkLst>
        </pc:spChg>
      </pc:sldChg>
    </pc:docChg>
  </pc:docChgLst>
  <pc:docChgLst>
    <pc:chgData name="Fantaci, Brian" userId="S::fantacib17@students.ecu.edu::1c9ce8f0-7d7c-4e79-b491-4a0cd909db9d" providerId="AD" clId="Web-{A44CBC8B-1915-43DC-AFCE-5163B22C5B0E}"/>
    <pc:docChg chg="modSld addMainMaster delMainMaster">
      <pc:chgData name="Fantaci, Brian" userId="S::fantacib17@students.ecu.edu::1c9ce8f0-7d7c-4e79-b491-4a0cd909db9d" providerId="AD" clId="Web-{A44CBC8B-1915-43DC-AFCE-5163B22C5B0E}" dt="2023-02-05T23:59:42.787" v="0"/>
      <pc:docMkLst>
        <pc:docMk/>
      </pc:docMkLst>
      <pc:sldChg chg="modSp mod modClrScheme chgLayout">
        <pc:chgData name="Fantaci, Brian" userId="S::fantacib17@students.ecu.edu::1c9ce8f0-7d7c-4e79-b491-4a0cd909db9d" providerId="AD" clId="Web-{A44CBC8B-1915-43DC-AFCE-5163B22C5B0E}" dt="2023-02-05T23:59:42.787" v="0"/>
        <pc:sldMkLst>
          <pc:docMk/>
          <pc:sldMk cId="109857222" sldId="256"/>
        </pc:sldMkLst>
        <pc:spChg chg="mod ord">
          <ac:chgData name="Fantaci, Brian" userId="S::fantacib17@students.ecu.edu::1c9ce8f0-7d7c-4e79-b491-4a0cd909db9d" providerId="AD" clId="Web-{A44CBC8B-1915-43DC-AFCE-5163B22C5B0E}" dt="2023-02-05T23:59:42.787" v="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Fantaci, Brian" userId="S::fantacib17@students.ecu.edu::1c9ce8f0-7d7c-4e79-b491-4a0cd909db9d" providerId="AD" clId="Web-{A44CBC8B-1915-43DC-AFCE-5163B22C5B0E}" dt="2023-02-05T23:59:42.787" v="0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Fantaci, Brian" userId="S::fantacib17@students.ecu.edu::1c9ce8f0-7d7c-4e79-b491-4a0cd909db9d" providerId="AD" clId="Web-{A44CBC8B-1915-43DC-AFCE-5163B22C5B0E}" dt="2023-02-05T23:59:42.787" v="0"/>
        <pc:sldMkLst>
          <pc:docMk/>
          <pc:sldMk cId="528977559" sldId="257"/>
        </pc:sldMkLst>
        <pc:spChg chg="mod ord">
          <ac:chgData name="Fantaci, Brian" userId="S::fantacib17@students.ecu.edu::1c9ce8f0-7d7c-4e79-b491-4a0cd909db9d" providerId="AD" clId="Web-{A44CBC8B-1915-43DC-AFCE-5163B22C5B0E}" dt="2023-02-05T23:59:42.787" v="0"/>
          <ac:spMkLst>
            <pc:docMk/>
            <pc:sldMk cId="528977559" sldId="257"/>
            <ac:spMk id="2" creationId="{79B2BE76-250D-08F0-DBA2-2C13AE639A9A}"/>
          </ac:spMkLst>
        </pc:spChg>
        <pc:spChg chg="mod ord">
          <ac:chgData name="Fantaci, Brian" userId="S::fantacib17@students.ecu.edu::1c9ce8f0-7d7c-4e79-b491-4a0cd909db9d" providerId="AD" clId="Web-{A44CBC8B-1915-43DC-AFCE-5163B22C5B0E}" dt="2023-02-05T23:59:42.787" v="0"/>
          <ac:spMkLst>
            <pc:docMk/>
            <pc:sldMk cId="528977559" sldId="257"/>
            <ac:spMk id="3" creationId="{EE49317F-6DDD-EAD8-8D76-3404F699F006}"/>
          </ac:spMkLst>
        </pc:spChg>
      </pc:sldChg>
      <pc:sldChg chg="modSp mod modClrScheme chgLayout">
        <pc:chgData name="Fantaci, Brian" userId="S::fantacib17@students.ecu.edu::1c9ce8f0-7d7c-4e79-b491-4a0cd909db9d" providerId="AD" clId="Web-{A44CBC8B-1915-43DC-AFCE-5163B22C5B0E}" dt="2023-02-05T23:59:42.787" v="0"/>
        <pc:sldMkLst>
          <pc:docMk/>
          <pc:sldMk cId="246517963" sldId="258"/>
        </pc:sldMkLst>
        <pc:spChg chg="mod ord">
          <ac:chgData name="Fantaci, Brian" userId="S::fantacib17@students.ecu.edu::1c9ce8f0-7d7c-4e79-b491-4a0cd909db9d" providerId="AD" clId="Web-{A44CBC8B-1915-43DC-AFCE-5163B22C5B0E}" dt="2023-02-05T23:59:42.787" v="0"/>
          <ac:spMkLst>
            <pc:docMk/>
            <pc:sldMk cId="246517963" sldId="258"/>
            <ac:spMk id="2" creationId="{0F316833-BF4C-E1F9-88D0-7B294F900C59}"/>
          </ac:spMkLst>
        </pc:spChg>
        <pc:spChg chg="mod ord">
          <ac:chgData name="Fantaci, Brian" userId="S::fantacib17@students.ecu.edu::1c9ce8f0-7d7c-4e79-b491-4a0cd909db9d" providerId="AD" clId="Web-{A44CBC8B-1915-43DC-AFCE-5163B22C5B0E}" dt="2023-02-05T23:59:42.787" v="0"/>
          <ac:spMkLst>
            <pc:docMk/>
            <pc:sldMk cId="246517963" sldId="258"/>
            <ac:spMk id="3" creationId="{97E77723-79A5-A8B9-244A-A0E410759476}"/>
          </ac:spMkLst>
        </pc:spChg>
      </pc:sldChg>
      <pc:sldMasterChg chg="del delSldLayout">
        <pc:chgData name="Fantaci, Brian" userId="S::fantacib17@students.ecu.edu::1c9ce8f0-7d7c-4e79-b491-4a0cd909db9d" providerId="AD" clId="Web-{A44CBC8B-1915-43DC-AFCE-5163B22C5B0E}" dt="2023-02-05T23:59:42.787" v="0"/>
        <pc:sldMasterMkLst>
          <pc:docMk/>
          <pc:sldMasterMk cId="2272038086" sldId="2147483684"/>
        </pc:sldMasterMkLst>
        <pc:sldLayoutChg chg="del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272038086" sldId="2147483684"/>
            <pc:sldLayoutMk cId="2764898435" sldId="2147483685"/>
          </pc:sldLayoutMkLst>
        </pc:sldLayoutChg>
        <pc:sldLayoutChg chg="del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272038086" sldId="2147483684"/>
            <pc:sldLayoutMk cId="224896669" sldId="2147483686"/>
          </pc:sldLayoutMkLst>
        </pc:sldLayoutChg>
        <pc:sldLayoutChg chg="del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272038086" sldId="2147483684"/>
            <pc:sldLayoutMk cId="3250043357" sldId="2147483687"/>
          </pc:sldLayoutMkLst>
        </pc:sldLayoutChg>
        <pc:sldLayoutChg chg="del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272038086" sldId="2147483684"/>
            <pc:sldLayoutMk cId="1569555538" sldId="2147483688"/>
          </pc:sldLayoutMkLst>
        </pc:sldLayoutChg>
        <pc:sldLayoutChg chg="del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272038086" sldId="2147483684"/>
            <pc:sldLayoutMk cId="3956439727" sldId="2147483689"/>
          </pc:sldLayoutMkLst>
        </pc:sldLayoutChg>
        <pc:sldLayoutChg chg="del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272038086" sldId="2147483684"/>
            <pc:sldLayoutMk cId="1648852420" sldId="2147483690"/>
          </pc:sldLayoutMkLst>
        </pc:sldLayoutChg>
        <pc:sldLayoutChg chg="del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272038086" sldId="2147483684"/>
            <pc:sldLayoutMk cId="522016855" sldId="2147483691"/>
          </pc:sldLayoutMkLst>
        </pc:sldLayoutChg>
        <pc:sldLayoutChg chg="del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272038086" sldId="2147483684"/>
            <pc:sldLayoutMk cId="3124989210" sldId="2147483692"/>
          </pc:sldLayoutMkLst>
        </pc:sldLayoutChg>
        <pc:sldLayoutChg chg="del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272038086" sldId="2147483684"/>
            <pc:sldLayoutMk cId="3291463721" sldId="2147483693"/>
          </pc:sldLayoutMkLst>
        </pc:sldLayoutChg>
        <pc:sldLayoutChg chg="del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272038086" sldId="2147483684"/>
            <pc:sldLayoutMk cId="1832726851" sldId="2147483694"/>
          </pc:sldLayoutMkLst>
        </pc:sldLayoutChg>
        <pc:sldLayoutChg chg="del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272038086" sldId="2147483684"/>
            <pc:sldLayoutMk cId="2949414050" sldId="2147483695"/>
          </pc:sldLayoutMkLst>
        </pc:sldLayoutChg>
      </pc:sldMasterChg>
      <pc:sldMasterChg chg="add addSldLayout modSldLayout">
        <pc:chgData name="Fantaci, Brian" userId="S::fantacib17@students.ecu.edu::1c9ce8f0-7d7c-4e79-b491-4a0cd909db9d" providerId="AD" clId="Web-{A44CBC8B-1915-43DC-AFCE-5163B22C5B0E}" dt="2023-02-05T23:59:42.787" v="0"/>
        <pc:sldMasterMkLst>
          <pc:docMk/>
          <pc:sldMasterMk cId="2402604261" sldId="2147483696"/>
        </pc:sldMasterMkLst>
        <pc:sldLayoutChg chg="add mod replId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402604261" sldId="2147483696"/>
            <pc:sldLayoutMk cId="682867771" sldId="2147483697"/>
          </pc:sldLayoutMkLst>
        </pc:sldLayoutChg>
        <pc:sldLayoutChg chg="add mod replId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402604261" sldId="2147483696"/>
            <pc:sldLayoutMk cId="335549243" sldId="2147483698"/>
          </pc:sldLayoutMkLst>
        </pc:sldLayoutChg>
        <pc:sldLayoutChg chg="add mod replId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402604261" sldId="2147483696"/>
            <pc:sldLayoutMk cId="1557640606" sldId="2147483699"/>
          </pc:sldLayoutMkLst>
        </pc:sldLayoutChg>
        <pc:sldLayoutChg chg="add mod replId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402604261" sldId="2147483696"/>
            <pc:sldLayoutMk cId="3738176604" sldId="2147483700"/>
          </pc:sldLayoutMkLst>
        </pc:sldLayoutChg>
        <pc:sldLayoutChg chg="add mod replId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402604261" sldId="2147483696"/>
            <pc:sldLayoutMk cId="3768905626" sldId="2147483701"/>
          </pc:sldLayoutMkLst>
        </pc:sldLayoutChg>
        <pc:sldLayoutChg chg="add mod replId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402604261" sldId="2147483696"/>
            <pc:sldLayoutMk cId="2086143521" sldId="2147483702"/>
          </pc:sldLayoutMkLst>
        </pc:sldLayoutChg>
        <pc:sldLayoutChg chg="add mod replId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402604261" sldId="2147483696"/>
            <pc:sldLayoutMk cId="30041745" sldId="2147483703"/>
          </pc:sldLayoutMkLst>
        </pc:sldLayoutChg>
        <pc:sldLayoutChg chg="add mod replId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402604261" sldId="2147483696"/>
            <pc:sldLayoutMk cId="3749271480" sldId="2147483704"/>
          </pc:sldLayoutMkLst>
        </pc:sldLayoutChg>
        <pc:sldLayoutChg chg="add mod replId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402604261" sldId="2147483696"/>
            <pc:sldLayoutMk cId="2860116017" sldId="2147483705"/>
          </pc:sldLayoutMkLst>
        </pc:sldLayoutChg>
        <pc:sldLayoutChg chg="add mod replId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402604261" sldId="2147483696"/>
            <pc:sldLayoutMk cId="1884299385" sldId="2147483706"/>
          </pc:sldLayoutMkLst>
        </pc:sldLayoutChg>
        <pc:sldLayoutChg chg="add mod replId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402604261" sldId="2147483696"/>
            <pc:sldLayoutMk cId="3941450815" sldId="2147483707"/>
          </pc:sldLayoutMkLst>
        </pc:sldLayoutChg>
        <pc:sldLayoutChg chg="add mod replId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402604261" sldId="2147483696"/>
            <pc:sldLayoutMk cId="2000861781" sldId="2147483708"/>
          </pc:sldLayoutMkLst>
        </pc:sldLayoutChg>
        <pc:sldLayoutChg chg="add mod replId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402604261" sldId="2147483696"/>
            <pc:sldLayoutMk cId="3097807512" sldId="2147483709"/>
          </pc:sldLayoutMkLst>
        </pc:sldLayoutChg>
        <pc:sldLayoutChg chg="add mod replId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402604261" sldId="2147483696"/>
            <pc:sldLayoutMk cId="875367395" sldId="2147483710"/>
          </pc:sldLayoutMkLst>
        </pc:sldLayoutChg>
        <pc:sldLayoutChg chg="add mod replId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402604261" sldId="2147483696"/>
            <pc:sldLayoutMk cId="4013429652" sldId="2147483711"/>
          </pc:sldLayoutMkLst>
        </pc:sldLayoutChg>
        <pc:sldLayoutChg chg="add mod replId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402604261" sldId="2147483696"/>
            <pc:sldLayoutMk cId="1357925456" sldId="2147483712"/>
          </pc:sldLayoutMkLst>
        </pc:sldLayoutChg>
        <pc:sldLayoutChg chg="add mod replId">
          <pc:chgData name="Fantaci, Brian" userId="S::fantacib17@students.ecu.edu::1c9ce8f0-7d7c-4e79-b491-4a0cd909db9d" providerId="AD" clId="Web-{A44CBC8B-1915-43DC-AFCE-5163B22C5B0E}" dt="2023-02-05T23:59:42.787" v="0"/>
          <pc:sldLayoutMkLst>
            <pc:docMk/>
            <pc:sldMasterMk cId="2402604261" sldId="2147483696"/>
            <pc:sldLayoutMk cId="2803254144" sldId="2147483713"/>
          </pc:sldLayoutMkLst>
        </pc:sldLayoutChg>
      </pc:sldMasterChg>
    </pc:docChg>
  </pc:docChgLst>
  <pc:docChgLst>
    <pc:chgData name="Booth, George" userId="S::boothg17@students.ecu.edu::c58723a8-478f-46d6-a026-f6a4636c68c9" providerId="AD" clId="Web-{8143EF2B-9FC0-466C-8442-BA101D62EF26}"/>
    <pc:docChg chg="delSld modSld">
      <pc:chgData name="Booth, George" userId="S::boothg17@students.ecu.edu::c58723a8-478f-46d6-a026-f6a4636c68c9" providerId="AD" clId="Web-{8143EF2B-9FC0-466C-8442-BA101D62EF26}" dt="2023-02-20T19:36:35.715" v="27"/>
      <pc:docMkLst>
        <pc:docMk/>
      </pc:docMkLst>
      <pc:sldChg chg="modSp">
        <pc:chgData name="Booth, George" userId="S::boothg17@students.ecu.edu::c58723a8-478f-46d6-a026-f6a4636c68c9" providerId="AD" clId="Web-{8143EF2B-9FC0-466C-8442-BA101D62EF26}" dt="2023-02-20T19:36:20.418" v="26" actId="20577"/>
        <pc:sldMkLst>
          <pc:docMk/>
          <pc:sldMk cId="160736854" sldId="259"/>
        </pc:sldMkLst>
        <pc:spChg chg="mod">
          <ac:chgData name="Booth, George" userId="S::boothg17@students.ecu.edu::c58723a8-478f-46d6-a026-f6a4636c68c9" providerId="AD" clId="Web-{8143EF2B-9FC0-466C-8442-BA101D62EF26}" dt="2023-02-20T19:36:20.418" v="26" actId="20577"/>
          <ac:spMkLst>
            <pc:docMk/>
            <pc:sldMk cId="160736854" sldId="259"/>
            <ac:spMk id="2" creationId="{3373901B-D4BE-25CE-AE88-BE6D071BC219}"/>
          </ac:spMkLst>
        </pc:spChg>
      </pc:sldChg>
      <pc:sldChg chg="modSp">
        <pc:chgData name="Booth, George" userId="S::boothg17@students.ecu.edu::c58723a8-478f-46d6-a026-f6a4636c68c9" providerId="AD" clId="Web-{8143EF2B-9FC0-466C-8442-BA101D62EF26}" dt="2023-02-20T19:35:45.807" v="23" actId="20577"/>
        <pc:sldMkLst>
          <pc:docMk/>
          <pc:sldMk cId="3809694933" sldId="269"/>
        </pc:sldMkLst>
        <pc:spChg chg="mod">
          <ac:chgData name="Booth, George" userId="S::boothg17@students.ecu.edu::c58723a8-478f-46d6-a026-f6a4636c68c9" providerId="AD" clId="Web-{8143EF2B-9FC0-466C-8442-BA101D62EF26}" dt="2023-02-20T19:35:45.807" v="23" actId="20577"/>
          <ac:spMkLst>
            <pc:docMk/>
            <pc:sldMk cId="3809694933" sldId="269"/>
            <ac:spMk id="3" creationId="{D4B09F94-6B2B-761D-029E-A08ACC8D4046}"/>
          </ac:spMkLst>
        </pc:spChg>
      </pc:sldChg>
      <pc:sldChg chg="del">
        <pc:chgData name="Booth, George" userId="S::boothg17@students.ecu.edu::c58723a8-478f-46d6-a026-f6a4636c68c9" providerId="AD" clId="Web-{8143EF2B-9FC0-466C-8442-BA101D62EF26}" dt="2023-02-20T19:36:35.715" v="27"/>
        <pc:sldMkLst>
          <pc:docMk/>
          <pc:sldMk cId="1558606041" sldId="270"/>
        </pc:sldMkLst>
      </pc:sldChg>
    </pc:docChg>
  </pc:docChgLst>
  <pc:docChgLst>
    <pc:chgData name="Booth, George" userId="S::boothg17@students.ecu.edu::c58723a8-478f-46d6-a026-f6a4636c68c9" providerId="AD" clId="Web-{5559853B-FF57-4979-9B98-43ED6B7F17E4}"/>
    <pc:docChg chg="sldOrd">
      <pc:chgData name="Booth, George" userId="S::boothg17@students.ecu.edu::c58723a8-478f-46d6-a026-f6a4636c68c9" providerId="AD" clId="Web-{5559853B-FF57-4979-9B98-43ED6B7F17E4}" dt="2023-02-06T23:42:58.652" v="0"/>
      <pc:docMkLst>
        <pc:docMk/>
      </pc:docMkLst>
      <pc:sldChg chg="ord">
        <pc:chgData name="Booth, George" userId="S::boothg17@students.ecu.edu::c58723a8-478f-46d6-a026-f6a4636c68c9" providerId="AD" clId="Web-{5559853B-FF57-4979-9B98-43ED6B7F17E4}" dt="2023-02-06T23:42:58.652" v="0"/>
        <pc:sldMkLst>
          <pc:docMk/>
          <pc:sldMk cId="3863466330" sldId="263"/>
        </pc:sldMkLst>
      </pc:sldChg>
    </pc:docChg>
  </pc:docChgLst>
  <pc:docChgLst>
    <pc:chgData name="Andresen, Izzy" userId="S::andreseni19@students.ecu.edu::0e9e15ef-44a4-4102-933a-4f3bee83a738" providerId="AD" clId="Web-{2B239EDA-6BBF-4979-99F2-0A2F97AEDF1C}"/>
    <pc:docChg chg="addSld modSld sldOrd">
      <pc:chgData name="Andresen, Izzy" userId="S::andreseni19@students.ecu.edu::0e9e15ef-44a4-4102-933a-4f3bee83a738" providerId="AD" clId="Web-{2B239EDA-6BBF-4979-99F2-0A2F97AEDF1C}" dt="2023-02-06T21:35:07.701" v="12" actId="20577"/>
      <pc:docMkLst>
        <pc:docMk/>
      </pc:docMkLst>
      <pc:sldChg chg="modSp new ord">
        <pc:chgData name="Andresen, Izzy" userId="S::andreseni19@students.ecu.edu::0e9e15ef-44a4-4102-933a-4f3bee83a738" providerId="AD" clId="Web-{2B239EDA-6BBF-4979-99F2-0A2F97AEDF1C}" dt="2023-02-06T21:35:07.701" v="12" actId="20577"/>
        <pc:sldMkLst>
          <pc:docMk/>
          <pc:sldMk cId="4161580097" sldId="262"/>
        </pc:sldMkLst>
        <pc:spChg chg="mod">
          <ac:chgData name="Andresen, Izzy" userId="S::andreseni19@students.ecu.edu::0e9e15ef-44a4-4102-933a-4f3bee83a738" providerId="AD" clId="Web-{2B239EDA-6BBF-4979-99F2-0A2F97AEDF1C}" dt="2023-02-06T21:35:07.701" v="12" actId="20577"/>
          <ac:spMkLst>
            <pc:docMk/>
            <pc:sldMk cId="4161580097" sldId="262"/>
            <ac:spMk id="2" creationId="{9D3A9F19-3813-1BCF-470B-4C3B1A310A9E}"/>
          </ac:spMkLst>
        </pc:spChg>
      </pc:sldChg>
    </pc:docChg>
  </pc:docChgLst>
  <pc:docChgLst>
    <pc:chgData name="Booth, George" userId="S::boothg17@students.ecu.edu::c58723a8-478f-46d6-a026-f6a4636c68c9" providerId="AD" clId="Web-{0F8CF0D7-CBDA-4CC7-8049-2910FE9E6107}"/>
    <pc:docChg chg="addSld modSld">
      <pc:chgData name="Booth, George" userId="S::boothg17@students.ecu.edu::c58723a8-478f-46d6-a026-f6a4636c68c9" providerId="AD" clId="Web-{0F8CF0D7-CBDA-4CC7-8049-2910FE9E6107}" dt="2023-02-20T20:10:26.810" v="4" actId="20577"/>
      <pc:docMkLst>
        <pc:docMk/>
      </pc:docMkLst>
      <pc:sldChg chg="modSp">
        <pc:chgData name="Booth, George" userId="S::boothg17@students.ecu.edu::c58723a8-478f-46d6-a026-f6a4636c68c9" providerId="AD" clId="Web-{0F8CF0D7-CBDA-4CC7-8049-2910FE9E6107}" dt="2023-02-20T20:08:19.822" v="1" actId="20577"/>
        <pc:sldMkLst>
          <pc:docMk/>
          <pc:sldMk cId="109857222" sldId="256"/>
        </pc:sldMkLst>
        <pc:spChg chg="mod">
          <ac:chgData name="Booth, George" userId="S::boothg17@students.ecu.edu::c58723a8-478f-46d6-a026-f6a4636c68c9" providerId="AD" clId="Web-{0F8CF0D7-CBDA-4CC7-8049-2910FE9E6107}" dt="2023-02-20T20:08:19.822" v="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Booth, George" userId="S::boothg17@students.ecu.edu::c58723a8-478f-46d6-a026-f6a4636c68c9" providerId="AD" clId="Web-{0F8CF0D7-CBDA-4CC7-8049-2910FE9E6107}" dt="2023-02-20T20:10:26.810" v="4" actId="20577"/>
        <pc:sldMkLst>
          <pc:docMk/>
          <pc:sldMk cId="3257230787" sldId="270"/>
        </pc:sldMkLst>
        <pc:spChg chg="mod">
          <ac:chgData name="Booth, George" userId="S::boothg17@students.ecu.edu::c58723a8-478f-46d6-a026-f6a4636c68c9" providerId="AD" clId="Web-{0F8CF0D7-CBDA-4CC7-8049-2910FE9E6107}" dt="2023-02-20T20:10:26.810" v="4" actId="20577"/>
          <ac:spMkLst>
            <pc:docMk/>
            <pc:sldMk cId="3257230787" sldId="270"/>
            <ac:spMk id="2" creationId="{9F7FAE88-6A78-8169-2782-7299D143CB27}"/>
          </ac:spMkLst>
        </pc:spChg>
      </pc:sldChg>
    </pc:docChg>
  </pc:docChgLst>
  <pc:docChgLst>
    <pc:chgData name="Booth, George" userId="S::boothg17@students.ecu.edu::c58723a8-478f-46d6-a026-f6a4636c68c9" providerId="AD" clId="Web-{EA152179-F11E-4CF7-8914-FC5EBB63F70A}"/>
    <pc:docChg chg="addSld delSld modSld sldOrd">
      <pc:chgData name="Booth, George" userId="S::boothg17@students.ecu.edu::c58723a8-478f-46d6-a026-f6a4636c68c9" providerId="AD" clId="Web-{EA152179-F11E-4CF7-8914-FC5EBB63F70A}" dt="2023-02-20T05:52:35.790" v="43"/>
      <pc:docMkLst>
        <pc:docMk/>
      </pc:docMkLst>
      <pc:sldChg chg="del">
        <pc:chgData name="Booth, George" userId="S::boothg17@students.ecu.edu::c58723a8-478f-46d6-a026-f6a4636c68c9" providerId="AD" clId="Web-{EA152179-F11E-4CF7-8914-FC5EBB63F70A}" dt="2023-02-20T05:51:29.647" v="9"/>
        <pc:sldMkLst>
          <pc:docMk/>
          <pc:sldMk cId="528977559" sldId="257"/>
        </pc:sldMkLst>
      </pc:sldChg>
      <pc:sldChg chg="del">
        <pc:chgData name="Booth, George" userId="S::boothg17@students.ecu.edu::c58723a8-478f-46d6-a026-f6a4636c68c9" providerId="AD" clId="Web-{EA152179-F11E-4CF7-8914-FC5EBB63F70A}" dt="2023-02-20T05:51:34.100" v="10"/>
        <pc:sldMkLst>
          <pc:docMk/>
          <pc:sldMk cId="246517963" sldId="258"/>
        </pc:sldMkLst>
      </pc:sldChg>
      <pc:sldChg chg="del">
        <pc:chgData name="Booth, George" userId="S::boothg17@students.ecu.edu::c58723a8-478f-46d6-a026-f6a4636c68c9" providerId="AD" clId="Web-{EA152179-F11E-4CF7-8914-FC5EBB63F70A}" dt="2023-02-20T05:51:27.397" v="8"/>
        <pc:sldMkLst>
          <pc:docMk/>
          <pc:sldMk cId="2738015041" sldId="260"/>
        </pc:sldMkLst>
      </pc:sldChg>
      <pc:sldChg chg="del">
        <pc:chgData name="Booth, George" userId="S::boothg17@students.ecu.edu::c58723a8-478f-46d6-a026-f6a4636c68c9" providerId="AD" clId="Web-{EA152179-F11E-4CF7-8914-FC5EBB63F70A}" dt="2023-02-20T05:50:57.943" v="1"/>
        <pc:sldMkLst>
          <pc:docMk/>
          <pc:sldMk cId="4161580097" sldId="262"/>
        </pc:sldMkLst>
      </pc:sldChg>
      <pc:sldChg chg="del">
        <pc:chgData name="Booth, George" userId="S::boothg17@students.ecu.edu::c58723a8-478f-46d6-a026-f6a4636c68c9" providerId="AD" clId="Web-{EA152179-F11E-4CF7-8914-FC5EBB63F70A}" dt="2023-02-20T05:50:55.474" v="0"/>
        <pc:sldMkLst>
          <pc:docMk/>
          <pc:sldMk cId="3863466330" sldId="263"/>
        </pc:sldMkLst>
      </pc:sldChg>
      <pc:sldChg chg="modSp ord">
        <pc:chgData name="Booth, George" userId="S::boothg17@students.ecu.edu::c58723a8-478f-46d6-a026-f6a4636c68c9" providerId="AD" clId="Web-{EA152179-F11E-4CF7-8914-FC5EBB63F70A}" dt="2023-02-20T05:52:28.946" v="42" actId="20577"/>
        <pc:sldMkLst>
          <pc:docMk/>
          <pc:sldMk cId="1578915452" sldId="265"/>
        </pc:sldMkLst>
        <pc:spChg chg="mod">
          <ac:chgData name="Booth, George" userId="S::boothg17@students.ecu.edu::c58723a8-478f-46d6-a026-f6a4636c68c9" providerId="AD" clId="Web-{EA152179-F11E-4CF7-8914-FC5EBB63F70A}" dt="2023-02-20T05:52:28.946" v="42" actId="20577"/>
          <ac:spMkLst>
            <pc:docMk/>
            <pc:sldMk cId="1578915452" sldId="265"/>
            <ac:spMk id="2" creationId="{8187F60D-2F2C-F685-CAA8-996226C87FE0}"/>
          </ac:spMkLst>
        </pc:spChg>
      </pc:sldChg>
      <pc:sldChg chg="addSp delSp modSp mod setBg setClrOvrMap">
        <pc:chgData name="Booth, George" userId="S::boothg17@students.ecu.edu::c58723a8-478f-46d6-a026-f6a4636c68c9" providerId="AD" clId="Web-{EA152179-F11E-4CF7-8914-FC5EBB63F70A}" dt="2023-02-20T05:51:16.256" v="7"/>
        <pc:sldMkLst>
          <pc:docMk/>
          <pc:sldMk cId="1430886864" sldId="266"/>
        </pc:sldMkLst>
        <pc:spChg chg="mod">
          <ac:chgData name="Booth, George" userId="S::boothg17@students.ecu.edu::c58723a8-478f-46d6-a026-f6a4636c68c9" providerId="AD" clId="Web-{EA152179-F11E-4CF7-8914-FC5EBB63F70A}" dt="2023-02-20T05:51:16.256" v="7"/>
          <ac:spMkLst>
            <pc:docMk/>
            <pc:sldMk cId="1430886864" sldId="266"/>
            <ac:spMk id="2" creationId="{EC831578-28D6-2B51-9E2C-70CE641A62AF}"/>
          </ac:spMkLst>
        </pc:spChg>
        <pc:spChg chg="add del mod">
          <ac:chgData name="Booth, George" userId="S::boothg17@students.ecu.edu::c58723a8-478f-46d6-a026-f6a4636c68c9" providerId="AD" clId="Web-{EA152179-F11E-4CF7-8914-FC5EBB63F70A}" dt="2023-02-20T05:51:06.912" v="3"/>
          <ac:spMkLst>
            <pc:docMk/>
            <pc:sldMk cId="1430886864" sldId="266"/>
            <ac:spMk id="5" creationId="{EB70E0DC-0E8B-AD1E-9C91-1D589C122676}"/>
          </ac:spMkLst>
        </pc:spChg>
        <pc:spChg chg="del">
          <ac:chgData name="Booth, George" userId="S::boothg17@students.ecu.edu::c58723a8-478f-46d6-a026-f6a4636c68c9" providerId="AD" clId="Web-{EA152179-F11E-4CF7-8914-FC5EBB63F70A}" dt="2023-02-20T05:51:16.256" v="7"/>
          <ac:spMkLst>
            <pc:docMk/>
            <pc:sldMk cId="1430886864" sldId="266"/>
            <ac:spMk id="11" creationId="{806ABAF8-A5F0-4E99-AB6D-67BFBB982B2B}"/>
          </ac:spMkLst>
        </pc:spChg>
        <pc:spChg chg="del">
          <ac:chgData name="Booth, George" userId="S::boothg17@students.ecu.edu::c58723a8-478f-46d6-a026-f6a4636c68c9" providerId="AD" clId="Web-{EA152179-F11E-4CF7-8914-FC5EBB63F70A}" dt="2023-02-20T05:51:16.256" v="7"/>
          <ac:spMkLst>
            <pc:docMk/>
            <pc:sldMk cId="1430886864" sldId="266"/>
            <ac:spMk id="13" creationId="{5F7833E7-6A14-4F78-A2DD-5640A4F6C273}"/>
          </ac:spMkLst>
        </pc:spChg>
        <pc:picChg chg="ord">
          <ac:chgData name="Booth, George" userId="S::boothg17@students.ecu.edu::c58723a8-478f-46d6-a026-f6a4636c68c9" providerId="AD" clId="Web-{EA152179-F11E-4CF7-8914-FC5EBB63F70A}" dt="2023-02-20T05:51:16.256" v="7"/>
          <ac:picMkLst>
            <pc:docMk/>
            <pc:sldMk cId="1430886864" sldId="266"/>
            <ac:picMk id="3" creationId="{F412E240-F995-FFC6-802C-74C240B3E24E}"/>
          </ac:picMkLst>
        </pc:picChg>
        <pc:picChg chg="del">
          <ac:chgData name="Booth, George" userId="S::boothg17@students.ecu.edu::c58723a8-478f-46d6-a026-f6a4636c68c9" providerId="AD" clId="Web-{EA152179-F11E-4CF7-8914-FC5EBB63F70A}" dt="2023-02-20T05:50:59.880" v="2"/>
          <ac:picMkLst>
            <pc:docMk/>
            <pc:sldMk cId="1430886864" sldId="266"/>
            <ac:picMk id="6" creationId="{A314973F-04D7-91FA-FBDE-4F4450C418C8}"/>
          </ac:picMkLst>
        </pc:picChg>
        <pc:picChg chg="add mod ord">
          <ac:chgData name="Booth, George" userId="S::boothg17@students.ecu.edu::c58723a8-478f-46d6-a026-f6a4636c68c9" providerId="AD" clId="Web-{EA152179-F11E-4CF7-8914-FC5EBB63F70A}" dt="2023-02-20T05:51:16.256" v="7"/>
          <ac:picMkLst>
            <pc:docMk/>
            <pc:sldMk cId="1430886864" sldId="266"/>
            <ac:picMk id="7" creationId="{2EDB7A28-4117-5F41-D5F7-3A4974E5E619}"/>
          </ac:picMkLst>
        </pc:picChg>
      </pc:sldChg>
      <pc:sldChg chg="modSp">
        <pc:chgData name="Booth, George" userId="S::boothg17@students.ecu.edu::c58723a8-478f-46d6-a026-f6a4636c68c9" providerId="AD" clId="Web-{EA152179-F11E-4CF7-8914-FC5EBB63F70A}" dt="2023-02-20T05:52:17.773" v="37" actId="20577"/>
        <pc:sldMkLst>
          <pc:docMk/>
          <pc:sldMk cId="1252569862" sldId="268"/>
        </pc:sldMkLst>
        <pc:spChg chg="mod">
          <ac:chgData name="Booth, George" userId="S::boothg17@students.ecu.edu::c58723a8-478f-46d6-a026-f6a4636c68c9" providerId="AD" clId="Web-{EA152179-F11E-4CF7-8914-FC5EBB63F70A}" dt="2023-02-20T05:52:17.773" v="37" actId="20577"/>
          <ac:spMkLst>
            <pc:docMk/>
            <pc:sldMk cId="1252569862" sldId="268"/>
            <ac:spMk id="2" creationId="{3E1F1F9C-E498-466A-D8C2-65683C35AE8F}"/>
          </ac:spMkLst>
        </pc:spChg>
      </pc:sldChg>
      <pc:sldChg chg="modSp new">
        <pc:chgData name="Booth, George" userId="S::boothg17@students.ecu.edu::c58723a8-478f-46d6-a026-f6a4636c68c9" providerId="AD" clId="Web-{EA152179-F11E-4CF7-8914-FC5EBB63F70A}" dt="2023-02-20T05:52:10.867" v="32" actId="20577"/>
        <pc:sldMkLst>
          <pc:docMk/>
          <pc:sldMk cId="3809694933" sldId="269"/>
        </pc:sldMkLst>
        <pc:spChg chg="mod">
          <ac:chgData name="Booth, George" userId="S::boothg17@students.ecu.edu::c58723a8-478f-46d6-a026-f6a4636c68c9" providerId="AD" clId="Web-{EA152179-F11E-4CF7-8914-FC5EBB63F70A}" dt="2023-02-20T05:52:10.867" v="32" actId="20577"/>
          <ac:spMkLst>
            <pc:docMk/>
            <pc:sldMk cId="3809694933" sldId="269"/>
            <ac:spMk id="2" creationId="{150DDDC0-7EE1-0220-1AD7-13CDA4B4C1C2}"/>
          </ac:spMkLst>
        </pc:spChg>
      </pc:sldChg>
      <pc:sldChg chg="new">
        <pc:chgData name="Booth, George" userId="S::boothg17@students.ecu.edu::c58723a8-478f-46d6-a026-f6a4636c68c9" providerId="AD" clId="Web-{EA152179-F11E-4CF7-8914-FC5EBB63F70A}" dt="2023-02-20T05:52:35.790" v="43"/>
        <pc:sldMkLst>
          <pc:docMk/>
          <pc:sldMk cId="1558606041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C495D-1322-413B-8F95-557755A313C2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7564C8C6-3873-464F-A6EC-2CB43838DFF4}">
      <dgm:prSet phldrT="[Text]" custT="1"/>
      <dgm:spPr/>
      <dgm:t>
        <a:bodyPr/>
        <a:lstStyle/>
        <a:p>
          <a:r>
            <a:rPr lang="en-US" sz="1100"/>
            <a:t>Create Client Profile</a:t>
          </a:r>
        </a:p>
      </dgm:t>
    </dgm:pt>
    <dgm:pt modelId="{B7BD34B8-18AF-47E1-8ABD-DBB634F254EE}" type="parTrans" cxnId="{21F5416E-1917-4777-B73B-7BDE87C5C9B3}">
      <dgm:prSet/>
      <dgm:spPr/>
      <dgm:t>
        <a:bodyPr/>
        <a:lstStyle/>
        <a:p>
          <a:endParaRPr lang="en-US"/>
        </a:p>
      </dgm:t>
    </dgm:pt>
    <dgm:pt modelId="{E45691A4-DF3F-406E-B0D8-299578BAC48C}" type="sibTrans" cxnId="{21F5416E-1917-4777-B73B-7BDE87C5C9B3}">
      <dgm:prSet/>
      <dgm:spPr/>
      <dgm:t>
        <a:bodyPr/>
        <a:lstStyle/>
        <a:p>
          <a:endParaRPr lang="en-US"/>
        </a:p>
      </dgm:t>
    </dgm:pt>
    <dgm:pt modelId="{4B66B364-11CF-418E-81AB-6DEF4A618E4F}">
      <dgm:prSet phldrT="[Text]" custT="1"/>
      <dgm:spPr/>
      <dgm:t>
        <a:bodyPr/>
        <a:lstStyle/>
        <a:p>
          <a:r>
            <a:rPr lang="en-US" sz="1000"/>
            <a:t>Generate Inquiry Email to Client</a:t>
          </a:r>
        </a:p>
      </dgm:t>
    </dgm:pt>
    <dgm:pt modelId="{DD7DD63E-204F-4517-88CC-B9FA5C6CCD54}" type="parTrans" cxnId="{40170BA7-4B09-4768-AE2B-1C51A34DC2DC}">
      <dgm:prSet/>
      <dgm:spPr/>
      <dgm:t>
        <a:bodyPr/>
        <a:lstStyle/>
        <a:p>
          <a:endParaRPr lang="en-US"/>
        </a:p>
      </dgm:t>
    </dgm:pt>
    <dgm:pt modelId="{CA0EBBFE-56E5-4F62-BEAF-280BF8AD3F2B}" type="sibTrans" cxnId="{40170BA7-4B09-4768-AE2B-1C51A34DC2DC}">
      <dgm:prSet/>
      <dgm:spPr/>
      <dgm:t>
        <a:bodyPr/>
        <a:lstStyle/>
        <a:p>
          <a:endParaRPr lang="en-US"/>
        </a:p>
      </dgm:t>
    </dgm:pt>
    <dgm:pt modelId="{EAF5D1E7-8D1D-46DF-80F2-6B9EBF324FE2}">
      <dgm:prSet phldrT="[Text]" custT="1"/>
      <dgm:spPr/>
      <dgm:t>
        <a:bodyPr/>
        <a:lstStyle/>
        <a:p>
          <a:r>
            <a:rPr lang="en-US" sz="1000"/>
            <a:t>Create Showing  Schedule</a:t>
          </a:r>
        </a:p>
      </dgm:t>
    </dgm:pt>
    <dgm:pt modelId="{F002B6CF-DA2C-44F8-BD38-A59E449AA5AF}" type="parTrans" cxnId="{C627532F-F7B9-4CEC-8A8C-E5C772B5B540}">
      <dgm:prSet/>
      <dgm:spPr/>
      <dgm:t>
        <a:bodyPr/>
        <a:lstStyle/>
        <a:p>
          <a:endParaRPr lang="en-US"/>
        </a:p>
      </dgm:t>
    </dgm:pt>
    <dgm:pt modelId="{C26B2E30-1F1D-4D2D-B489-3B2EEF84E430}" type="sibTrans" cxnId="{C627532F-F7B9-4CEC-8A8C-E5C772B5B540}">
      <dgm:prSet/>
      <dgm:spPr/>
      <dgm:t>
        <a:bodyPr/>
        <a:lstStyle/>
        <a:p>
          <a:endParaRPr lang="en-US"/>
        </a:p>
      </dgm:t>
    </dgm:pt>
    <dgm:pt modelId="{CBA994F1-24F8-4485-A85A-C6B83034A3BA}">
      <dgm:prSet phldrT="[Text]" custT="1"/>
      <dgm:spPr/>
      <dgm:t>
        <a:bodyPr/>
        <a:lstStyle/>
        <a:p>
          <a:r>
            <a:rPr lang="en-US" sz="1100"/>
            <a:t>Input Client Information</a:t>
          </a:r>
        </a:p>
      </dgm:t>
    </dgm:pt>
    <dgm:pt modelId="{80846774-E443-4E18-ABA2-EAAEB3744899}" type="parTrans" cxnId="{4F25B0D2-5F85-40CA-B5C2-FECAAA334660}">
      <dgm:prSet/>
      <dgm:spPr/>
      <dgm:t>
        <a:bodyPr/>
        <a:lstStyle/>
        <a:p>
          <a:endParaRPr lang="en-US"/>
        </a:p>
      </dgm:t>
    </dgm:pt>
    <dgm:pt modelId="{42C2B251-7D60-4755-AF4D-D120B5D13B5B}" type="sibTrans" cxnId="{4F25B0D2-5F85-40CA-B5C2-FECAAA334660}">
      <dgm:prSet/>
      <dgm:spPr/>
      <dgm:t>
        <a:bodyPr/>
        <a:lstStyle/>
        <a:p>
          <a:endParaRPr lang="en-US"/>
        </a:p>
      </dgm:t>
    </dgm:pt>
    <dgm:pt modelId="{222F343B-6FCE-42AE-A276-20ED340AADB1}">
      <dgm:prSet phldrT="[Text]" custT="1"/>
      <dgm:spPr/>
      <dgm:t>
        <a:bodyPr/>
        <a:lstStyle/>
        <a:p>
          <a:r>
            <a:rPr lang="en-US" sz="1100"/>
            <a:t>Submit Apartment Inquiry</a:t>
          </a:r>
        </a:p>
      </dgm:t>
    </dgm:pt>
    <dgm:pt modelId="{AEEB2B51-C287-4A89-98CA-6FAEF64E1F69}" type="parTrans" cxnId="{54FFF5B3-C687-4A4F-944B-B1BD5793C3CD}">
      <dgm:prSet/>
      <dgm:spPr/>
      <dgm:t>
        <a:bodyPr/>
        <a:lstStyle/>
        <a:p>
          <a:endParaRPr lang="en-US"/>
        </a:p>
      </dgm:t>
    </dgm:pt>
    <dgm:pt modelId="{05524A80-7739-4AD5-9AEF-A7FDB060D7CF}" type="sibTrans" cxnId="{54FFF5B3-C687-4A4F-944B-B1BD5793C3CD}">
      <dgm:prSet/>
      <dgm:spPr/>
      <dgm:t>
        <a:bodyPr/>
        <a:lstStyle/>
        <a:p>
          <a:endParaRPr lang="en-US"/>
        </a:p>
      </dgm:t>
    </dgm:pt>
    <dgm:pt modelId="{689BFEA3-E96E-4CFA-930F-EFE38A2880EE}">
      <dgm:prSet custT="1"/>
      <dgm:spPr/>
      <dgm:t>
        <a:bodyPr/>
        <a:lstStyle/>
        <a:p>
          <a:r>
            <a:rPr lang="en-US" sz="1100"/>
            <a:t>Create Client Profile</a:t>
          </a:r>
        </a:p>
      </dgm:t>
    </dgm:pt>
    <dgm:pt modelId="{93BCFC75-BDB8-44C8-9727-9CB663F32193}" type="parTrans" cxnId="{394EBD89-2107-46BC-AA53-45EBC191F281}">
      <dgm:prSet/>
      <dgm:spPr/>
      <dgm:t>
        <a:bodyPr/>
        <a:lstStyle/>
        <a:p>
          <a:endParaRPr lang="en-US"/>
        </a:p>
      </dgm:t>
    </dgm:pt>
    <dgm:pt modelId="{091EB89A-1794-49EA-818D-F1E8B79EB88E}" type="sibTrans" cxnId="{394EBD89-2107-46BC-AA53-45EBC191F281}">
      <dgm:prSet/>
      <dgm:spPr/>
      <dgm:t>
        <a:bodyPr/>
        <a:lstStyle/>
        <a:p>
          <a:endParaRPr lang="en-US"/>
        </a:p>
      </dgm:t>
    </dgm:pt>
    <dgm:pt modelId="{3D3B097B-8B2A-4ABF-B649-732A25A4B284}" type="pres">
      <dgm:prSet presAssocID="{1BCC495D-1322-413B-8F95-557755A313C2}" presName="Name0" presStyleCnt="0">
        <dgm:presLayoutVars>
          <dgm:resizeHandles/>
        </dgm:presLayoutVars>
      </dgm:prSet>
      <dgm:spPr/>
    </dgm:pt>
    <dgm:pt modelId="{C0521B43-1848-4F0B-A503-A0779BD1A199}" type="pres">
      <dgm:prSet presAssocID="{7564C8C6-3873-464F-A6EC-2CB43838DFF4}" presName="text" presStyleLbl="node1" presStyleIdx="0" presStyleCnt="6">
        <dgm:presLayoutVars>
          <dgm:bulletEnabled val="1"/>
        </dgm:presLayoutVars>
      </dgm:prSet>
      <dgm:spPr>
        <a:prstGeom prst="ellipse">
          <a:avLst/>
        </a:prstGeom>
      </dgm:spPr>
    </dgm:pt>
    <dgm:pt modelId="{0EF95E14-0A63-4F62-95FB-547BAA5446C0}" type="pres">
      <dgm:prSet presAssocID="{E45691A4-DF3F-406E-B0D8-299578BAC48C}" presName="space" presStyleCnt="0"/>
      <dgm:spPr/>
    </dgm:pt>
    <dgm:pt modelId="{E6236635-38F3-44A8-B977-0F578C3B9A32}" type="pres">
      <dgm:prSet presAssocID="{4B66B364-11CF-418E-81AB-6DEF4A618E4F}" presName="text" presStyleLbl="node1" presStyleIdx="1" presStyleCnt="6">
        <dgm:presLayoutVars>
          <dgm:bulletEnabled val="1"/>
        </dgm:presLayoutVars>
      </dgm:prSet>
      <dgm:spPr>
        <a:prstGeom prst="ellipse">
          <a:avLst/>
        </a:prstGeom>
      </dgm:spPr>
    </dgm:pt>
    <dgm:pt modelId="{4F138139-82E8-4F4B-98A7-4E4495100D30}" type="pres">
      <dgm:prSet presAssocID="{CA0EBBFE-56E5-4F62-BEAF-280BF8AD3F2B}" presName="space" presStyleCnt="0"/>
      <dgm:spPr/>
    </dgm:pt>
    <dgm:pt modelId="{8509C7F7-05A5-4347-B0B0-21A03954C3AF}" type="pres">
      <dgm:prSet presAssocID="{EAF5D1E7-8D1D-46DF-80F2-6B9EBF324FE2}" presName="text" presStyleLbl="node1" presStyleIdx="2" presStyleCnt="6">
        <dgm:presLayoutVars>
          <dgm:bulletEnabled val="1"/>
        </dgm:presLayoutVars>
      </dgm:prSet>
      <dgm:spPr>
        <a:prstGeom prst="ellipse">
          <a:avLst/>
        </a:prstGeom>
      </dgm:spPr>
    </dgm:pt>
    <dgm:pt modelId="{4D3D5492-AF48-4BAA-8E07-B5A1DA77B92A}" type="pres">
      <dgm:prSet presAssocID="{C26B2E30-1F1D-4D2D-B489-3B2EEF84E430}" presName="space" presStyleCnt="0"/>
      <dgm:spPr/>
    </dgm:pt>
    <dgm:pt modelId="{75703C80-BDEE-49B4-B10C-41BFDABF1B34}" type="pres">
      <dgm:prSet presAssocID="{CBA994F1-24F8-4485-A85A-C6B83034A3BA}" presName="text" presStyleLbl="node1" presStyleIdx="3" presStyleCnt="6" custScaleX="79832" custScaleY="101853" custLinFactNeighborX="-1576" custLinFactNeighborY="-20725">
        <dgm:presLayoutVars>
          <dgm:bulletEnabled val="1"/>
        </dgm:presLayoutVars>
      </dgm:prSet>
      <dgm:spPr>
        <a:prstGeom prst="ellipse">
          <a:avLst/>
        </a:prstGeom>
      </dgm:spPr>
    </dgm:pt>
    <dgm:pt modelId="{6B99ED1A-710F-490B-AEEB-9E8B2A7F8BEC}" type="pres">
      <dgm:prSet presAssocID="{42C2B251-7D60-4755-AF4D-D120B5D13B5B}" presName="space" presStyleCnt="0"/>
      <dgm:spPr/>
    </dgm:pt>
    <dgm:pt modelId="{F52A54AF-5C4E-48A4-89AA-B4BCF824FF7E}" type="pres">
      <dgm:prSet presAssocID="{222F343B-6FCE-42AE-A276-20ED340AADB1}" presName="text" presStyleLbl="node1" presStyleIdx="4" presStyleCnt="6">
        <dgm:presLayoutVars>
          <dgm:bulletEnabled val="1"/>
        </dgm:presLayoutVars>
      </dgm:prSet>
      <dgm:spPr>
        <a:prstGeom prst="ellipse">
          <a:avLst/>
        </a:prstGeom>
      </dgm:spPr>
    </dgm:pt>
    <dgm:pt modelId="{7B82E4AA-951D-47A3-A677-24F57C90C844}" type="pres">
      <dgm:prSet presAssocID="{05524A80-7739-4AD5-9AEF-A7FDB060D7CF}" presName="space" presStyleCnt="0"/>
      <dgm:spPr/>
    </dgm:pt>
    <dgm:pt modelId="{CB46E762-13B9-41AD-8974-C33418EF4DC6}" type="pres">
      <dgm:prSet presAssocID="{689BFEA3-E96E-4CFA-930F-EFE38A2880EE}" presName="text" presStyleLbl="node1" presStyleIdx="5" presStyleCnt="6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82AE0C14-7B1B-4AB4-80D0-D33E4CE74A9D}" type="presOf" srcId="{EAF5D1E7-8D1D-46DF-80F2-6B9EBF324FE2}" destId="{8509C7F7-05A5-4347-B0B0-21A03954C3AF}" srcOrd="0" destOrd="0" presId="urn:diagrams.loki3.com/VaryingWidthList"/>
    <dgm:cxn modelId="{01C99F28-D10E-4C3A-9CDB-72C3C4F5C89D}" type="presOf" srcId="{4B66B364-11CF-418E-81AB-6DEF4A618E4F}" destId="{E6236635-38F3-44A8-B977-0F578C3B9A32}" srcOrd="0" destOrd="0" presId="urn:diagrams.loki3.com/VaryingWidthList"/>
    <dgm:cxn modelId="{D7A3F128-C502-4A31-A9B9-73BA6557FD62}" type="presOf" srcId="{689BFEA3-E96E-4CFA-930F-EFE38A2880EE}" destId="{CB46E762-13B9-41AD-8974-C33418EF4DC6}" srcOrd="0" destOrd="0" presId="urn:diagrams.loki3.com/VaryingWidthList"/>
    <dgm:cxn modelId="{C627532F-F7B9-4CEC-8A8C-E5C772B5B540}" srcId="{1BCC495D-1322-413B-8F95-557755A313C2}" destId="{EAF5D1E7-8D1D-46DF-80F2-6B9EBF324FE2}" srcOrd="2" destOrd="0" parTransId="{F002B6CF-DA2C-44F8-BD38-A59E449AA5AF}" sibTransId="{C26B2E30-1F1D-4D2D-B489-3B2EEF84E430}"/>
    <dgm:cxn modelId="{71CA5C6A-330D-4FF8-B5B9-5B296D9B9C28}" type="presOf" srcId="{7564C8C6-3873-464F-A6EC-2CB43838DFF4}" destId="{C0521B43-1848-4F0B-A503-A0779BD1A199}" srcOrd="0" destOrd="0" presId="urn:diagrams.loki3.com/VaryingWidthList"/>
    <dgm:cxn modelId="{21F5416E-1917-4777-B73B-7BDE87C5C9B3}" srcId="{1BCC495D-1322-413B-8F95-557755A313C2}" destId="{7564C8C6-3873-464F-A6EC-2CB43838DFF4}" srcOrd="0" destOrd="0" parTransId="{B7BD34B8-18AF-47E1-8ABD-DBB634F254EE}" sibTransId="{E45691A4-DF3F-406E-B0D8-299578BAC48C}"/>
    <dgm:cxn modelId="{4E49F077-8F77-4E79-91C0-14440B61C901}" type="presOf" srcId="{222F343B-6FCE-42AE-A276-20ED340AADB1}" destId="{F52A54AF-5C4E-48A4-89AA-B4BCF824FF7E}" srcOrd="0" destOrd="0" presId="urn:diagrams.loki3.com/VaryingWidthList"/>
    <dgm:cxn modelId="{394EBD89-2107-46BC-AA53-45EBC191F281}" srcId="{1BCC495D-1322-413B-8F95-557755A313C2}" destId="{689BFEA3-E96E-4CFA-930F-EFE38A2880EE}" srcOrd="5" destOrd="0" parTransId="{93BCFC75-BDB8-44C8-9727-9CB663F32193}" sibTransId="{091EB89A-1794-49EA-818D-F1E8B79EB88E}"/>
    <dgm:cxn modelId="{40170BA7-4B09-4768-AE2B-1C51A34DC2DC}" srcId="{1BCC495D-1322-413B-8F95-557755A313C2}" destId="{4B66B364-11CF-418E-81AB-6DEF4A618E4F}" srcOrd="1" destOrd="0" parTransId="{DD7DD63E-204F-4517-88CC-B9FA5C6CCD54}" sibTransId="{CA0EBBFE-56E5-4F62-BEAF-280BF8AD3F2B}"/>
    <dgm:cxn modelId="{54FFF5B3-C687-4A4F-944B-B1BD5793C3CD}" srcId="{1BCC495D-1322-413B-8F95-557755A313C2}" destId="{222F343B-6FCE-42AE-A276-20ED340AADB1}" srcOrd="4" destOrd="0" parTransId="{AEEB2B51-C287-4A89-98CA-6FAEF64E1F69}" sibTransId="{05524A80-7739-4AD5-9AEF-A7FDB060D7CF}"/>
    <dgm:cxn modelId="{4F25B0D2-5F85-40CA-B5C2-FECAAA334660}" srcId="{1BCC495D-1322-413B-8F95-557755A313C2}" destId="{CBA994F1-24F8-4485-A85A-C6B83034A3BA}" srcOrd="3" destOrd="0" parTransId="{80846774-E443-4E18-ABA2-EAAEB3744899}" sibTransId="{42C2B251-7D60-4755-AF4D-D120B5D13B5B}"/>
    <dgm:cxn modelId="{D1BC46EE-5BFE-4F95-A4FE-5E7F59CF2BFC}" type="presOf" srcId="{1BCC495D-1322-413B-8F95-557755A313C2}" destId="{3D3B097B-8B2A-4ABF-B649-732A25A4B284}" srcOrd="0" destOrd="0" presId="urn:diagrams.loki3.com/VaryingWidthList"/>
    <dgm:cxn modelId="{633E20FC-0C2D-4A1B-94FF-A022DFE86BEE}" type="presOf" srcId="{CBA994F1-24F8-4485-A85A-C6B83034A3BA}" destId="{75703C80-BDEE-49B4-B10C-41BFDABF1B34}" srcOrd="0" destOrd="0" presId="urn:diagrams.loki3.com/VaryingWidthList"/>
    <dgm:cxn modelId="{0D5A5D89-23E6-4606-8387-86D16BDB2728}" type="presParOf" srcId="{3D3B097B-8B2A-4ABF-B649-732A25A4B284}" destId="{C0521B43-1848-4F0B-A503-A0779BD1A199}" srcOrd="0" destOrd="0" presId="urn:diagrams.loki3.com/VaryingWidthList"/>
    <dgm:cxn modelId="{E3001A64-9746-4E1A-AAAB-FB8C4BAD4FFE}" type="presParOf" srcId="{3D3B097B-8B2A-4ABF-B649-732A25A4B284}" destId="{0EF95E14-0A63-4F62-95FB-547BAA5446C0}" srcOrd="1" destOrd="0" presId="urn:diagrams.loki3.com/VaryingWidthList"/>
    <dgm:cxn modelId="{6B2C909E-6533-4331-AB1F-E8842D1DBFBA}" type="presParOf" srcId="{3D3B097B-8B2A-4ABF-B649-732A25A4B284}" destId="{E6236635-38F3-44A8-B977-0F578C3B9A32}" srcOrd="2" destOrd="0" presId="urn:diagrams.loki3.com/VaryingWidthList"/>
    <dgm:cxn modelId="{59570EA8-BB1F-45A3-B0A2-257455579118}" type="presParOf" srcId="{3D3B097B-8B2A-4ABF-B649-732A25A4B284}" destId="{4F138139-82E8-4F4B-98A7-4E4495100D30}" srcOrd="3" destOrd="0" presId="urn:diagrams.loki3.com/VaryingWidthList"/>
    <dgm:cxn modelId="{D7A9976F-4F8B-4DEB-A3D3-6D921F830E19}" type="presParOf" srcId="{3D3B097B-8B2A-4ABF-B649-732A25A4B284}" destId="{8509C7F7-05A5-4347-B0B0-21A03954C3AF}" srcOrd="4" destOrd="0" presId="urn:diagrams.loki3.com/VaryingWidthList"/>
    <dgm:cxn modelId="{1CE86323-4E4E-4156-9695-495035E046CB}" type="presParOf" srcId="{3D3B097B-8B2A-4ABF-B649-732A25A4B284}" destId="{4D3D5492-AF48-4BAA-8E07-B5A1DA77B92A}" srcOrd="5" destOrd="0" presId="urn:diagrams.loki3.com/VaryingWidthList"/>
    <dgm:cxn modelId="{4E8A668B-DADC-43D9-8B7C-49C72CAB584A}" type="presParOf" srcId="{3D3B097B-8B2A-4ABF-B649-732A25A4B284}" destId="{75703C80-BDEE-49B4-B10C-41BFDABF1B34}" srcOrd="6" destOrd="0" presId="urn:diagrams.loki3.com/VaryingWidthList"/>
    <dgm:cxn modelId="{3AEEAB36-906F-4D9A-AEB1-6D614146FF21}" type="presParOf" srcId="{3D3B097B-8B2A-4ABF-B649-732A25A4B284}" destId="{6B99ED1A-710F-490B-AEEB-9E8B2A7F8BEC}" srcOrd="7" destOrd="0" presId="urn:diagrams.loki3.com/VaryingWidthList"/>
    <dgm:cxn modelId="{08018B25-AD2A-45BA-B3EC-A26D49AF3019}" type="presParOf" srcId="{3D3B097B-8B2A-4ABF-B649-732A25A4B284}" destId="{F52A54AF-5C4E-48A4-89AA-B4BCF824FF7E}" srcOrd="8" destOrd="0" presId="urn:diagrams.loki3.com/VaryingWidthList"/>
    <dgm:cxn modelId="{56748DE7-B2D0-4D9E-A7AB-A5063A464723}" type="presParOf" srcId="{3D3B097B-8B2A-4ABF-B649-732A25A4B284}" destId="{7B82E4AA-951D-47A3-A677-24F57C90C844}" srcOrd="9" destOrd="0" presId="urn:diagrams.loki3.com/VaryingWidthList"/>
    <dgm:cxn modelId="{BA4DFBBA-E582-4E41-B1E7-10373C4A423E}" type="presParOf" srcId="{3D3B097B-8B2A-4ABF-B649-732A25A4B284}" destId="{CB46E762-13B9-41AD-8974-C33418EF4DC6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21B43-1848-4F0B-A503-A0779BD1A199}">
      <dsp:nvSpPr>
        <dsp:cNvPr id="0" name=""/>
        <dsp:cNvSpPr/>
      </dsp:nvSpPr>
      <dsp:spPr>
        <a:xfrm>
          <a:off x="1954339" y="4594"/>
          <a:ext cx="765000" cy="901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Client Profile</a:t>
          </a:r>
        </a:p>
      </dsp:txBody>
      <dsp:txXfrm>
        <a:off x="2066371" y="136651"/>
        <a:ext cx="540936" cy="637626"/>
      </dsp:txXfrm>
    </dsp:sp>
    <dsp:sp modelId="{E6236635-38F3-44A8-B977-0F578C3B9A32}">
      <dsp:nvSpPr>
        <dsp:cNvPr id="0" name=""/>
        <dsp:cNvSpPr/>
      </dsp:nvSpPr>
      <dsp:spPr>
        <a:xfrm>
          <a:off x="1864339" y="951421"/>
          <a:ext cx="945000" cy="901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Generate Inquiry Email to Client</a:t>
          </a:r>
        </a:p>
      </dsp:txBody>
      <dsp:txXfrm>
        <a:off x="2002731" y="1083478"/>
        <a:ext cx="668216" cy="637626"/>
      </dsp:txXfrm>
    </dsp:sp>
    <dsp:sp modelId="{8509C7F7-05A5-4347-B0B0-21A03954C3AF}">
      <dsp:nvSpPr>
        <dsp:cNvPr id="0" name=""/>
        <dsp:cNvSpPr/>
      </dsp:nvSpPr>
      <dsp:spPr>
        <a:xfrm>
          <a:off x="1886839" y="1898248"/>
          <a:ext cx="900000" cy="901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Create Showing  Schedule</a:t>
          </a:r>
        </a:p>
      </dsp:txBody>
      <dsp:txXfrm>
        <a:off x="2018641" y="2030305"/>
        <a:ext cx="636396" cy="637626"/>
      </dsp:txXfrm>
    </dsp:sp>
    <dsp:sp modelId="{75703C80-BDEE-49B4-B10C-41BFDABF1B34}">
      <dsp:nvSpPr>
        <dsp:cNvPr id="0" name=""/>
        <dsp:cNvSpPr/>
      </dsp:nvSpPr>
      <dsp:spPr>
        <a:xfrm>
          <a:off x="1796909" y="2835732"/>
          <a:ext cx="1038843" cy="918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Input Client Information</a:t>
          </a:r>
        </a:p>
      </dsp:txBody>
      <dsp:txXfrm>
        <a:off x="1949044" y="2970236"/>
        <a:ext cx="734573" cy="649441"/>
      </dsp:txXfrm>
    </dsp:sp>
    <dsp:sp modelId="{F52A54AF-5C4E-48A4-89AA-B4BCF824FF7E}">
      <dsp:nvSpPr>
        <dsp:cNvPr id="0" name=""/>
        <dsp:cNvSpPr/>
      </dsp:nvSpPr>
      <dsp:spPr>
        <a:xfrm>
          <a:off x="1774339" y="3808613"/>
          <a:ext cx="1125000" cy="901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Submit Apartment Inquiry</a:t>
          </a:r>
        </a:p>
      </dsp:txBody>
      <dsp:txXfrm>
        <a:off x="1939091" y="3940670"/>
        <a:ext cx="795496" cy="637626"/>
      </dsp:txXfrm>
    </dsp:sp>
    <dsp:sp modelId="{CB46E762-13B9-41AD-8974-C33418EF4DC6}">
      <dsp:nvSpPr>
        <dsp:cNvPr id="0" name=""/>
        <dsp:cNvSpPr/>
      </dsp:nvSpPr>
      <dsp:spPr>
        <a:xfrm>
          <a:off x="1954339" y="4755440"/>
          <a:ext cx="765000" cy="901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Client Profile</a:t>
          </a:r>
        </a:p>
      </dsp:txBody>
      <dsp:txXfrm>
        <a:off x="2066371" y="4887497"/>
        <a:ext cx="540936" cy="637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73CC3-87C8-4410-9CE9-A0AA516B04B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3E98C-8E8E-45C6-A527-CF7C23E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9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George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3E98C-8E8E-45C6-A527-CF7C23E8E1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12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Tamara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3E98C-8E8E-45C6-A527-CF7C23E8E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1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3E98C-8E8E-45C6-A527-CF7C23E8E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George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3E98C-8E8E-45C6-A527-CF7C23E8E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6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3E98C-8E8E-45C6-A527-CF7C23E8E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1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3E98C-8E8E-45C6-A527-CF7C23E8E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8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3E98C-8E8E-45C6-A527-CF7C23E8E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6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9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50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1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07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67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29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2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7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0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04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oopnet.co.uk/Listing/930-Vintage-Jones-Way-Raleigh-NC/26098753/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424" y="847726"/>
            <a:ext cx="6150510" cy="3200400"/>
          </a:xfrm>
        </p:spPr>
        <p:txBody>
          <a:bodyPr>
            <a:normAutofit/>
          </a:bodyPr>
          <a:lstStyle/>
          <a:p>
            <a:r>
              <a:rPr lang="en-US" b="1"/>
              <a:t>Vintage</a:t>
            </a:r>
            <a:r>
              <a:rPr lang="en-US"/>
              <a:t> </a:t>
            </a:r>
            <a:br>
              <a:rPr lang="en-US"/>
            </a:br>
            <a:r>
              <a:rPr lang="en-US"/>
              <a:t>Jones Franklin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424" y="4124325"/>
            <a:ext cx="6150510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Tamara Villarroel, George Booth, Izzy Andresen, Brian </a:t>
            </a:r>
            <a:r>
              <a:rPr lang="en-US" err="1">
                <a:cs typeface="Calibri"/>
              </a:rPr>
              <a:t>Fantaci</a:t>
            </a:r>
            <a:endParaRPr lang="en-US">
              <a:cs typeface="Calibri"/>
            </a:endParaRPr>
          </a:p>
        </p:txBody>
      </p:sp>
      <p:sp>
        <p:nvSpPr>
          <p:cNvPr id="1047" name="Rounded Rectangle 7">
            <a:extLst>
              <a:ext uri="{FF2B5EF4-FFF2-40B4-BE49-F238E27FC236}">
                <a16:creationId xmlns:a16="http://schemas.microsoft.com/office/drawing/2014/main" id="{152A00E3-10FF-4194-8AB1-E31E8B331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9132" y="847726"/>
            <a:ext cx="3416888" cy="5234441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ntage Jones Franklin | Apartments in Raleigh, NC">
            <a:extLst>
              <a:ext uri="{FF2B5EF4-FFF2-40B4-BE49-F238E27FC236}">
                <a16:creationId xmlns:a16="http://schemas.microsoft.com/office/drawing/2014/main" id="{8BC50E9A-FB7C-4C6D-11C6-E83762167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2" r="3449" b="-4"/>
          <a:stretch/>
        </p:blipFill>
        <p:spPr bwMode="auto">
          <a:xfrm>
            <a:off x="7762240" y="1014354"/>
            <a:ext cx="3090672" cy="2368296"/>
          </a:xfrm>
          <a:custGeom>
            <a:avLst/>
            <a:gdLst/>
            <a:ahLst/>
            <a:cxnLst/>
            <a:rect l="l" t="t" r="r" b="b"/>
            <a:pathLst>
              <a:path w="3090672" h="2368296">
                <a:moveTo>
                  <a:pt x="75505" y="0"/>
                </a:moveTo>
                <a:lnTo>
                  <a:pt x="3015167" y="0"/>
                </a:lnTo>
                <a:cubicBezTo>
                  <a:pt x="3056867" y="0"/>
                  <a:pt x="3090672" y="33805"/>
                  <a:pt x="3090672" y="75505"/>
                </a:cubicBezTo>
                <a:lnTo>
                  <a:pt x="3090672" y="2368296"/>
                </a:lnTo>
                <a:lnTo>
                  <a:pt x="0" y="2368296"/>
                </a:lnTo>
                <a:lnTo>
                  <a:pt x="0" y="75505"/>
                </a:lnTo>
                <a:cubicBezTo>
                  <a:pt x="0" y="33805"/>
                  <a:pt x="33805" y="0"/>
                  <a:pt x="755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building, sky, outdoor, grass&#10;&#10;Description automatically generated">
            <a:extLst>
              <a:ext uri="{FF2B5EF4-FFF2-40B4-BE49-F238E27FC236}">
                <a16:creationId xmlns:a16="http://schemas.microsoft.com/office/drawing/2014/main" id="{99B19238-F51B-3039-464C-591EC7F6D7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1354" r="1859" b="-4"/>
          <a:stretch/>
        </p:blipFill>
        <p:spPr>
          <a:xfrm>
            <a:off x="7762240" y="3547242"/>
            <a:ext cx="3090672" cy="2368296"/>
          </a:xfrm>
          <a:custGeom>
            <a:avLst/>
            <a:gdLst/>
            <a:ahLst/>
            <a:cxnLst/>
            <a:rect l="l" t="t" r="r" b="b"/>
            <a:pathLst>
              <a:path w="3090672" h="2368296">
                <a:moveTo>
                  <a:pt x="0" y="0"/>
                </a:moveTo>
                <a:lnTo>
                  <a:pt x="3090672" y="0"/>
                </a:lnTo>
                <a:lnTo>
                  <a:pt x="3090672" y="2292791"/>
                </a:lnTo>
                <a:cubicBezTo>
                  <a:pt x="3090672" y="2334491"/>
                  <a:pt x="3056867" y="2368296"/>
                  <a:pt x="3015167" y="2368296"/>
                </a:cubicBezTo>
                <a:lnTo>
                  <a:pt x="75505" y="2368296"/>
                </a:lnTo>
                <a:cubicBezTo>
                  <a:pt x="33805" y="2368296"/>
                  <a:pt x="0" y="2334491"/>
                  <a:pt x="0" y="22927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4483-2EBA-60A0-D1C2-D2B16C31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Sprint 3 backlog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C07D1497-72BF-17D4-A080-71A9677C2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539" y="640080"/>
            <a:ext cx="7966298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0418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4483-2EBA-60A0-D1C2-D2B16C31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 Project Product backlog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6268A5C-02C6-F3E5-271D-944C811B1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05" y="639905"/>
            <a:ext cx="5149282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2486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AE88-6A78-8169-2782-7299D143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potentially Shippable Product Increment</a:t>
            </a:r>
            <a:b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400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8C64BD20-72AE-D79D-FC4A-FA22AE53E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3745" y="1458150"/>
            <a:ext cx="7807059" cy="322652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5723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96115-FC1A-D43C-9222-DBB3BAA0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flow diagram package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8753-F402-56CC-424D-38B008D1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Level 0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16508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D2AED99-4630-053D-9DF0-5A3D0F919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89" y="643466"/>
            <a:ext cx="10233798" cy="5757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608103-CA30-ED70-D67D-7AE87E05BF91}"/>
              </a:ext>
            </a:extLst>
          </p:cNvPr>
          <p:cNvSpPr txBox="1"/>
          <p:nvPr/>
        </p:nvSpPr>
        <p:spPr>
          <a:xfrm>
            <a:off x="9402512" y="6486118"/>
            <a:ext cx="2743200" cy="36933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Level 0 - DFD</a:t>
            </a:r>
          </a:p>
        </p:txBody>
      </p:sp>
    </p:spTree>
    <p:extLst>
      <p:ext uri="{BB962C8B-B14F-4D97-AF65-F5344CB8AC3E}">
        <p14:creationId xmlns:p14="http://schemas.microsoft.com/office/powerpoint/2010/main" val="76098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5FD94D0-D73E-4A0F-5BD1-B8D427180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462"/>
          <a:stretch/>
        </p:blipFill>
        <p:spPr>
          <a:xfrm>
            <a:off x="14397" y="14387"/>
            <a:ext cx="12177603" cy="6829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8ABE4-EE12-E822-FB56-F0ED9CBC4BC2}"/>
              </a:ext>
            </a:extLst>
          </p:cNvPr>
          <p:cNvSpPr txBox="1"/>
          <p:nvPr/>
        </p:nvSpPr>
        <p:spPr>
          <a:xfrm>
            <a:off x="9449404" y="6455414"/>
            <a:ext cx="2743200" cy="36933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Level 1 - DFD</a:t>
            </a:r>
          </a:p>
        </p:txBody>
      </p:sp>
    </p:spTree>
    <p:extLst>
      <p:ext uri="{BB962C8B-B14F-4D97-AF65-F5344CB8AC3E}">
        <p14:creationId xmlns:p14="http://schemas.microsoft.com/office/powerpoint/2010/main" val="153944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857AF-DB88-CD3C-4B56-E4F03397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Entity Relationship Diagram</a:t>
            </a:r>
            <a:endParaRPr lang="en-US" sz="28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5EDB85-08F6-AAEA-D307-71EA13BA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endParaRPr lang="en-US" sz="18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Arrow&#10;&#10;Description automatically generated">
            <a:extLst>
              <a:ext uri="{FF2B5EF4-FFF2-40B4-BE49-F238E27FC236}">
                <a16:creationId xmlns:a16="http://schemas.microsoft.com/office/drawing/2014/main" id="{6DCFF61A-70B6-EFB1-2FDB-F426F69B9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26" y="1825165"/>
            <a:ext cx="5934182" cy="28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83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F60D-2F2C-F685-CAA8-996226C8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Updated Context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149E-CD2C-A9D5-9954-3849E6EAB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15" y="768314"/>
            <a:ext cx="6915663" cy="532505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" name="Picture 9" descr="Vintage Jones Franklin | Apartments in Raleigh, NC">
            <a:extLst>
              <a:ext uri="{FF2B5EF4-FFF2-40B4-BE49-F238E27FC236}">
                <a16:creationId xmlns:a16="http://schemas.microsoft.com/office/drawing/2014/main" id="{E20AA746-DCE3-E221-5E97-FE2EA418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330" y="261059"/>
            <a:ext cx="492843" cy="349534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1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88FED7-C6F5-32CC-4520-C4D40D4C8C18}"/>
              </a:ext>
            </a:extLst>
          </p:cNvPr>
          <p:cNvCxnSpPr>
            <a:cxnSpLocks/>
          </p:cNvCxnSpPr>
          <p:nvPr/>
        </p:nvCxnSpPr>
        <p:spPr>
          <a:xfrm>
            <a:off x="2967576" y="2834356"/>
            <a:ext cx="2349522" cy="898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D6A7DF-7286-A3A1-0A0E-8ECEF7645EE6}"/>
              </a:ext>
            </a:extLst>
          </p:cNvPr>
          <p:cNvCxnSpPr/>
          <p:nvPr/>
        </p:nvCxnSpPr>
        <p:spPr>
          <a:xfrm>
            <a:off x="6096000" y="1837944"/>
            <a:ext cx="2926080" cy="1280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780E88-0B26-1CD1-4D2E-FEC4A59EA69C}"/>
              </a:ext>
            </a:extLst>
          </p:cNvPr>
          <p:cNvCxnSpPr>
            <a:cxnSpLocks/>
          </p:cNvCxnSpPr>
          <p:nvPr/>
        </p:nvCxnSpPr>
        <p:spPr>
          <a:xfrm flipV="1">
            <a:off x="2980944" y="1886877"/>
            <a:ext cx="2249244" cy="94557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CFF7AF-3984-3C43-1849-B115D99BCD8F}"/>
              </a:ext>
            </a:extLst>
          </p:cNvPr>
          <p:cNvCxnSpPr>
            <a:cxnSpLocks/>
          </p:cNvCxnSpPr>
          <p:nvPr/>
        </p:nvCxnSpPr>
        <p:spPr>
          <a:xfrm>
            <a:off x="2967576" y="4223774"/>
            <a:ext cx="2349522" cy="127921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499C6-68DA-0D94-3F6C-307A75FDC447}"/>
              </a:ext>
            </a:extLst>
          </p:cNvPr>
          <p:cNvCxnSpPr>
            <a:cxnSpLocks/>
          </p:cNvCxnSpPr>
          <p:nvPr/>
        </p:nvCxnSpPr>
        <p:spPr>
          <a:xfrm>
            <a:off x="2980944" y="4223774"/>
            <a:ext cx="2186447" cy="4396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E1F1F9C-E498-466A-D8C2-65683C35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25" y="365500"/>
            <a:ext cx="4298334" cy="1015073"/>
          </a:xfrm>
        </p:spPr>
        <p:txBody>
          <a:bodyPr>
            <a:normAutofit fontScale="90000"/>
          </a:bodyPr>
          <a:lstStyle/>
          <a:p>
            <a:r>
              <a:rPr lang="en-US"/>
              <a:t>Updated Use Case Diagram</a:t>
            </a:r>
          </a:p>
        </p:txBody>
      </p:sp>
      <p:sp>
        <p:nvSpPr>
          <p:cNvPr id="13" name="Graphic 6" descr="Office worker female outline">
            <a:extLst>
              <a:ext uri="{FF2B5EF4-FFF2-40B4-BE49-F238E27FC236}">
                <a16:creationId xmlns:a16="http://schemas.microsoft.com/office/drawing/2014/main" id="{E87F187B-CC28-D0DC-793F-0CBB4704EA10}"/>
              </a:ext>
            </a:extLst>
          </p:cNvPr>
          <p:cNvSpPr/>
          <p:nvPr/>
        </p:nvSpPr>
        <p:spPr>
          <a:xfrm>
            <a:off x="2150939" y="3817179"/>
            <a:ext cx="571500" cy="752510"/>
          </a:xfrm>
          <a:custGeom>
            <a:avLst/>
            <a:gdLst>
              <a:gd name="connsiteX0" fmla="*/ 571500 w 571500"/>
              <a:gd name="connsiteY0" fmla="*/ 542961 h 752510"/>
              <a:gd name="connsiteX1" fmla="*/ 539115 w 571500"/>
              <a:gd name="connsiteY1" fmla="*/ 479143 h 752510"/>
              <a:gd name="connsiteX2" fmla="*/ 430530 w 571500"/>
              <a:gd name="connsiteY2" fmla="*/ 418183 h 752510"/>
              <a:gd name="connsiteX3" fmla="*/ 481013 w 571500"/>
              <a:gd name="connsiteY3" fmla="*/ 396276 h 752510"/>
              <a:gd name="connsiteX4" fmla="*/ 485775 w 571500"/>
              <a:gd name="connsiteY4" fmla="*/ 389608 h 752510"/>
              <a:gd name="connsiteX5" fmla="*/ 482917 w 571500"/>
              <a:gd name="connsiteY5" fmla="*/ 381988 h 752510"/>
              <a:gd name="connsiteX6" fmla="*/ 450533 w 571500"/>
              <a:gd name="connsiteY6" fmla="*/ 322933 h 752510"/>
              <a:gd name="connsiteX7" fmla="*/ 460058 w 571500"/>
              <a:gd name="connsiteY7" fmla="*/ 257211 h 752510"/>
              <a:gd name="connsiteX8" fmla="*/ 474345 w 571500"/>
              <a:gd name="connsiteY8" fmla="*/ 149578 h 752510"/>
              <a:gd name="connsiteX9" fmla="*/ 431483 w 571500"/>
              <a:gd name="connsiteY9" fmla="*/ 59091 h 752510"/>
              <a:gd name="connsiteX10" fmla="*/ 383858 w 571500"/>
              <a:gd name="connsiteY10" fmla="*/ 56233 h 752510"/>
              <a:gd name="connsiteX11" fmla="*/ 306705 w 571500"/>
              <a:gd name="connsiteY11" fmla="*/ 6703 h 752510"/>
              <a:gd name="connsiteX12" fmla="*/ 158115 w 571500"/>
              <a:gd name="connsiteY12" fmla="*/ 25753 h 752510"/>
              <a:gd name="connsiteX13" fmla="*/ 100013 w 571500"/>
              <a:gd name="connsiteY13" fmla="*/ 169581 h 752510"/>
              <a:gd name="connsiteX14" fmla="*/ 103823 w 571500"/>
              <a:gd name="connsiteY14" fmla="*/ 267688 h 752510"/>
              <a:gd name="connsiteX15" fmla="*/ 104775 w 571500"/>
              <a:gd name="connsiteY15" fmla="*/ 342936 h 752510"/>
              <a:gd name="connsiteX16" fmla="*/ 83820 w 571500"/>
              <a:gd name="connsiteY16" fmla="*/ 387703 h 752510"/>
              <a:gd name="connsiteX17" fmla="*/ 81915 w 571500"/>
              <a:gd name="connsiteY17" fmla="*/ 395323 h 752510"/>
              <a:gd name="connsiteX18" fmla="*/ 86678 w 571500"/>
              <a:gd name="connsiteY18" fmla="*/ 401991 h 752510"/>
              <a:gd name="connsiteX19" fmla="*/ 136208 w 571500"/>
              <a:gd name="connsiteY19" fmla="*/ 420088 h 752510"/>
              <a:gd name="connsiteX20" fmla="*/ 30480 w 571500"/>
              <a:gd name="connsiteY20" fmla="*/ 479143 h 752510"/>
              <a:gd name="connsiteX21" fmla="*/ 0 w 571500"/>
              <a:gd name="connsiteY21" fmla="*/ 542961 h 752510"/>
              <a:gd name="connsiteX22" fmla="*/ 0 w 571500"/>
              <a:gd name="connsiteY22" fmla="*/ 704886 h 752510"/>
              <a:gd name="connsiteX23" fmla="*/ 3810 w 571500"/>
              <a:gd name="connsiteY23" fmla="*/ 707743 h 752510"/>
              <a:gd name="connsiteX24" fmla="*/ 288608 w 571500"/>
              <a:gd name="connsiteY24" fmla="*/ 752511 h 752510"/>
              <a:gd name="connsiteX25" fmla="*/ 567690 w 571500"/>
              <a:gd name="connsiteY25" fmla="*/ 707743 h 752510"/>
              <a:gd name="connsiteX26" fmla="*/ 571500 w 571500"/>
              <a:gd name="connsiteY26" fmla="*/ 704886 h 752510"/>
              <a:gd name="connsiteX27" fmla="*/ 571500 w 571500"/>
              <a:gd name="connsiteY27" fmla="*/ 542961 h 752510"/>
              <a:gd name="connsiteX28" fmla="*/ 179070 w 571500"/>
              <a:gd name="connsiteY28" fmla="*/ 422946 h 752510"/>
              <a:gd name="connsiteX29" fmla="*/ 195263 w 571500"/>
              <a:gd name="connsiteY29" fmla="*/ 416278 h 752510"/>
              <a:gd name="connsiteX30" fmla="*/ 198120 w 571500"/>
              <a:gd name="connsiteY30" fmla="*/ 415326 h 752510"/>
              <a:gd name="connsiteX31" fmla="*/ 200025 w 571500"/>
              <a:gd name="connsiteY31" fmla="*/ 414373 h 752510"/>
              <a:gd name="connsiteX32" fmla="*/ 200025 w 571500"/>
              <a:gd name="connsiteY32" fmla="*/ 414373 h 752510"/>
              <a:gd name="connsiteX33" fmla="*/ 219075 w 571500"/>
              <a:gd name="connsiteY33" fmla="*/ 381036 h 752510"/>
              <a:gd name="connsiteX34" fmla="*/ 219075 w 571500"/>
              <a:gd name="connsiteY34" fmla="*/ 363891 h 752510"/>
              <a:gd name="connsiteX35" fmla="*/ 285750 w 571500"/>
              <a:gd name="connsiteY35" fmla="*/ 380083 h 752510"/>
              <a:gd name="connsiteX36" fmla="*/ 352425 w 571500"/>
              <a:gd name="connsiteY36" fmla="*/ 363891 h 752510"/>
              <a:gd name="connsiteX37" fmla="*/ 352425 w 571500"/>
              <a:gd name="connsiteY37" fmla="*/ 381036 h 752510"/>
              <a:gd name="connsiteX38" fmla="*/ 372428 w 571500"/>
              <a:gd name="connsiteY38" fmla="*/ 414373 h 752510"/>
              <a:gd name="connsiteX39" fmla="*/ 372428 w 571500"/>
              <a:gd name="connsiteY39" fmla="*/ 414373 h 752510"/>
              <a:gd name="connsiteX40" fmla="*/ 373380 w 571500"/>
              <a:gd name="connsiteY40" fmla="*/ 414373 h 752510"/>
              <a:gd name="connsiteX41" fmla="*/ 376238 w 571500"/>
              <a:gd name="connsiteY41" fmla="*/ 416278 h 752510"/>
              <a:gd name="connsiteX42" fmla="*/ 392430 w 571500"/>
              <a:gd name="connsiteY42" fmla="*/ 422946 h 752510"/>
              <a:gd name="connsiteX43" fmla="*/ 390525 w 571500"/>
              <a:gd name="connsiteY43" fmla="*/ 430566 h 752510"/>
              <a:gd name="connsiteX44" fmla="*/ 285750 w 571500"/>
              <a:gd name="connsiteY44" fmla="*/ 457236 h 752510"/>
              <a:gd name="connsiteX45" fmla="*/ 180975 w 571500"/>
              <a:gd name="connsiteY45" fmla="*/ 430566 h 752510"/>
              <a:gd name="connsiteX46" fmla="*/ 179070 w 571500"/>
              <a:gd name="connsiteY46" fmla="*/ 422946 h 752510"/>
              <a:gd name="connsiteX47" fmla="*/ 285750 w 571500"/>
              <a:gd name="connsiteY47" fmla="*/ 361986 h 752510"/>
              <a:gd name="connsiteX48" fmla="*/ 161925 w 571500"/>
              <a:gd name="connsiteY48" fmla="*/ 238161 h 752510"/>
              <a:gd name="connsiteX49" fmla="*/ 161925 w 571500"/>
              <a:gd name="connsiteY49" fmla="*/ 200061 h 752510"/>
              <a:gd name="connsiteX50" fmla="*/ 281940 w 571500"/>
              <a:gd name="connsiteY50" fmla="*/ 171486 h 752510"/>
              <a:gd name="connsiteX51" fmla="*/ 291465 w 571500"/>
              <a:gd name="connsiteY51" fmla="*/ 166723 h 752510"/>
              <a:gd name="connsiteX52" fmla="*/ 362903 w 571500"/>
              <a:gd name="connsiteY52" fmla="*/ 120051 h 752510"/>
              <a:gd name="connsiteX53" fmla="*/ 379095 w 571500"/>
              <a:gd name="connsiteY53" fmla="*/ 184821 h 752510"/>
              <a:gd name="connsiteX54" fmla="*/ 405765 w 571500"/>
              <a:gd name="connsiteY54" fmla="*/ 213396 h 752510"/>
              <a:gd name="connsiteX55" fmla="*/ 408623 w 571500"/>
              <a:gd name="connsiteY55" fmla="*/ 215301 h 752510"/>
              <a:gd name="connsiteX56" fmla="*/ 408623 w 571500"/>
              <a:gd name="connsiteY56" fmla="*/ 238161 h 752510"/>
              <a:gd name="connsiteX57" fmla="*/ 285750 w 571500"/>
              <a:gd name="connsiteY57" fmla="*/ 361986 h 752510"/>
              <a:gd name="connsiteX58" fmla="*/ 428625 w 571500"/>
              <a:gd name="connsiteY58" fmla="*/ 209586 h 752510"/>
              <a:gd name="connsiteX59" fmla="*/ 425768 w 571500"/>
              <a:gd name="connsiteY59" fmla="*/ 202918 h 752510"/>
              <a:gd name="connsiteX60" fmla="*/ 417195 w 571500"/>
              <a:gd name="connsiteY60" fmla="*/ 196251 h 752510"/>
              <a:gd name="connsiteX61" fmla="*/ 396240 w 571500"/>
              <a:gd name="connsiteY61" fmla="*/ 174343 h 752510"/>
              <a:gd name="connsiteX62" fmla="*/ 381953 w 571500"/>
              <a:gd name="connsiteY62" fmla="*/ 116241 h 752510"/>
              <a:gd name="connsiteX63" fmla="*/ 377190 w 571500"/>
              <a:gd name="connsiteY63" fmla="*/ 105763 h 752510"/>
              <a:gd name="connsiteX64" fmla="*/ 363855 w 571500"/>
              <a:gd name="connsiteY64" fmla="*/ 100048 h 752510"/>
              <a:gd name="connsiteX65" fmla="*/ 363855 w 571500"/>
              <a:gd name="connsiteY65" fmla="*/ 100048 h 752510"/>
              <a:gd name="connsiteX66" fmla="*/ 351473 w 571500"/>
              <a:gd name="connsiteY66" fmla="*/ 104811 h 752510"/>
              <a:gd name="connsiteX67" fmla="*/ 283845 w 571500"/>
              <a:gd name="connsiteY67" fmla="*/ 147673 h 752510"/>
              <a:gd name="connsiteX68" fmla="*/ 274320 w 571500"/>
              <a:gd name="connsiteY68" fmla="*/ 152436 h 752510"/>
              <a:gd name="connsiteX69" fmla="*/ 152400 w 571500"/>
              <a:gd name="connsiteY69" fmla="*/ 180058 h 752510"/>
              <a:gd name="connsiteX70" fmla="*/ 142875 w 571500"/>
              <a:gd name="connsiteY70" fmla="*/ 189583 h 752510"/>
              <a:gd name="connsiteX71" fmla="*/ 142875 w 571500"/>
              <a:gd name="connsiteY71" fmla="*/ 189583 h 752510"/>
              <a:gd name="connsiteX72" fmla="*/ 142875 w 571500"/>
              <a:gd name="connsiteY72" fmla="*/ 189583 h 752510"/>
              <a:gd name="connsiteX73" fmla="*/ 142875 w 571500"/>
              <a:gd name="connsiteY73" fmla="*/ 237208 h 752510"/>
              <a:gd name="connsiteX74" fmla="*/ 200025 w 571500"/>
              <a:gd name="connsiteY74" fmla="*/ 351508 h 752510"/>
              <a:gd name="connsiteX75" fmla="*/ 200025 w 571500"/>
              <a:gd name="connsiteY75" fmla="*/ 381036 h 752510"/>
              <a:gd name="connsiteX76" fmla="*/ 188595 w 571500"/>
              <a:gd name="connsiteY76" fmla="*/ 398181 h 752510"/>
              <a:gd name="connsiteX77" fmla="*/ 107632 w 571500"/>
              <a:gd name="connsiteY77" fmla="*/ 388656 h 752510"/>
              <a:gd name="connsiteX78" fmla="*/ 125730 w 571500"/>
              <a:gd name="connsiteY78" fmla="*/ 344841 h 752510"/>
              <a:gd name="connsiteX79" fmla="*/ 124778 w 571500"/>
              <a:gd name="connsiteY79" fmla="*/ 265783 h 752510"/>
              <a:gd name="connsiteX80" fmla="*/ 120968 w 571500"/>
              <a:gd name="connsiteY80" fmla="*/ 168628 h 752510"/>
              <a:gd name="connsiteX81" fmla="*/ 169545 w 571500"/>
              <a:gd name="connsiteY81" fmla="*/ 41946 h 752510"/>
              <a:gd name="connsiteX82" fmla="*/ 302895 w 571500"/>
              <a:gd name="connsiteY82" fmla="*/ 24801 h 752510"/>
              <a:gd name="connsiteX83" fmla="*/ 372428 w 571500"/>
              <a:gd name="connsiteY83" fmla="*/ 70521 h 752510"/>
              <a:gd name="connsiteX84" fmla="*/ 382905 w 571500"/>
              <a:gd name="connsiteY84" fmla="*/ 75283 h 752510"/>
              <a:gd name="connsiteX85" fmla="*/ 423863 w 571500"/>
              <a:gd name="connsiteY85" fmla="*/ 75283 h 752510"/>
              <a:gd name="connsiteX86" fmla="*/ 457200 w 571500"/>
              <a:gd name="connsiteY86" fmla="*/ 148626 h 752510"/>
              <a:gd name="connsiteX87" fmla="*/ 442913 w 571500"/>
              <a:gd name="connsiteY87" fmla="*/ 252448 h 752510"/>
              <a:gd name="connsiteX88" fmla="*/ 433388 w 571500"/>
              <a:gd name="connsiteY88" fmla="*/ 323886 h 752510"/>
              <a:gd name="connsiteX89" fmla="*/ 462915 w 571500"/>
              <a:gd name="connsiteY89" fmla="*/ 386751 h 752510"/>
              <a:gd name="connsiteX90" fmla="*/ 383858 w 571500"/>
              <a:gd name="connsiteY90" fmla="*/ 399133 h 752510"/>
              <a:gd name="connsiteX91" fmla="*/ 373380 w 571500"/>
              <a:gd name="connsiteY91" fmla="*/ 381988 h 752510"/>
              <a:gd name="connsiteX92" fmla="*/ 373380 w 571500"/>
              <a:gd name="connsiteY92" fmla="*/ 352461 h 752510"/>
              <a:gd name="connsiteX93" fmla="*/ 430530 w 571500"/>
              <a:gd name="connsiteY93" fmla="*/ 238161 h 752510"/>
              <a:gd name="connsiteX94" fmla="*/ 428625 w 571500"/>
              <a:gd name="connsiteY94" fmla="*/ 209586 h 752510"/>
              <a:gd name="connsiteX95" fmla="*/ 19050 w 571500"/>
              <a:gd name="connsiteY95" fmla="*/ 542961 h 752510"/>
              <a:gd name="connsiteX96" fmla="*/ 43815 w 571500"/>
              <a:gd name="connsiteY96" fmla="*/ 492478 h 752510"/>
              <a:gd name="connsiteX97" fmla="*/ 160973 w 571500"/>
              <a:gd name="connsiteY97" fmla="*/ 429613 h 752510"/>
              <a:gd name="connsiteX98" fmla="*/ 244793 w 571500"/>
              <a:gd name="connsiteY98" fmla="*/ 733461 h 752510"/>
              <a:gd name="connsiteX99" fmla="*/ 19050 w 571500"/>
              <a:gd name="connsiteY99" fmla="*/ 695361 h 752510"/>
              <a:gd name="connsiteX100" fmla="*/ 19050 w 571500"/>
              <a:gd name="connsiteY100" fmla="*/ 542961 h 752510"/>
              <a:gd name="connsiteX101" fmla="*/ 264795 w 571500"/>
              <a:gd name="connsiteY101" fmla="*/ 733461 h 752510"/>
              <a:gd name="connsiteX102" fmla="*/ 188595 w 571500"/>
              <a:gd name="connsiteY102" fmla="*/ 457236 h 752510"/>
              <a:gd name="connsiteX103" fmla="*/ 285750 w 571500"/>
              <a:gd name="connsiteY103" fmla="*/ 476286 h 752510"/>
              <a:gd name="connsiteX104" fmla="*/ 382905 w 571500"/>
              <a:gd name="connsiteY104" fmla="*/ 457236 h 752510"/>
              <a:gd name="connsiteX105" fmla="*/ 306705 w 571500"/>
              <a:gd name="connsiteY105" fmla="*/ 733461 h 752510"/>
              <a:gd name="connsiteX106" fmla="*/ 264795 w 571500"/>
              <a:gd name="connsiteY106" fmla="*/ 733461 h 752510"/>
              <a:gd name="connsiteX107" fmla="*/ 326708 w 571500"/>
              <a:gd name="connsiteY107" fmla="*/ 733461 h 752510"/>
              <a:gd name="connsiteX108" fmla="*/ 410528 w 571500"/>
              <a:gd name="connsiteY108" fmla="*/ 430566 h 752510"/>
              <a:gd name="connsiteX109" fmla="*/ 527685 w 571500"/>
              <a:gd name="connsiteY109" fmla="*/ 493431 h 752510"/>
              <a:gd name="connsiteX110" fmla="*/ 552450 w 571500"/>
              <a:gd name="connsiteY110" fmla="*/ 542961 h 752510"/>
              <a:gd name="connsiteX111" fmla="*/ 552450 w 571500"/>
              <a:gd name="connsiteY111" fmla="*/ 695361 h 752510"/>
              <a:gd name="connsiteX112" fmla="*/ 326708 w 571500"/>
              <a:gd name="connsiteY112" fmla="*/ 733461 h 75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71500" h="752510">
                <a:moveTo>
                  <a:pt x="571500" y="542961"/>
                </a:moveTo>
                <a:cubicBezTo>
                  <a:pt x="570548" y="519148"/>
                  <a:pt x="559118" y="495336"/>
                  <a:pt x="539115" y="479143"/>
                </a:cubicBezTo>
                <a:cubicBezTo>
                  <a:pt x="513398" y="457236"/>
                  <a:pt x="478155" y="437233"/>
                  <a:pt x="430530" y="418183"/>
                </a:cubicBezTo>
                <a:cubicBezTo>
                  <a:pt x="457200" y="411516"/>
                  <a:pt x="480060" y="397228"/>
                  <a:pt x="481013" y="396276"/>
                </a:cubicBezTo>
                <a:cubicBezTo>
                  <a:pt x="483870" y="394371"/>
                  <a:pt x="484823" y="392466"/>
                  <a:pt x="485775" y="389608"/>
                </a:cubicBezTo>
                <a:cubicBezTo>
                  <a:pt x="485775" y="386751"/>
                  <a:pt x="484823" y="383893"/>
                  <a:pt x="482917" y="381988"/>
                </a:cubicBezTo>
                <a:cubicBezTo>
                  <a:pt x="482917" y="381988"/>
                  <a:pt x="453390" y="353413"/>
                  <a:pt x="450533" y="322933"/>
                </a:cubicBezTo>
                <a:cubicBezTo>
                  <a:pt x="449580" y="310551"/>
                  <a:pt x="454342" y="284833"/>
                  <a:pt x="460058" y="257211"/>
                </a:cubicBezTo>
                <a:cubicBezTo>
                  <a:pt x="466725" y="221968"/>
                  <a:pt x="474345" y="181963"/>
                  <a:pt x="474345" y="149578"/>
                </a:cubicBezTo>
                <a:cubicBezTo>
                  <a:pt x="474345" y="102906"/>
                  <a:pt x="461963" y="77188"/>
                  <a:pt x="431483" y="59091"/>
                </a:cubicBezTo>
                <a:cubicBezTo>
                  <a:pt x="418148" y="51471"/>
                  <a:pt x="395288" y="54328"/>
                  <a:pt x="383858" y="56233"/>
                </a:cubicBezTo>
                <a:cubicBezTo>
                  <a:pt x="375285" y="44803"/>
                  <a:pt x="353378" y="21943"/>
                  <a:pt x="306705" y="6703"/>
                </a:cubicBezTo>
                <a:cubicBezTo>
                  <a:pt x="256223" y="-6632"/>
                  <a:pt x="203835" y="36"/>
                  <a:pt x="158115" y="25753"/>
                </a:cubicBezTo>
                <a:cubicBezTo>
                  <a:pt x="117157" y="52423"/>
                  <a:pt x="100013" y="94333"/>
                  <a:pt x="100013" y="169581"/>
                </a:cubicBezTo>
                <a:cubicBezTo>
                  <a:pt x="100013" y="206728"/>
                  <a:pt x="101918" y="239113"/>
                  <a:pt x="103823" y="267688"/>
                </a:cubicBezTo>
                <a:cubicBezTo>
                  <a:pt x="105728" y="300073"/>
                  <a:pt x="107632" y="325791"/>
                  <a:pt x="104775" y="342936"/>
                </a:cubicBezTo>
                <a:cubicBezTo>
                  <a:pt x="102870" y="360081"/>
                  <a:pt x="93345" y="375321"/>
                  <a:pt x="83820" y="387703"/>
                </a:cubicBezTo>
                <a:cubicBezTo>
                  <a:pt x="81915" y="389608"/>
                  <a:pt x="81915" y="392466"/>
                  <a:pt x="81915" y="395323"/>
                </a:cubicBezTo>
                <a:cubicBezTo>
                  <a:pt x="81915" y="398181"/>
                  <a:pt x="83820" y="400086"/>
                  <a:pt x="86678" y="401991"/>
                </a:cubicBezTo>
                <a:cubicBezTo>
                  <a:pt x="88582" y="402943"/>
                  <a:pt x="109538" y="414373"/>
                  <a:pt x="136208" y="420088"/>
                </a:cubicBezTo>
                <a:cubicBezTo>
                  <a:pt x="89535" y="438186"/>
                  <a:pt x="55245" y="458188"/>
                  <a:pt x="30480" y="479143"/>
                </a:cubicBezTo>
                <a:cubicBezTo>
                  <a:pt x="12382" y="495336"/>
                  <a:pt x="953" y="519148"/>
                  <a:pt x="0" y="542961"/>
                </a:cubicBezTo>
                <a:lnTo>
                  <a:pt x="0" y="704886"/>
                </a:lnTo>
                <a:lnTo>
                  <a:pt x="3810" y="707743"/>
                </a:lnTo>
                <a:cubicBezTo>
                  <a:pt x="48578" y="737271"/>
                  <a:pt x="168593" y="752511"/>
                  <a:pt x="288608" y="752511"/>
                </a:cubicBezTo>
                <a:cubicBezTo>
                  <a:pt x="408623" y="752511"/>
                  <a:pt x="527685" y="737271"/>
                  <a:pt x="567690" y="707743"/>
                </a:cubicBezTo>
                <a:lnTo>
                  <a:pt x="571500" y="704886"/>
                </a:lnTo>
                <a:lnTo>
                  <a:pt x="571500" y="542961"/>
                </a:lnTo>
                <a:close/>
                <a:moveTo>
                  <a:pt x="179070" y="422946"/>
                </a:moveTo>
                <a:lnTo>
                  <a:pt x="195263" y="416278"/>
                </a:lnTo>
                <a:cubicBezTo>
                  <a:pt x="196215" y="416278"/>
                  <a:pt x="197168" y="415326"/>
                  <a:pt x="198120" y="415326"/>
                </a:cubicBezTo>
                <a:cubicBezTo>
                  <a:pt x="199073" y="415326"/>
                  <a:pt x="199073" y="415326"/>
                  <a:pt x="200025" y="414373"/>
                </a:cubicBezTo>
                <a:lnTo>
                  <a:pt x="200025" y="414373"/>
                </a:lnTo>
                <a:cubicBezTo>
                  <a:pt x="212408" y="407706"/>
                  <a:pt x="219075" y="395323"/>
                  <a:pt x="219075" y="381036"/>
                </a:cubicBezTo>
                <a:lnTo>
                  <a:pt x="219075" y="363891"/>
                </a:lnTo>
                <a:cubicBezTo>
                  <a:pt x="239077" y="374368"/>
                  <a:pt x="261938" y="380083"/>
                  <a:pt x="285750" y="380083"/>
                </a:cubicBezTo>
                <a:cubicBezTo>
                  <a:pt x="309563" y="380083"/>
                  <a:pt x="332423" y="374368"/>
                  <a:pt x="352425" y="363891"/>
                </a:cubicBezTo>
                <a:lnTo>
                  <a:pt x="352425" y="381036"/>
                </a:lnTo>
                <a:cubicBezTo>
                  <a:pt x="352425" y="395323"/>
                  <a:pt x="360045" y="407706"/>
                  <a:pt x="372428" y="414373"/>
                </a:cubicBezTo>
                <a:lnTo>
                  <a:pt x="372428" y="414373"/>
                </a:lnTo>
                <a:cubicBezTo>
                  <a:pt x="372428" y="414373"/>
                  <a:pt x="373380" y="414373"/>
                  <a:pt x="373380" y="414373"/>
                </a:cubicBezTo>
                <a:cubicBezTo>
                  <a:pt x="374333" y="415326"/>
                  <a:pt x="375285" y="415326"/>
                  <a:pt x="376238" y="416278"/>
                </a:cubicBezTo>
                <a:lnTo>
                  <a:pt x="392430" y="422946"/>
                </a:lnTo>
                <a:lnTo>
                  <a:pt x="390525" y="430566"/>
                </a:lnTo>
                <a:cubicBezTo>
                  <a:pt x="369570" y="446758"/>
                  <a:pt x="329565" y="457236"/>
                  <a:pt x="285750" y="457236"/>
                </a:cubicBezTo>
                <a:cubicBezTo>
                  <a:pt x="241935" y="457236"/>
                  <a:pt x="200977" y="446758"/>
                  <a:pt x="180975" y="430566"/>
                </a:cubicBezTo>
                <a:lnTo>
                  <a:pt x="179070" y="422946"/>
                </a:lnTo>
                <a:close/>
                <a:moveTo>
                  <a:pt x="285750" y="361986"/>
                </a:moveTo>
                <a:cubicBezTo>
                  <a:pt x="217170" y="361986"/>
                  <a:pt x="161925" y="306741"/>
                  <a:pt x="161925" y="238161"/>
                </a:cubicBezTo>
                <a:lnTo>
                  <a:pt x="161925" y="200061"/>
                </a:lnTo>
                <a:cubicBezTo>
                  <a:pt x="200025" y="198156"/>
                  <a:pt x="252413" y="183868"/>
                  <a:pt x="281940" y="171486"/>
                </a:cubicBezTo>
                <a:lnTo>
                  <a:pt x="291465" y="166723"/>
                </a:lnTo>
                <a:cubicBezTo>
                  <a:pt x="319088" y="152436"/>
                  <a:pt x="338138" y="143863"/>
                  <a:pt x="362903" y="120051"/>
                </a:cubicBezTo>
                <a:cubicBezTo>
                  <a:pt x="364808" y="131481"/>
                  <a:pt x="370523" y="168628"/>
                  <a:pt x="379095" y="184821"/>
                </a:cubicBezTo>
                <a:cubicBezTo>
                  <a:pt x="388620" y="201013"/>
                  <a:pt x="399098" y="208633"/>
                  <a:pt x="405765" y="213396"/>
                </a:cubicBezTo>
                <a:cubicBezTo>
                  <a:pt x="406718" y="214348"/>
                  <a:pt x="407670" y="214348"/>
                  <a:pt x="408623" y="215301"/>
                </a:cubicBezTo>
                <a:lnTo>
                  <a:pt x="408623" y="238161"/>
                </a:lnTo>
                <a:cubicBezTo>
                  <a:pt x="409575" y="306741"/>
                  <a:pt x="354330" y="361986"/>
                  <a:pt x="285750" y="361986"/>
                </a:cubicBezTo>
                <a:close/>
                <a:moveTo>
                  <a:pt x="428625" y="209586"/>
                </a:moveTo>
                <a:cubicBezTo>
                  <a:pt x="428625" y="207681"/>
                  <a:pt x="427673" y="204823"/>
                  <a:pt x="425768" y="202918"/>
                </a:cubicBezTo>
                <a:cubicBezTo>
                  <a:pt x="423863" y="200061"/>
                  <a:pt x="420053" y="198156"/>
                  <a:pt x="417195" y="196251"/>
                </a:cubicBezTo>
                <a:cubicBezTo>
                  <a:pt x="410528" y="192441"/>
                  <a:pt x="402908" y="186726"/>
                  <a:pt x="396240" y="174343"/>
                </a:cubicBezTo>
                <a:cubicBezTo>
                  <a:pt x="390525" y="164818"/>
                  <a:pt x="384810" y="138148"/>
                  <a:pt x="381953" y="116241"/>
                </a:cubicBezTo>
                <a:cubicBezTo>
                  <a:pt x="381000" y="112431"/>
                  <a:pt x="379095" y="108621"/>
                  <a:pt x="377190" y="105763"/>
                </a:cubicBezTo>
                <a:cubicBezTo>
                  <a:pt x="373380" y="101953"/>
                  <a:pt x="368618" y="100048"/>
                  <a:pt x="363855" y="100048"/>
                </a:cubicBezTo>
                <a:cubicBezTo>
                  <a:pt x="363855" y="100048"/>
                  <a:pt x="363855" y="100048"/>
                  <a:pt x="363855" y="100048"/>
                </a:cubicBezTo>
                <a:cubicBezTo>
                  <a:pt x="359093" y="100048"/>
                  <a:pt x="354330" y="101953"/>
                  <a:pt x="351473" y="104811"/>
                </a:cubicBezTo>
                <a:cubicBezTo>
                  <a:pt x="327660" y="125766"/>
                  <a:pt x="311468" y="134338"/>
                  <a:pt x="283845" y="147673"/>
                </a:cubicBezTo>
                <a:lnTo>
                  <a:pt x="274320" y="152436"/>
                </a:lnTo>
                <a:cubicBezTo>
                  <a:pt x="244793" y="165771"/>
                  <a:pt x="188595" y="180058"/>
                  <a:pt x="152400" y="180058"/>
                </a:cubicBezTo>
                <a:cubicBezTo>
                  <a:pt x="146685" y="180058"/>
                  <a:pt x="142875" y="183868"/>
                  <a:pt x="142875" y="189583"/>
                </a:cubicBezTo>
                <a:cubicBezTo>
                  <a:pt x="142875" y="189583"/>
                  <a:pt x="142875" y="189583"/>
                  <a:pt x="142875" y="189583"/>
                </a:cubicBezTo>
                <a:lnTo>
                  <a:pt x="142875" y="189583"/>
                </a:lnTo>
                <a:lnTo>
                  <a:pt x="142875" y="237208"/>
                </a:lnTo>
                <a:cubicBezTo>
                  <a:pt x="142875" y="283881"/>
                  <a:pt x="165735" y="324838"/>
                  <a:pt x="200025" y="351508"/>
                </a:cubicBezTo>
                <a:lnTo>
                  <a:pt x="200025" y="381036"/>
                </a:lnTo>
                <a:cubicBezTo>
                  <a:pt x="200025" y="388656"/>
                  <a:pt x="195263" y="395323"/>
                  <a:pt x="188595" y="398181"/>
                </a:cubicBezTo>
                <a:cubicBezTo>
                  <a:pt x="162877" y="409611"/>
                  <a:pt x="124778" y="396276"/>
                  <a:pt x="107632" y="388656"/>
                </a:cubicBezTo>
                <a:cubicBezTo>
                  <a:pt x="116205" y="376273"/>
                  <a:pt x="122873" y="361986"/>
                  <a:pt x="125730" y="344841"/>
                </a:cubicBezTo>
                <a:cubicBezTo>
                  <a:pt x="128588" y="325791"/>
                  <a:pt x="126682" y="299121"/>
                  <a:pt x="124778" y="265783"/>
                </a:cubicBezTo>
                <a:cubicBezTo>
                  <a:pt x="122873" y="237208"/>
                  <a:pt x="120968" y="205776"/>
                  <a:pt x="120968" y="168628"/>
                </a:cubicBezTo>
                <a:cubicBezTo>
                  <a:pt x="120968" y="101001"/>
                  <a:pt x="135255" y="63853"/>
                  <a:pt x="169545" y="41946"/>
                </a:cubicBezTo>
                <a:cubicBezTo>
                  <a:pt x="210502" y="19086"/>
                  <a:pt x="257175" y="12418"/>
                  <a:pt x="302895" y="24801"/>
                </a:cubicBezTo>
                <a:cubicBezTo>
                  <a:pt x="355283" y="40993"/>
                  <a:pt x="372428" y="70521"/>
                  <a:pt x="372428" y="70521"/>
                </a:cubicBezTo>
                <a:cubicBezTo>
                  <a:pt x="374333" y="74331"/>
                  <a:pt x="379095" y="76236"/>
                  <a:pt x="382905" y="75283"/>
                </a:cubicBezTo>
                <a:cubicBezTo>
                  <a:pt x="395288" y="72426"/>
                  <a:pt x="416243" y="70521"/>
                  <a:pt x="423863" y="75283"/>
                </a:cubicBezTo>
                <a:cubicBezTo>
                  <a:pt x="444817" y="86713"/>
                  <a:pt x="457200" y="102906"/>
                  <a:pt x="457200" y="148626"/>
                </a:cubicBezTo>
                <a:cubicBezTo>
                  <a:pt x="457200" y="179106"/>
                  <a:pt x="449580" y="218158"/>
                  <a:pt x="442913" y="252448"/>
                </a:cubicBezTo>
                <a:cubicBezTo>
                  <a:pt x="437198" y="282928"/>
                  <a:pt x="432435" y="308646"/>
                  <a:pt x="433388" y="323886"/>
                </a:cubicBezTo>
                <a:cubicBezTo>
                  <a:pt x="435293" y="350556"/>
                  <a:pt x="452438" y="374368"/>
                  <a:pt x="462915" y="386751"/>
                </a:cubicBezTo>
                <a:cubicBezTo>
                  <a:pt x="445770" y="395323"/>
                  <a:pt x="409575" y="411516"/>
                  <a:pt x="383858" y="399133"/>
                </a:cubicBezTo>
                <a:cubicBezTo>
                  <a:pt x="377190" y="396276"/>
                  <a:pt x="373380" y="389608"/>
                  <a:pt x="373380" y="381988"/>
                </a:cubicBezTo>
                <a:lnTo>
                  <a:pt x="373380" y="352461"/>
                </a:lnTo>
                <a:cubicBezTo>
                  <a:pt x="407670" y="326743"/>
                  <a:pt x="430530" y="284833"/>
                  <a:pt x="430530" y="238161"/>
                </a:cubicBezTo>
                <a:lnTo>
                  <a:pt x="428625" y="209586"/>
                </a:lnTo>
                <a:close/>
                <a:moveTo>
                  <a:pt x="19050" y="542961"/>
                </a:moveTo>
                <a:cubicBezTo>
                  <a:pt x="19050" y="523911"/>
                  <a:pt x="28575" y="506766"/>
                  <a:pt x="43815" y="492478"/>
                </a:cubicBezTo>
                <a:cubicBezTo>
                  <a:pt x="70485" y="469618"/>
                  <a:pt x="108585" y="449616"/>
                  <a:pt x="160973" y="429613"/>
                </a:cubicBezTo>
                <a:lnTo>
                  <a:pt x="244793" y="733461"/>
                </a:lnTo>
                <a:cubicBezTo>
                  <a:pt x="148590" y="730603"/>
                  <a:pt x="58103" y="717268"/>
                  <a:pt x="19050" y="695361"/>
                </a:cubicBezTo>
                <a:lnTo>
                  <a:pt x="19050" y="542961"/>
                </a:lnTo>
                <a:close/>
                <a:moveTo>
                  <a:pt x="264795" y="733461"/>
                </a:moveTo>
                <a:lnTo>
                  <a:pt x="188595" y="457236"/>
                </a:lnTo>
                <a:cubicBezTo>
                  <a:pt x="213360" y="469618"/>
                  <a:pt x="248602" y="476286"/>
                  <a:pt x="285750" y="476286"/>
                </a:cubicBezTo>
                <a:cubicBezTo>
                  <a:pt x="322898" y="476286"/>
                  <a:pt x="358140" y="469618"/>
                  <a:pt x="382905" y="457236"/>
                </a:cubicBezTo>
                <a:lnTo>
                  <a:pt x="306705" y="733461"/>
                </a:lnTo>
                <a:cubicBezTo>
                  <a:pt x="292418" y="734413"/>
                  <a:pt x="279083" y="733461"/>
                  <a:pt x="264795" y="733461"/>
                </a:cubicBezTo>
                <a:close/>
                <a:moveTo>
                  <a:pt x="326708" y="733461"/>
                </a:moveTo>
                <a:lnTo>
                  <a:pt x="410528" y="430566"/>
                </a:lnTo>
                <a:cubicBezTo>
                  <a:pt x="462915" y="450568"/>
                  <a:pt x="501015" y="470571"/>
                  <a:pt x="527685" y="493431"/>
                </a:cubicBezTo>
                <a:cubicBezTo>
                  <a:pt x="542925" y="506766"/>
                  <a:pt x="552450" y="523911"/>
                  <a:pt x="552450" y="542961"/>
                </a:cubicBezTo>
                <a:lnTo>
                  <a:pt x="552450" y="695361"/>
                </a:lnTo>
                <a:cubicBezTo>
                  <a:pt x="516255" y="718221"/>
                  <a:pt x="424815" y="730603"/>
                  <a:pt x="326708" y="733461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aphic 8" descr="Office worker male with solid fill">
            <a:extLst>
              <a:ext uri="{FF2B5EF4-FFF2-40B4-BE49-F238E27FC236}">
                <a16:creationId xmlns:a16="http://schemas.microsoft.com/office/drawing/2014/main" id="{DB62C0DC-950C-4E53-DC33-AE279F1D1CD9}"/>
              </a:ext>
            </a:extLst>
          </p:cNvPr>
          <p:cNvGrpSpPr/>
          <p:nvPr/>
        </p:nvGrpSpPr>
        <p:grpSpPr>
          <a:xfrm>
            <a:off x="2158157" y="2456632"/>
            <a:ext cx="609561" cy="751636"/>
            <a:chOff x="2616537" y="3243225"/>
            <a:chExt cx="609561" cy="751636"/>
          </a:xfrm>
          <a:solidFill>
            <a:schemeClr val="tx2">
              <a:lumMod val="9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2867487-1A8B-CFD8-CC9B-66316CAEB27E}"/>
                </a:ext>
              </a:extLst>
            </p:cNvPr>
            <p:cNvSpPr/>
            <p:nvPr/>
          </p:nvSpPr>
          <p:spPr>
            <a:xfrm>
              <a:off x="2873712" y="3671851"/>
              <a:ext cx="95250" cy="57150"/>
            </a:xfrm>
            <a:custGeom>
              <a:avLst/>
              <a:gdLst>
                <a:gd name="connsiteX0" fmla="*/ 18478 w 95250"/>
                <a:gd name="connsiteY0" fmla="*/ 57150 h 57150"/>
                <a:gd name="connsiteX1" fmla="*/ 76772 w 95250"/>
                <a:gd name="connsiteY1" fmla="*/ 57150 h 57150"/>
                <a:gd name="connsiteX2" fmla="*/ 95250 w 95250"/>
                <a:gd name="connsiteY2" fmla="*/ 0 h 57150"/>
                <a:gd name="connsiteX3" fmla="*/ 0 w 95250"/>
                <a:gd name="connsiteY3" fmla="*/ 0 h 57150"/>
                <a:gd name="connsiteX4" fmla="*/ 18478 w 95250"/>
                <a:gd name="connsiteY4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57150">
                  <a:moveTo>
                    <a:pt x="18478" y="57150"/>
                  </a:moveTo>
                  <a:lnTo>
                    <a:pt x="76772" y="5715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18478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713D5B9-EE48-80C6-3868-5EF4947808AE}"/>
                </a:ext>
              </a:extLst>
            </p:cNvPr>
            <p:cNvSpPr/>
            <p:nvPr/>
          </p:nvSpPr>
          <p:spPr>
            <a:xfrm>
              <a:off x="2880665" y="3748051"/>
              <a:ext cx="81343" cy="228600"/>
            </a:xfrm>
            <a:custGeom>
              <a:avLst/>
              <a:gdLst>
                <a:gd name="connsiteX0" fmla="*/ 12954 w 81343"/>
                <a:gd name="connsiteY0" fmla="*/ 0 h 228600"/>
                <a:gd name="connsiteX1" fmla="*/ 0 w 81343"/>
                <a:gd name="connsiteY1" fmla="*/ 187928 h 228600"/>
                <a:gd name="connsiteX2" fmla="*/ 40672 w 81343"/>
                <a:gd name="connsiteY2" fmla="*/ 228600 h 228600"/>
                <a:gd name="connsiteX3" fmla="*/ 81344 w 81343"/>
                <a:gd name="connsiteY3" fmla="*/ 187928 h 228600"/>
                <a:gd name="connsiteX4" fmla="*/ 68390 w 81343"/>
                <a:gd name="connsiteY4" fmla="*/ 0 h 228600"/>
                <a:gd name="connsiteX5" fmla="*/ 12954 w 81343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43" h="228600">
                  <a:moveTo>
                    <a:pt x="12954" y="0"/>
                  </a:moveTo>
                  <a:lnTo>
                    <a:pt x="0" y="187928"/>
                  </a:lnTo>
                  <a:lnTo>
                    <a:pt x="40672" y="228600"/>
                  </a:lnTo>
                  <a:lnTo>
                    <a:pt x="81344" y="187928"/>
                  </a:lnTo>
                  <a:lnTo>
                    <a:pt x="68390" y="0"/>
                  </a:lnTo>
                  <a:lnTo>
                    <a:pt x="12954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17E54F-2257-1101-3463-A8EF6D33EA86}"/>
                </a:ext>
              </a:extLst>
            </p:cNvPr>
            <p:cNvSpPr/>
            <p:nvPr/>
          </p:nvSpPr>
          <p:spPr>
            <a:xfrm>
              <a:off x="2616537" y="3243225"/>
              <a:ext cx="609561" cy="751636"/>
            </a:xfrm>
            <a:custGeom>
              <a:avLst/>
              <a:gdLst>
                <a:gd name="connsiteX0" fmla="*/ 609543 w 609561"/>
                <a:gd name="connsiteY0" fmla="*/ 533019 h 751636"/>
                <a:gd name="connsiteX1" fmla="*/ 573977 w 609561"/>
                <a:gd name="connsiteY1" fmla="*/ 461582 h 751636"/>
                <a:gd name="connsiteX2" fmla="*/ 452666 w 609561"/>
                <a:gd name="connsiteY2" fmla="*/ 398774 h 751636"/>
                <a:gd name="connsiteX3" fmla="*/ 405946 w 609561"/>
                <a:gd name="connsiteY3" fmla="*/ 379600 h 751636"/>
                <a:gd name="connsiteX4" fmla="*/ 400040 w 609561"/>
                <a:gd name="connsiteY4" fmla="*/ 370789 h 751636"/>
                <a:gd name="connsiteX5" fmla="*/ 400040 w 609561"/>
                <a:gd name="connsiteY5" fmla="*/ 347415 h 751636"/>
                <a:gd name="connsiteX6" fmla="*/ 457057 w 609561"/>
                <a:gd name="connsiteY6" fmla="*/ 231562 h 751636"/>
                <a:gd name="connsiteX7" fmla="*/ 481327 w 609561"/>
                <a:gd name="connsiteY7" fmla="*/ 189929 h 751636"/>
                <a:gd name="connsiteX8" fmla="*/ 485575 w 609561"/>
                <a:gd name="connsiteY8" fmla="*/ 162716 h 751636"/>
                <a:gd name="connsiteX9" fmla="*/ 385839 w 609561"/>
                <a:gd name="connsiteY9" fmla="*/ 17936 h 751636"/>
                <a:gd name="connsiteX10" fmla="*/ 371875 w 609561"/>
                <a:gd name="connsiteY10" fmla="*/ 19183 h 751636"/>
                <a:gd name="connsiteX11" fmla="*/ 362255 w 609561"/>
                <a:gd name="connsiteY11" fmla="*/ 25851 h 751636"/>
                <a:gd name="connsiteX12" fmla="*/ 351615 w 609561"/>
                <a:gd name="connsiteY12" fmla="*/ 11306 h 751636"/>
                <a:gd name="connsiteX13" fmla="*/ 337871 w 609561"/>
                <a:gd name="connsiteY13" fmla="*/ 2553 h 751636"/>
                <a:gd name="connsiteX14" fmla="*/ 307867 w 609561"/>
                <a:gd name="connsiteY14" fmla="*/ 0 h 751636"/>
                <a:gd name="connsiteX15" fmla="*/ 132512 w 609561"/>
                <a:gd name="connsiteY15" fmla="*/ 145352 h 751636"/>
                <a:gd name="connsiteX16" fmla="*/ 132131 w 609561"/>
                <a:gd name="connsiteY16" fmla="*/ 147428 h 751636"/>
                <a:gd name="connsiteX17" fmla="*/ 103975 w 609561"/>
                <a:gd name="connsiteY17" fmla="*/ 216646 h 751636"/>
                <a:gd name="connsiteX18" fmla="*/ 152438 w 609561"/>
                <a:gd name="connsiteY18" fmla="*/ 216646 h 751636"/>
                <a:gd name="connsiteX19" fmla="*/ 152438 w 609561"/>
                <a:gd name="connsiteY19" fmla="*/ 228600 h 751636"/>
                <a:gd name="connsiteX20" fmla="*/ 209493 w 609561"/>
                <a:gd name="connsiteY20" fmla="*/ 347348 h 751636"/>
                <a:gd name="connsiteX21" fmla="*/ 209493 w 609561"/>
                <a:gd name="connsiteY21" fmla="*/ 370742 h 751636"/>
                <a:gd name="connsiteX22" fmla="*/ 203587 w 609561"/>
                <a:gd name="connsiteY22" fmla="*/ 379552 h 751636"/>
                <a:gd name="connsiteX23" fmla="*/ 156915 w 609561"/>
                <a:gd name="connsiteY23" fmla="*/ 398688 h 751636"/>
                <a:gd name="connsiteX24" fmla="*/ 35814 w 609561"/>
                <a:gd name="connsiteY24" fmla="*/ 461277 h 751636"/>
                <a:gd name="connsiteX25" fmla="*/ 0 w 609561"/>
                <a:gd name="connsiteY25" fmla="*/ 533400 h 751636"/>
                <a:gd name="connsiteX26" fmla="*/ 0 w 609561"/>
                <a:gd name="connsiteY26" fmla="*/ 700088 h 751636"/>
                <a:gd name="connsiteX27" fmla="*/ 7620 w 609561"/>
                <a:gd name="connsiteY27" fmla="*/ 705803 h 751636"/>
                <a:gd name="connsiteX28" fmla="*/ 221933 w 609561"/>
                <a:gd name="connsiteY28" fmla="*/ 750456 h 751636"/>
                <a:gd name="connsiteX29" fmla="*/ 244345 w 609561"/>
                <a:gd name="connsiteY29" fmla="*/ 751618 h 751636"/>
                <a:gd name="connsiteX30" fmla="*/ 207274 w 609561"/>
                <a:gd name="connsiteY30" fmla="*/ 419195 h 751636"/>
                <a:gd name="connsiteX31" fmla="*/ 218046 w 609561"/>
                <a:gd name="connsiteY31" fmla="*/ 414776 h 751636"/>
                <a:gd name="connsiteX32" fmla="*/ 247593 w 609561"/>
                <a:gd name="connsiteY32" fmla="*/ 370742 h 751636"/>
                <a:gd name="connsiteX33" fmla="*/ 247593 w 609561"/>
                <a:gd name="connsiteY33" fmla="*/ 369789 h 751636"/>
                <a:gd name="connsiteX34" fmla="*/ 361950 w 609561"/>
                <a:gd name="connsiteY34" fmla="*/ 369789 h 751636"/>
                <a:gd name="connsiteX35" fmla="*/ 361950 w 609561"/>
                <a:gd name="connsiteY35" fmla="*/ 370742 h 751636"/>
                <a:gd name="connsiteX36" fmla="*/ 391478 w 609561"/>
                <a:gd name="connsiteY36" fmla="*/ 414795 h 751636"/>
                <a:gd name="connsiteX37" fmla="*/ 402250 w 609561"/>
                <a:gd name="connsiteY37" fmla="*/ 419214 h 751636"/>
                <a:gd name="connsiteX38" fmla="*/ 365169 w 609561"/>
                <a:gd name="connsiteY38" fmla="*/ 751637 h 751636"/>
                <a:gd name="connsiteX39" fmla="*/ 387572 w 609561"/>
                <a:gd name="connsiteY39" fmla="*/ 750475 h 751636"/>
                <a:gd name="connsiteX40" fmla="*/ 601942 w 609561"/>
                <a:gd name="connsiteY40" fmla="*/ 705822 h 751636"/>
                <a:gd name="connsiteX41" fmla="*/ 609562 w 609561"/>
                <a:gd name="connsiteY41" fmla="*/ 700107 h 751636"/>
                <a:gd name="connsiteX42" fmla="*/ 190538 w 609561"/>
                <a:gd name="connsiteY42" fmla="*/ 228600 h 751636"/>
                <a:gd name="connsiteX43" fmla="*/ 190538 w 609561"/>
                <a:gd name="connsiteY43" fmla="*/ 216646 h 751636"/>
                <a:gd name="connsiteX44" fmla="*/ 256918 w 609561"/>
                <a:gd name="connsiteY44" fmla="*/ 216646 h 751636"/>
                <a:gd name="connsiteX45" fmla="*/ 384362 w 609561"/>
                <a:gd name="connsiteY45" fmla="*/ 127435 h 751636"/>
                <a:gd name="connsiteX46" fmla="*/ 419138 w 609561"/>
                <a:gd name="connsiteY46" fmla="*/ 131912 h 751636"/>
                <a:gd name="connsiteX47" fmla="*/ 419138 w 609561"/>
                <a:gd name="connsiteY47" fmla="*/ 228600 h 751636"/>
                <a:gd name="connsiteX48" fmla="*/ 304838 w 609561"/>
                <a:gd name="connsiteY48" fmla="*/ 342900 h 751636"/>
                <a:gd name="connsiteX49" fmla="*/ 190538 w 609561"/>
                <a:gd name="connsiteY49" fmla="*/ 228600 h 751636"/>
                <a:gd name="connsiteX50" fmla="*/ 533390 w 609561"/>
                <a:gd name="connsiteY50" fmla="*/ 581025 h 751636"/>
                <a:gd name="connsiteX51" fmla="*/ 447665 w 609561"/>
                <a:gd name="connsiteY51" fmla="*/ 581025 h 751636"/>
                <a:gd name="connsiteX52" fmla="*/ 447665 w 609561"/>
                <a:gd name="connsiteY52" fmla="*/ 561975 h 751636"/>
                <a:gd name="connsiteX53" fmla="*/ 533390 w 609561"/>
                <a:gd name="connsiteY53" fmla="*/ 561975 h 75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9561" h="751636">
                  <a:moveTo>
                    <a:pt x="609543" y="533019"/>
                  </a:moveTo>
                  <a:cubicBezTo>
                    <a:pt x="609008" y="505076"/>
                    <a:pt x="595951" y="478850"/>
                    <a:pt x="573977" y="461582"/>
                  </a:cubicBezTo>
                  <a:cubicBezTo>
                    <a:pt x="538391" y="432454"/>
                    <a:pt x="496567" y="414471"/>
                    <a:pt x="452666" y="398774"/>
                  </a:cubicBezTo>
                  <a:lnTo>
                    <a:pt x="405946" y="379600"/>
                  </a:lnTo>
                  <a:cubicBezTo>
                    <a:pt x="402373" y="378132"/>
                    <a:pt x="400040" y="374652"/>
                    <a:pt x="400040" y="370789"/>
                  </a:cubicBezTo>
                  <a:lnTo>
                    <a:pt x="400040" y="347415"/>
                  </a:lnTo>
                  <a:cubicBezTo>
                    <a:pt x="435313" y="319185"/>
                    <a:pt x="456206" y="276733"/>
                    <a:pt x="457057" y="231562"/>
                  </a:cubicBezTo>
                  <a:lnTo>
                    <a:pt x="481327" y="189929"/>
                  </a:lnTo>
                  <a:cubicBezTo>
                    <a:pt x="484961" y="181346"/>
                    <a:pt x="486420" y="171998"/>
                    <a:pt x="485575" y="162716"/>
                  </a:cubicBezTo>
                  <a:cubicBezTo>
                    <a:pt x="480054" y="100293"/>
                    <a:pt x="442197" y="45338"/>
                    <a:pt x="385839" y="17936"/>
                  </a:cubicBezTo>
                  <a:cubicBezTo>
                    <a:pt x="381299" y="15806"/>
                    <a:pt x="375965" y="16282"/>
                    <a:pt x="371875" y="19183"/>
                  </a:cubicBezTo>
                  <a:lnTo>
                    <a:pt x="362255" y="25851"/>
                  </a:lnTo>
                  <a:lnTo>
                    <a:pt x="351615" y="11306"/>
                  </a:lnTo>
                  <a:cubicBezTo>
                    <a:pt x="348341" y="6719"/>
                    <a:pt x="343413" y="3581"/>
                    <a:pt x="337871" y="2553"/>
                  </a:cubicBezTo>
                  <a:cubicBezTo>
                    <a:pt x="327961" y="843"/>
                    <a:pt x="317923" y="-11"/>
                    <a:pt x="307867" y="0"/>
                  </a:cubicBezTo>
                  <a:cubicBezTo>
                    <a:pt x="222079" y="11"/>
                    <a:pt x="148435" y="61054"/>
                    <a:pt x="132512" y="145352"/>
                  </a:cubicBezTo>
                  <a:lnTo>
                    <a:pt x="132131" y="147428"/>
                  </a:lnTo>
                  <a:cubicBezTo>
                    <a:pt x="127506" y="172163"/>
                    <a:pt x="117929" y="195706"/>
                    <a:pt x="103975" y="216646"/>
                  </a:cubicBezTo>
                  <a:lnTo>
                    <a:pt x="152438" y="216646"/>
                  </a:lnTo>
                  <a:lnTo>
                    <a:pt x="152438" y="228600"/>
                  </a:lnTo>
                  <a:cubicBezTo>
                    <a:pt x="152441" y="274793"/>
                    <a:pt x="173432" y="318481"/>
                    <a:pt x="209493" y="347348"/>
                  </a:cubicBezTo>
                  <a:lnTo>
                    <a:pt x="209493" y="370742"/>
                  </a:lnTo>
                  <a:cubicBezTo>
                    <a:pt x="209493" y="374604"/>
                    <a:pt x="207160" y="378085"/>
                    <a:pt x="203587" y="379552"/>
                  </a:cubicBezTo>
                  <a:lnTo>
                    <a:pt x="156915" y="398688"/>
                  </a:lnTo>
                  <a:cubicBezTo>
                    <a:pt x="112986" y="414395"/>
                    <a:pt x="71190" y="432349"/>
                    <a:pt x="35814" y="461277"/>
                  </a:cubicBezTo>
                  <a:cubicBezTo>
                    <a:pt x="13593" y="478673"/>
                    <a:pt x="430" y="505183"/>
                    <a:pt x="0" y="533400"/>
                  </a:cubicBezTo>
                  <a:lnTo>
                    <a:pt x="0" y="700088"/>
                  </a:lnTo>
                  <a:lnTo>
                    <a:pt x="7620" y="705803"/>
                  </a:lnTo>
                  <a:cubicBezTo>
                    <a:pt x="49387" y="737130"/>
                    <a:pt x="159849" y="747227"/>
                    <a:pt x="221933" y="750456"/>
                  </a:cubicBezTo>
                  <a:lnTo>
                    <a:pt x="244345" y="751618"/>
                  </a:lnTo>
                  <a:lnTo>
                    <a:pt x="207274" y="419195"/>
                  </a:lnTo>
                  <a:lnTo>
                    <a:pt x="218046" y="414776"/>
                  </a:lnTo>
                  <a:cubicBezTo>
                    <a:pt x="235941" y="407482"/>
                    <a:pt x="247626" y="390066"/>
                    <a:pt x="247593" y="370742"/>
                  </a:cubicBezTo>
                  <a:lnTo>
                    <a:pt x="247593" y="369789"/>
                  </a:lnTo>
                  <a:cubicBezTo>
                    <a:pt x="284243" y="384757"/>
                    <a:pt x="325300" y="384757"/>
                    <a:pt x="361950" y="369789"/>
                  </a:cubicBezTo>
                  <a:lnTo>
                    <a:pt x="361950" y="370742"/>
                  </a:lnTo>
                  <a:cubicBezTo>
                    <a:pt x="361905" y="390068"/>
                    <a:pt x="373584" y="407492"/>
                    <a:pt x="391478" y="414795"/>
                  </a:cubicBezTo>
                  <a:lnTo>
                    <a:pt x="402250" y="419214"/>
                  </a:lnTo>
                  <a:lnTo>
                    <a:pt x="365169" y="751637"/>
                  </a:lnTo>
                  <a:lnTo>
                    <a:pt x="387572" y="750475"/>
                  </a:lnTo>
                  <a:cubicBezTo>
                    <a:pt x="449704" y="747246"/>
                    <a:pt x="560165" y="737140"/>
                    <a:pt x="601942" y="705822"/>
                  </a:cubicBezTo>
                  <a:lnTo>
                    <a:pt x="609562" y="700107"/>
                  </a:lnTo>
                  <a:close/>
                  <a:moveTo>
                    <a:pt x="190538" y="228600"/>
                  </a:moveTo>
                  <a:lnTo>
                    <a:pt x="190538" y="216646"/>
                  </a:lnTo>
                  <a:lnTo>
                    <a:pt x="256918" y="216646"/>
                  </a:lnTo>
                  <a:cubicBezTo>
                    <a:pt x="354835" y="216646"/>
                    <a:pt x="341519" y="138608"/>
                    <a:pt x="384362" y="127435"/>
                  </a:cubicBezTo>
                  <a:cubicBezTo>
                    <a:pt x="396137" y="125242"/>
                    <a:pt x="408302" y="126808"/>
                    <a:pt x="419138" y="131912"/>
                  </a:cubicBezTo>
                  <a:lnTo>
                    <a:pt x="419138" y="228600"/>
                  </a:lnTo>
                  <a:cubicBezTo>
                    <a:pt x="419138" y="291726"/>
                    <a:pt x="367964" y="342900"/>
                    <a:pt x="304838" y="342900"/>
                  </a:cubicBezTo>
                  <a:cubicBezTo>
                    <a:pt x="241712" y="342900"/>
                    <a:pt x="190538" y="291726"/>
                    <a:pt x="190538" y="228600"/>
                  </a:cubicBezTo>
                  <a:close/>
                  <a:moveTo>
                    <a:pt x="533390" y="581025"/>
                  </a:moveTo>
                  <a:lnTo>
                    <a:pt x="447665" y="581025"/>
                  </a:lnTo>
                  <a:lnTo>
                    <a:pt x="447665" y="561975"/>
                  </a:lnTo>
                  <a:lnTo>
                    <a:pt x="533390" y="5619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7A6BB984-F28B-970B-BD6D-9E3F724EB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637464"/>
              </p:ext>
            </p:extLst>
          </p:nvPr>
        </p:nvGraphicFramePr>
        <p:xfrm>
          <a:off x="3326255" y="466344"/>
          <a:ext cx="4673679" cy="566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B4EA279D-5147-ED95-2CED-802AF35A1A09}"/>
              </a:ext>
            </a:extLst>
          </p:cNvPr>
          <p:cNvSpPr txBox="1"/>
          <p:nvPr/>
        </p:nvSpPr>
        <p:spPr>
          <a:xfrm>
            <a:off x="358084" y="2566412"/>
            <a:ext cx="13834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Leasing Consultant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C3BBE-56D1-3F6B-DCB5-31B82B423A4D}"/>
              </a:ext>
            </a:extLst>
          </p:cNvPr>
          <p:cNvSpPr txBox="1"/>
          <p:nvPr/>
        </p:nvSpPr>
        <p:spPr>
          <a:xfrm>
            <a:off x="358084" y="4054497"/>
            <a:ext cx="13834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Client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186A79-9C41-7460-3B00-1C301C2B941C}"/>
              </a:ext>
            </a:extLst>
          </p:cNvPr>
          <p:cNvSpPr/>
          <p:nvPr/>
        </p:nvSpPr>
        <p:spPr>
          <a:xfrm>
            <a:off x="8865746" y="2179646"/>
            <a:ext cx="2286000" cy="1792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&lt;&lt;Email&gt;&gt;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CC37C7-C6EA-C203-26B3-6A5EEF00E4BA}"/>
              </a:ext>
            </a:extLst>
          </p:cNvPr>
          <p:cNvCxnSpPr>
            <a:cxnSpLocks/>
          </p:cNvCxnSpPr>
          <p:nvPr/>
        </p:nvCxnSpPr>
        <p:spPr>
          <a:xfrm flipV="1">
            <a:off x="2980944" y="1045084"/>
            <a:ext cx="2299383" cy="17873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9B47CA-9B61-F149-7001-DCF89D63AA0B}"/>
              </a:ext>
            </a:extLst>
          </p:cNvPr>
          <p:cNvCxnSpPr>
            <a:cxnSpLocks/>
          </p:cNvCxnSpPr>
          <p:nvPr/>
        </p:nvCxnSpPr>
        <p:spPr>
          <a:xfrm flipV="1">
            <a:off x="2980944" y="2805018"/>
            <a:ext cx="2249244" cy="2743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7" name="Picture 46" descr="Vintage Jones Franklin | Apartments in Raleigh, NC">
            <a:extLst>
              <a:ext uri="{FF2B5EF4-FFF2-40B4-BE49-F238E27FC236}">
                <a16:creationId xmlns:a16="http://schemas.microsoft.com/office/drawing/2014/main" id="{50000DB3-43CC-2402-E537-A5D09575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330" y="261059"/>
            <a:ext cx="492843" cy="349534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56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1578-28D6-2B51-9E2C-70CE641A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Burndown  Chart Data</a:t>
            </a:r>
          </a:p>
        </p:txBody>
      </p:sp>
      <p:pic>
        <p:nvPicPr>
          <p:cNvPr id="7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E06CC8F-AEE5-0EE6-E32E-78F650E4A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6915" y="915272"/>
            <a:ext cx="6915663" cy="503114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 descr="Vintage Jones Franklin | Apartments in Raleigh, NC">
            <a:extLst>
              <a:ext uri="{FF2B5EF4-FFF2-40B4-BE49-F238E27FC236}">
                <a16:creationId xmlns:a16="http://schemas.microsoft.com/office/drawing/2014/main" id="{F412E240-F995-FFC6-802C-74C240B3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330" y="261059"/>
            <a:ext cx="492843" cy="349534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88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4915-DAB5-211B-7034-57A72CF2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Program plan –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ipo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Chart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431A7C-4F08-EFFA-DBED-160B27B31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927655"/>
              </p:ext>
            </p:extLst>
          </p:nvPr>
        </p:nvGraphicFramePr>
        <p:xfrm>
          <a:off x="1142999" y="2666999"/>
          <a:ext cx="9905999" cy="314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708">
                  <a:extLst>
                    <a:ext uri="{9D8B030D-6E8A-4147-A177-3AD203B41FA5}">
                      <a16:colId xmlns:a16="http://schemas.microsoft.com/office/drawing/2014/main" val="3670461996"/>
                    </a:ext>
                  </a:extLst>
                </a:gridCol>
                <a:gridCol w="4556759">
                  <a:extLst>
                    <a:ext uri="{9D8B030D-6E8A-4147-A177-3AD203B41FA5}">
                      <a16:colId xmlns:a16="http://schemas.microsoft.com/office/drawing/2014/main" val="1282342669"/>
                    </a:ext>
                  </a:extLst>
                </a:gridCol>
                <a:gridCol w="2859532">
                  <a:extLst>
                    <a:ext uri="{9D8B030D-6E8A-4147-A177-3AD203B41FA5}">
                      <a16:colId xmlns:a16="http://schemas.microsoft.com/office/drawing/2014/main" val="121300900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Processing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Output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6650423"/>
                  </a:ext>
                </a:extLst>
              </a:tr>
              <a:tr h="2857500">
                <a:tc>
                  <a:txBody>
                    <a:bodyPr/>
                    <a:lstStyle/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>
                          <a:effectLst/>
                        </a:rPr>
                        <a:t>User will generate guest card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>
                        <a:effectLst/>
                      </a:endParaRP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>
                          <a:effectLst/>
                        </a:rPr>
                        <a:t>Employee generates automated follow ups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>
                          <a:effectLst/>
                        </a:rPr>
                        <a:t>Website will add guest to the database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>
                        <a:effectLst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>
                        <a:effectLst/>
                      </a:endParaRP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>
                          <a:effectLst/>
                        </a:rPr>
                        <a:t>Website will define time increments to send pre-determined follow up emails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>
                          <a:effectLst/>
                        </a:rPr>
                        <a:t>Guest will now be viewable by employees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>
                        <a:effectLst/>
                      </a:endParaRP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>
                          <a:effectLst/>
                        </a:rPr>
                        <a:t>Guest will receive automated follow-ups to increase total occupancy percentages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377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F49E16-E754-4986-0F8C-3E97FBC6D89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37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19AF3229FE4243B79C7DBE3545A1E5" ma:contentTypeVersion="8" ma:contentTypeDescription="Create a new document." ma:contentTypeScope="" ma:versionID="99b4ce97ade9b6a317975383f8ace9b2">
  <xsd:schema xmlns:xsd="http://www.w3.org/2001/XMLSchema" xmlns:xs="http://www.w3.org/2001/XMLSchema" xmlns:p="http://schemas.microsoft.com/office/2006/metadata/properties" xmlns:ns2="1c742b99-b231-4b6a-bb1f-b03f403d7a45" xmlns:ns3="303a2e27-56bb-490a-a11d-4f20c6a61bda" targetNamespace="http://schemas.microsoft.com/office/2006/metadata/properties" ma:root="true" ma:fieldsID="e27e0bff0cc306e5cf49fafbc7883877" ns2:_="" ns3:_="">
    <xsd:import namespace="1c742b99-b231-4b6a-bb1f-b03f403d7a45"/>
    <xsd:import namespace="303a2e27-56bb-490a-a11d-4f20c6a61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742b99-b231-4b6a-bb1f-b03f403d7a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a0cd38b-47d1-479b-a863-216ca283e7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a2e27-56bb-490a-a11d-4f20c6a61bd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0c0be44-efd0-4b84-8929-b67ee823616a}" ma:internalName="TaxCatchAll" ma:showField="CatchAllData" ma:web="303a2e27-56bb-490a-a11d-4f20c6a61b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742b99-b231-4b6a-bb1f-b03f403d7a45">
      <Terms xmlns="http://schemas.microsoft.com/office/infopath/2007/PartnerControls"/>
    </lcf76f155ced4ddcb4097134ff3c332f>
    <TaxCatchAll xmlns="303a2e27-56bb-490a-a11d-4f20c6a61bda" xsi:nil="true"/>
  </documentManagement>
</p:properties>
</file>

<file path=customXml/itemProps1.xml><?xml version="1.0" encoding="utf-8"?>
<ds:datastoreItem xmlns:ds="http://schemas.openxmlformats.org/officeDocument/2006/customXml" ds:itemID="{971FE23B-716F-4B83-95CA-CD384741E0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D97ECC-CE7C-4742-A53F-61350648E711}">
  <ds:schemaRefs>
    <ds:schemaRef ds:uri="1c742b99-b231-4b6a-bb1f-b03f403d7a45"/>
    <ds:schemaRef ds:uri="303a2e27-56bb-490a-a11d-4f20c6a61b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E1F9C48-970F-4D4E-A214-457E23431F94}">
  <ds:schemaRefs>
    <ds:schemaRef ds:uri="1c742b99-b231-4b6a-bb1f-b03f403d7a45"/>
    <ds:schemaRef ds:uri="303a2e27-56bb-490a-a11d-4f20c6a61b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Mesh</vt:lpstr>
      <vt:lpstr>Vintage  Jones Franklin </vt:lpstr>
      <vt:lpstr>Data flow diagram package</vt:lpstr>
      <vt:lpstr>PowerPoint Presentation</vt:lpstr>
      <vt:lpstr>PowerPoint Presentation</vt:lpstr>
      <vt:lpstr>Entity Relationship Diagram</vt:lpstr>
      <vt:lpstr>Updated Context diagram</vt:lpstr>
      <vt:lpstr>Updated Use Case Diagram</vt:lpstr>
      <vt:lpstr>Burndown  Chart Data</vt:lpstr>
      <vt:lpstr>Program plan – ipo Chart</vt:lpstr>
      <vt:lpstr>Sprint 3 backlog</vt:lpstr>
      <vt:lpstr> Project Product backlog</vt:lpstr>
      <vt:lpstr>potentially Shippable Product Increment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2023-02-01T23:59:20Z</dcterms:created>
  <dcterms:modified xsi:type="dcterms:W3CDTF">2023-03-13T22:22:45Z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0x010100C419AF3229FE4243B79C7DBE3545A1E5</vt:lpwstr>
  </property>
  <property fmtid="{D5CDD505-2E9C-101B-9397-08002B2CF9AE}" pid="3" name="MediaServiceImageTags">
    <vt:lpwstr/>
  </property>
</Properties>
</file>