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96" d="100"/>
          <a:sy n="196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CC6548-3111-4E23-925B-76657C33DB3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4374CD-C63D-4D8E-BEF3-9D3BD593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22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CC6548-3111-4E23-925B-76657C33DB3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4374CD-C63D-4D8E-BEF3-9D3BD593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0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CC6548-3111-4E23-925B-76657C33DB3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4374CD-C63D-4D8E-BEF3-9D3BD593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62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CC6548-3111-4E23-925B-76657C33DB3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4374CD-C63D-4D8E-BEF3-9D3BD593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65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CC6548-3111-4E23-925B-76657C33DB3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4374CD-C63D-4D8E-BEF3-9D3BD593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6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CC6548-3111-4E23-925B-76657C33DB3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4374CD-C63D-4D8E-BEF3-9D3BD593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12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CC6548-3111-4E23-925B-76657C33DB3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4374CD-C63D-4D8E-BEF3-9D3BD593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CC6548-3111-4E23-925B-76657C33DB3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4374CD-C63D-4D8E-BEF3-9D3BD593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CC6548-3111-4E23-925B-76657C33DB3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4374CD-C63D-4D8E-BEF3-9D3BD593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4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CC6548-3111-4E23-925B-76657C33DB3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4374CD-C63D-4D8E-BEF3-9D3BD593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60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CC6548-3111-4E23-925B-76657C33DB3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4374CD-C63D-4D8E-BEF3-9D3BD593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31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336000" y="189000"/>
            <a:ext cx="11520000" cy="6480000"/>
            <a:chOff x="0" y="-1"/>
            <a:chExt cx="12192000" cy="6858001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0" y="-1"/>
              <a:ext cx="12192000" cy="6858001"/>
            </a:xfrm>
            <a:prstGeom prst="roundRect">
              <a:avLst>
                <a:gd name="adj" fmla="val 4224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0" name="직선 연결선 9"/>
            <p:cNvCxnSpPr/>
            <p:nvPr userDrawn="1"/>
          </p:nvCxnSpPr>
          <p:spPr>
            <a:xfrm>
              <a:off x="11710740" y="459000"/>
              <a:ext cx="0" cy="5940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81260" y="459000"/>
              <a:ext cx="0" cy="5940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96000" y="320840"/>
              <a:ext cx="10800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696000" y="6537160"/>
              <a:ext cx="10800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 userDrawn="1"/>
        </p:nvSpPr>
        <p:spPr>
          <a:xfrm>
            <a:off x="918821" y="259033"/>
            <a:ext cx="1978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 smtClean="0">
                <a:latin typeface="Arial Narrow" panose="020B0606020202030204" pitchFamily="34" charset="0"/>
              </a:rPr>
              <a:t>https://</a:t>
            </a:r>
            <a:r>
              <a:rPr lang="en-US" altLang="ko-KR" sz="1000" dirty="0" smtClean="0">
                <a:latin typeface="Arial Narrow" panose="020B0606020202030204" pitchFamily="34" charset="0"/>
              </a:rPr>
              <a:t>20240627_Latest_Updated.com</a:t>
            </a:r>
            <a:endParaRPr lang="ko-KR" altLang="en-US" sz="1000" dirty="0"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664119" y="5587068"/>
            <a:ext cx="1569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 smtClean="0">
                <a:ea typeface="HY견고딕" panose="02030600000101010101" pitchFamily="18" charset="-127"/>
              </a:rPr>
              <a:t>권용균</a:t>
            </a:r>
            <a:r>
              <a:rPr lang="en-US" altLang="ko-KR" sz="1000" dirty="0" smtClean="0">
                <a:ea typeface="HY견고딕" panose="02030600000101010101" pitchFamily="18" charset="-127"/>
              </a:rPr>
              <a:t/>
            </a:r>
            <a:br>
              <a:rPr lang="en-US" altLang="ko-KR" sz="1000" dirty="0" smtClean="0">
                <a:ea typeface="HY견고딕" panose="02030600000101010101" pitchFamily="18" charset="-127"/>
              </a:rPr>
            </a:br>
            <a:r>
              <a:rPr lang="en-US" altLang="ko-KR" sz="1000" dirty="0" smtClean="0">
                <a:ea typeface="HY견고딕" panose="02030600000101010101" pitchFamily="18" charset="-127"/>
              </a:rPr>
              <a:t/>
            </a:r>
            <a:br>
              <a:rPr lang="en-US" altLang="ko-KR" sz="1000" dirty="0" smtClean="0">
                <a:ea typeface="HY견고딕" panose="02030600000101010101" pitchFamily="18" charset="-127"/>
              </a:rPr>
            </a:br>
            <a:r>
              <a:rPr lang="en-US" altLang="ko-KR" sz="1000" dirty="0" smtClean="0">
                <a:ea typeface="HY견고딕" panose="02030600000101010101" pitchFamily="18" charset="-127"/>
              </a:rPr>
              <a:t>010-5243-3499</a:t>
            </a:r>
            <a:br>
              <a:rPr lang="en-US" altLang="ko-KR" sz="1000" dirty="0" smtClean="0">
                <a:ea typeface="HY견고딕" panose="02030600000101010101" pitchFamily="18" charset="-127"/>
              </a:rPr>
            </a:br>
            <a:r>
              <a:rPr lang="en-US" altLang="ko-KR" sz="1000" dirty="0" smtClean="0">
                <a:ea typeface="HY견고딕" panose="02030600000101010101" pitchFamily="18" charset="-127"/>
              </a:rPr>
              <a:t>kwonyg612@gmail.com</a:t>
            </a:r>
            <a:endParaRPr lang="ko-KR" altLang="en-US" sz="1000" dirty="0"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32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66864" y="1388330"/>
            <a:ext cx="49295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Server</a:t>
            </a:r>
            <a:br>
              <a:rPr lang="en-US" altLang="ko-KR" sz="8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8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Portfolio</a:t>
            </a:r>
            <a:endParaRPr lang="ko-KR" altLang="en-US" sz="8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0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3138" y="708821"/>
            <a:ext cx="2638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4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0250" y="1578528"/>
            <a:ext cx="38683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1. </a:t>
            </a:r>
            <a:r>
              <a:rPr lang="ko-KR" altLang="en-US" sz="1200" b="1" dirty="0" smtClean="0">
                <a:latin typeface="+mn-ea"/>
              </a:rPr>
              <a:t>게임 컨텐츠 개발</a:t>
            </a:r>
            <a:r>
              <a:rPr lang="en-US" altLang="ko-KR" sz="1000" b="1" dirty="0" smtClean="0">
                <a:latin typeface="+mn-ea"/>
              </a:rPr>
              <a:t/>
            </a:r>
            <a:br>
              <a:rPr lang="en-US" altLang="ko-KR" sz="1000" b="1" dirty="0" smtClean="0">
                <a:latin typeface="+mn-ea"/>
              </a:rPr>
            </a:br>
            <a:r>
              <a:rPr lang="en-US" altLang="ko-KR" sz="1000" b="1" dirty="0" smtClean="0">
                <a:latin typeface="+mn-ea"/>
              </a:rPr>
              <a:t/>
            </a:r>
            <a:br>
              <a:rPr lang="en-US" altLang="ko-KR" sz="1000" b="1" dirty="0" smtClean="0">
                <a:latin typeface="+mn-ea"/>
              </a:rPr>
            </a:br>
            <a:r>
              <a:rPr lang="en-US" altLang="ko-KR" sz="1000" b="1" dirty="0" smtClean="0">
                <a:latin typeface="+mn-ea"/>
              </a:rPr>
              <a:t>    1) </a:t>
            </a:r>
            <a:r>
              <a:rPr lang="ko-KR" altLang="en-US" sz="1000" b="1" dirty="0" smtClean="0">
                <a:latin typeface="+mn-ea"/>
              </a:rPr>
              <a:t>㈜ </a:t>
            </a:r>
            <a:r>
              <a:rPr lang="ko-KR" altLang="en-US" sz="1000" b="1" dirty="0" err="1" smtClean="0">
                <a:latin typeface="+mn-ea"/>
              </a:rPr>
              <a:t>캡틴스</a:t>
            </a:r>
            <a:r>
              <a:rPr lang="ko-KR" altLang="en-US" sz="1000" b="1" dirty="0" smtClean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/ </a:t>
            </a:r>
            <a:r>
              <a:rPr lang="ko-KR" altLang="en-US" sz="1000" b="1" dirty="0" smtClean="0">
                <a:latin typeface="+mn-ea"/>
              </a:rPr>
              <a:t>최초의 헌터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(2022.03 ~ 2023.09)</a:t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b="1" dirty="0" smtClean="0">
                <a:latin typeface="+mn-ea"/>
              </a:rPr>
              <a:t/>
            </a:r>
            <a:br>
              <a:rPr lang="en-US" altLang="ko-KR" sz="1000" b="1" dirty="0" smtClean="0">
                <a:latin typeface="+mn-ea"/>
              </a:rPr>
            </a:br>
            <a:r>
              <a:rPr lang="en-US" altLang="ko-KR" sz="1000" b="1" dirty="0" smtClean="0">
                <a:latin typeface="+mn-ea"/>
              </a:rPr>
              <a:t>    2) </a:t>
            </a:r>
            <a:r>
              <a:rPr lang="ko-KR" altLang="en-US" sz="1000" b="1" dirty="0" smtClean="0">
                <a:latin typeface="+mn-ea"/>
              </a:rPr>
              <a:t>㈜ </a:t>
            </a:r>
            <a:r>
              <a:rPr lang="ko-KR" altLang="en-US" sz="1000" b="1" dirty="0" err="1" smtClean="0">
                <a:latin typeface="+mn-ea"/>
              </a:rPr>
              <a:t>캡틴스</a:t>
            </a:r>
            <a:r>
              <a:rPr lang="ko-KR" altLang="en-US" sz="1000" b="1" dirty="0" smtClean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/ </a:t>
            </a:r>
            <a:r>
              <a:rPr lang="ko-KR" altLang="en-US" sz="1000" b="1" dirty="0" err="1" smtClean="0">
                <a:latin typeface="+mn-ea"/>
              </a:rPr>
              <a:t>제복소녀</a:t>
            </a:r>
            <a:r>
              <a:rPr lang="en-US" altLang="ko-KR" sz="1000" b="1" dirty="0" smtClean="0">
                <a:latin typeface="+mn-ea"/>
              </a:rPr>
              <a:t>:</a:t>
            </a:r>
            <a:r>
              <a:rPr lang="ko-KR" altLang="en-US" sz="1000" b="1" dirty="0" smtClean="0">
                <a:latin typeface="+mn-ea"/>
              </a:rPr>
              <a:t> 더 </a:t>
            </a:r>
            <a:r>
              <a:rPr lang="ko-KR" altLang="en-US" sz="1000" b="1" dirty="0" err="1" smtClean="0">
                <a:latin typeface="+mn-ea"/>
              </a:rPr>
              <a:t>쎈</a:t>
            </a:r>
            <a:r>
              <a:rPr lang="ko-KR" altLang="en-US" sz="1000" b="1" dirty="0" smtClean="0">
                <a:latin typeface="+mn-ea"/>
              </a:rPr>
              <a:t> 누나들 </a:t>
            </a:r>
            <a:r>
              <a:rPr lang="en-US" altLang="ko-KR" sz="1000" b="1" dirty="0" smtClean="0">
                <a:latin typeface="+mn-ea"/>
              </a:rPr>
              <a:t>Ep#1 </a:t>
            </a:r>
            <a:r>
              <a:rPr lang="en-US" altLang="ko-KR" sz="1000" dirty="0" smtClean="0">
                <a:latin typeface="+mn-ea"/>
              </a:rPr>
              <a:t>(2023.10 ~ now)</a:t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2. </a:t>
            </a:r>
            <a:r>
              <a:rPr lang="ko-KR" altLang="en-US" sz="1200" b="1" dirty="0" smtClean="0">
                <a:latin typeface="+mn-ea"/>
              </a:rPr>
              <a:t>운영 지원 개발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000" b="1" dirty="0" smtClean="0">
                <a:latin typeface="+mn-ea"/>
              </a:rPr>
              <a:t/>
            </a:r>
            <a:br>
              <a:rPr lang="en-US" altLang="ko-KR" sz="1000" b="1" dirty="0" smtClean="0">
                <a:latin typeface="+mn-ea"/>
              </a:rPr>
            </a:br>
            <a:r>
              <a:rPr lang="en-US" altLang="ko-KR" sz="1000" b="1" dirty="0" smtClean="0">
                <a:latin typeface="+mn-ea"/>
              </a:rPr>
              <a:t>    1) </a:t>
            </a:r>
            <a:r>
              <a:rPr lang="ko-KR" altLang="en-US" sz="1000" b="1" dirty="0" smtClean="0">
                <a:latin typeface="+mn-ea"/>
              </a:rPr>
              <a:t>㈜ </a:t>
            </a:r>
            <a:r>
              <a:rPr lang="ko-KR" altLang="en-US" sz="1000" b="1" dirty="0" err="1" smtClean="0">
                <a:latin typeface="+mn-ea"/>
              </a:rPr>
              <a:t>캡틴스</a:t>
            </a:r>
            <a:r>
              <a:rPr lang="ko-KR" altLang="en-US" sz="1000" b="1" dirty="0" smtClean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/ </a:t>
            </a:r>
            <a:r>
              <a:rPr lang="ko-KR" altLang="en-US" sz="1000" b="1" dirty="0" err="1" smtClean="0">
                <a:latin typeface="+mn-ea"/>
              </a:rPr>
              <a:t>운영툴</a:t>
            </a:r>
            <a:r>
              <a:rPr lang="ko-KR" altLang="en-US" sz="1000" b="1" dirty="0" smtClean="0">
                <a:latin typeface="+mn-ea"/>
              </a:rPr>
              <a:t> 제작 </a:t>
            </a:r>
            <a:r>
              <a:rPr lang="en-US" altLang="ko-KR" sz="1000" dirty="0" smtClean="0">
                <a:latin typeface="+mn-ea"/>
              </a:rPr>
              <a:t>(2022.03 ~ now)</a:t>
            </a:r>
            <a:br>
              <a:rPr lang="en-US" altLang="ko-KR" sz="1000" dirty="0" smtClean="0">
                <a:latin typeface="+mn-ea"/>
              </a:rPr>
            </a:b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2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6354" y="708821"/>
            <a:ext cx="30861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게임 컨텐츠 개발</a:t>
            </a:r>
            <a:r>
              <a:rPr lang="en-US" altLang="ko-KR" sz="4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4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000" b="1" dirty="0" smtClean="0">
                <a:latin typeface="+mj-ea"/>
                <a:ea typeface="+mj-ea"/>
              </a:rPr>
              <a:t>1) </a:t>
            </a:r>
            <a:r>
              <a:rPr lang="ko-KR" altLang="en-US" sz="1000" b="1" dirty="0" smtClean="0">
                <a:latin typeface="+mj-ea"/>
                <a:ea typeface="+mj-ea"/>
              </a:rPr>
              <a:t>㈜ </a:t>
            </a:r>
            <a:r>
              <a:rPr lang="ko-KR" altLang="en-US" sz="1000" b="1" dirty="0" err="1" smtClean="0">
                <a:latin typeface="+mj-ea"/>
                <a:ea typeface="+mj-ea"/>
              </a:rPr>
              <a:t>캡틴스</a:t>
            </a:r>
            <a:r>
              <a:rPr lang="ko-KR" altLang="en-US" sz="1000" b="1" dirty="0" smtClean="0"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latin typeface="+mj-ea"/>
                <a:ea typeface="+mj-ea"/>
              </a:rPr>
              <a:t>/ </a:t>
            </a:r>
            <a:r>
              <a:rPr lang="ko-KR" altLang="en-US" sz="1000" b="1" dirty="0" smtClean="0">
                <a:latin typeface="+mj-ea"/>
                <a:ea typeface="+mj-ea"/>
              </a:rPr>
              <a:t>최초의 헌터</a:t>
            </a:r>
            <a:r>
              <a:rPr lang="en-US" altLang="ko-KR" sz="1000" b="1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- </a:t>
            </a:r>
            <a:r>
              <a:rPr lang="en-US" altLang="ko-KR" sz="1000" dirty="0" err="1" smtClean="0">
                <a:latin typeface="+mj-ea"/>
                <a:ea typeface="+mj-ea"/>
              </a:rPr>
              <a:t>Wemix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연동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7996" y="1822347"/>
            <a:ext cx="544251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목적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게임 내에서 유저가 </a:t>
            </a:r>
            <a:r>
              <a:rPr lang="en-US" altLang="ko-KR" sz="1000" dirty="0" smtClean="0"/>
              <a:t>[ </a:t>
            </a:r>
            <a:r>
              <a:rPr lang="ko-KR" altLang="en-US" sz="1000" dirty="0" smtClean="0"/>
              <a:t>아이템</a:t>
            </a:r>
            <a:r>
              <a:rPr lang="en-US" altLang="ko-KR" sz="1000" dirty="0" smtClean="0"/>
              <a:t> &lt;-&gt; </a:t>
            </a:r>
            <a:r>
              <a:rPr lang="ko-KR" altLang="en-US" sz="1000" dirty="0" smtClean="0"/>
              <a:t>코인 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 교환 할 수 있도록 구현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사용 도구 </a:t>
            </a:r>
            <a:r>
              <a:rPr lang="en-US" altLang="ko-KR" sz="1000" dirty="0" smtClean="0"/>
              <a:t>: Java, </a:t>
            </a:r>
            <a:r>
              <a:rPr lang="en-US" altLang="ko-KR" sz="1000" dirty="0" err="1" smtClean="0"/>
              <a:t>Redis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Mysql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구현 방식 </a:t>
            </a:r>
            <a:r>
              <a:rPr lang="en-US" altLang="ko-KR" sz="1000" dirty="0" smtClean="0"/>
              <a:t>:</a:t>
            </a:r>
            <a:br>
              <a:rPr lang="en-US" altLang="ko-KR" sz="1000" dirty="0" smtClean="0"/>
            </a:br>
            <a:r>
              <a:rPr lang="en-US" altLang="ko-KR" sz="1000" dirty="0" smtClean="0"/>
              <a:t>1. </a:t>
            </a:r>
            <a:r>
              <a:rPr lang="ko-KR" altLang="en-US" sz="1000" dirty="0" smtClean="0"/>
              <a:t>게임 데이터 체크 후 유저 데이터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지갑 등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위믹스</a:t>
            </a:r>
            <a:r>
              <a:rPr lang="ko-KR" altLang="en-US" sz="1000" dirty="0" smtClean="0"/>
              <a:t> 서버로 검증 전송</a:t>
            </a:r>
            <a:r>
              <a:rPr lang="en-US" altLang="ko-KR" sz="1000" dirty="0" smtClean="0"/>
              <a:t> (Type : </a:t>
            </a:r>
            <a:r>
              <a:rPr lang="en-US" altLang="ko-KR" sz="1000" dirty="0" err="1" smtClean="0"/>
              <a:t>Json</a:t>
            </a:r>
            <a:r>
              <a:rPr lang="en-US" altLang="ko-KR" sz="1000" dirty="0" smtClean="0"/>
              <a:t> / Post)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2. </a:t>
            </a:r>
            <a:r>
              <a:rPr lang="ko-KR" altLang="en-US" sz="1000" dirty="0" smtClean="0"/>
              <a:t>수신 데이터 에러 및 결과 체크 이후 에러 로그 저장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Mysql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또는 필요 데이터 </a:t>
            </a:r>
            <a:r>
              <a:rPr lang="ko-KR" altLang="en-US" sz="1000" dirty="0" err="1" smtClean="0"/>
              <a:t>캐싱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Redis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3. </a:t>
            </a:r>
            <a:r>
              <a:rPr lang="ko-KR" altLang="en-US" sz="1000" dirty="0" smtClean="0"/>
              <a:t>클라이언트 수신 값 내부 검증 이후 </a:t>
            </a:r>
            <a:r>
              <a:rPr lang="ko-KR" altLang="en-US" sz="1000" dirty="0" err="1" smtClean="0"/>
              <a:t>캐싱해둔</a:t>
            </a:r>
            <a:r>
              <a:rPr lang="ko-KR" altLang="en-US" sz="1000" dirty="0" smtClean="0"/>
              <a:t> 데이터와 </a:t>
            </a:r>
            <a:r>
              <a:rPr lang="ko-KR" altLang="en-US" sz="1000" dirty="0" err="1" smtClean="0"/>
              <a:t>위믹스</a:t>
            </a:r>
            <a:r>
              <a:rPr lang="ko-KR" altLang="en-US" sz="1000" dirty="0" smtClean="0"/>
              <a:t> 서버로 교차 검증 전송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4. </a:t>
            </a:r>
            <a:r>
              <a:rPr lang="ko-KR" altLang="en-US" sz="1000" dirty="0" smtClean="0"/>
              <a:t>결과 체크 이후 교환 프로세스 실행 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(Error tracking</a:t>
            </a:r>
            <a:r>
              <a:rPr lang="ko-KR" altLang="en-US" sz="800" dirty="0" smtClean="0"/>
              <a:t>을 위한 진행되는 모든 프로세스 별 로그 저장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최종 성공 시 경우 필요 데이터 제외 제거 진행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71" y="1933442"/>
            <a:ext cx="4330584" cy="3708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996" y="3989560"/>
            <a:ext cx="2629764" cy="1652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97760" y="5426348"/>
            <a:ext cx="1324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좌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실 사용 코드 중 일부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799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6354" y="708821"/>
            <a:ext cx="32159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게임 컨텐츠 개발</a:t>
            </a:r>
            <a:r>
              <a:rPr lang="en-US" altLang="ko-KR" sz="4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4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000" b="1" dirty="0" smtClean="0">
                <a:latin typeface="+mj-ea"/>
                <a:ea typeface="+mj-ea"/>
              </a:rPr>
              <a:t>1) </a:t>
            </a:r>
            <a:r>
              <a:rPr lang="ko-KR" altLang="en-US" sz="1000" b="1" dirty="0" smtClean="0">
                <a:latin typeface="+mj-ea"/>
                <a:ea typeface="+mj-ea"/>
              </a:rPr>
              <a:t>㈜ </a:t>
            </a:r>
            <a:r>
              <a:rPr lang="ko-KR" altLang="en-US" sz="1000" b="1" dirty="0" err="1" smtClean="0">
                <a:latin typeface="+mj-ea"/>
                <a:ea typeface="+mj-ea"/>
              </a:rPr>
              <a:t>캡틴스</a:t>
            </a:r>
            <a:r>
              <a:rPr lang="ko-KR" altLang="en-US" sz="1000" b="1" dirty="0" smtClean="0"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latin typeface="+mj-ea"/>
                <a:ea typeface="+mj-ea"/>
              </a:rPr>
              <a:t>/ </a:t>
            </a:r>
            <a:r>
              <a:rPr lang="ko-KR" altLang="en-US" sz="1000" b="1" dirty="0" smtClean="0">
                <a:latin typeface="+mj-ea"/>
                <a:ea typeface="+mj-ea"/>
              </a:rPr>
              <a:t>최초의 헌터</a:t>
            </a:r>
            <a:r>
              <a:rPr lang="en-US" altLang="ko-KR" sz="1000" b="1" dirty="0">
                <a:latin typeface="+mj-ea"/>
                <a:ea typeface="+mj-ea"/>
              </a:rPr>
              <a:t> </a:t>
            </a:r>
            <a:r>
              <a:rPr lang="en-US" altLang="ko-KR" sz="1000" dirty="0">
                <a:latin typeface="+mj-ea"/>
                <a:ea typeface="+mj-ea"/>
              </a:rPr>
              <a:t>-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광고 보상 지급 및 검증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7996" y="1822347"/>
            <a:ext cx="56893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목적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게임 내에서 유저가 광고를 시청 후 보상을 지급받을 수 있도록 구현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사용 도구 </a:t>
            </a:r>
            <a:r>
              <a:rPr lang="en-US" altLang="ko-KR" sz="1000" dirty="0" smtClean="0"/>
              <a:t>: Java, </a:t>
            </a:r>
            <a:r>
              <a:rPr lang="en-US" altLang="ko-KR" sz="1000" dirty="0" err="1" smtClean="0"/>
              <a:t>Redis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Mysql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구현 방식 </a:t>
            </a:r>
            <a:r>
              <a:rPr lang="en-US" altLang="ko-KR" sz="1000" dirty="0" smtClean="0"/>
              <a:t>:</a:t>
            </a:r>
            <a:br>
              <a:rPr lang="en-US" altLang="ko-KR" sz="1000" dirty="0" smtClean="0"/>
            </a:br>
            <a:r>
              <a:rPr lang="en-US" altLang="ko-KR" sz="1000" dirty="0" smtClean="0"/>
              <a:t>1. </a:t>
            </a:r>
            <a:r>
              <a:rPr lang="ko-KR" altLang="en-US" sz="1000" dirty="0" smtClean="0"/>
              <a:t>클라이언트 광고 시청 요청 시 </a:t>
            </a:r>
            <a:r>
              <a:rPr lang="ko-KR" altLang="en-US" sz="1000" dirty="0" err="1" smtClean="0"/>
              <a:t>검증용</a:t>
            </a:r>
            <a:r>
              <a:rPr lang="ko-KR" altLang="en-US" sz="1000" dirty="0" smtClean="0"/>
              <a:t> 고유 키 값 생성 및 전달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2. </a:t>
            </a:r>
            <a:r>
              <a:rPr lang="ko-KR" altLang="en-US" sz="1000" dirty="0" smtClean="0"/>
              <a:t>유저의 광고 시청 이후 </a:t>
            </a:r>
            <a:r>
              <a:rPr lang="ko-KR" altLang="en-US" sz="1000" dirty="0" err="1" smtClean="0"/>
              <a:t>광고사</a:t>
            </a:r>
            <a:r>
              <a:rPr lang="en-US" altLang="ko-KR" sz="1000" dirty="0" smtClean="0"/>
              <a:t>(IronSource)</a:t>
            </a:r>
            <a:r>
              <a:rPr lang="ko-KR" altLang="en-US" sz="1000" dirty="0" smtClean="0"/>
              <a:t>에서 전송한 </a:t>
            </a:r>
            <a:r>
              <a:rPr lang="en-US" altLang="ko-KR" sz="1000" dirty="0" smtClean="0"/>
              <a:t>callback </a:t>
            </a:r>
            <a:r>
              <a:rPr lang="ko-KR" altLang="en-US" sz="1000" dirty="0" smtClean="0"/>
              <a:t>체크 및 </a:t>
            </a:r>
            <a:r>
              <a:rPr lang="ko-KR" altLang="en-US" sz="1000" dirty="0" err="1" smtClean="0"/>
              <a:t>캐싱</a:t>
            </a:r>
            <a:r>
              <a:rPr lang="en-US" altLang="ko-KR" sz="1000" dirty="0" smtClean="0"/>
              <a:t>(</a:t>
            </a:r>
            <a:r>
              <a:rPr lang="en-US" altLang="ko-KR" sz="1000" dirty="0" err="1"/>
              <a:t>R</a:t>
            </a:r>
            <a:r>
              <a:rPr lang="en-US" altLang="ko-KR" sz="1000" dirty="0" err="1" smtClean="0"/>
              <a:t>edis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3. </a:t>
            </a:r>
            <a:r>
              <a:rPr lang="ko-KR" altLang="en-US" sz="1000" dirty="0" smtClean="0"/>
              <a:t>클라이언트에서 이전에 전송한 </a:t>
            </a:r>
            <a:r>
              <a:rPr lang="en-US" altLang="ko-KR" sz="1000" dirty="0" smtClean="0"/>
              <a:t>key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+ </a:t>
            </a:r>
            <a:r>
              <a:rPr lang="ko-KR" altLang="en-US" sz="1000" dirty="0" smtClean="0"/>
              <a:t>광고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를 </a:t>
            </a:r>
            <a:r>
              <a:rPr lang="en-US" altLang="ko-KR" sz="1000" dirty="0" smtClean="0"/>
              <a:t>MD5 </a:t>
            </a:r>
            <a:r>
              <a:rPr lang="ko-KR" altLang="en-US" sz="1000" dirty="0" smtClean="0"/>
              <a:t>방식으로 암호화한 값과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함께 검증 요청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4. </a:t>
            </a:r>
            <a:r>
              <a:rPr lang="ko-KR" altLang="en-US" sz="1000" dirty="0" smtClean="0"/>
              <a:t>게임 서버에서 비교 검증 후 통과 시 보상 지급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7659148" y="5426348"/>
            <a:ext cx="1324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좌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실 사용 코드 중 일부</a:t>
            </a:r>
            <a:endParaRPr lang="ko-KR" altLang="en-US" sz="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95" y="3855010"/>
            <a:ext cx="1991153" cy="17867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57150"/>
          <a:stretch/>
        </p:blipFill>
        <p:spPr>
          <a:xfrm>
            <a:off x="1605528" y="1824704"/>
            <a:ext cx="3335587" cy="38170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88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6354" y="708821"/>
            <a:ext cx="41889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게임 컨텐츠 개발</a:t>
            </a:r>
            <a:r>
              <a:rPr lang="en-US" altLang="ko-KR" sz="4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4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000" b="1" dirty="0">
                <a:latin typeface="+mj-ea"/>
                <a:ea typeface="+mj-ea"/>
              </a:rPr>
              <a:t>2</a:t>
            </a:r>
            <a:r>
              <a:rPr lang="en-US" altLang="ko-KR" sz="1000" b="1" dirty="0" smtClean="0">
                <a:latin typeface="+mj-ea"/>
                <a:ea typeface="+mj-ea"/>
              </a:rPr>
              <a:t>) </a:t>
            </a:r>
            <a:r>
              <a:rPr lang="ko-KR" altLang="en-US" sz="1000" b="1" dirty="0" smtClean="0">
                <a:latin typeface="+mj-ea"/>
                <a:ea typeface="+mj-ea"/>
              </a:rPr>
              <a:t>㈜ </a:t>
            </a:r>
            <a:r>
              <a:rPr lang="ko-KR" altLang="en-US" sz="1000" b="1" dirty="0" err="1" smtClean="0">
                <a:latin typeface="+mj-ea"/>
                <a:ea typeface="+mj-ea"/>
              </a:rPr>
              <a:t>캡틴스</a:t>
            </a:r>
            <a:r>
              <a:rPr lang="ko-KR" altLang="en-US" sz="1000" b="1" dirty="0" smtClean="0"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latin typeface="+mj-ea"/>
                <a:ea typeface="+mj-ea"/>
              </a:rPr>
              <a:t>/ </a:t>
            </a:r>
            <a:r>
              <a:rPr lang="ko-KR" altLang="en-US" sz="1000" b="1" dirty="0" err="1" smtClean="0">
                <a:latin typeface="+mn-ea"/>
              </a:rPr>
              <a:t>제복소녀</a:t>
            </a:r>
            <a:r>
              <a:rPr lang="en-US" altLang="ko-KR" sz="1000" b="1" dirty="0" smtClean="0">
                <a:latin typeface="+mn-ea"/>
              </a:rPr>
              <a:t>:</a:t>
            </a:r>
            <a:r>
              <a:rPr lang="ko-KR" altLang="en-US" sz="1000" b="1" dirty="0" smtClean="0">
                <a:latin typeface="+mn-ea"/>
              </a:rPr>
              <a:t> 더 </a:t>
            </a:r>
            <a:r>
              <a:rPr lang="ko-KR" altLang="en-US" sz="1000" b="1" dirty="0" err="1" smtClean="0">
                <a:latin typeface="+mn-ea"/>
              </a:rPr>
              <a:t>쎈</a:t>
            </a:r>
            <a:r>
              <a:rPr lang="ko-KR" altLang="en-US" sz="1000" b="1" dirty="0" smtClean="0">
                <a:latin typeface="+mn-ea"/>
              </a:rPr>
              <a:t> 누나들 </a:t>
            </a:r>
            <a:r>
              <a:rPr lang="en-US" altLang="ko-KR" sz="1000" b="1" dirty="0" smtClean="0">
                <a:latin typeface="+mn-ea"/>
              </a:rPr>
              <a:t>Ep#1 </a:t>
            </a:r>
            <a:r>
              <a:rPr lang="en-US" altLang="ko-KR" sz="1000" dirty="0">
                <a:latin typeface="+mj-ea"/>
                <a:ea typeface="+mj-ea"/>
              </a:rPr>
              <a:t>-</a:t>
            </a:r>
            <a:r>
              <a:rPr lang="en-US" altLang="ko-KR" sz="1000" dirty="0" smtClean="0">
                <a:latin typeface="+mj-ea"/>
                <a:ea typeface="+mj-ea"/>
              </a:rPr>
              <a:t> Collection </a:t>
            </a:r>
            <a:r>
              <a:rPr lang="ko-KR" altLang="en-US" sz="1000" dirty="0" smtClean="0">
                <a:latin typeface="+mj-ea"/>
                <a:ea typeface="+mj-ea"/>
              </a:rPr>
              <a:t>컨텐츠 구현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67996" y="1822347"/>
            <a:ext cx="38683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목적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게임 내에서 유저가 획득한 카드를 확인할 수 있도록 구현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사용 도구 </a:t>
            </a:r>
            <a:r>
              <a:rPr lang="en-US" altLang="ko-KR" sz="1000" dirty="0" smtClean="0"/>
              <a:t>: Java, </a:t>
            </a:r>
            <a:r>
              <a:rPr lang="en-US" altLang="ko-KR" sz="1000" dirty="0" err="1" smtClean="0"/>
              <a:t>Mysql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구현 방식 </a:t>
            </a:r>
            <a:r>
              <a:rPr lang="en-US" altLang="ko-KR" sz="1000" dirty="0" smtClean="0"/>
              <a:t>:</a:t>
            </a:r>
            <a:br>
              <a:rPr lang="en-US" altLang="ko-KR" sz="1000" dirty="0" smtClean="0"/>
            </a:br>
            <a:r>
              <a:rPr lang="en-US" altLang="ko-KR" sz="1000" dirty="0" smtClean="0"/>
              <a:t>1. </a:t>
            </a:r>
            <a:r>
              <a:rPr lang="ko-KR" altLang="en-US" sz="1000" dirty="0" smtClean="0"/>
              <a:t>게임 컨텐츠 진행 중 획득한 카드를 신규 획득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2. </a:t>
            </a:r>
            <a:r>
              <a:rPr lang="ko-KR" altLang="en-US" sz="1000" dirty="0" smtClean="0"/>
              <a:t>획득 시 해당 컬렉션 유무 체크 및 획득 여부 체크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3. </a:t>
            </a:r>
            <a:r>
              <a:rPr lang="ko-KR" altLang="en-US" sz="1000" dirty="0" smtClean="0"/>
              <a:t>컬렉션 여부에 따른 작업 진행 및 보상 지급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7659148" y="5426348"/>
            <a:ext cx="1324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좌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실 사용 코드 중 일부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85" y="1822347"/>
            <a:ext cx="1978187" cy="373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19" y="1829854"/>
            <a:ext cx="1894906" cy="37042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995" y="3971498"/>
            <a:ext cx="2016985" cy="167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6354" y="708821"/>
            <a:ext cx="27077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운영 지원 개발</a:t>
            </a:r>
            <a:r>
              <a:rPr lang="en-US" altLang="ko-KR" sz="4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4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000" b="1" dirty="0" smtClean="0">
                <a:latin typeface="+mj-ea"/>
                <a:ea typeface="+mj-ea"/>
              </a:rPr>
              <a:t>1) </a:t>
            </a:r>
            <a:r>
              <a:rPr lang="ko-KR" altLang="en-US" sz="1000" b="1" dirty="0" smtClean="0">
                <a:latin typeface="+mj-ea"/>
                <a:ea typeface="+mj-ea"/>
              </a:rPr>
              <a:t>㈜ </a:t>
            </a:r>
            <a:r>
              <a:rPr lang="ko-KR" altLang="en-US" sz="1000" b="1" dirty="0" err="1" smtClean="0">
                <a:latin typeface="+mj-ea"/>
                <a:ea typeface="+mj-ea"/>
              </a:rPr>
              <a:t>캡틴스</a:t>
            </a:r>
            <a:r>
              <a:rPr lang="ko-KR" altLang="en-US" sz="1000" b="1" dirty="0" smtClean="0">
                <a:latin typeface="+mj-ea"/>
                <a:ea typeface="+mj-ea"/>
              </a:rPr>
              <a:t> </a:t>
            </a:r>
            <a:r>
              <a:rPr lang="en-US" altLang="ko-KR" sz="1000" b="1" dirty="0" smtClean="0">
                <a:latin typeface="+mj-ea"/>
                <a:ea typeface="+mj-ea"/>
              </a:rPr>
              <a:t>/ </a:t>
            </a:r>
            <a:r>
              <a:rPr lang="ko-KR" altLang="en-US" sz="1000" b="1" dirty="0" err="1" smtClean="0">
                <a:latin typeface="+mj-ea"/>
                <a:ea typeface="+mj-ea"/>
              </a:rPr>
              <a:t>운영툴</a:t>
            </a:r>
            <a:r>
              <a:rPr lang="ko-KR" altLang="en-US" sz="1000" b="1" dirty="0" smtClean="0">
                <a:latin typeface="+mj-ea"/>
                <a:ea typeface="+mj-ea"/>
              </a:rPr>
              <a:t> 제작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7996" y="1822347"/>
            <a:ext cx="5235729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목적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게임 기능 수정 및 로그 확인 구현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사용 도구 </a:t>
            </a:r>
            <a:r>
              <a:rPr lang="en-US" altLang="ko-KR" sz="1000" dirty="0" smtClean="0"/>
              <a:t>: Java, </a:t>
            </a:r>
            <a:r>
              <a:rPr lang="en-US" altLang="ko-KR" sz="1000" dirty="0" err="1" smtClean="0"/>
              <a:t>Redis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Mysql</a:t>
            </a:r>
            <a:r>
              <a:rPr lang="en-US" altLang="ko-KR" sz="1000" dirty="0" smtClean="0"/>
              <a:t>, GWT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구현 방식 </a:t>
            </a:r>
            <a:r>
              <a:rPr lang="en-US" altLang="ko-KR" sz="1000" dirty="0" smtClean="0"/>
              <a:t>:</a:t>
            </a:r>
            <a:br>
              <a:rPr lang="en-US" altLang="ko-KR" sz="1000" dirty="0" smtClean="0"/>
            </a:br>
            <a:r>
              <a:rPr lang="en-US" altLang="ko-KR" sz="1000" dirty="0" smtClean="0"/>
              <a:t>1. </a:t>
            </a:r>
            <a:r>
              <a:rPr lang="ko-KR" altLang="en-US" sz="1000" dirty="0" smtClean="0"/>
              <a:t>종류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검색 </a:t>
            </a:r>
            <a:r>
              <a:rPr lang="en-US" altLang="ko-KR" sz="1000" dirty="0"/>
              <a:t>-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유저 고유</a:t>
            </a:r>
            <a:r>
              <a:rPr lang="en-US" altLang="ko-KR" sz="1000" dirty="0" smtClean="0"/>
              <a:t>ID, </a:t>
            </a:r>
            <a:r>
              <a:rPr lang="ko-KR" altLang="en-US" sz="1000" dirty="0" smtClean="0"/>
              <a:t>닉네임</a:t>
            </a:r>
            <a:r>
              <a:rPr lang="en-US" altLang="ko-KR" sz="1000" dirty="0" smtClean="0"/>
              <a:t>, Clan </a:t>
            </a:r>
            <a:r>
              <a:rPr lang="ko-KR" altLang="en-US" sz="1000" dirty="0" smtClean="0"/>
              <a:t>별 페이지 이동 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유저 리스트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테이블 페이지로 표시 및 선택 유저 정보 이동 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유저 정보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각 컨텐츠</a:t>
            </a:r>
            <a:r>
              <a:rPr lang="en-US" altLang="ko-KR" sz="1000" dirty="0"/>
              <a:t>/</a:t>
            </a:r>
            <a:r>
              <a:rPr lang="ko-KR" altLang="en-US" sz="1000" dirty="0" smtClean="0"/>
              <a:t>데이터 별 </a:t>
            </a:r>
            <a:r>
              <a:rPr lang="en-US" altLang="ko-KR" sz="1000" dirty="0" smtClean="0"/>
              <a:t>Tab </a:t>
            </a:r>
            <a:r>
              <a:rPr lang="ko-KR" altLang="en-US" sz="1000" dirty="0" smtClean="0"/>
              <a:t>구분 또는 </a:t>
            </a:r>
            <a:r>
              <a:rPr lang="en-US" altLang="ko-KR" sz="1000" dirty="0" smtClean="0"/>
              <a:t>Column</a:t>
            </a:r>
            <a:r>
              <a:rPr lang="ko-KR" altLang="en-US" sz="1000" dirty="0" smtClean="0"/>
              <a:t>으로 구분 표시 및 수정 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랭킹 </a:t>
            </a:r>
            <a:r>
              <a:rPr lang="en-US" altLang="ko-KR" sz="1000" dirty="0"/>
              <a:t>-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컨텐츠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PvP,Tournament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별 랭킹 구분 표시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로그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로그 타입으로 구분 후 각 타입에 맞는 정보 표시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점검 </a:t>
            </a:r>
            <a:r>
              <a:rPr lang="en-US" altLang="ko-KR" sz="1000" dirty="0"/>
              <a:t>-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점검 설정 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버전 </a:t>
            </a:r>
            <a:r>
              <a:rPr lang="en-US" altLang="ko-KR" sz="1000" dirty="0"/>
              <a:t>-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클라이언트 버전 별 접속 서버 정보 변경 및 일부 기능 제한 기능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테이블 </a:t>
            </a:r>
            <a:r>
              <a:rPr lang="en-US" altLang="ko-KR" sz="1000" dirty="0"/>
              <a:t>-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서버 정보 테이블 수정 기능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    </a:t>
            </a:r>
            <a:r>
              <a:rPr lang="ko-KR" altLang="en-US" sz="1000" dirty="0" smtClean="0"/>
              <a:t>권한 </a:t>
            </a:r>
            <a:r>
              <a:rPr lang="en-US" altLang="ko-KR" sz="1000" dirty="0"/>
              <a:t>-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계정 별 기능 사용 권한 구분 및 결재 기능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54" y="1822347"/>
            <a:ext cx="4636913" cy="24270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249" y="4448372"/>
            <a:ext cx="1561747" cy="1684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1802" y="5917012"/>
            <a:ext cx="15937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좌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실 사용 코드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점검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중 일부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257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2944" y="3075057"/>
            <a:ext cx="5226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귀한 시간 내주셔서 감사합니다</a:t>
            </a:r>
            <a: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0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다음에 뵐 수 있기를 간절히 바라보겠습니다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7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102</Words>
  <Application>Microsoft Office PowerPoint</Application>
  <PresentationFormat>와이드스크린</PresentationFormat>
  <Paragraphs>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HY견고딕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Microsoft 계정</cp:lastModifiedBy>
  <cp:revision>22</cp:revision>
  <dcterms:created xsi:type="dcterms:W3CDTF">2024-06-16T03:33:01Z</dcterms:created>
  <dcterms:modified xsi:type="dcterms:W3CDTF">2024-06-27T07:19:49Z</dcterms:modified>
</cp:coreProperties>
</file>