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823" r:id="rId2"/>
    <p:sldMasterId id="2147483894" r:id="rId3"/>
  </p:sldMasterIdLst>
  <p:sldIdLst>
    <p:sldId id="256" r:id="rId4"/>
    <p:sldId id="257" r:id="rId5"/>
    <p:sldId id="273" r:id="rId6"/>
    <p:sldId id="274" r:id="rId7"/>
    <p:sldId id="275" r:id="rId8"/>
    <p:sldId id="276" r:id="rId9"/>
    <p:sldId id="277" r:id="rId10"/>
    <p:sldId id="258" r:id="rId11"/>
    <p:sldId id="259" r:id="rId12"/>
    <p:sldId id="260" r:id="rId13"/>
    <p:sldId id="261" r:id="rId14"/>
    <p:sldId id="262" r:id="rId15"/>
    <p:sldId id="278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9" r:id="rId26"/>
    <p:sldId id="280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0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8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73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2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92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38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1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83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31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4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52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518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03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23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31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6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79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67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5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239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41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377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89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53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013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9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152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49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40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1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420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5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659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072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0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8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1668" y="1388853"/>
            <a:ext cx="5598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Now I am going to show you</a:t>
            </a:r>
          </a:p>
          <a:p>
            <a:pPr algn="ctr"/>
            <a:r>
              <a:rPr lang="en-US" sz="2400" b="1" dirty="0" smtClean="0"/>
              <a:t>A Project on Hotel Booking management System</a:t>
            </a:r>
          </a:p>
          <a:p>
            <a:pPr algn="ctr"/>
            <a:r>
              <a:rPr lang="en-US" sz="2400" b="1" dirty="0" smtClean="0"/>
              <a:t>In this project I have tried to focus only on </a:t>
            </a:r>
            <a:r>
              <a:rPr lang="en-US" sz="2400" b="1" dirty="0" smtClean="0"/>
              <a:t>Spring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Mechanism. Here you will be able to find how to transfer </a:t>
            </a:r>
          </a:p>
          <a:p>
            <a:pPr algn="ctr"/>
            <a:r>
              <a:rPr lang="en-US" sz="2400" b="1" dirty="0" smtClean="0"/>
              <a:t>Data to another </a:t>
            </a:r>
            <a:r>
              <a:rPr lang="en-US" sz="2400" b="1" dirty="0" smtClean="0"/>
              <a:t>pages. </a:t>
            </a:r>
            <a:r>
              <a:rPr lang="en-US" sz="2400" b="1" dirty="0" smtClean="0"/>
              <a:t>To make this project I have used </a:t>
            </a:r>
            <a:r>
              <a:rPr lang="en-US" sz="2400" b="1" dirty="0" smtClean="0"/>
              <a:t>IntelliJ JetBrain </a:t>
            </a:r>
            <a:r>
              <a:rPr lang="en-US" sz="2400" b="1" dirty="0" smtClean="0"/>
              <a:t>IDEA.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140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5298" y="276045"/>
            <a:ext cx="327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Home Page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377"/>
            <a:ext cx="12192000" cy="62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4475" y="129396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USER INPUT VIEW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145"/>
            <a:ext cx="12191999" cy="60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9969" y="146648"/>
            <a:ext cx="2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USER LIST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" y="581891"/>
            <a:ext cx="12133811" cy="62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8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9586"/>
            <a:ext cx="12078393" cy="6018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800" y="332509"/>
            <a:ext cx="4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ROLE LSIT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0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9638" y="112143"/>
            <a:ext cx="332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 ROLE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" y="764771"/>
            <a:ext cx="11945388" cy="60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3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32717" y="155275"/>
            <a:ext cx="30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BOOKING FORM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" y="689956"/>
            <a:ext cx="12045141" cy="60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9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38023"/>
            <a:ext cx="32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BOOKING LIST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" y="1172095"/>
            <a:ext cx="12083935" cy="55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35902" y="172528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ROOM </a:t>
            </a:r>
            <a:r>
              <a:rPr lang="en-US" dirty="0" smtClean="0">
                <a:solidFill>
                  <a:srgbClr val="FF0000"/>
                </a:solidFill>
              </a:rPr>
              <a:t>ADDING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1350"/>
            <a:ext cx="12053455" cy="62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4091" y="103517"/>
            <a:ext cx="22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ROOM LIST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018"/>
            <a:ext cx="12111644" cy="6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5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6891" y="207034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HOTEL </a:t>
            </a:r>
            <a:r>
              <a:rPr lang="en-US" b="1" dirty="0" smtClean="0">
                <a:solidFill>
                  <a:srgbClr val="0070C0"/>
                </a:solidFill>
              </a:rPr>
              <a:t>ADDING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393"/>
            <a:ext cx="12111644" cy="62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4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7638"/>
            <a:ext cx="7116792" cy="67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08762" y="129396"/>
            <a:ext cx="23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HOTEL LIST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1768"/>
            <a:ext cx="12128269" cy="62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5849" y="163902"/>
            <a:ext cx="23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ROOM TYPE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022"/>
            <a:ext cx="12192000" cy="6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2009" y="181469"/>
            <a:ext cx="254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ROOM TYPE LIST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560"/>
            <a:ext cx="12119956" cy="53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812"/>
            <a:ext cx="12192000" cy="5495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6364" y="199505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 FLOOR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7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11644" cy="57552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2495" y="116378"/>
            <a:ext cx="396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FLOOR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0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4128" y="1708030"/>
            <a:ext cx="1009290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00B050"/>
                </a:solidFill>
              </a:rPr>
              <a:t>Thank You Sir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1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9" y="638354"/>
            <a:ext cx="11852694" cy="6072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5404" y="345057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SRC 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2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5223"/>
            <a:ext cx="11982090" cy="6072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53155" y="172528"/>
            <a:ext cx="269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UML BRAINSTORM SHAPE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2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724618"/>
            <a:ext cx="12088483" cy="6038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9253" y="284671"/>
            <a:ext cx="29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UML USE CASE DIAGRAM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9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" y="621102"/>
            <a:ext cx="12131614" cy="6021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4309" y="189781"/>
            <a:ext cx="279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UML CLASS DIAGRAM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8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819508"/>
            <a:ext cx="12016596" cy="57365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1947" y="284671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ENTITY RELATIONSHIP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0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819" y="293298"/>
            <a:ext cx="46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View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4" y="662630"/>
            <a:ext cx="12092246" cy="619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9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5072" y="181155"/>
            <a:ext cx="391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Sign Up View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265"/>
            <a:ext cx="12103331" cy="62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107</Words>
  <Application>Microsoft Office PowerPoint</Application>
  <PresentationFormat>Widescreen</PresentationFormat>
  <Paragraphs>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Wingdings 3</vt:lpstr>
      <vt:lpstr>Office Theme</vt:lpstr>
      <vt:lpstr>1_Wisp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51</cp:revision>
  <dcterms:created xsi:type="dcterms:W3CDTF">2019-01-03T16:26:41Z</dcterms:created>
  <dcterms:modified xsi:type="dcterms:W3CDTF">2019-03-19T03:56:02Z</dcterms:modified>
</cp:coreProperties>
</file>