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91" r:id="rId7"/>
    <p:sldId id="292" r:id="rId8"/>
    <p:sldId id="293" r:id="rId9"/>
    <p:sldId id="264" r:id="rId10"/>
    <p:sldId id="276" r:id="rId11"/>
    <p:sldId id="265" r:id="rId12"/>
    <p:sldId id="284" r:id="rId13"/>
    <p:sldId id="266" r:id="rId14"/>
    <p:sldId id="267" r:id="rId15"/>
    <p:sldId id="268" r:id="rId16"/>
    <p:sldId id="269" r:id="rId17"/>
    <p:sldId id="271" r:id="rId18"/>
    <p:sldId id="277" r:id="rId19"/>
    <p:sldId id="278" r:id="rId20"/>
    <p:sldId id="279" r:id="rId21"/>
    <p:sldId id="272" r:id="rId22"/>
    <p:sldId id="273" r:id="rId23"/>
    <p:sldId id="286" r:id="rId24"/>
    <p:sldId id="274" r:id="rId25"/>
    <p:sldId id="287" r:id="rId26"/>
    <p:sldId id="280" r:id="rId27"/>
    <p:sldId id="281" r:id="rId28"/>
    <p:sldId id="282" r:id="rId29"/>
    <p:sldId id="283" r:id="rId30"/>
    <p:sldId id="285" r:id="rId31"/>
    <p:sldId id="288" r:id="rId32"/>
    <p:sldId id="289" r:id="rId33"/>
    <p:sldId id="290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How to Start a NGO MIS Software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809461"/>
            <a:ext cx="6248400" cy="360073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Presented By G M Mortoza Ahmed</a:t>
            </a:r>
          </a:p>
          <a:p>
            <a:r>
              <a:rPr lang="en-US" sz="2600" b="1" dirty="0" smtClean="0">
                <a:solidFill>
                  <a:schemeClr val="tx1"/>
                </a:solidFill>
              </a:rPr>
              <a:t>IDB IT Scholarship Project</a:t>
            </a:r>
          </a:p>
          <a:p>
            <a:r>
              <a:rPr lang="en-US" sz="2600" b="1" dirty="0" smtClean="0">
                <a:solidFill>
                  <a:schemeClr val="tx1"/>
                </a:solidFill>
              </a:rPr>
              <a:t>Trainee ID:1243288</a:t>
            </a:r>
          </a:p>
          <a:p>
            <a:r>
              <a:rPr lang="en-US" sz="2600" b="1" dirty="0" smtClean="0">
                <a:solidFill>
                  <a:schemeClr val="tx1"/>
                </a:solidFill>
              </a:rPr>
              <a:t>BATCH ID:J2EE/CSSL-M/37/01</a:t>
            </a:r>
          </a:p>
          <a:p>
            <a:r>
              <a:rPr lang="en-US" sz="2600" b="1" dirty="0" smtClean="0">
                <a:solidFill>
                  <a:schemeClr val="tx1"/>
                </a:solidFill>
              </a:rPr>
              <a:t>Email: mortozafsti@gmail.com</a:t>
            </a:r>
          </a:p>
          <a:p>
            <a:endParaRPr lang="en-US" b="1" dirty="0" smtClean="0"/>
          </a:p>
          <a:p>
            <a:r>
              <a:rPr lang="en-US" b="1" dirty="0" smtClean="0"/>
              <a:t>Under Supervision Of</a:t>
            </a:r>
          </a:p>
          <a:p>
            <a:r>
              <a:rPr lang="en-US" b="1" dirty="0" smtClean="0"/>
              <a:t>Md. Rajaul Islam</a:t>
            </a:r>
          </a:p>
          <a:p>
            <a:r>
              <a:rPr lang="en-US" b="1" dirty="0" smtClean="0"/>
              <a:t>Instructor (J2EE), IDB-BISEW.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85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Graphical Interface for Login Admin, Staff and member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614065"/>
            <a:ext cx="6248400" cy="56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524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Profile For Admin , Which People are engaged to higher Authority and logged in this System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763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524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Dashboard For Admin , Which People are engaged to higher Authority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507"/>
            <a:ext cx="9144000" cy="57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52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Role Details Form: When we add a user then instantly add database and show data into the table.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081"/>
            <a:ext cx="822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599" y="26158"/>
            <a:ext cx="8558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User Details </a:t>
            </a:r>
            <a:r>
              <a:rPr lang="en-US" sz="2400" b="1" dirty="0"/>
              <a:t>Form: When we add a user then instantly add database and show data inside into the table.</a:t>
            </a:r>
          </a:p>
          <a:p>
            <a:pPr algn="ctr"/>
            <a:endParaRPr lang="en-US" sz="2400" dirty="0"/>
          </a:p>
        </p:txBody>
      </p:sp>
      <p:pic>
        <p:nvPicPr>
          <p:cNvPr id="5" name="Picture 4" descr="userfor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" y="1066800"/>
            <a:ext cx="8687630" cy="51816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2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158" y="45493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Nominee Details </a:t>
            </a:r>
            <a:r>
              <a:rPr lang="en-US" sz="2000" b="1" dirty="0"/>
              <a:t>Form: When we add a user then instantly add database and show data inside into the table.</a:t>
            </a:r>
          </a:p>
          <a:p>
            <a:pPr algn="ctr"/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8" y="1061156"/>
            <a:ext cx="8051042" cy="51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Ngo Details </a:t>
            </a:r>
            <a:r>
              <a:rPr lang="en-US" b="1" dirty="0"/>
              <a:t>Form: When we add a user then instantly add database and show data inside into the table.</a:t>
            </a:r>
          </a:p>
          <a:p>
            <a:pPr algn="ctr"/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305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Member Details </a:t>
            </a:r>
            <a:r>
              <a:rPr lang="en-US" b="1" dirty="0"/>
              <a:t>Form: When we add a user then instantly add database and show data inside into the table.</a:t>
            </a:r>
          </a:p>
          <a:p>
            <a:pPr algn="ctr"/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86096"/>
            <a:ext cx="8458200" cy="59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Deposit Details </a:t>
            </a:r>
            <a:r>
              <a:rPr lang="en-US" b="1" dirty="0"/>
              <a:t>Form: When we add a user then instantly add database and show data inside into the table.</a:t>
            </a:r>
          </a:p>
          <a:p>
            <a:pPr algn="ctr"/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57728"/>
            <a:ext cx="8382000" cy="52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Loan Details </a:t>
            </a:r>
            <a:r>
              <a:rPr lang="en-US" b="1" dirty="0"/>
              <a:t>Form: When we add a user then instantly add database and show data inside into the table.</a:t>
            </a:r>
          </a:p>
          <a:p>
            <a:pPr algn="ctr"/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199"/>
            <a:ext cx="83820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686800" cy="56388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   A </a:t>
            </a:r>
            <a:r>
              <a:rPr lang="en-US" dirty="0">
                <a:solidFill>
                  <a:schemeClr val="tx1"/>
                </a:solidFill>
              </a:rPr>
              <a:t>non-governmental organization (NGO) is any non-profit, voluntary citizens' group which is organized on a local, national or international level.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    A </a:t>
            </a:r>
            <a:r>
              <a:rPr lang="en-US" dirty="0">
                <a:solidFill>
                  <a:schemeClr val="tx1"/>
                </a:solidFill>
              </a:rPr>
              <a:t>non-governmental organization (NGO) is a citizen-based association that operates independently of government, usually to deliver resources or serve some social or political purpose.</a:t>
            </a:r>
          </a:p>
        </p:txBody>
      </p:sp>
    </p:spTree>
    <p:extLst>
      <p:ext uri="{BB962C8B-B14F-4D97-AF65-F5344CB8AC3E}">
        <p14:creationId xmlns:p14="http://schemas.microsoft.com/office/powerpoint/2010/main" val="40882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Member-Wise Deposit </a:t>
            </a:r>
            <a:r>
              <a:rPr lang="en-US" b="1" dirty="0"/>
              <a:t>Form: When we add a user then instantly add database and show data inside into the table.</a:t>
            </a:r>
          </a:p>
          <a:p>
            <a:pPr algn="ctr"/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Role And User Data Details With Sample Data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066800"/>
            <a:ext cx="9029700" cy="2627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960943"/>
            <a:ext cx="9029700" cy="28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Ngo And Nominee Data Details With Sample Data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" y="762000"/>
            <a:ext cx="9029700" cy="2693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" y="3733800"/>
            <a:ext cx="9063819" cy="26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Edit Ngo And Nominee Data Details With Sample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15867"/>
            <a:ext cx="8915400" cy="58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Member Data Details With Sample Data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915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Edit Member Data Details With Sample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8076"/>
            <a:ext cx="8763000" cy="58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Deposit Data Details With Sample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Loan Data Details With Sample Data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39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Collection Data Details With Sample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8763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Report Data Details With Sample Data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8991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762000"/>
          </a:xfrm>
        </p:spPr>
        <p:txBody>
          <a:bodyPr/>
          <a:lstStyle/>
          <a:p>
            <a:r>
              <a:rPr lang="en-US" dirty="0" smtClean="0"/>
              <a:t>Advantage of this Ngo’s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marL="571500" indent="-571500" algn="l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 Innovative approaches and, if necessary, to </a:t>
            </a:r>
            <a:r>
              <a:rPr lang="en-US" dirty="0" smtClean="0">
                <a:solidFill>
                  <a:schemeClr val="tx1"/>
                </a:solidFill>
              </a:rPr>
              <a:t>take risks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 Flexible </a:t>
            </a:r>
            <a:r>
              <a:rPr lang="en-US" dirty="0">
                <a:solidFill>
                  <a:schemeClr val="tx1"/>
                </a:solidFill>
              </a:rPr>
              <a:t>in adapting to local situations and responding to local </a:t>
            </a:r>
            <a:r>
              <a:rPr lang="en-US" dirty="0" smtClean="0">
                <a:solidFill>
                  <a:schemeClr val="tx1"/>
                </a:solidFill>
              </a:rPr>
              <a:t>needs 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 Good </a:t>
            </a:r>
            <a:r>
              <a:rPr lang="en-US" dirty="0">
                <a:solidFill>
                  <a:schemeClr val="tx1"/>
                </a:solidFill>
              </a:rPr>
              <a:t>rapport with people and can render micro-assistance to very poor people </a:t>
            </a:r>
            <a:endParaRPr lang="en-US" dirty="0" smtClean="0">
              <a:solidFill>
                <a:schemeClr val="tx1"/>
              </a:solidFill>
            </a:endParaRP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 Ability to communicate at all levels, from the neighborhood to the top levels of government. 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dirty="0" smtClean="0">
                <a:solidFill>
                  <a:schemeClr val="tx1"/>
                </a:solidFill>
              </a:rPr>
              <a:t> Recruit </a:t>
            </a:r>
            <a:r>
              <a:rPr lang="en-US" dirty="0">
                <a:solidFill>
                  <a:schemeClr val="tx1"/>
                </a:solidFill>
              </a:rPr>
              <a:t>both experts and highly motivated staff</a:t>
            </a:r>
          </a:p>
        </p:txBody>
      </p:sp>
    </p:spTree>
    <p:extLst>
      <p:ext uri="{BB962C8B-B14F-4D97-AF65-F5344CB8AC3E}">
        <p14:creationId xmlns:p14="http://schemas.microsoft.com/office/powerpoint/2010/main" val="41092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50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Member-Wise Report Data Details With Sample Data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839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524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Dashboard For Admin , Which People are engaged to higher Authority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507"/>
            <a:ext cx="9144000" cy="57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0600"/>
            <a:ext cx="9144000" cy="5867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28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7932"/>
            <a:ext cx="8305800" cy="58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164208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Thank You</a:t>
            </a:r>
          </a:p>
          <a:p>
            <a:pPr algn="ctr"/>
            <a:r>
              <a:rPr lang="en-US" sz="3600" b="1" dirty="0" smtClean="0"/>
              <a:t> Sir For Visit this Site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27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1"/>
            <a:ext cx="87630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this Ngo’s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686800" cy="41910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Registration and Login Form.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Add  User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Member.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Loan wise collection.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Daily basis deposit 10 tk.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Member Wise Daily Collection.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Monthly and Yearly Profit/Loss.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Under Developing Feature  Details With Sample</a:t>
            </a:r>
            <a:endParaRPr lang="en-US" sz="28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8600" y="1371600"/>
            <a:ext cx="86868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Deposit details with Customer.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Withdraw Loan Via User With Admin.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Loan Summary of Individual Customer.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Given Loan Process.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Loan wise collection.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Daily basis deposit 10 tk.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Member Wise Daily Collection.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 smtClean="0"/>
              <a:t>Monthly and Yearly Profit/Loss.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80420"/>
            <a:ext cx="7848600" cy="58013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457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Brainstorming Diagram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131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Use Case Diagram</a:t>
            </a:r>
            <a:endParaRPr lang="en-US" sz="28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1"/>
            <a:ext cx="678179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Class Diagram</a:t>
            </a:r>
            <a:endParaRPr lang="en-US" sz="28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987347"/>
            <a:ext cx="8305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Graphical Interface for Login Admin, Staff and member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16" y="762000"/>
            <a:ext cx="6728984" cy="56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501</Words>
  <Application>Microsoft Office PowerPoint</Application>
  <PresentationFormat>On-screen Show (4:3)</PresentationFormat>
  <Paragraphs>66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How to Start a NGO MIS Software System</vt:lpstr>
      <vt:lpstr>What is NGo</vt:lpstr>
      <vt:lpstr>Advantage of this Ngo’s</vt:lpstr>
      <vt:lpstr>Features of this Ngo’s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Professional-Java-37</dc:creator>
  <cp:lastModifiedBy>J2EE 37</cp:lastModifiedBy>
  <cp:revision>113</cp:revision>
  <dcterms:created xsi:type="dcterms:W3CDTF">2006-08-16T00:00:00Z</dcterms:created>
  <dcterms:modified xsi:type="dcterms:W3CDTF">2019-04-02T07:02:23Z</dcterms:modified>
</cp:coreProperties>
</file>