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328" r:id="rId5"/>
    <p:sldId id="326" r:id="rId6"/>
    <p:sldId id="327" r:id="rId7"/>
    <p:sldId id="260" r:id="rId8"/>
    <p:sldId id="261" r:id="rId9"/>
    <p:sldId id="262" r:id="rId10"/>
    <p:sldId id="267" r:id="rId11"/>
    <p:sldId id="268" r:id="rId12"/>
    <p:sldId id="269" r:id="rId13"/>
    <p:sldId id="270" r:id="rId14"/>
    <p:sldId id="329" r:id="rId15"/>
    <p:sldId id="330" r:id="rId16"/>
    <p:sldId id="333" r:id="rId17"/>
    <p:sldId id="334"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331" r:id="rId38"/>
    <p:sldId id="33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63258C4-13AA-44D6-B6E7-91DAD54F4AB0}" type="datetimeFigureOut">
              <a:rPr lang="en-US" smtClean="0"/>
              <a:t>4/1/2019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54BFB26-781B-48F6-ACA6-828E16DBBB4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3258C4-13AA-44D6-B6E7-91DAD54F4AB0}"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3258C4-13AA-44D6-B6E7-91DAD54F4AB0}"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3258C4-13AA-44D6-B6E7-91DAD54F4AB0}"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3258C4-13AA-44D6-B6E7-91DAD54F4AB0}"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54BFB26-781B-48F6-ACA6-828E16DBBB4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3258C4-13AA-44D6-B6E7-91DAD54F4AB0}"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3258C4-13AA-44D6-B6E7-91DAD54F4AB0}"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3258C4-13AA-44D6-B6E7-91DAD54F4AB0}"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258C4-13AA-44D6-B6E7-91DAD54F4AB0}"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3258C4-13AA-44D6-B6E7-91DAD54F4AB0}"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3258C4-13AA-44D6-B6E7-91DAD54F4AB0}"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BFB26-781B-48F6-ACA6-828E16DBBB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63258C4-13AA-44D6-B6E7-91DAD54F4AB0}" type="datetimeFigureOut">
              <a:rPr lang="en-US" smtClean="0"/>
              <a:t>4/1/2019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54BFB26-781B-48F6-ACA6-828E16DBBB4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Online Real State Business</a:t>
            </a:r>
            <a:endParaRPr lang="en-US" dirty="0"/>
          </a:p>
        </p:txBody>
      </p:sp>
      <p:sp>
        <p:nvSpPr>
          <p:cNvPr id="3" name="Content Placeholder 2"/>
          <p:cNvSpPr>
            <a:spLocks noGrp="1"/>
          </p:cNvSpPr>
          <p:nvPr>
            <p:ph idx="1"/>
          </p:nvPr>
        </p:nvSpPr>
        <p:spPr>
          <a:xfrm>
            <a:off x="2895600" y="3124200"/>
            <a:ext cx="5791200" cy="3185160"/>
          </a:xfrm>
        </p:spPr>
        <p:txBody>
          <a:bodyPr>
            <a:normAutofit fontScale="62500" lnSpcReduction="2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320040" lvl="1" indent="0">
              <a:buNone/>
            </a:pPr>
            <a:r>
              <a:rPr lang="en-US" dirty="0" smtClean="0"/>
              <a:t>Developed by </a:t>
            </a:r>
            <a:r>
              <a:rPr lang="en-US" dirty="0" err="1" smtClean="0"/>
              <a:t>Mehedee</a:t>
            </a:r>
            <a:r>
              <a:rPr lang="en-US" dirty="0" smtClean="0"/>
              <a:t> </a:t>
            </a:r>
            <a:r>
              <a:rPr lang="en-US" dirty="0" err="1" smtClean="0"/>
              <a:t>Hasan</a:t>
            </a:r>
            <a:endParaRPr lang="en-US" dirty="0" smtClean="0"/>
          </a:p>
          <a:p>
            <a:pPr marL="320040" lvl="1" indent="0">
              <a:buNone/>
            </a:pPr>
            <a:r>
              <a:rPr lang="en-US" sz="1900" dirty="0"/>
              <a:t>Round 37</a:t>
            </a:r>
          </a:p>
          <a:p>
            <a:pPr marL="320040" lvl="1" indent="0">
              <a:buNone/>
            </a:pPr>
            <a:r>
              <a:rPr lang="en-US" sz="1900" dirty="0"/>
              <a:t>ESAD J2EE</a:t>
            </a:r>
          </a:p>
          <a:p>
            <a:pPr marL="320040" lvl="1" indent="0">
              <a:buNone/>
            </a:pPr>
            <a:r>
              <a:rPr lang="en-US" sz="1900" dirty="0"/>
              <a:t>IDB-BISEW Scholarship </a:t>
            </a:r>
            <a:r>
              <a:rPr lang="en-US" sz="1900" dirty="0" smtClean="0"/>
              <a:t>Project</a:t>
            </a:r>
            <a:endParaRPr lang="en-US" sz="1900" dirty="0" smtClean="0"/>
          </a:p>
          <a:p>
            <a:pPr marL="320040" lvl="1" indent="0">
              <a:buNone/>
            </a:pPr>
            <a:r>
              <a:rPr lang="en-US" dirty="0" smtClean="0"/>
              <a:t>Supervised by MD. </a:t>
            </a:r>
            <a:r>
              <a:rPr lang="en-US" dirty="0" err="1" smtClean="0"/>
              <a:t>Rajaul</a:t>
            </a:r>
            <a:r>
              <a:rPr lang="en-US" dirty="0" smtClean="0"/>
              <a:t> Islam</a:t>
            </a:r>
          </a:p>
          <a:p>
            <a:pPr marL="320040" lvl="1" indent="0">
              <a:buNone/>
            </a:pPr>
            <a:r>
              <a:rPr lang="en-US" dirty="0" smtClean="0"/>
              <a:t>Instructor</a:t>
            </a:r>
          </a:p>
          <a:p>
            <a:pPr marL="320040" lvl="1" indent="0">
              <a:buNone/>
            </a:pPr>
            <a:r>
              <a:rPr lang="en-US" dirty="0" smtClean="0"/>
              <a:t>ESAD J2EE</a:t>
            </a:r>
          </a:p>
          <a:p>
            <a:pPr marL="320040" lvl="1" indent="0">
              <a:buNone/>
            </a:pPr>
            <a:r>
              <a:rPr lang="en-US" dirty="0" smtClean="0"/>
              <a:t>IDB-BISEW </a:t>
            </a:r>
            <a:r>
              <a:rPr lang="en-US" dirty="0"/>
              <a:t>S</a:t>
            </a:r>
            <a:r>
              <a:rPr lang="en-US" dirty="0" smtClean="0"/>
              <a:t>cholarship Project</a:t>
            </a:r>
          </a:p>
        </p:txBody>
      </p:sp>
    </p:spTree>
    <p:extLst>
      <p:ext uri="{BB962C8B-B14F-4D97-AF65-F5344CB8AC3E}">
        <p14:creationId xmlns:p14="http://schemas.microsoft.com/office/powerpoint/2010/main" val="426129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LogIn</a:t>
            </a:r>
            <a:r>
              <a:rPr lang="en-US" dirty="0" smtClean="0"/>
              <a: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34365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81398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Logout Button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410093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Logout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6068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 Up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98204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Token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97756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0401"/>
            <a:ext cx="8229600" cy="3788123"/>
          </a:xfrm>
        </p:spPr>
      </p:pic>
    </p:spTree>
    <p:extLst>
      <p:ext uri="{BB962C8B-B14F-4D97-AF65-F5344CB8AC3E}">
        <p14:creationId xmlns:p14="http://schemas.microsoft.com/office/powerpoint/2010/main" val="428469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Confirmation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0401"/>
            <a:ext cx="8229600" cy="3788123"/>
          </a:xfrm>
        </p:spPr>
      </p:pic>
    </p:spTree>
    <p:extLst>
      <p:ext uri="{BB962C8B-B14F-4D97-AF65-F5344CB8AC3E}">
        <p14:creationId xmlns:p14="http://schemas.microsoft.com/office/powerpoint/2010/main" val="294739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Role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90437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4777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a:t>
            </a:r>
            <a:br>
              <a:rPr lang="en-US" dirty="0"/>
            </a:br>
            <a:endParaRPr lang="en-US" dirty="0"/>
          </a:p>
        </p:txBody>
      </p:sp>
      <p:sp>
        <p:nvSpPr>
          <p:cNvPr id="3" name="Content Placeholder 2"/>
          <p:cNvSpPr>
            <a:spLocks noGrp="1"/>
          </p:cNvSpPr>
          <p:nvPr>
            <p:ph idx="1"/>
          </p:nvPr>
        </p:nvSpPr>
        <p:spPr/>
        <p:txBody>
          <a:bodyPr>
            <a:normAutofit/>
          </a:bodyPr>
          <a:lstStyle/>
          <a:p>
            <a:pPr marL="137160" indent="0">
              <a:buNone/>
            </a:pPr>
            <a:r>
              <a:rPr lang="en-US" sz="2000" dirty="0" smtClean="0"/>
              <a:t>Our </a:t>
            </a:r>
            <a:r>
              <a:rPr lang="en-US" sz="2000" dirty="0"/>
              <a:t>project “ONLINE REAL ESTATE BUSINESS” is related to online application of estate. </a:t>
            </a:r>
            <a:r>
              <a:rPr lang="en-US" sz="2000" dirty="0" smtClean="0"/>
              <a:t>Real </a:t>
            </a:r>
            <a:r>
              <a:rPr lang="en-US" sz="2000" dirty="0"/>
              <a:t>estate management system is advanced solution for his/her estate problem. </a:t>
            </a:r>
            <a:r>
              <a:rPr lang="en-US" sz="2000" dirty="0" smtClean="0"/>
              <a:t>User </a:t>
            </a:r>
            <a:r>
              <a:rPr lang="en-US" sz="2000" dirty="0"/>
              <a:t>shows all the properties of Buyer that are secure &amp; verify &amp; send them to the Builder. </a:t>
            </a:r>
            <a:r>
              <a:rPr lang="en-US" sz="2000" dirty="0" smtClean="0"/>
              <a:t> </a:t>
            </a:r>
            <a:r>
              <a:rPr lang="en-US" sz="2000" dirty="0"/>
              <a:t>Real System Buy the property &amp;verify them and the online service is provided by us free of charge. </a:t>
            </a:r>
            <a:r>
              <a:rPr lang="en-US" sz="2000" dirty="0" smtClean="0"/>
              <a:t>Here </a:t>
            </a:r>
            <a:r>
              <a:rPr lang="en-US" sz="2000" dirty="0"/>
              <a:t>registration is also free of cost. So user can registration by using Real System then Buy the property &amp; verify them. After few hours or days our guys put the estate solution. </a:t>
            </a:r>
          </a:p>
        </p:txBody>
      </p:sp>
    </p:spTree>
    <p:extLst>
      <p:ext uri="{BB962C8B-B14F-4D97-AF65-F5344CB8AC3E}">
        <p14:creationId xmlns:p14="http://schemas.microsoft.com/office/powerpoint/2010/main" val="228737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Actor adding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422717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47758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CityList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17891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Area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77823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35805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Catagory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427861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CatagoryList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95346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98205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ConstructionType</a:t>
            </a:r>
            <a:r>
              <a:rPr lang="en-US" dirty="0" smtClean="0"/>
              <a:t>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300325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Housing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514709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a:t>
            </a:r>
            <a:r>
              <a:rPr lang="en-US" dirty="0"/>
              <a:t>Objectives </a:t>
            </a:r>
            <a:br>
              <a:rPr lang="en-US" dirty="0"/>
            </a:br>
            <a:endParaRPr lang="en-US" dirty="0"/>
          </a:p>
        </p:txBody>
      </p:sp>
      <p:sp>
        <p:nvSpPr>
          <p:cNvPr id="3" name="Content Placeholder 2"/>
          <p:cNvSpPr>
            <a:spLocks noGrp="1"/>
          </p:cNvSpPr>
          <p:nvPr>
            <p:ph idx="1"/>
          </p:nvPr>
        </p:nvSpPr>
        <p:spPr/>
        <p:txBody>
          <a:bodyPr>
            <a:normAutofit/>
          </a:bodyPr>
          <a:lstStyle/>
          <a:p>
            <a:pPr marL="137160" indent="0">
              <a:buNone/>
            </a:pPr>
            <a:r>
              <a:rPr lang="en-US" sz="2000" dirty="0" smtClean="0"/>
              <a:t>The </a:t>
            </a:r>
            <a:r>
              <a:rPr lang="en-US" sz="2000" dirty="0"/>
              <a:t>system should have a login. A login box should appear when the system is invoked.  </a:t>
            </a:r>
            <a:r>
              <a:rPr lang="en-US" sz="2000" dirty="0" smtClean="0"/>
              <a:t>The </a:t>
            </a:r>
            <a:r>
              <a:rPr lang="en-US" sz="2000" dirty="0"/>
              <a:t>Admin should have all the type of authority. </a:t>
            </a:r>
            <a:r>
              <a:rPr lang="en-US" sz="2000" dirty="0" smtClean="0"/>
              <a:t>The </a:t>
            </a:r>
            <a:r>
              <a:rPr lang="en-US" sz="2000" dirty="0"/>
              <a:t>Admin should maintain property .Admin identify property type as it is residential  or commercial property. </a:t>
            </a:r>
            <a:r>
              <a:rPr lang="en-US" sz="2000" dirty="0" smtClean="0"/>
              <a:t>The </a:t>
            </a:r>
            <a:r>
              <a:rPr lang="en-US" sz="2000" dirty="0"/>
              <a:t>Admin user can inform their agents for </a:t>
            </a:r>
            <a:r>
              <a:rPr lang="en-US" sz="2000" dirty="0" smtClean="0"/>
              <a:t>regarding </a:t>
            </a:r>
            <a:r>
              <a:rPr lang="en-US" sz="2000" dirty="0"/>
              <a:t>to property and  update the information regarding property and cancellation of property or changing buyer choice.  </a:t>
            </a:r>
            <a:r>
              <a:rPr lang="en-US" sz="2000" dirty="0" smtClean="0"/>
              <a:t>The </a:t>
            </a:r>
            <a:r>
              <a:rPr lang="en-US" sz="2000" dirty="0"/>
              <a:t>user should book the property for sell or rent with detail of property.  </a:t>
            </a:r>
            <a:r>
              <a:rPr lang="en-US" sz="2000" dirty="0" smtClean="0"/>
              <a:t>The </a:t>
            </a:r>
            <a:r>
              <a:rPr lang="en-US" sz="2000" dirty="0"/>
              <a:t>system is very useful for the companies or builders that can post and edit their properties and their personal info and admin can monitor records of all of them. </a:t>
            </a:r>
            <a:r>
              <a:rPr lang="en-US" sz="2000" dirty="0" smtClean="0"/>
              <a:t> </a:t>
            </a:r>
            <a:r>
              <a:rPr lang="en-US" sz="2000" dirty="0"/>
              <a:t>The system is also useful which also keeps track of Account details of buyers and Investors and also RES Industry. </a:t>
            </a:r>
          </a:p>
          <a:p>
            <a:pPr marL="137160" indent="0">
              <a:buNone/>
            </a:pPr>
            <a:r>
              <a:rPr lang="en-US" sz="2000" dirty="0"/>
              <a:t> </a:t>
            </a:r>
          </a:p>
          <a:p>
            <a:pPr marL="137160" indent="0">
              <a:buNone/>
            </a:pPr>
            <a:r>
              <a:rPr lang="en-US" sz="2000" dirty="0"/>
              <a:t> </a:t>
            </a:r>
          </a:p>
        </p:txBody>
      </p:sp>
    </p:spTree>
    <p:extLst>
      <p:ext uri="{BB962C8B-B14F-4D97-AF65-F5344CB8AC3E}">
        <p14:creationId xmlns:p14="http://schemas.microsoft.com/office/powerpoint/2010/main" val="952575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295345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building (one)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934014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Building(two)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664430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597494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1958371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80266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list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732717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To…</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Map adding</a:t>
            </a:r>
          </a:p>
          <a:p>
            <a:r>
              <a:rPr lang="en-US" dirty="0" smtClean="0"/>
              <a:t>Multiple Image View</a:t>
            </a:r>
          </a:p>
          <a:p>
            <a:r>
              <a:rPr lang="en-US" dirty="0" smtClean="0"/>
              <a:t>Assign an agent from a list with a property against every client’s order.</a:t>
            </a:r>
          </a:p>
          <a:p>
            <a:r>
              <a:rPr lang="en-US" dirty="0" smtClean="0"/>
              <a:t>Email or mobile message to client and agent after placing an order. </a:t>
            </a:r>
          </a:p>
          <a:p>
            <a:r>
              <a:rPr lang="en-US" dirty="0" smtClean="0"/>
              <a:t>Order placement table.</a:t>
            </a:r>
          </a:p>
          <a:p>
            <a:r>
              <a:rPr lang="en-US" dirty="0" smtClean="0"/>
              <a:t>Dashboard for super admin with the feature of graph, list, chart etc..</a:t>
            </a:r>
          </a:p>
          <a:p>
            <a:r>
              <a:rPr lang="en-US" dirty="0" smtClean="0"/>
              <a:t>Strong security…</a:t>
            </a:r>
            <a:endParaRPr lang="en-US" dirty="0"/>
          </a:p>
        </p:txBody>
      </p:sp>
    </p:spTree>
    <p:extLst>
      <p:ext uri="{BB962C8B-B14F-4D97-AF65-F5344CB8AC3E}">
        <p14:creationId xmlns:p14="http://schemas.microsoft.com/office/powerpoint/2010/main" val="3185916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Thanks For Watching</a:t>
            </a:r>
            <a:endParaRPr lang="en-US" dirty="0"/>
          </a:p>
        </p:txBody>
      </p:sp>
    </p:spTree>
    <p:extLst>
      <p:ext uri="{BB962C8B-B14F-4D97-AF65-F5344CB8AC3E}">
        <p14:creationId xmlns:p14="http://schemas.microsoft.com/office/powerpoint/2010/main" val="21488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Project </a:t>
            </a:r>
            <a:r>
              <a:rPr lang="en-US" sz="4400" dirty="0"/>
              <a:t>Goals </a:t>
            </a:r>
            <a:br>
              <a:rPr lang="en-US" sz="4400" dirty="0"/>
            </a:br>
            <a:endParaRPr lang="en-US" dirty="0"/>
          </a:p>
        </p:txBody>
      </p:sp>
      <p:sp>
        <p:nvSpPr>
          <p:cNvPr id="3" name="Content Placeholder 2"/>
          <p:cNvSpPr>
            <a:spLocks noGrp="1"/>
          </p:cNvSpPr>
          <p:nvPr>
            <p:ph idx="1"/>
          </p:nvPr>
        </p:nvSpPr>
        <p:spPr/>
        <p:txBody>
          <a:bodyPr>
            <a:normAutofit/>
          </a:bodyPr>
          <a:lstStyle/>
          <a:p>
            <a:pPr marL="137160" indent="0">
              <a:buNone/>
            </a:pPr>
            <a:r>
              <a:rPr lang="en-US" sz="1800" dirty="0" smtClean="0"/>
              <a:t>Planned </a:t>
            </a:r>
            <a:r>
              <a:rPr lang="en-US" sz="1800" dirty="0"/>
              <a:t>approach towards working: - The working in the organization will be well planned and organized. The data will be stored properly in data stores, which will help in retrieval of information as well as its storage. </a:t>
            </a:r>
          </a:p>
          <a:p>
            <a:pPr marL="137160" indent="0">
              <a:buNone/>
            </a:pPr>
            <a:r>
              <a:rPr lang="en-US" sz="1800" dirty="0"/>
              <a:t> </a:t>
            </a:r>
          </a:p>
          <a:p>
            <a:pPr marL="137160" indent="0">
              <a:buNone/>
            </a:pPr>
            <a:r>
              <a:rPr lang="en-US" sz="1800" dirty="0" smtClean="0"/>
              <a:t>Accuracy</a:t>
            </a:r>
            <a:r>
              <a:rPr lang="en-US" sz="1800" dirty="0"/>
              <a:t>: - The level of accuracy in the proposed system can not be decided. Because here user buy and another user build the home. There is no guarantee.  </a:t>
            </a:r>
          </a:p>
          <a:p>
            <a:pPr marL="137160" indent="0">
              <a:buNone/>
            </a:pPr>
            <a:r>
              <a:rPr lang="en-US" sz="1800" dirty="0"/>
              <a:t> </a:t>
            </a:r>
          </a:p>
          <a:p>
            <a:pPr marL="137160" indent="0">
              <a:buNone/>
            </a:pPr>
            <a:r>
              <a:rPr lang="en-US" sz="1800" dirty="0" smtClean="0"/>
              <a:t>Reliability</a:t>
            </a:r>
            <a:r>
              <a:rPr lang="en-US" sz="1800" dirty="0"/>
              <a:t>: - The reliability of the proposed system will be high due to the above stated reasons. The reason for the increased reliability of the system is that now there would be proper storage of information. </a:t>
            </a:r>
          </a:p>
        </p:txBody>
      </p:sp>
    </p:spTree>
    <p:extLst>
      <p:ext uri="{BB962C8B-B14F-4D97-AF65-F5344CB8AC3E}">
        <p14:creationId xmlns:p14="http://schemas.microsoft.com/office/powerpoint/2010/main" val="279675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7964" y="1600200"/>
            <a:ext cx="3328071" cy="4708525"/>
          </a:xfrm>
        </p:spPr>
      </p:pic>
    </p:spTree>
    <p:extLst>
      <p:ext uri="{BB962C8B-B14F-4D97-AF65-F5344CB8AC3E}">
        <p14:creationId xmlns:p14="http://schemas.microsoft.com/office/powerpoint/2010/main" val="56660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777" y="1600200"/>
            <a:ext cx="3222445" cy="4708525"/>
          </a:xfrm>
        </p:spPr>
      </p:pic>
    </p:spTree>
    <p:extLst>
      <p:ext uri="{BB962C8B-B14F-4D97-AF65-F5344CB8AC3E}">
        <p14:creationId xmlns:p14="http://schemas.microsoft.com/office/powerpoint/2010/main" val="36396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5" y="1295400"/>
            <a:ext cx="8844331" cy="4972507"/>
          </a:xfrm>
        </p:spPr>
      </p:pic>
    </p:spTree>
    <p:extLst>
      <p:ext uri="{BB962C8B-B14F-4D97-AF65-F5344CB8AC3E}">
        <p14:creationId xmlns:p14="http://schemas.microsoft.com/office/powerpoint/2010/main" val="289676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detailing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396" y="1600200"/>
            <a:ext cx="5085207" cy="4708525"/>
          </a:xfrm>
        </p:spPr>
      </p:pic>
    </p:spTree>
    <p:extLst>
      <p:ext uri="{BB962C8B-B14F-4D97-AF65-F5344CB8AC3E}">
        <p14:creationId xmlns:p14="http://schemas.microsoft.com/office/powerpoint/2010/main" val="73055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6296" y="1600200"/>
            <a:ext cx="4791407" cy="4708525"/>
          </a:xfrm>
        </p:spPr>
      </p:pic>
    </p:spTree>
    <p:extLst>
      <p:ext uri="{BB962C8B-B14F-4D97-AF65-F5344CB8AC3E}">
        <p14:creationId xmlns:p14="http://schemas.microsoft.com/office/powerpoint/2010/main" val="1823713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140</TotalTime>
  <Words>518</Words>
  <Application>Microsoft Office PowerPoint</Application>
  <PresentationFormat>On-screen Show (4:3)</PresentationFormat>
  <Paragraphs>66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Apex</vt:lpstr>
      <vt:lpstr>Online Real State Business</vt:lpstr>
      <vt:lpstr>ABSTRACT  </vt:lpstr>
      <vt:lpstr>Project Objectives  </vt:lpstr>
      <vt:lpstr>Project Goals  </vt:lpstr>
      <vt:lpstr>Use Case Diagram</vt:lpstr>
      <vt:lpstr>Use Case Diagram</vt:lpstr>
      <vt:lpstr>Class Diagram</vt:lpstr>
      <vt:lpstr>Class diagram detailing</vt:lpstr>
      <vt:lpstr>Controllers</vt:lpstr>
      <vt:lpstr>LogIn Page</vt:lpstr>
      <vt:lpstr>Invalid Login</vt:lpstr>
      <vt:lpstr>Logout Button</vt:lpstr>
      <vt:lpstr>Successful Logout</vt:lpstr>
      <vt:lpstr>Sing Up Page</vt:lpstr>
      <vt:lpstr>Email Token</vt:lpstr>
      <vt:lpstr>Password Page</vt:lpstr>
      <vt:lpstr>Password Confirmation</vt:lpstr>
      <vt:lpstr>Add Role Page</vt:lpstr>
      <vt:lpstr>Role List</vt:lpstr>
      <vt:lpstr>Manual Actor adding</vt:lpstr>
      <vt:lpstr>Add City</vt:lpstr>
      <vt:lpstr>CityList</vt:lpstr>
      <vt:lpstr>Add Area</vt:lpstr>
      <vt:lpstr>Area List</vt:lpstr>
      <vt:lpstr>Add Catagory</vt:lpstr>
      <vt:lpstr>CatagoryList</vt:lpstr>
      <vt:lpstr>PowerPoint Presentation</vt:lpstr>
      <vt:lpstr>ConstructionType List</vt:lpstr>
      <vt:lpstr>Add Housing</vt:lpstr>
      <vt:lpstr>Housing List</vt:lpstr>
      <vt:lpstr>Add building (one)</vt:lpstr>
      <vt:lpstr>Add Building(two)</vt:lpstr>
      <vt:lpstr>PowerPoint Presentation</vt:lpstr>
      <vt:lpstr>Building  List</vt:lpstr>
      <vt:lpstr>Building List</vt:lpstr>
      <vt:lpstr>Grid list </vt:lpstr>
      <vt:lpstr>Continue To…</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28</cp:revision>
  <dcterms:created xsi:type="dcterms:W3CDTF">2019-03-19T05:48:27Z</dcterms:created>
  <dcterms:modified xsi:type="dcterms:W3CDTF">2019-04-01T03:16:54Z</dcterms:modified>
</cp:coreProperties>
</file>