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itrishadewan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6" y="1197735"/>
            <a:ext cx="91053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Welcome</a:t>
            </a:r>
          </a:p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2000" b="1" i="1" dirty="0" smtClean="0"/>
              <a:t>Prepared By</a:t>
            </a:r>
          </a:p>
          <a:p>
            <a:pPr algn="ctr"/>
            <a:r>
              <a:rPr lang="en-US" dirty="0" err="1" smtClean="0"/>
              <a:t>Rojina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endParaRPr lang="en-US" dirty="0" smtClean="0"/>
          </a:p>
          <a:p>
            <a:pPr algn="ctr"/>
            <a:r>
              <a:rPr lang="en-US" dirty="0" smtClean="0"/>
              <a:t>ID: 1244255</a:t>
            </a:r>
          </a:p>
          <a:p>
            <a:pPr algn="ctr"/>
            <a:r>
              <a:rPr lang="en-US" dirty="0" smtClean="0"/>
              <a:t>Batch: J2EE/CCSL-M/37/01</a:t>
            </a:r>
          </a:p>
          <a:p>
            <a:pPr algn="ctr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juitrishadewan@gmail.com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000" b="1" i="1" dirty="0" smtClean="0"/>
              <a:t>Supervised By</a:t>
            </a:r>
          </a:p>
          <a:p>
            <a:pPr algn="ctr"/>
            <a:r>
              <a:rPr lang="en-US" dirty="0" smtClean="0"/>
              <a:t>Md. Rajaul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49532"/>
            <a:ext cx="8113969" cy="55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Email_Successful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85966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7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A/C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162595"/>
            <a:ext cx="7996402" cy="51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0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31535" cy="552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78" y="1162594"/>
            <a:ext cx="8738424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2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3692"/>
            <a:ext cx="8596668" cy="600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Role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77" y="627017"/>
            <a:ext cx="896112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4504"/>
            <a:ext cx="8596668" cy="548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 Add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561704"/>
            <a:ext cx="8417114" cy="62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522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522516"/>
            <a:ext cx="8727922" cy="55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606" y="1"/>
            <a:ext cx="8596668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63" y="666206"/>
            <a:ext cx="8582305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09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Company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07" y="509451"/>
            <a:ext cx="8841856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629"/>
            <a:ext cx="8596668" cy="666205"/>
          </a:xfrm>
        </p:spPr>
        <p:txBody>
          <a:bodyPr>
            <a:normAutofit/>
          </a:bodyPr>
          <a:lstStyle/>
          <a:p>
            <a:r>
              <a:rPr lang="en-US" dirty="0" smtClean="0"/>
              <a:t>Company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796834"/>
            <a:ext cx="8596667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2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             Project Title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Project Management </a:t>
            </a:r>
            <a:r>
              <a:rPr lang="en-US" sz="6000" b="1" dirty="0" smtClean="0"/>
              <a:t>   System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735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          End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      Thank You Sir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9585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Requirements Specification (SRS)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5368834"/>
          </a:xfrm>
        </p:spPr>
        <p:txBody>
          <a:bodyPr>
            <a:normAutofit/>
          </a:bodyPr>
          <a:lstStyle/>
          <a:p>
            <a:r>
              <a:rPr lang="en-US" dirty="0"/>
              <a:t>Requirements:</a:t>
            </a:r>
          </a:p>
          <a:p>
            <a:r>
              <a:rPr lang="en-US" dirty="0"/>
              <a:t>We need to build a software for PMS. The application will have following features:</a:t>
            </a:r>
          </a:p>
          <a:p>
            <a:r>
              <a:rPr lang="en-US" dirty="0"/>
              <a:t>1.There will be company register in the software.</a:t>
            </a:r>
          </a:p>
          <a:p>
            <a:r>
              <a:rPr lang="en-US" dirty="0"/>
              <a:t>2. A company may have multiple project.</a:t>
            </a:r>
          </a:p>
          <a:p>
            <a:r>
              <a:rPr lang="en-US" dirty="0"/>
              <a:t>3.A project may have multiple modules, developers, one project manager, multiple team leaders and also project status change system.</a:t>
            </a:r>
          </a:p>
          <a:p>
            <a:r>
              <a:rPr lang="en-US" dirty="0"/>
              <a:t>4.Every module of each project may have multiple task that will be distributed through developers.</a:t>
            </a:r>
          </a:p>
          <a:p>
            <a:r>
              <a:rPr lang="en-US" dirty="0"/>
              <a:t>5.Task may have also dependencies if a task has one or more dependency, then dependent task must be completed fast.</a:t>
            </a:r>
          </a:p>
          <a:p>
            <a:r>
              <a:rPr lang="en-US" dirty="0"/>
              <a:t>6.Best one developer’s activities, they will be rank for yearly increment.</a:t>
            </a:r>
          </a:p>
          <a:p>
            <a:r>
              <a:rPr lang="en-US" i="1" dirty="0"/>
              <a:t>7.</a:t>
            </a:r>
            <a:r>
              <a:rPr lang="en-US" dirty="0"/>
              <a:t>There will also will user management system and a user may have multiple roles and user registration will be via email confirmation.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Analysis and Design Part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Brain Storming Diagram: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0422"/>
            <a:ext cx="8035592" cy="5107577"/>
          </a:xfrm>
        </p:spPr>
      </p:pic>
    </p:spTree>
    <p:extLst>
      <p:ext uri="{BB962C8B-B14F-4D97-AF65-F5344CB8AC3E}">
        <p14:creationId xmlns:p14="http://schemas.microsoft.com/office/powerpoint/2010/main" val="126360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1319349"/>
            <a:ext cx="9823269" cy="5538651"/>
          </a:xfrm>
        </p:spPr>
      </p:pic>
    </p:spTree>
    <p:extLst>
      <p:ext uri="{BB962C8B-B14F-4D97-AF65-F5344CB8AC3E}">
        <p14:creationId xmlns:p14="http://schemas.microsoft.com/office/powerpoint/2010/main" val="36690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7" y="1606731"/>
            <a:ext cx="8973555" cy="4711117"/>
          </a:xfrm>
        </p:spPr>
      </p:pic>
    </p:spTree>
    <p:extLst>
      <p:ext uri="{BB962C8B-B14F-4D97-AF65-F5344CB8AC3E}">
        <p14:creationId xmlns:p14="http://schemas.microsoft.com/office/powerpoint/2010/main" val="44819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9166"/>
            <a:ext cx="9067557" cy="5368834"/>
          </a:xfrm>
        </p:spPr>
      </p:pic>
    </p:spTree>
    <p:extLst>
      <p:ext uri="{BB962C8B-B14F-4D97-AF65-F5344CB8AC3E}">
        <p14:creationId xmlns:p14="http://schemas.microsoft.com/office/powerpoint/2010/main" val="36459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418012"/>
            <a:ext cx="8830492" cy="444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966651"/>
            <a:ext cx="8830492" cy="5891349"/>
          </a:xfrm>
        </p:spPr>
      </p:pic>
    </p:spTree>
    <p:extLst>
      <p:ext uri="{BB962C8B-B14F-4D97-AF65-F5344CB8AC3E}">
        <p14:creationId xmlns:p14="http://schemas.microsoft.com/office/powerpoint/2010/main" val="213184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Forget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52" y="1358538"/>
            <a:ext cx="8764550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62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211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PowerPoint Presentation</vt:lpstr>
      <vt:lpstr>             Project Title</vt:lpstr>
      <vt:lpstr>Software Requirements Specification (SRS) </vt:lpstr>
      <vt:lpstr>Analysis and Design Part: Brain Storming Diagram: </vt:lpstr>
      <vt:lpstr>Use Case Diagram:</vt:lpstr>
      <vt:lpstr>Entity:</vt:lpstr>
      <vt:lpstr>Class Diagram:</vt:lpstr>
      <vt:lpstr>                           Login Page</vt:lpstr>
      <vt:lpstr>                Forget Password</vt:lpstr>
      <vt:lpstr>                     Register</vt:lpstr>
      <vt:lpstr>Email_Successful</vt:lpstr>
      <vt:lpstr>Confirm A/C</vt:lpstr>
      <vt:lpstr>                  Dashboard</vt:lpstr>
      <vt:lpstr>                          Role List</vt:lpstr>
      <vt:lpstr>Role Add</vt:lpstr>
      <vt:lpstr>User List</vt:lpstr>
      <vt:lpstr>User Update</vt:lpstr>
      <vt:lpstr>Company List</vt:lpstr>
      <vt:lpstr>Company Update</vt:lpstr>
      <vt:lpstr>                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Safayat Arefin</cp:lastModifiedBy>
  <cp:revision>24</cp:revision>
  <dcterms:created xsi:type="dcterms:W3CDTF">2019-03-18T06:55:26Z</dcterms:created>
  <dcterms:modified xsi:type="dcterms:W3CDTF">2019-04-03T04:02:48Z</dcterms:modified>
</cp:coreProperties>
</file>