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1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AB12E6D-1F4A-4746-B115-098C570B2BD6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CFF877-EAE1-472E-839D-7D8293ED5B1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66FF33"/>
                </a:solidFill>
              </a:rPr>
              <a:t>Hajj Agency Management System</a:t>
            </a:r>
            <a:endParaRPr lang="en-US" sz="7200" b="1" dirty="0">
              <a:solidFill>
                <a:srgbClr val="66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Developed  By</a:t>
            </a:r>
          </a:p>
          <a:p>
            <a:r>
              <a:rPr lang="en-US" sz="2800" dirty="0" smtClean="0"/>
              <a:t>Md. Sofiqul Islam</a:t>
            </a:r>
            <a:endParaRPr lang="en-US" sz="2800" dirty="0"/>
          </a:p>
          <a:p>
            <a:r>
              <a:rPr lang="en-US" sz="2800" dirty="0"/>
              <a:t>CCSL, J2EE </a:t>
            </a:r>
            <a:r>
              <a:rPr lang="en-US" sz="2800" dirty="0" smtClean="0"/>
              <a:t>-R_37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70481" y="4572000"/>
            <a:ext cx="6802120" cy="1752600"/>
          </a:xfrm>
          <a:prstGeom prst="rect">
            <a:avLst/>
          </a:prstGeom>
        </p:spPr>
        <p:txBody>
          <a:bodyPr lIns="45720" rIns="246888">
            <a:normAutofit fontScale="85000" lnSpcReduction="20000"/>
          </a:bodyPr>
          <a:lstStyle>
            <a:lvl1pPr marL="0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800" dirty="0" smtClean="0"/>
              <a:t>Under Supervision of</a:t>
            </a:r>
            <a:endParaRPr lang="en-US" sz="4800" dirty="0" smtClean="0"/>
          </a:p>
          <a:p>
            <a:pPr algn="ctr"/>
            <a:r>
              <a:rPr lang="en-US" sz="3600" b="1" dirty="0" smtClean="0">
                <a:solidFill>
                  <a:srgbClr val="66FF33"/>
                </a:solidFill>
              </a:rPr>
              <a:t>Mohammad </a:t>
            </a:r>
            <a:r>
              <a:rPr lang="en-US" sz="3600" b="1" dirty="0" err="1" smtClean="0">
                <a:solidFill>
                  <a:srgbClr val="66FF33"/>
                </a:solidFill>
              </a:rPr>
              <a:t>Rajaul</a:t>
            </a:r>
            <a:r>
              <a:rPr lang="en-US" sz="3600" b="1" dirty="0" smtClean="0">
                <a:solidFill>
                  <a:srgbClr val="66FF33"/>
                </a:solidFill>
              </a:rPr>
              <a:t> </a:t>
            </a:r>
            <a:r>
              <a:rPr lang="en-US" sz="3600" b="1" dirty="0" smtClean="0">
                <a:solidFill>
                  <a:srgbClr val="66FF33"/>
                </a:solidFill>
              </a:rPr>
              <a:t>Islam</a:t>
            </a:r>
          </a:p>
          <a:p>
            <a:pPr algn="ctr"/>
            <a:r>
              <a:rPr lang="en-US" sz="3600" b="1" dirty="0" smtClean="0">
                <a:solidFill>
                  <a:srgbClr val="66FF33"/>
                </a:solidFill>
              </a:rPr>
              <a:t>Instructor &amp; Java Developer</a:t>
            </a:r>
          </a:p>
          <a:p>
            <a:pPr algn="ctr"/>
            <a:r>
              <a:rPr lang="en-US" sz="3600" b="1" dirty="0" smtClean="0">
                <a:solidFill>
                  <a:srgbClr val="66FF33"/>
                </a:solidFill>
              </a:rPr>
              <a:t>J2EE, CCSL, </a:t>
            </a:r>
            <a:r>
              <a:rPr lang="en-US" sz="3600" b="1" dirty="0" err="1" smtClean="0">
                <a:solidFill>
                  <a:srgbClr val="66FF33"/>
                </a:solidFill>
              </a:rPr>
              <a:t>Dhanmondi</a:t>
            </a:r>
            <a:r>
              <a:rPr lang="en-US" sz="3600" b="1" dirty="0" smtClean="0">
                <a:solidFill>
                  <a:srgbClr val="66FF33"/>
                </a:solidFill>
              </a:rPr>
              <a:t>, Dhaka.</a:t>
            </a:r>
            <a:endParaRPr lang="en-US" sz="3600" b="1" dirty="0" smtClean="0">
              <a:solidFill>
                <a:srgbClr val="66FF33"/>
              </a:solidFill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4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50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32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99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93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4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13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088" y="282208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solidFill>
                  <a:srgbClr val="66FF33"/>
                </a:solidFill>
              </a:rPr>
              <a:t>Thank You !</a:t>
            </a:r>
            <a:endParaRPr lang="en-US" sz="6000" b="1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0" y="401781"/>
            <a:ext cx="11333017" cy="138545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66FF33"/>
                </a:solidFill>
              </a:rPr>
              <a:t>Software Requirement Specification (SPC)</a:t>
            </a:r>
            <a:endParaRPr lang="en-US" sz="5400" b="1" dirty="0">
              <a:solidFill>
                <a:srgbClr val="66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62" y="1897352"/>
            <a:ext cx="9159392" cy="3602901"/>
          </a:xfrm>
        </p:spPr>
        <p:txBody>
          <a:bodyPr>
            <a:noAutofit/>
          </a:bodyPr>
          <a:lstStyle/>
          <a:p>
            <a:r>
              <a:rPr lang="en-US" sz="1600" dirty="0"/>
              <a:t>Requirements:</a:t>
            </a:r>
          </a:p>
          <a:p>
            <a:pPr marL="0" indent="0">
              <a:buNone/>
            </a:pPr>
            <a:r>
              <a:rPr lang="en-US" sz="2400" dirty="0"/>
              <a:t>The application will have following features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There will be </a:t>
            </a:r>
            <a:r>
              <a:rPr lang="en-US" sz="2000" dirty="0" smtClean="0"/>
              <a:t>four types </a:t>
            </a:r>
            <a:r>
              <a:rPr lang="en-US" sz="2000" dirty="0"/>
              <a:t>of user like </a:t>
            </a:r>
            <a:r>
              <a:rPr lang="en-US" sz="2000" dirty="0" smtClean="0"/>
              <a:t>super-admin, staff, group-leader </a:t>
            </a:r>
            <a:r>
              <a:rPr lang="en-US" sz="2000" dirty="0"/>
              <a:t>and </a:t>
            </a:r>
            <a:r>
              <a:rPr lang="en-US" sz="2000" dirty="0" smtClean="0"/>
              <a:t>user.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There </a:t>
            </a:r>
            <a:r>
              <a:rPr lang="en-US" sz="2000" dirty="0"/>
              <a:t>will be login for </a:t>
            </a:r>
            <a:r>
              <a:rPr lang="en-US" sz="2000" dirty="0" smtClean="0"/>
              <a:t>all application user.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Pilgrim(normal user) can register through email.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Super-admin control the whole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Super-admin can create user Role and admin.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Admin </a:t>
            </a:r>
            <a:r>
              <a:rPr lang="en-US" sz="2000" dirty="0"/>
              <a:t>can see, add &amp; edit every </a:t>
            </a:r>
            <a:r>
              <a:rPr lang="en-US" sz="2000" dirty="0" smtClean="0"/>
              <a:t>step of the application and staff can see, add &amp; edit pilgrim.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Group leaders can </a:t>
            </a:r>
            <a:r>
              <a:rPr lang="en-US" sz="2000" dirty="0"/>
              <a:t>only see </a:t>
            </a:r>
            <a:r>
              <a:rPr lang="en-US" sz="2000" dirty="0" smtClean="0"/>
              <a:t>own pilgrims status &amp; can edit their profile.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Pilgrim or User can edit their profile from user-list</a:t>
            </a:r>
            <a:r>
              <a:rPr lang="en-US" sz="2000" dirty="0"/>
              <a:t> </a:t>
            </a:r>
            <a:r>
              <a:rPr lang="en-US" sz="2000" dirty="0" smtClean="0"/>
              <a:t>if he registered.</a:t>
            </a:r>
          </a:p>
        </p:txBody>
      </p:sp>
    </p:spTree>
    <p:extLst>
      <p:ext uri="{BB962C8B-B14F-4D97-AF65-F5344CB8AC3E}">
        <p14:creationId xmlns:p14="http://schemas.microsoft.com/office/powerpoint/2010/main" val="38157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6" y="39208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 Specification (SPC) Continue……</a:t>
            </a:r>
            <a:endParaRPr lang="en-US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Analysis &amp; Design: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Brainstorming Diagram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 Case Diagram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758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1818" y="0"/>
            <a:ext cx="8596668" cy="741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66FF33"/>
                </a:solidFill>
              </a:rPr>
              <a:t>Brainstorming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66FF33"/>
                </a:solidFill>
              </a:rPr>
              <a:t>Diagram</a:t>
            </a:r>
            <a:endParaRPr lang="en-US" b="1" dirty="0">
              <a:solidFill>
                <a:srgbClr val="66FF33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23" y="796950"/>
            <a:ext cx="7141333" cy="5783963"/>
          </a:xfrm>
        </p:spPr>
      </p:pic>
    </p:spTree>
    <p:extLst>
      <p:ext uri="{BB962C8B-B14F-4D97-AF65-F5344CB8AC3E}">
        <p14:creationId xmlns:p14="http://schemas.microsoft.com/office/powerpoint/2010/main" val="3614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551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FF33"/>
                </a:solidFill>
              </a:rPr>
              <a:t>Use Case Diagram</a:t>
            </a:r>
            <a:endParaRPr lang="en-US" dirty="0">
              <a:solidFill>
                <a:srgbClr val="66FF33"/>
              </a:solidFill>
            </a:endParaRPr>
          </a:p>
        </p:txBody>
      </p:sp>
      <p:pic>
        <p:nvPicPr>
          <p:cNvPr id="2051" name="Picture 3" descr="I:\evi_exam\usecase_ham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98" y="698197"/>
            <a:ext cx="4324609" cy="59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800"/>
            <a:ext cx="8596668" cy="6869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FF33"/>
                </a:solidFill>
              </a:rPr>
              <a:t>Class Diagram</a:t>
            </a:r>
            <a:endParaRPr lang="en-US" dirty="0">
              <a:solidFill>
                <a:srgbClr val="66FF33"/>
              </a:solidFill>
            </a:endParaRPr>
          </a:p>
        </p:txBody>
      </p:sp>
      <p:pic>
        <p:nvPicPr>
          <p:cNvPr id="6" name="Picture 3" descr="C:\Users\Md. Sofiqul Islam\Desktop\class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10951"/>
            <a:ext cx="6413499" cy="58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2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68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151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419</TotalTime>
  <Words>173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Wingdings</vt:lpstr>
      <vt:lpstr>Wingdings 2</vt:lpstr>
      <vt:lpstr>Foundry</vt:lpstr>
      <vt:lpstr>Hajj Agency Management System</vt:lpstr>
      <vt:lpstr>Software Requirement Specification (SPC)</vt:lpstr>
      <vt:lpstr>Software Requirement Specification (SPC) Continue……</vt:lpstr>
      <vt:lpstr>Brainstorming Diagram</vt:lpstr>
      <vt:lpstr>Use Case Diagram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Sun-Shine Farm Inc.</dc:title>
  <dc:creator>Safayat Arefin</dc:creator>
  <cp:lastModifiedBy>Sofiqul Islam</cp:lastModifiedBy>
  <cp:revision>38</cp:revision>
  <dcterms:created xsi:type="dcterms:W3CDTF">2019-01-04T14:39:49Z</dcterms:created>
  <dcterms:modified xsi:type="dcterms:W3CDTF">2019-04-02T06:57:05Z</dcterms:modified>
</cp:coreProperties>
</file>