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306" r:id="rId2"/>
    <p:sldId id="30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7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5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6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9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991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1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60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3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7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6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2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7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0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21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edrawsoft.com/brainstorming-diagram-examples.php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www.smartdraw.com/use-case-diagram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smartdraw.com/entity-relationship-diagram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smartdraw.com/entity-relationship-diagram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smartdraw.com/entity-relationship-diagra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77" y="1110343"/>
            <a:ext cx="7889965" cy="4438104"/>
          </a:xfrm>
        </p:spPr>
      </p:pic>
      <p:sp>
        <p:nvSpPr>
          <p:cNvPr id="5" name="Rectangle 4"/>
          <p:cNvSpPr/>
          <p:nvPr/>
        </p:nvSpPr>
        <p:spPr>
          <a:xfrm>
            <a:off x="0" y="420009"/>
            <a:ext cx="12192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</a:rPr>
              <a:t>WEB BASED MEETING </a:t>
            </a:r>
            <a:r>
              <a:rPr lang="en-US" sz="3600" b="1" dirty="0" smtClean="0">
                <a:ln/>
                <a:solidFill>
                  <a:schemeClr val="accent3"/>
                </a:solidFill>
              </a:rPr>
              <a:t>CALL </a:t>
            </a:r>
            <a:r>
              <a:rPr lang="en-US" sz="3600" b="1" dirty="0">
                <a:ln/>
                <a:solidFill>
                  <a:schemeClr val="accent3"/>
                </a:solidFill>
              </a:rPr>
              <a:t>SCHEDULER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" y="5467542"/>
            <a:ext cx="5003074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Developed By: 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Md Mostafizur Rahman 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CCSL , J2EE 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Round :37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9395" y="5671237"/>
            <a:ext cx="3248296" cy="8002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u="sng" dirty="0" smtClean="0">
                <a:solidFill>
                  <a:schemeClr val="tx1"/>
                </a:solidFill>
              </a:rPr>
              <a:t>Supervised </a:t>
            </a:r>
            <a:r>
              <a:rPr lang="en-US" sz="2800" b="1" u="sng" dirty="0">
                <a:solidFill>
                  <a:schemeClr val="tx1"/>
                </a:solidFill>
              </a:rPr>
              <a:t>By : </a:t>
            </a:r>
          </a:p>
          <a:p>
            <a:r>
              <a:rPr lang="en-US" b="1" dirty="0">
                <a:solidFill>
                  <a:schemeClr val="tx1"/>
                </a:solidFill>
              </a:rPr>
              <a:t>Mohammad Rajaul Islam</a:t>
            </a:r>
          </a:p>
        </p:txBody>
      </p:sp>
    </p:spTree>
    <p:extLst>
      <p:ext uri="{BB962C8B-B14F-4D97-AF65-F5344CB8AC3E}">
        <p14:creationId xmlns:p14="http://schemas.microsoft.com/office/powerpoint/2010/main" val="4698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170" y="130627"/>
            <a:ext cx="10791146" cy="6241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hlinkClick r:id="rId2"/>
              </a:rPr>
              <a:t>Brainstorming</a:t>
            </a:r>
            <a:r>
              <a:rPr lang="en-US" b="1" dirty="0">
                <a:hlinkClick r:id="rId2"/>
              </a:rPr>
              <a:t> Diagram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" y="1040447"/>
            <a:ext cx="12133943" cy="581755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8818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682" y="1"/>
            <a:ext cx="9404723" cy="71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hlinkClick r:id="rId2"/>
              </a:rPr>
              <a:t>Use Case Diagram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99" y="711201"/>
            <a:ext cx="9600891" cy="614679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2750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192" y="0"/>
            <a:ext cx="8596668" cy="68217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Login 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74" y="982615"/>
            <a:ext cx="10702490" cy="564605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4140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1"/>
            <a:ext cx="12192000" cy="665208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896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397" y="170552"/>
            <a:ext cx="9404723" cy="613220"/>
          </a:xfrm>
        </p:spPr>
        <p:txBody>
          <a:bodyPr/>
          <a:lstStyle/>
          <a:p>
            <a:pPr algn="ctr"/>
            <a:r>
              <a:rPr lang="en-US" sz="3600" dirty="0" smtClean="0"/>
              <a:t>Sign Up Successfully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465" y="1028700"/>
            <a:ext cx="70199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883" y="0"/>
            <a:ext cx="9404723" cy="824539"/>
          </a:xfrm>
        </p:spPr>
        <p:txBody>
          <a:bodyPr/>
          <a:lstStyle/>
          <a:p>
            <a:pPr algn="ctr"/>
            <a:r>
              <a:rPr lang="en-US" b="1" dirty="0" smtClean="0"/>
              <a:t>Email Link Send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539"/>
            <a:ext cx="12192000" cy="60334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70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942" y="342898"/>
            <a:ext cx="6618515" cy="622481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083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254" y="104375"/>
            <a:ext cx="9404723" cy="700265"/>
          </a:xfrm>
        </p:spPr>
        <p:txBody>
          <a:bodyPr/>
          <a:lstStyle/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Login Success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52" y="1007840"/>
            <a:ext cx="6181725" cy="56832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5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196" y="0"/>
            <a:ext cx="9404723" cy="693911"/>
          </a:xfrm>
        </p:spPr>
        <p:txBody>
          <a:bodyPr/>
          <a:lstStyle/>
          <a:p>
            <a:pPr algn="ctr"/>
            <a:r>
              <a:rPr lang="en-US" sz="3600" dirty="0" smtClean="0"/>
              <a:t>Dashboard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862"/>
            <a:ext cx="12192000" cy="58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68" y="147918"/>
            <a:ext cx="9404723" cy="795511"/>
          </a:xfrm>
        </p:spPr>
        <p:txBody>
          <a:bodyPr/>
          <a:lstStyle/>
          <a:p>
            <a:pPr algn="ctr"/>
            <a:r>
              <a:rPr lang="en-US" sz="3600" dirty="0" smtClean="0"/>
              <a:t>Add Role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05" y="1553029"/>
            <a:ext cx="8418286" cy="477845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13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442562" cy="220557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Developed By: </a:t>
            </a:r>
          </a:p>
          <a:p>
            <a:r>
              <a:rPr lang="en-US" dirty="0" smtClean="0"/>
              <a:t>Md Mostafizur Rahman </a:t>
            </a:r>
          </a:p>
          <a:p>
            <a:r>
              <a:rPr lang="en-US" dirty="0" smtClean="0"/>
              <a:t>CCSL , J2EE </a:t>
            </a:r>
          </a:p>
          <a:p>
            <a:r>
              <a:rPr lang="en-US" dirty="0" smtClean="0"/>
              <a:t>Round :37</a:t>
            </a:r>
          </a:p>
          <a:p>
            <a:r>
              <a:rPr lang="en-US" dirty="0" smtClean="0"/>
              <a:t>Instructor By : </a:t>
            </a:r>
          </a:p>
          <a:p>
            <a:r>
              <a:rPr lang="en-US" dirty="0" smtClean="0"/>
              <a:t>Mohammad Rajaul Islam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42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911"/>
          </a:xfrm>
        </p:spPr>
        <p:txBody>
          <a:bodyPr/>
          <a:lstStyle/>
          <a:p>
            <a:pPr algn="ctr"/>
            <a:r>
              <a:rPr lang="en-US" sz="3600" b="1" dirty="0" smtClean="0"/>
              <a:t>Role List 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622"/>
            <a:ext cx="12192000" cy="54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4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0368"/>
          </a:xfrm>
        </p:spPr>
        <p:txBody>
          <a:bodyPr/>
          <a:lstStyle/>
          <a:p>
            <a:pPr algn="ctr"/>
            <a:r>
              <a:rPr lang="en-US" sz="3600" b="1" dirty="0" smtClean="0"/>
              <a:t>Role Edit 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86128"/>
            <a:ext cx="10058400" cy="440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7453"/>
          </a:xfrm>
        </p:spPr>
        <p:txBody>
          <a:bodyPr/>
          <a:lstStyle/>
          <a:p>
            <a:pPr algn="ctr"/>
            <a:r>
              <a:rPr lang="en-US" sz="3600" b="1" dirty="0" smtClean="0"/>
              <a:t>User Add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1375607"/>
            <a:ext cx="10058400" cy="46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968" y="322090"/>
            <a:ext cx="9404723" cy="606825"/>
          </a:xfrm>
        </p:spPr>
        <p:txBody>
          <a:bodyPr/>
          <a:lstStyle/>
          <a:p>
            <a:pPr algn="ctr"/>
            <a:r>
              <a:rPr lang="en-US" sz="3600" b="1" dirty="0" smtClean="0"/>
              <a:t>User List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69" y="1492268"/>
            <a:ext cx="10058400" cy="453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0996"/>
          </a:xfrm>
        </p:spPr>
        <p:txBody>
          <a:bodyPr/>
          <a:lstStyle/>
          <a:p>
            <a:pPr algn="ctr"/>
            <a:r>
              <a:rPr lang="en-US" sz="3600" b="1" dirty="0" smtClean="0"/>
              <a:t>User Edit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0" y="1934136"/>
            <a:ext cx="10058400" cy="42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934" y="176946"/>
            <a:ext cx="9404723" cy="693911"/>
          </a:xfrm>
        </p:spPr>
        <p:txBody>
          <a:bodyPr/>
          <a:lstStyle/>
          <a:p>
            <a:pPr algn="ctr"/>
            <a:r>
              <a:rPr lang="en-US" sz="3600" b="1" dirty="0" smtClean="0"/>
              <a:t>Organization Add 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5" y="1498277"/>
            <a:ext cx="10058400" cy="46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5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426" y="118889"/>
            <a:ext cx="9404723" cy="621339"/>
          </a:xfrm>
        </p:spPr>
        <p:txBody>
          <a:bodyPr/>
          <a:lstStyle/>
          <a:p>
            <a:pPr algn="ctr"/>
            <a:r>
              <a:rPr lang="en-US" sz="3600" b="1" dirty="0"/>
              <a:t>Organization </a:t>
            </a:r>
            <a:r>
              <a:rPr lang="en-US" sz="3600" b="1" dirty="0" smtClean="0"/>
              <a:t>List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087"/>
            <a:ext cx="12192000" cy="575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949" y="118889"/>
            <a:ext cx="9404723" cy="722939"/>
          </a:xfrm>
        </p:spPr>
        <p:txBody>
          <a:bodyPr/>
          <a:lstStyle/>
          <a:p>
            <a:pPr algn="ctr"/>
            <a:r>
              <a:rPr lang="en-US" sz="3600" b="1" dirty="0" smtClean="0"/>
              <a:t>Org List Search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087"/>
            <a:ext cx="12192000" cy="575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511" y="220489"/>
            <a:ext cx="9404723" cy="766482"/>
          </a:xfrm>
        </p:spPr>
        <p:txBody>
          <a:bodyPr/>
          <a:lstStyle/>
          <a:p>
            <a:pPr algn="ctr"/>
            <a:r>
              <a:rPr lang="en-US" sz="3600" b="1" dirty="0" smtClean="0"/>
              <a:t>Org Active Table field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692"/>
            <a:ext cx="12192000" cy="559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419" y="452718"/>
            <a:ext cx="9404723" cy="737453"/>
          </a:xfrm>
        </p:spPr>
        <p:txBody>
          <a:bodyPr/>
          <a:lstStyle/>
          <a:p>
            <a:pPr algn="ctr"/>
            <a:r>
              <a:rPr lang="en-US" sz="3600" dirty="0" smtClean="0"/>
              <a:t>Information Print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54" y="1688869"/>
            <a:ext cx="10994346" cy="47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4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69" y="668773"/>
            <a:ext cx="11615365" cy="11196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Web Based Meeting </a:t>
            </a:r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Call Scheduler- </a:t>
            </a: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System Requirement Specifications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69" y="1976718"/>
            <a:ext cx="10916118" cy="4881282"/>
          </a:xfrm>
        </p:spPr>
        <p:txBody>
          <a:bodyPr/>
          <a:lstStyle/>
          <a:p>
            <a:r>
              <a:rPr lang="en-US" sz="2400" cap="non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Requirement:</a:t>
            </a:r>
          </a:p>
          <a:p>
            <a:r>
              <a:rPr lang="en-US" sz="2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 </a:t>
            </a:r>
            <a:r>
              <a:rPr lang="en-US" sz="28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 Introduction</a:t>
            </a:r>
            <a:endParaRPr lang="en-US" sz="28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 Based Meeting Scheduler Is Aimed At Developing An Application To Schedule, Monitor, Plan</a:t>
            </a: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Re-plan Meetings To Help Md </a:t>
            </a:r>
            <a:r>
              <a:rPr lang="en-US" sz="2400" cap="none" dirty="0" err="1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Rezaul</a:t>
            </a:r>
            <a:r>
              <a:rPr lang="en-US" sz="2400" cap="none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Islam Sir. In Accelerating Their Business By Scheduling Their Meetings</a:t>
            </a: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Sooner And Faster. It Eliminates Email And Phone Tag, And Ensures A Satisfying Scheduling Experience</a:t>
            </a: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All Attendees.</a:t>
            </a:r>
            <a:endParaRPr lang="en-US" sz="2400" cap="none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8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8425"/>
          </a:xfrm>
        </p:spPr>
        <p:txBody>
          <a:bodyPr/>
          <a:lstStyle/>
          <a:p>
            <a:pPr algn="ctr"/>
            <a:r>
              <a:rPr lang="en-US" sz="3600" b="1" dirty="0" smtClean="0"/>
              <a:t>Department Add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52325"/>
            <a:ext cx="10994346" cy="497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54" y="191461"/>
            <a:ext cx="9404723" cy="751968"/>
          </a:xfrm>
        </p:spPr>
        <p:txBody>
          <a:bodyPr/>
          <a:lstStyle/>
          <a:p>
            <a:pPr algn="ctr"/>
            <a:r>
              <a:rPr lang="en-US" sz="3600" b="1" dirty="0"/>
              <a:t>Department </a:t>
            </a:r>
            <a:r>
              <a:rPr lang="en-US" sz="3600" b="1" dirty="0" smtClean="0"/>
              <a:t>List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346"/>
            <a:ext cx="12192000" cy="57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025" y="452718"/>
            <a:ext cx="9404723" cy="810025"/>
          </a:xfrm>
        </p:spPr>
        <p:txBody>
          <a:bodyPr/>
          <a:lstStyle/>
          <a:p>
            <a:pPr algn="ctr"/>
            <a:r>
              <a:rPr lang="en-US" sz="3600" b="1" dirty="0" smtClean="0"/>
              <a:t>Designation Add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45031"/>
            <a:ext cx="11045371" cy="478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1" y="176946"/>
            <a:ext cx="9404723" cy="751968"/>
          </a:xfrm>
        </p:spPr>
        <p:txBody>
          <a:bodyPr/>
          <a:lstStyle/>
          <a:p>
            <a:pPr algn="ctr"/>
            <a:r>
              <a:rPr lang="en-US" sz="3600" b="1" dirty="0" smtClean="0"/>
              <a:t>Designation List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590"/>
            <a:ext cx="12192000" cy="56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4539"/>
          </a:xfrm>
        </p:spPr>
        <p:txBody>
          <a:bodyPr/>
          <a:lstStyle/>
          <a:p>
            <a:pPr algn="ctr"/>
            <a:r>
              <a:rPr lang="en-US" sz="3600" b="1" dirty="0" smtClean="0"/>
              <a:t>Designation Pagination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6914"/>
            <a:ext cx="12191999" cy="54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911"/>
          </a:xfrm>
        </p:spPr>
        <p:txBody>
          <a:bodyPr/>
          <a:lstStyle/>
          <a:p>
            <a:pPr algn="ctr"/>
            <a:r>
              <a:rPr lang="en-US" sz="3600" b="1" dirty="0" err="1" smtClean="0"/>
              <a:t>Bhaban</a:t>
            </a:r>
            <a:r>
              <a:rPr lang="en-US" sz="3600" b="1" dirty="0" smtClean="0"/>
              <a:t> Add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857"/>
            <a:ext cx="12192000" cy="547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971" y="162432"/>
            <a:ext cx="9404723" cy="722939"/>
          </a:xfrm>
        </p:spPr>
        <p:txBody>
          <a:bodyPr/>
          <a:lstStyle/>
          <a:p>
            <a:pPr algn="ctr"/>
            <a:r>
              <a:rPr lang="en-US" sz="3600" b="1" dirty="0" err="1" smtClean="0"/>
              <a:t>Bhaban</a:t>
            </a:r>
            <a:r>
              <a:rPr lang="en-US" sz="3600" b="1" dirty="0" smtClean="0"/>
              <a:t> List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614"/>
            <a:ext cx="12192000" cy="566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882" y="104376"/>
            <a:ext cx="9404723" cy="635854"/>
          </a:xfrm>
        </p:spPr>
        <p:txBody>
          <a:bodyPr/>
          <a:lstStyle/>
          <a:p>
            <a:pPr algn="ctr"/>
            <a:r>
              <a:rPr lang="en-US" sz="3600" b="1" dirty="0" smtClean="0"/>
              <a:t>Floor Add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82" y="1771213"/>
            <a:ext cx="10058400" cy="445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43" y="220489"/>
            <a:ext cx="9404723" cy="780996"/>
          </a:xfrm>
        </p:spPr>
        <p:txBody>
          <a:bodyPr/>
          <a:lstStyle/>
          <a:p>
            <a:pPr algn="ctr"/>
            <a:r>
              <a:rPr lang="en-US" sz="3600" b="1" dirty="0" smtClean="0"/>
              <a:t>Floor List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896"/>
            <a:ext cx="12192000" cy="566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37" y="133404"/>
            <a:ext cx="9404723" cy="780996"/>
          </a:xfrm>
        </p:spPr>
        <p:txBody>
          <a:bodyPr/>
          <a:lstStyle/>
          <a:p>
            <a:pPr algn="ctr"/>
            <a:r>
              <a:rPr lang="en-US" sz="3600" b="1" dirty="0" smtClean="0"/>
              <a:t>Room Add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2" y="1367928"/>
            <a:ext cx="10958328" cy="491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1353" y="208021"/>
            <a:ext cx="11528612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2.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Purpose</a:t>
            </a:r>
          </a:p>
          <a:p>
            <a:r>
              <a:rPr lang="en-US" sz="2400" dirty="0">
                <a:latin typeface="Arial" panose="020B0604020202020204" pitchFamily="34" charset="0"/>
              </a:rPr>
              <a:t>The purpose of this document is to present a detailed description of the Web Meeting Scheduler</a:t>
            </a:r>
          </a:p>
          <a:p>
            <a:r>
              <a:rPr lang="en-US" sz="2400" dirty="0" err="1">
                <a:latin typeface="Arial" panose="020B0604020202020204" pitchFamily="34" charset="0"/>
              </a:rPr>
              <a:t>System.</a:t>
            </a:r>
            <a:r>
              <a:rPr lang="en-US" sz="2400" b="1" dirty="0" err="1">
                <a:latin typeface="Arial" panose="020B0604020202020204" pitchFamily="34" charset="0"/>
              </a:rPr>
              <a:t>Error</a:t>
            </a:r>
            <a:r>
              <a:rPr lang="en-US" sz="2400" b="1" dirty="0">
                <a:latin typeface="Arial" panose="020B0604020202020204" pitchFamily="34" charset="0"/>
              </a:rPr>
              <a:t>! Bookmark not defined. </a:t>
            </a:r>
            <a:r>
              <a:rPr lang="en-US" sz="2400" dirty="0">
                <a:latin typeface="Arial" panose="020B0604020202020204" pitchFamily="34" charset="0"/>
              </a:rPr>
              <a:t>This document explains the purpose and features of the</a:t>
            </a:r>
          </a:p>
          <a:p>
            <a:r>
              <a:rPr lang="en-US" sz="2400" dirty="0">
                <a:latin typeface="Arial" panose="020B0604020202020204" pitchFamily="34" charset="0"/>
              </a:rPr>
              <a:t>system and the constraints under which it must </a:t>
            </a:r>
            <a:r>
              <a:rPr lang="en-US" sz="2400" dirty="0" smtClean="0">
                <a:latin typeface="Arial" panose="020B0604020202020204" pitchFamily="34" charset="0"/>
              </a:rPr>
              <a:t>operate</a:t>
            </a:r>
            <a:r>
              <a:rPr lang="en-US" dirty="0" smtClean="0">
                <a:latin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sz="32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web based meeting scheduler (WMS) is a user friendly tool developed to assists humans in office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environments to schedule meetings efficiently. The policies used in the web based meeting scheduler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paves way for negotiation of various processes on behalf of their users and comes up with an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agreement on a common meeting time that is acceptable to all the users and abides by all the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constraints set by the hosts and attendees. In summary the Web-based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568" y="205976"/>
            <a:ext cx="9404723" cy="737453"/>
          </a:xfrm>
        </p:spPr>
        <p:txBody>
          <a:bodyPr/>
          <a:lstStyle/>
          <a:p>
            <a:pPr algn="ctr"/>
            <a:r>
              <a:rPr lang="en-US" sz="3600" b="1" dirty="0" smtClean="0"/>
              <a:t>Room List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663"/>
            <a:ext cx="12192000" cy="568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426" y="235004"/>
            <a:ext cx="9404723" cy="722939"/>
          </a:xfrm>
        </p:spPr>
        <p:txBody>
          <a:bodyPr/>
          <a:lstStyle/>
          <a:p>
            <a:pPr algn="ctr"/>
            <a:r>
              <a:rPr lang="en-US" sz="3600" b="1" dirty="0" smtClean="0"/>
              <a:t>Send SMS/Meeting Call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746"/>
            <a:ext cx="12192000" cy="55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7453"/>
          </a:xfrm>
        </p:spPr>
        <p:txBody>
          <a:bodyPr/>
          <a:lstStyle/>
          <a:p>
            <a:pPr algn="ctr"/>
            <a:r>
              <a:rPr lang="en-US" sz="3600" dirty="0" smtClean="0"/>
              <a:t>Meeting Call List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029"/>
            <a:ext cx="12192000" cy="53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949" y="147918"/>
            <a:ext cx="9404723" cy="693911"/>
          </a:xfrm>
        </p:spPr>
        <p:txBody>
          <a:bodyPr/>
          <a:lstStyle/>
          <a:p>
            <a:pPr algn="ctr"/>
            <a:r>
              <a:rPr lang="en-US" sz="3600" b="1" dirty="0" smtClean="0"/>
              <a:t>Meeting Cancel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778"/>
            <a:ext cx="12192000" cy="56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32230"/>
            <a:ext cx="9404723" cy="856341"/>
          </a:xfrm>
        </p:spPr>
        <p:txBody>
          <a:bodyPr/>
          <a:lstStyle/>
          <a:p>
            <a:pPr algn="ctr"/>
            <a:r>
              <a:rPr lang="en-US" sz="3600" b="1" dirty="0" smtClean="0"/>
              <a:t>Minor Add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3507"/>
            <a:ext cx="12192000" cy="564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7" y="162433"/>
            <a:ext cx="9404723" cy="737453"/>
          </a:xfrm>
        </p:spPr>
        <p:txBody>
          <a:bodyPr/>
          <a:lstStyle/>
          <a:p>
            <a:pPr algn="ctr"/>
            <a:r>
              <a:rPr lang="en-US" sz="3600" b="1" dirty="0" smtClean="0"/>
              <a:t>Minor List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03" y="1329141"/>
            <a:ext cx="10806153" cy="501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1" y="191461"/>
            <a:ext cx="9404723" cy="708425"/>
          </a:xfrm>
        </p:spPr>
        <p:txBody>
          <a:bodyPr/>
          <a:lstStyle/>
          <a:p>
            <a:pPr algn="ctr"/>
            <a:r>
              <a:rPr lang="en-US" sz="3600" b="1" dirty="0" smtClean="0"/>
              <a:t>Profile 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7" y="1599292"/>
            <a:ext cx="8519886" cy="45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949" y="205975"/>
            <a:ext cx="9404723" cy="780996"/>
          </a:xfrm>
        </p:spPr>
        <p:txBody>
          <a:bodyPr/>
          <a:lstStyle/>
          <a:p>
            <a:pPr algn="ctr"/>
            <a:r>
              <a:rPr lang="en-US" sz="3600" b="1" dirty="0" smtClean="0"/>
              <a:t>Profile View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096"/>
            <a:ext cx="12192000" cy="535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996" y="104375"/>
            <a:ext cx="9404723" cy="853567"/>
          </a:xfrm>
        </p:spPr>
        <p:txBody>
          <a:bodyPr/>
          <a:lstStyle/>
          <a:p>
            <a:pPr algn="ctr"/>
            <a:r>
              <a:rPr lang="en-US" sz="3600" b="1" dirty="0" smtClean="0"/>
              <a:t>Logout Pre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72" y="857793"/>
            <a:ext cx="6589485" cy="55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2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997" y="176947"/>
            <a:ext cx="9404723" cy="751968"/>
          </a:xfrm>
        </p:spPr>
        <p:txBody>
          <a:bodyPr/>
          <a:lstStyle/>
          <a:p>
            <a:pPr algn="ctr"/>
            <a:r>
              <a:rPr lang="en-US" sz="3600" b="1" dirty="0" smtClean="0"/>
              <a:t>Logout 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388" y="1360623"/>
            <a:ext cx="63722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246" y="0"/>
            <a:ext cx="1142103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Scheduler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follows 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decision oriented methodology that depends on knowledge based approach. The purpose of WMS is to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support the organization of meetings and to determine for each meeting request, a meeting date and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location so that most of the intended participants shall effectively participate</a:t>
            </a:r>
          </a:p>
          <a:p>
            <a:endParaRPr lang="en-US" sz="3600" dirty="0"/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key functionalities of this system are: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 Schedule/ plan meetings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 Monitor meetings, especially held in a distributed environment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 Re-planning of meetings to support changing user constraints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 Support conflict resolution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 Keep participants informed of the meeting schedules and any changes</a:t>
            </a:r>
          </a:p>
          <a:p>
            <a:endParaRPr lang="en-US" sz="3600" b="1" i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7518"/>
            <a:ext cx="5406346" cy="940653"/>
          </a:xfrm>
        </p:spPr>
        <p:txBody>
          <a:bodyPr/>
          <a:lstStyle/>
          <a:p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End of Presentation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036261"/>
            <a:ext cx="12192000" cy="1390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Sir</a:t>
            </a:r>
            <a:endParaRPr lang="en-US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82297" y="4598126"/>
            <a:ext cx="3435532" cy="1920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352" y="201032"/>
            <a:ext cx="11900647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4. 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Project Usability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 Automate the meeting schedule process to enable efficient use of the time and efforts of meeting organizer.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 Select a date and time according to the availability of the participants.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 Allocate the location that is convenient to all the participants.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 Send re minders to the participants about the meeting and any schedule changes.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 Reorganize and modify the meeting schedule if required.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5.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Product Functions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this application one can do the following major functions: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 Set up meetings.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 Monitor meetings which are especially held in a distributed manner or periodically.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 Re-plan meetings.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 Cancel meetings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/>
              <a:t> Send </a:t>
            </a:r>
            <a:r>
              <a:rPr lang="en-US" sz="2400" dirty="0" smtClean="0"/>
              <a:t>SMS notifications</a:t>
            </a:r>
            <a:r>
              <a:rPr lang="en-US" sz="2400" dirty="0"/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882" y="133404"/>
            <a:ext cx="9404723" cy="780996"/>
          </a:xfrm>
        </p:spPr>
        <p:txBody>
          <a:bodyPr/>
          <a:lstStyle/>
          <a:p>
            <a:pPr algn="ctr"/>
            <a:r>
              <a:rPr lang="en-US" sz="3600" b="1" dirty="0" smtClean="0">
                <a:hlinkClick r:id="rId2"/>
              </a:rPr>
              <a:t>Entity </a:t>
            </a:r>
            <a:r>
              <a:rPr lang="en-US" sz="3600" b="1" dirty="0">
                <a:hlinkClick r:id="rId2"/>
              </a:rPr>
              <a:t>Relationship Diagram (ERD)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996"/>
            <a:ext cx="12192000" cy="579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54" y="118890"/>
            <a:ext cx="11168518" cy="7229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hlinkClick r:id="rId2"/>
              </a:rPr>
              <a:t>Entity </a:t>
            </a:r>
            <a:r>
              <a:rPr lang="en-US" sz="4400" b="1" dirty="0" smtClean="0">
                <a:hlinkClick r:id="rId2"/>
              </a:rPr>
              <a:t>Method 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3430"/>
            <a:ext cx="12192000" cy="60161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253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053" y="104375"/>
            <a:ext cx="9404723" cy="824539"/>
          </a:xfrm>
        </p:spPr>
        <p:txBody>
          <a:bodyPr/>
          <a:lstStyle/>
          <a:p>
            <a:pPr algn="ctr"/>
            <a:r>
              <a:rPr lang="en-US" sz="4400" b="1" dirty="0">
                <a:hlinkClick r:id="rId2"/>
              </a:rPr>
              <a:t>Entity </a:t>
            </a:r>
            <a:r>
              <a:rPr lang="en-US" sz="4400" b="1" dirty="0" smtClean="0">
                <a:hlinkClick r:id="rId2"/>
              </a:rPr>
              <a:t>Class Diagram </a:t>
            </a:r>
            <a:r>
              <a:rPr lang="en-US" sz="4400" b="1" dirty="0">
                <a:hlinkClick r:id="rId2"/>
              </a:rPr>
              <a:t>(</a:t>
            </a:r>
            <a:r>
              <a:rPr lang="en-US" sz="3600" b="1" dirty="0" smtClean="0">
                <a:hlinkClick r:id="rId2"/>
              </a:rPr>
              <a:t>ECD</a:t>
            </a:r>
            <a:r>
              <a:rPr lang="en-US" sz="4400" b="1" dirty="0">
                <a:hlinkClick r:id="rId2"/>
              </a:rPr>
              <a:t>)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999"/>
            <a:ext cx="12191999" cy="592908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186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403</TotalTime>
  <Words>556</Words>
  <Application>Microsoft Office PowerPoint</Application>
  <PresentationFormat>Widescreen</PresentationFormat>
  <Paragraphs>101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Web Based Meeting Call Scheduler- System Requirement Specifications</vt:lpstr>
      <vt:lpstr>PowerPoint Presentation</vt:lpstr>
      <vt:lpstr>PowerPoint Presentation</vt:lpstr>
      <vt:lpstr>PowerPoint Presentation</vt:lpstr>
      <vt:lpstr>Entity Relationship Diagram (ERD) </vt:lpstr>
      <vt:lpstr>Entity Method  </vt:lpstr>
      <vt:lpstr>Entity Class Diagram (ECD) </vt:lpstr>
      <vt:lpstr>Brainstorming Diagram  </vt:lpstr>
      <vt:lpstr>Use Case Diagram </vt:lpstr>
      <vt:lpstr>Login </vt:lpstr>
      <vt:lpstr>PowerPoint Presentation</vt:lpstr>
      <vt:lpstr>Sign Up Successfully</vt:lpstr>
      <vt:lpstr>Email Link Send</vt:lpstr>
      <vt:lpstr>PowerPoint Presentation</vt:lpstr>
      <vt:lpstr>Login Success</vt:lpstr>
      <vt:lpstr>Dashboard </vt:lpstr>
      <vt:lpstr>Add Role </vt:lpstr>
      <vt:lpstr>Role List </vt:lpstr>
      <vt:lpstr>Role Edit </vt:lpstr>
      <vt:lpstr>User Add</vt:lpstr>
      <vt:lpstr>User List</vt:lpstr>
      <vt:lpstr>User Edit</vt:lpstr>
      <vt:lpstr>Organization Add </vt:lpstr>
      <vt:lpstr>Organization List</vt:lpstr>
      <vt:lpstr>Org List Search</vt:lpstr>
      <vt:lpstr>Org Active Table field</vt:lpstr>
      <vt:lpstr>Information Print</vt:lpstr>
      <vt:lpstr>Department Add</vt:lpstr>
      <vt:lpstr>Department List</vt:lpstr>
      <vt:lpstr>Designation Add</vt:lpstr>
      <vt:lpstr>Designation List</vt:lpstr>
      <vt:lpstr>Designation Pagination</vt:lpstr>
      <vt:lpstr>Bhaban Add</vt:lpstr>
      <vt:lpstr>Bhaban List</vt:lpstr>
      <vt:lpstr>Floor Add</vt:lpstr>
      <vt:lpstr>Floor List</vt:lpstr>
      <vt:lpstr>Room Add</vt:lpstr>
      <vt:lpstr>Room List</vt:lpstr>
      <vt:lpstr>Send SMS/Meeting Call</vt:lpstr>
      <vt:lpstr>Meeting Call List</vt:lpstr>
      <vt:lpstr>Meeting Cancel</vt:lpstr>
      <vt:lpstr>Minor Add</vt:lpstr>
      <vt:lpstr>Minor List</vt:lpstr>
      <vt:lpstr>Profile </vt:lpstr>
      <vt:lpstr>Profile View</vt:lpstr>
      <vt:lpstr>Logout Pre</vt:lpstr>
      <vt:lpstr>Logout 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(SRS)</dc:title>
  <dc:creator>Mostafizur Rahman</dc:creator>
  <cp:lastModifiedBy>Md Mostafizur Rahman</cp:lastModifiedBy>
  <cp:revision>34</cp:revision>
  <dcterms:created xsi:type="dcterms:W3CDTF">2019-03-18T12:06:43Z</dcterms:created>
  <dcterms:modified xsi:type="dcterms:W3CDTF">2019-04-03T03:07:25Z</dcterms:modified>
</cp:coreProperties>
</file>