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68" r:id="rId3"/>
    <p:sldId id="264" r:id="rId4"/>
    <p:sldId id="265" r:id="rId5"/>
    <p:sldId id="257" r:id="rId6"/>
    <p:sldId id="258" r:id="rId7"/>
    <p:sldId id="263" r:id="rId8"/>
    <p:sldId id="274" r:id="rId9"/>
    <p:sldId id="282" r:id="rId10"/>
    <p:sldId id="260" r:id="rId11"/>
    <p:sldId id="259" r:id="rId12"/>
    <p:sldId id="286" r:id="rId13"/>
    <p:sldId id="256" r:id="rId14"/>
    <p:sldId id="279" r:id="rId15"/>
    <p:sldId id="288" r:id="rId16"/>
    <p:sldId id="289" r:id="rId17"/>
    <p:sldId id="276" r:id="rId18"/>
    <p:sldId id="278" r:id="rId19"/>
    <p:sldId id="277" r:id="rId20"/>
    <p:sldId id="290" r:id="rId21"/>
    <p:sldId id="281" r:id="rId22"/>
    <p:sldId id="283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1E5"/>
    <a:srgbClr val="FBAFAF"/>
    <a:srgbClr val="C12414"/>
    <a:srgbClr val="0E189B"/>
    <a:srgbClr val="FFED34"/>
    <a:srgbClr val="C2EEF0"/>
    <a:srgbClr val="FFF9BD"/>
    <a:srgbClr val="F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1" autoAdjust="0"/>
    <p:restoredTop sz="94191" autoAdjust="0"/>
  </p:normalViewPr>
  <p:slideViewPr>
    <p:cSldViewPr snapToGrid="0" showGuides="1">
      <p:cViewPr varScale="1">
        <p:scale>
          <a:sx n="80" d="100"/>
          <a:sy n="80" d="100"/>
        </p:scale>
        <p:origin x="47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9E1E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B67D8D4-9517-4A5F-BA96-45B88A349908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3BF-465F-B06A-084971A2A0E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C0469DB-F756-472C-B8B9-7409EA715212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EDA-4D24-B927-0BDFA46E655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430F00D-A880-4568-A7C0-88979DA5993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EDA-4D24-B927-0BDFA46E655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26B6A1F-503D-45F5-9E98-6D39A8C1B1A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EDA-4D24-B927-0BDFA46E655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73D803E-78F1-455D-971E-88DF7682973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EDA-4D24-B927-0BDFA46E655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A8F03FC-49D9-4E14-97D6-B1FDD873647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EDA-4D24-B927-0BDFA46E655E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第一章</c:v>
                </c:pt>
                <c:pt idx="1">
                  <c:v>第二章</c:v>
                </c:pt>
                <c:pt idx="2">
                  <c:v>第三章</c:v>
                </c:pt>
                <c:pt idx="3">
                  <c:v>第四章</c:v>
                </c:pt>
                <c:pt idx="4">
                  <c:v>第五章</c:v>
                </c:pt>
                <c:pt idx="5">
                  <c:v>第六章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15.18</c:v>
                </c:pt>
                <c:pt idx="1">
                  <c:v>20.18</c:v>
                </c:pt>
                <c:pt idx="2">
                  <c:v>11.38</c:v>
                </c:pt>
                <c:pt idx="3">
                  <c:v>7.63</c:v>
                </c:pt>
                <c:pt idx="4">
                  <c:v>3.46</c:v>
                </c:pt>
                <c:pt idx="5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Sheet1!$C$2:$C$7</c15:f>
                <c15:dlblRangeCache>
                  <c:ptCount val="6"/>
                  <c:pt idx="0">
                    <c:v>15.18%</c:v>
                  </c:pt>
                  <c:pt idx="1">
                    <c:v>20.18%</c:v>
                  </c:pt>
                  <c:pt idx="2">
                    <c:v>11.38%</c:v>
                  </c:pt>
                  <c:pt idx="3">
                    <c:v>7.63%</c:v>
                  </c:pt>
                  <c:pt idx="4">
                    <c:v>3.46%</c:v>
                  </c:pt>
                  <c:pt idx="5">
                    <c:v>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FE41-424B-9796-185E2C4B9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54095008"/>
        <c:axId val="-154094464"/>
      </c:barChart>
      <c:catAx>
        <c:axId val="-15409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4094464"/>
        <c:crosses val="autoZero"/>
        <c:auto val="1"/>
        <c:lblAlgn val="ctr"/>
        <c:lblOffset val="100"/>
        <c:noMultiLvlLbl val="0"/>
      </c:catAx>
      <c:valAx>
        <c:axId val="-15409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409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F595C-B8BB-471A-B09D-4E18FFEC98F7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6851D-45F4-4EBF-AF85-6F8A6CF92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6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78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97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6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54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46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07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08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363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75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1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63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29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55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4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8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74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8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75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370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6851D-45F4-4EBF-AF85-6F8A6CF923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17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30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B0379-FF7B-423A-BE72-0D8E0EF6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74BE66-4349-445F-A22B-2FB914B48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58E18-9B01-4DF1-B045-EE1CBA38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C00-B40E-40B1-A758-D568A5FD55CF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6938D-8F87-42A3-9E19-688EEAA9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AAF42-8C46-4A59-A39C-79AAD300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0926-1AEC-4595-B9C0-F864DBA47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4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074189-D6CB-4576-9EBB-30CD55C7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7B4AE6-18EB-4841-A79B-290BC51C2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83089-DDA7-43FD-AC45-EB40411B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C00-B40E-40B1-A758-D568A5FD55CF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46B01-3152-4F76-BF3D-404C559B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0B6F6-F7D9-4ED4-95A3-CFFF2209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0926-1AEC-4595-B9C0-F864DBA47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686E1-4214-4F5D-95E6-086A34CB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47029-7EE3-405A-8EE1-A5E809E8B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DB40A-E499-4393-82FD-7E3E992A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C00-B40E-40B1-A758-D568A5FD55CF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55B1B-3DA5-4648-A8C1-7BAB8DF8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735B4-0406-4C9E-9573-A073C84E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0926-1AEC-4595-B9C0-F864DBA47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3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532C-1B67-4C67-A756-ECB59860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B62B0-C5E6-4DEC-8830-7F7D6639C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84C9B-2CDD-4100-BC28-9FE68A82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C00-B40E-40B1-A758-D568A5FD55CF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63984-E4B4-45DD-B33E-A853629D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5D07D-9046-4229-A389-257BA550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0926-1AEC-4595-B9C0-F864DBA47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5BA05-BD98-4DE0-BA11-E573A55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53793-CF61-4187-BD3F-0FE08198B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E29A0-48A5-4C60-9071-5C69D0975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B470F-3922-4053-B069-065447C1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C00-B40E-40B1-A758-D568A5FD55CF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CBCF4-9220-4008-89C1-275B0444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07C41-C5D5-4EC0-B968-28CE8B8A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0926-1AEC-4595-B9C0-F864DBA47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1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2751F-D714-4FC9-9071-0392E136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4B03B-C82A-4B10-A8C6-8E11AADA9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C4550B-7C3D-44E9-B253-659A158CD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F132BB-2BAB-4099-86C6-8DF0FA87A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A29DB0-5414-49B3-B513-51CB3B411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B62DA7-CF1B-4D79-BD05-7DD5294B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C00-B40E-40B1-A758-D568A5FD55CF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16EE9C-732B-4F4F-82FE-6AC7B6CA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103650-5E17-46FB-8E8A-3DC033E1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0926-1AEC-4595-B9C0-F864DBA47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3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02A3A-F1DB-4DA8-92C7-94473108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85E1F9-E080-45FD-BE29-26682BDA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C00-B40E-40B1-A758-D568A5FD55CF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CB6236-2A93-42BB-A9EF-96B4A309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C8CDFC-FFBB-4209-8A26-D2AFA007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0926-1AEC-4595-B9C0-F864DBA47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91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4BB55E-A42D-434B-BEA7-7A249F80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C00-B40E-40B1-A758-D568A5FD55CF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B5595A-B374-4177-8EF1-0B9F918A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3CD3E2-5EF3-4792-834F-1F5EE4B3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0926-1AEC-4595-B9C0-F864DBA47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4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881E0-0254-407D-9BA8-BF05C82F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671A7-DDCC-49AA-9FF0-75B1AC271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5C7C0E-110E-4849-BD75-4A238FAC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26CFD1-2D00-428F-AEE3-8C8E4E7B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C00-B40E-40B1-A758-D568A5FD55CF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177A4-BBAE-4FAD-B405-1DBA8459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656CE-B629-412B-8456-CA48C1D9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0926-1AEC-4595-B9C0-F864DBA47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6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99213-F182-4C4C-AD87-E22404C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C9248D-8028-4A8F-B776-B6427C004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4408C-5744-489A-BAF5-ECCEB55D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94550-DD9F-4459-948A-8DA6DC64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C00-B40E-40B1-A758-D568A5FD55CF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34430-581E-4AF5-9CAB-0C18C8A0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59816-DE50-4778-9995-E0C36C46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0926-1AEC-4595-B9C0-F864DBA47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AFE809-544A-42A1-8E48-2C972627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E6CD0B-65FC-4689-95A4-72B8DFDA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A2C59-4D27-4D35-ACA3-0640A7277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9C00-B40E-40B1-A758-D568A5FD55CF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0365C-BA20-4027-9404-E2ACDC1F1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B3F04-248C-46D1-8379-92AA3DE29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0926-1AEC-4595-B9C0-F864DBA4744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5F872E03-A8E7-45CD-BE78-E0814AC6C3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068069" y="0"/>
            <a:ext cx="3123931" cy="2584933"/>
            <a:chOff x="6677" y="4089"/>
            <a:chExt cx="4428" cy="3664"/>
          </a:xfrm>
          <a:solidFill>
            <a:srgbClr val="FFED34"/>
          </a:solidFill>
        </p:grpSpPr>
        <p:grpSp>
          <p:nvGrpSpPr>
            <p:cNvPr id="8" name="Group 213">
              <a:extLst>
                <a:ext uri="{FF2B5EF4-FFF2-40B4-BE49-F238E27FC236}">
                  <a16:creationId xmlns:a16="http://schemas.microsoft.com/office/drawing/2014/main" id="{57694381-415C-4A07-BAC9-B4D6483D9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7" y="4089"/>
              <a:ext cx="4428" cy="2906"/>
              <a:chOff x="6677" y="4089"/>
              <a:chExt cx="4428" cy="2906"/>
            </a:xfrm>
            <a:grpFill/>
          </p:grpSpPr>
          <p:sp>
            <p:nvSpPr>
              <p:cNvPr id="79" name="Oval 13">
                <a:extLst>
                  <a:ext uri="{FF2B5EF4-FFF2-40B4-BE49-F238E27FC236}">
                    <a16:creationId xmlns:a16="http://schemas.microsoft.com/office/drawing/2014/main" id="{E94B1935-7123-44E0-B963-1A2B899E4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" y="4089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Oval 14">
                <a:extLst>
                  <a:ext uri="{FF2B5EF4-FFF2-40B4-BE49-F238E27FC236}">
                    <a16:creationId xmlns:a16="http://schemas.microsoft.com/office/drawing/2014/main" id="{E38849D5-EB5F-49BB-B70A-0EF0C7CFA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0" y="4089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Oval 15">
                <a:extLst>
                  <a:ext uri="{FF2B5EF4-FFF2-40B4-BE49-F238E27FC236}">
                    <a16:creationId xmlns:a16="http://schemas.microsoft.com/office/drawing/2014/main" id="{166544EC-F80A-447B-9116-1B3D27747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" y="4089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Oval 16">
                <a:extLst>
                  <a:ext uri="{FF2B5EF4-FFF2-40B4-BE49-F238E27FC236}">
                    <a16:creationId xmlns:a16="http://schemas.microsoft.com/office/drawing/2014/main" id="{C0D4D5F4-6353-4EF9-AF9B-4ED4E3F20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5" y="4089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Oval 17">
                <a:extLst>
                  <a:ext uri="{FF2B5EF4-FFF2-40B4-BE49-F238E27FC236}">
                    <a16:creationId xmlns:a16="http://schemas.microsoft.com/office/drawing/2014/main" id="{126A12E9-E688-4B84-BC90-20B77FD2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8" y="4089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18">
                <a:extLst>
                  <a:ext uri="{FF2B5EF4-FFF2-40B4-BE49-F238E27FC236}">
                    <a16:creationId xmlns:a16="http://schemas.microsoft.com/office/drawing/2014/main" id="{41A5A762-FD2F-4442-9DE2-701477A66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1" y="4089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19">
                <a:extLst>
                  <a:ext uri="{FF2B5EF4-FFF2-40B4-BE49-F238E27FC236}">
                    <a16:creationId xmlns:a16="http://schemas.microsoft.com/office/drawing/2014/main" id="{50CAF58D-DD16-411C-86B3-C6CBEB2FC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6" y="4089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Oval 20">
                <a:extLst>
                  <a:ext uri="{FF2B5EF4-FFF2-40B4-BE49-F238E27FC236}">
                    <a16:creationId xmlns:a16="http://schemas.microsoft.com/office/drawing/2014/main" id="{BB9452C5-B3CA-44E0-AC50-B1633AE83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9" y="4089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Oval 21">
                <a:extLst>
                  <a:ext uri="{FF2B5EF4-FFF2-40B4-BE49-F238E27FC236}">
                    <a16:creationId xmlns:a16="http://schemas.microsoft.com/office/drawing/2014/main" id="{CF2F0052-BA6D-49A3-8D78-D8CB4B2FE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2" y="4089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Oval 22">
                <a:extLst>
                  <a:ext uri="{FF2B5EF4-FFF2-40B4-BE49-F238E27FC236}">
                    <a16:creationId xmlns:a16="http://schemas.microsoft.com/office/drawing/2014/main" id="{B2EA1D63-6C53-437F-BD35-9949205FE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4" y="4089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Oval 23">
                <a:extLst>
                  <a:ext uri="{FF2B5EF4-FFF2-40B4-BE49-F238E27FC236}">
                    <a16:creationId xmlns:a16="http://schemas.microsoft.com/office/drawing/2014/main" id="{118B3807-9201-49F3-A095-327B305A4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" y="4089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Oval 24">
                <a:extLst>
                  <a:ext uri="{FF2B5EF4-FFF2-40B4-BE49-F238E27FC236}">
                    <a16:creationId xmlns:a16="http://schemas.microsoft.com/office/drawing/2014/main" id="{7D074B02-6BE1-48A4-A654-CFD68F8CF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0" y="4089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Oval 25">
                <a:extLst>
                  <a:ext uri="{FF2B5EF4-FFF2-40B4-BE49-F238E27FC236}">
                    <a16:creationId xmlns:a16="http://schemas.microsoft.com/office/drawing/2014/main" id="{8F6DB115-56D9-43BF-9138-2C89A23E1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" y="4089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Oval 26">
                <a:extLst>
                  <a:ext uri="{FF2B5EF4-FFF2-40B4-BE49-F238E27FC236}">
                    <a16:creationId xmlns:a16="http://schemas.microsoft.com/office/drawing/2014/main" id="{00877301-F59F-48B0-AB4F-ED96001D5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6" y="4089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Oval 27">
                <a:extLst>
                  <a:ext uri="{FF2B5EF4-FFF2-40B4-BE49-F238E27FC236}">
                    <a16:creationId xmlns:a16="http://schemas.microsoft.com/office/drawing/2014/main" id="{987AFFD6-440A-49DC-914B-D87B729D1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9" y="4089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Oval 28">
                <a:extLst>
                  <a:ext uri="{FF2B5EF4-FFF2-40B4-BE49-F238E27FC236}">
                    <a16:creationId xmlns:a16="http://schemas.microsoft.com/office/drawing/2014/main" id="{5B31B610-D4FD-4AD4-9B1A-8F02B5D4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2" y="4089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Oval 29">
                <a:extLst>
                  <a:ext uri="{FF2B5EF4-FFF2-40B4-BE49-F238E27FC236}">
                    <a16:creationId xmlns:a16="http://schemas.microsoft.com/office/drawing/2014/main" id="{1553B3E4-BB48-42E9-86D3-F93EFCE50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5" y="4089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Oval 30">
                <a:extLst>
                  <a:ext uri="{FF2B5EF4-FFF2-40B4-BE49-F238E27FC236}">
                    <a16:creationId xmlns:a16="http://schemas.microsoft.com/office/drawing/2014/main" id="{CCE34E78-2317-445E-BEF9-20E88C6E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8" y="4089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Oval 31">
                <a:extLst>
                  <a:ext uri="{FF2B5EF4-FFF2-40B4-BE49-F238E27FC236}">
                    <a16:creationId xmlns:a16="http://schemas.microsoft.com/office/drawing/2014/main" id="{AC60E89A-662E-41C2-9500-1D3F40949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" y="4342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Oval 32">
                <a:extLst>
                  <a:ext uri="{FF2B5EF4-FFF2-40B4-BE49-F238E27FC236}">
                    <a16:creationId xmlns:a16="http://schemas.microsoft.com/office/drawing/2014/main" id="{E0C9CA6D-FEB5-46EC-9108-3753CA104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0" y="4342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Oval 33">
                <a:extLst>
                  <a:ext uri="{FF2B5EF4-FFF2-40B4-BE49-F238E27FC236}">
                    <a16:creationId xmlns:a16="http://schemas.microsoft.com/office/drawing/2014/main" id="{E9B56D6B-7E34-4AAE-88CE-83D7CDDF2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" y="4342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Oval 34">
                <a:extLst>
                  <a:ext uri="{FF2B5EF4-FFF2-40B4-BE49-F238E27FC236}">
                    <a16:creationId xmlns:a16="http://schemas.microsoft.com/office/drawing/2014/main" id="{522D836F-CDB6-41C5-AB4D-8B42350A7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5" y="4342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Oval 35">
                <a:extLst>
                  <a:ext uri="{FF2B5EF4-FFF2-40B4-BE49-F238E27FC236}">
                    <a16:creationId xmlns:a16="http://schemas.microsoft.com/office/drawing/2014/main" id="{52D4745D-4796-4928-ACBD-7BD4805C7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8" y="4342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Oval 36">
                <a:extLst>
                  <a:ext uri="{FF2B5EF4-FFF2-40B4-BE49-F238E27FC236}">
                    <a16:creationId xmlns:a16="http://schemas.microsoft.com/office/drawing/2014/main" id="{BA3E234B-2A15-4512-BA24-4A02BB893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1" y="4342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Oval 37">
                <a:extLst>
                  <a:ext uri="{FF2B5EF4-FFF2-40B4-BE49-F238E27FC236}">
                    <a16:creationId xmlns:a16="http://schemas.microsoft.com/office/drawing/2014/main" id="{F401CA5C-E649-4962-9E56-77D3C657F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6" y="4342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Oval 38">
                <a:extLst>
                  <a:ext uri="{FF2B5EF4-FFF2-40B4-BE49-F238E27FC236}">
                    <a16:creationId xmlns:a16="http://schemas.microsoft.com/office/drawing/2014/main" id="{178653AD-635F-4029-98EF-5B73DA594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9" y="4342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Oval 39">
                <a:extLst>
                  <a:ext uri="{FF2B5EF4-FFF2-40B4-BE49-F238E27FC236}">
                    <a16:creationId xmlns:a16="http://schemas.microsoft.com/office/drawing/2014/main" id="{4E6B0827-7A7D-4EB4-8580-A7F4F977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2" y="4342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Oval 40">
                <a:extLst>
                  <a:ext uri="{FF2B5EF4-FFF2-40B4-BE49-F238E27FC236}">
                    <a16:creationId xmlns:a16="http://schemas.microsoft.com/office/drawing/2014/main" id="{40CF5521-011F-442A-B251-043375D6D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4" y="434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Oval 41">
                <a:extLst>
                  <a:ext uri="{FF2B5EF4-FFF2-40B4-BE49-F238E27FC236}">
                    <a16:creationId xmlns:a16="http://schemas.microsoft.com/office/drawing/2014/main" id="{B538632F-913A-4C8D-B82A-4EAAC1522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" y="434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Oval 42">
                <a:extLst>
                  <a:ext uri="{FF2B5EF4-FFF2-40B4-BE49-F238E27FC236}">
                    <a16:creationId xmlns:a16="http://schemas.microsoft.com/office/drawing/2014/main" id="{E54668FC-E92F-47B8-B16F-D516A6C42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0" y="434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Oval 43">
                <a:extLst>
                  <a:ext uri="{FF2B5EF4-FFF2-40B4-BE49-F238E27FC236}">
                    <a16:creationId xmlns:a16="http://schemas.microsoft.com/office/drawing/2014/main" id="{7AE00F8F-7EC3-48EA-AF3C-4C60CB4CF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" y="434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Oval 44">
                <a:extLst>
                  <a:ext uri="{FF2B5EF4-FFF2-40B4-BE49-F238E27FC236}">
                    <a16:creationId xmlns:a16="http://schemas.microsoft.com/office/drawing/2014/main" id="{4D7589D8-BBDB-4EC4-995F-B94ADB7E3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6" y="434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Oval 45">
                <a:extLst>
                  <a:ext uri="{FF2B5EF4-FFF2-40B4-BE49-F238E27FC236}">
                    <a16:creationId xmlns:a16="http://schemas.microsoft.com/office/drawing/2014/main" id="{EC0EEDA4-7F00-450A-99DB-81ED50922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9" y="434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Oval 46">
                <a:extLst>
                  <a:ext uri="{FF2B5EF4-FFF2-40B4-BE49-F238E27FC236}">
                    <a16:creationId xmlns:a16="http://schemas.microsoft.com/office/drawing/2014/main" id="{F36CFA9A-52F3-4B80-B76B-2B93C5006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2" y="434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Oval 47">
                <a:extLst>
                  <a:ext uri="{FF2B5EF4-FFF2-40B4-BE49-F238E27FC236}">
                    <a16:creationId xmlns:a16="http://schemas.microsoft.com/office/drawing/2014/main" id="{9B12CABA-8967-4C5A-B544-45E52152C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5" y="434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48">
                <a:extLst>
                  <a:ext uri="{FF2B5EF4-FFF2-40B4-BE49-F238E27FC236}">
                    <a16:creationId xmlns:a16="http://schemas.microsoft.com/office/drawing/2014/main" id="{8DF934C6-E224-4C2E-B6E4-1777292F9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8" y="4342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Oval 49">
                <a:extLst>
                  <a:ext uri="{FF2B5EF4-FFF2-40B4-BE49-F238E27FC236}">
                    <a16:creationId xmlns:a16="http://schemas.microsoft.com/office/drawing/2014/main" id="{5A540A80-092B-44A7-910F-0839CF8CE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" y="4594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Oval 50">
                <a:extLst>
                  <a:ext uri="{FF2B5EF4-FFF2-40B4-BE49-F238E27FC236}">
                    <a16:creationId xmlns:a16="http://schemas.microsoft.com/office/drawing/2014/main" id="{6B5A9E24-2C9B-45CD-94C9-20ACA97E1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0" y="4594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Oval 51">
                <a:extLst>
                  <a:ext uri="{FF2B5EF4-FFF2-40B4-BE49-F238E27FC236}">
                    <a16:creationId xmlns:a16="http://schemas.microsoft.com/office/drawing/2014/main" id="{3A8B274A-33C6-444E-876C-C8FE8DBDE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" y="4594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Oval 52">
                <a:extLst>
                  <a:ext uri="{FF2B5EF4-FFF2-40B4-BE49-F238E27FC236}">
                    <a16:creationId xmlns:a16="http://schemas.microsoft.com/office/drawing/2014/main" id="{FE3E91B9-4411-4007-B98A-F62D3A343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5" y="4594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Oval 53">
                <a:extLst>
                  <a:ext uri="{FF2B5EF4-FFF2-40B4-BE49-F238E27FC236}">
                    <a16:creationId xmlns:a16="http://schemas.microsoft.com/office/drawing/2014/main" id="{178D2AC6-826A-4773-8883-DDF3241E0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8" y="4594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Oval 54">
                <a:extLst>
                  <a:ext uri="{FF2B5EF4-FFF2-40B4-BE49-F238E27FC236}">
                    <a16:creationId xmlns:a16="http://schemas.microsoft.com/office/drawing/2014/main" id="{3866AADF-EF0D-49E2-AD8D-F68385969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1" y="4594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Oval 55">
                <a:extLst>
                  <a:ext uri="{FF2B5EF4-FFF2-40B4-BE49-F238E27FC236}">
                    <a16:creationId xmlns:a16="http://schemas.microsoft.com/office/drawing/2014/main" id="{5B7C0081-9164-4590-BF1D-D05B9F174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6" y="4594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Oval 56">
                <a:extLst>
                  <a:ext uri="{FF2B5EF4-FFF2-40B4-BE49-F238E27FC236}">
                    <a16:creationId xmlns:a16="http://schemas.microsoft.com/office/drawing/2014/main" id="{820D3B03-C745-468B-9EB6-47890925D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9" y="4594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Oval 57">
                <a:extLst>
                  <a:ext uri="{FF2B5EF4-FFF2-40B4-BE49-F238E27FC236}">
                    <a16:creationId xmlns:a16="http://schemas.microsoft.com/office/drawing/2014/main" id="{ACB42330-D8E0-4C59-B84F-962B8578D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2" y="4594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Oval 58">
                <a:extLst>
                  <a:ext uri="{FF2B5EF4-FFF2-40B4-BE49-F238E27FC236}">
                    <a16:creationId xmlns:a16="http://schemas.microsoft.com/office/drawing/2014/main" id="{5D6EC5BA-9B7E-4EAF-8C9D-A650D376E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4" y="4594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Oval 59">
                <a:extLst>
                  <a:ext uri="{FF2B5EF4-FFF2-40B4-BE49-F238E27FC236}">
                    <a16:creationId xmlns:a16="http://schemas.microsoft.com/office/drawing/2014/main" id="{6278931B-20AB-4786-9693-15A3426BE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" y="4594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Oval 60">
                <a:extLst>
                  <a:ext uri="{FF2B5EF4-FFF2-40B4-BE49-F238E27FC236}">
                    <a16:creationId xmlns:a16="http://schemas.microsoft.com/office/drawing/2014/main" id="{F848EAF0-D2CD-4969-8B86-ED100B2E0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0" y="4594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Oval 61">
                <a:extLst>
                  <a:ext uri="{FF2B5EF4-FFF2-40B4-BE49-F238E27FC236}">
                    <a16:creationId xmlns:a16="http://schemas.microsoft.com/office/drawing/2014/main" id="{E8AE32DF-9D9A-4821-BFE8-673D90A6F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" y="4594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Oval 62">
                <a:extLst>
                  <a:ext uri="{FF2B5EF4-FFF2-40B4-BE49-F238E27FC236}">
                    <a16:creationId xmlns:a16="http://schemas.microsoft.com/office/drawing/2014/main" id="{AC70639C-EDB4-4478-9BF5-060AF754A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6" y="4594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Oval 63">
                <a:extLst>
                  <a:ext uri="{FF2B5EF4-FFF2-40B4-BE49-F238E27FC236}">
                    <a16:creationId xmlns:a16="http://schemas.microsoft.com/office/drawing/2014/main" id="{4CA158DA-05B4-4503-926B-B5DA8061C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9" y="4594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Oval 64">
                <a:extLst>
                  <a:ext uri="{FF2B5EF4-FFF2-40B4-BE49-F238E27FC236}">
                    <a16:creationId xmlns:a16="http://schemas.microsoft.com/office/drawing/2014/main" id="{5450C683-D728-4AA0-88DA-71729AF2A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2" y="4594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Oval 65">
                <a:extLst>
                  <a:ext uri="{FF2B5EF4-FFF2-40B4-BE49-F238E27FC236}">
                    <a16:creationId xmlns:a16="http://schemas.microsoft.com/office/drawing/2014/main" id="{ACCFF858-87BB-43F4-97AE-E7B5CFE55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5" y="4594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Oval 66">
                <a:extLst>
                  <a:ext uri="{FF2B5EF4-FFF2-40B4-BE49-F238E27FC236}">
                    <a16:creationId xmlns:a16="http://schemas.microsoft.com/office/drawing/2014/main" id="{25376F7D-1416-49C1-B3A7-24122D2B0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8" y="4594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Oval 67">
                <a:extLst>
                  <a:ext uri="{FF2B5EF4-FFF2-40B4-BE49-F238E27FC236}">
                    <a16:creationId xmlns:a16="http://schemas.microsoft.com/office/drawing/2014/main" id="{320299C5-DF3F-4D82-B763-99D752CA8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" y="4847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Oval 68">
                <a:extLst>
                  <a:ext uri="{FF2B5EF4-FFF2-40B4-BE49-F238E27FC236}">
                    <a16:creationId xmlns:a16="http://schemas.microsoft.com/office/drawing/2014/main" id="{9EC9AF1A-DC42-4654-B0C3-F6549B659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0" y="4847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Oval 69">
                <a:extLst>
                  <a:ext uri="{FF2B5EF4-FFF2-40B4-BE49-F238E27FC236}">
                    <a16:creationId xmlns:a16="http://schemas.microsoft.com/office/drawing/2014/main" id="{35EC7636-C703-4AA1-A64D-ABEBC8865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" y="4847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Oval 70">
                <a:extLst>
                  <a:ext uri="{FF2B5EF4-FFF2-40B4-BE49-F238E27FC236}">
                    <a16:creationId xmlns:a16="http://schemas.microsoft.com/office/drawing/2014/main" id="{A45753ED-2AA9-4E3F-870F-990159EE2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5" y="4847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Oval 71">
                <a:extLst>
                  <a:ext uri="{FF2B5EF4-FFF2-40B4-BE49-F238E27FC236}">
                    <a16:creationId xmlns:a16="http://schemas.microsoft.com/office/drawing/2014/main" id="{59AD3C0F-068B-44CB-875A-1DCC728FB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8" y="4847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Oval 72">
                <a:extLst>
                  <a:ext uri="{FF2B5EF4-FFF2-40B4-BE49-F238E27FC236}">
                    <a16:creationId xmlns:a16="http://schemas.microsoft.com/office/drawing/2014/main" id="{C9110EAE-3242-41A1-9954-F5851EA0E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1" y="4847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Oval 73">
                <a:extLst>
                  <a:ext uri="{FF2B5EF4-FFF2-40B4-BE49-F238E27FC236}">
                    <a16:creationId xmlns:a16="http://schemas.microsoft.com/office/drawing/2014/main" id="{3CE478B9-5EAD-47D9-84DE-41E9D7033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6" y="4847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Oval 74">
                <a:extLst>
                  <a:ext uri="{FF2B5EF4-FFF2-40B4-BE49-F238E27FC236}">
                    <a16:creationId xmlns:a16="http://schemas.microsoft.com/office/drawing/2014/main" id="{0DEA4FD6-7F10-47F1-9E47-22FA9E543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9" y="4847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Oval 75">
                <a:extLst>
                  <a:ext uri="{FF2B5EF4-FFF2-40B4-BE49-F238E27FC236}">
                    <a16:creationId xmlns:a16="http://schemas.microsoft.com/office/drawing/2014/main" id="{CC60C6CB-468E-4BDA-A91E-5A523CB2D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2" y="4847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Oval 76">
                <a:extLst>
                  <a:ext uri="{FF2B5EF4-FFF2-40B4-BE49-F238E27FC236}">
                    <a16:creationId xmlns:a16="http://schemas.microsoft.com/office/drawing/2014/main" id="{B5634238-0AAD-4088-8654-25C574F04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4" y="4847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Oval 77">
                <a:extLst>
                  <a:ext uri="{FF2B5EF4-FFF2-40B4-BE49-F238E27FC236}">
                    <a16:creationId xmlns:a16="http://schemas.microsoft.com/office/drawing/2014/main" id="{24D7BEB0-69E0-474E-9206-40AD097A5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" y="4847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Oval 78">
                <a:extLst>
                  <a:ext uri="{FF2B5EF4-FFF2-40B4-BE49-F238E27FC236}">
                    <a16:creationId xmlns:a16="http://schemas.microsoft.com/office/drawing/2014/main" id="{1C2BEFEA-139B-41C0-A44B-22A5390AB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0" y="4847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Oval 79">
                <a:extLst>
                  <a:ext uri="{FF2B5EF4-FFF2-40B4-BE49-F238E27FC236}">
                    <a16:creationId xmlns:a16="http://schemas.microsoft.com/office/drawing/2014/main" id="{A5E1AD6F-3CB1-4C92-AD3A-4C348F566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" y="4847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Oval 80">
                <a:extLst>
                  <a:ext uri="{FF2B5EF4-FFF2-40B4-BE49-F238E27FC236}">
                    <a16:creationId xmlns:a16="http://schemas.microsoft.com/office/drawing/2014/main" id="{8737834D-18AE-446D-8809-D2DDFF0C1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6" y="4847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Oval 81">
                <a:extLst>
                  <a:ext uri="{FF2B5EF4-FFF2-40B4-BE49-F238E27FC236}">
                    <a16:creationId xmlns:a16="http://schemas.microsoft.com/office/drawing/2014/main" id="{22F99A82-6C1E-482E-B26F-8A25AC84E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9" y="4847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Oval 82">
                <a:extLst>
                  <a:ext uri="{FF2B5EF4-FFF2-40B4-BE49-F238E27FC236}">
                    <a16:creationId xmlns:a16="http://schemas.microsoft.com/office/drawing/2014/main" id="{D9A5A02A-5F41-476A-A398-03451372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2" y="4847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Oval 83">
                <a:extLst>
                  <a:ext uri="{FF2B5EF4-FFF2-40B4-BE49-F238E27FC236}">
                    <a16:creationId xmlns:a16="http://schemas.microsoft.com/office/drawing/2014/main" id="{EFAC39FB-34B5-4BCF-B622-6BF1A576D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5" y="4847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Oval 84">
                <a:extLst>
                  <a:ext uri="{FF2B5EF4-FFF2-40B4-BE49-F238E27FC236}">
                    <a16:creationId xmlns:a16="http://schemas.microsoft.com/office/drawing/2014/main" id="{99C73B0C-BF84-4B09-8C79-12F320ABD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8" y="4847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Oval 85">
                <a:extLst>
                  <a:ext uri="{FF2B5EF4-FFF2-40B4-BE49-F238E27FC236}">
                    <a16:creationId xmlns:a16="http://schemas.microsoft.com/office/drawing/2014/main" id="{ACAB02A4-4A40-4B48-BC85-DC5B53C73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" y="5100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Oval 86">
                <a:extLst>
                  <a:ext uri="{FF2B5EF4-FFF2-40B4-BE49-F238E27FC236}">
                    <a16:creationId xmlns:a16="http://schemas.microsoft.com/office/drawing/2014/main" id="{4218BDA2-B55D-4BBF-8A51-7FFFC3B01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0" y="5100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Oval 87">
                <a:extLst>
                  <a:ext uri="{FF2B5EF4-FFF2-40B4-BE49-F238E27FC236}">
                    <a16:creationId xmlns:a16="http://schemas.microsoft.com/office/drawing/2014/main" id="{19E9518A-E0A0-4CC5-BFBD-B9AE9B1B9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" y="5100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Oval 88">
                <a:extLst>
                  <a:ext uri="{FF2B5EF4-FFF2-40B4-BE49-F238E27FC236}">
                    <a16:creationId xmlns:a16="http://schemas.microsoft.com/office/drawing/2014/main" id="{3DD80941-4FA4-4E4A-AE20-0FEA4D465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5" y="5100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Oval 89">
                <a:extLst>
                  <a:ext uri="{FF2B5EF4-FFF2-40B4-BE49-F238E27FC236}">
                    <a16:creationId xmlns:a16="http://schemas.microsoft.com/office/drawing/2014/main" id="{F78D7D4D-879F-41C4-8E0F-621733391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8" y="5100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Oval 90">
                <a:extLst>
                  <a:ext uri="{FF2B5EF4-FFF2-40B4-BE49-F238E27FC236}">
                    <a16:creationId xmlns:a16="http://schemas.microsoft.com/office/drawing/2014/main" id="{72901E33-8390-4F15-B51D-BEB93130A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1" y="5100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Oval 91">
                <a:extLst>
                  <a:ext uri="{FF2B5EF4-FFF2-40B4-BE49-F238E27FC236}">
                    <a16:creationId xmlns:a16="http://schemas.microsoft.com/office/drawing/2014/main" id="{E0B0BDD1-D2EF-4EA4-8CC8-F9814D38A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6" y="5100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Oval 92">
                <a:extLst>
                  <a:ext uri="{FF2B5EF4-FFF2-40B4-BE49-F238E27FC236}">
                    <a16:creationId xmlns:a16="http://schemas.microsoft.com/office/drawing/2014/main" id="{E9932ADB-3133-442E-A968-9259FEE47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9" y="5100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Oval 93">
                <a:extLst>
                  <a:ext uri="{FF2B5EF4-FFF2-40B4-BE49-F238E27FC236}">
                    <a16:creationId xmlns:a16="http://schemas.microsoft.com/office/drawing/2014/main" id="{95BEC134-6A79-4E8C-A38C-DB46210E3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2" y="5100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Oval 94">
                <a:extLst>
                  <a:ext uri="{FF2B5EF4-FFF2-40B4-BE49-F238E27FC236}">
                    <a16:creationId xmlns:a16="http://schemas.microsoft.com/office/drawing/2014/main" id="{68D32128-16D5-473F-BD67-E77ED608D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4" y="510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Oval 95">
                <a:extLst>
                  <a:ext uri="{FF2B5EF4-FFF2-40B4-BE49-F238E27FC236}">
                    <a16:creationId xmlns:a16="http://schemas.microsoft.com/office/drawing/2014/main" id="{F067FBC4-24AD-4508-AB9F-6670C1843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" y="510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Oval 96">
                <a:extLst>
                  <a:ext uri="{FF2B5EF4-FFF2-40B4-BE49-F238E27FC236}">
                    <a16:creationId xmlns:a16="http://schemas.microsoft.com/office/drawing/2014/main" id="{9A42FB34-9B07-47C9-8EE5-70A0A3803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0" y="510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Oval 97">
                <a:extLst>
                  <a:ext uri="{FF2B5EF4-FFF2-40B4-BE49-F238E27FC236}">
                    <a16:creationId xmlns:a16="http://schemas.microsoft.com/office/drawing/2014/main" id="{FEA3C191-95C1-4BED-9E2E-82A271B23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" y="510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Oval 98">
                <a:extLst>
                  <a:ext uri="{FF2B5EF4-FFF2-40B4-BE49-F238E27FC236}">
                    <a16:creationId xmlns:a16="http://schemas.microsoft.com/office/drawing/2014/main" id="{9F6C5B85-9FD8-4D45-AB2B-B5944B522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6" y="510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Oval 99">
                <a:extLst>
                  <a:ext uri="{FF2B5EF4-FFF2-40B4-BE49-F238E27FC236}">
                    <a16:creationId xmlns:a16="http://schemas.microsoft.com/office/drawing/2014/main" id="{7FA406AB-F957-4E69-96F0-4396BB030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9" y="510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Oval 100">
                <a:extLst>
                  <a:ext uri="{FF2B5EF4-FFF2-40B4-BE49-F238E27FC236}">
                    <a16:creationId xmlns:a16="http://schemas.microsoft.com/office/drawing/2014/main" id="{1952FCA1-51A9-4922-833B-0FC29FFFE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2" y="510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Oval 101">
                <a:extLst>
                  <a:ext uri="{FF2B5EF4-FFF2-40B4-BE49-F238E27FC236}">
                    <a16:creationId xmlns:a16="http://schemas.microsoft.com/office/drawing/2014/main" id="{185546F6-EE80-4FEC-8893-BE056301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5" y="510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Oval 102">
                <a:extLst>
                  <a:ext uri="{FF2B5EF4-FFF2-40B4-BE49-F238E27FC236}">
                    <a16:creationId xmlns:a16="http://schemas.microsoft.com/office/drawing/2014/main" id="{B28C509C-43C8-4369-97ED-DF8A29794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8" y="5100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Oval 103">
                <a:extLst>
                  <a:ext uri="{FF2B5EF4-FFF2-40B4-BE49-F238E27FC236}">
                    <a16:creationId xmlns:a16="http://schemas.microsoft.com/office/drawing/2014/main" id="{49D0AA37-3DF0-40D6-8351-8F5E8BB0B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" y="5352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Oval 104">
                <a:extLst>
                  <a:ext uri="{FF2B5EF4-FFF2-40B4-BE49-F238E27FC236}">
                    <a16:creationId xmlns:a16="http://schemas.microsoft.com/office/drawing/2014/main" id="{524DA4B4-0288-48FD-9761-EC9388C55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0" y="5352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Oval 105">
                <a:extLst>
                  <a:ext uri="{FF2B5EF4-FFF2-40B4-BE49-F238E27FC236}">
                    <a16:creationId xmlns:a16="http://schemas.microsoft.com/office/drawing/2014/main" id="{0D48B4E9-DE15-4445-BF4D-FF6B5AC4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" y="5352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Oval 106">
                <a:extLst>
                  <a:ext uri="{FF2B5EF4-FFF2-40B4-BE49-F238E27FC236}">
                    <a16:creationId xmlns:a16="http://schemas.microsoft.com/office/drawing/2014/main" id="{8363FF95-F373-4138-8F70-5A1972908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5" y="5352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Oval 107">
                <a:extLst>
                  <a:ext uri="{FF2B5EF4-FFF2-40B4-BE49-F238E27FC236}">
                    <a16:creationId xmlns:a16="http://schemas.microsoft.com/office/drawing/2014/main" id="{AF0361F9-7505-4BC3-A75A-DA217B8D4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8" y="5352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Oval 108">
                <a:extLst>
                  <a:ext uri="{FF2B5EF4-FFF2-40B4-BE49-F238E27FC236}">
                    <a16:creationId xmlns:a16="http://schemas.microsoft.com/office/drawing/2014/main" id="{B9D8A058-D325-4878-841B-8BE342E29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1" y="5352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Oval 109">
                <a:extLst>
                  <a:ext uri="{FF2B5EF4-FFF2-40B4-BE49-F238E27FC236}">
                    <a16:creationId xmlns:a16="http://schemas.microsoft.com/office/drawing/2014/main" id="{FAB5F0E0-A6B4-4783-9020-EEDB7548C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6" y="5352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Oval 110">
                <a:extLst>
                  <a:ext uri="{FF2B5EF4-FFF2-40B4-BE49-F238E27FC236}">
                    <a16:creationId xmlns:a16="http://schemas.microsoft.com/office/drawing/2014/main" id="{CB1605E2-FA16-43FC-A96F-2E8253AF0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9" y="5352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Oval 111">
                <a:extLst>
                  <a:ext uri="{FF2B5EF4-FFF2-40B4-BE49-F238E27FC236}">
                    <a16:creationId xmlns:a16="http://schemas.microsoft.com/office/drawing/2014/main" id="{0EDB1996-ACBC-452D-8457-A4EB6E151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2" y="5352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3E1129F9-EC1E-4042-BD7F-26936285F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4" y="535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Oval 113">
                <a:extLst>
                  <a:ext uri="{FF2B5EF4-FFF2-40B4-BE49-F238E27FC236}">
                    <a16:creationId xmlns:a16="http://schemas.microsoft.com/office/drawing/2014/main" id="{86618CC5-1A4B-4FFF-8E24-BC8F5AF9C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" y="535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Oval 114">
                <a:extLst>
                  <a:ext uri="{FF2B5EF4-FFF2-40B4-BE49-F238E27FC236}">
                    <a16:creationId xmlns:a16="http://schemas.microsoft.com/office/drawing/2014/main" id="{8435F33E-6063-4B5F-8233-049D7F910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0" y="535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Oval 115">
                <a:extLst>
                  <a:ext uri="{FF2B5EF4-FFF2-40B4-BE49-F238E27FC236}">
                    <a16:creationId xmlns:a16="http://schemas.microsoft.com/office/drawing/2014/main" id="{148DF730-8F45-4689-A11C-346252C23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" y="535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Oval 116">
                <a:extLst>
                  <a:ext uri="{FF2B5EF4-FFF2-40B4-BE49-F238E27FC236}">
                    <a16:creationId xmlns:a16="http://schemas.microsoft.com/office/drawing/2014/main" id="{D6A03E04-F81F-430B-84FD-104E3C6EC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6" y="535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Oval 117">
                <a:extLst>
                  <a:ext uri="{FF2B5EF4-FFF2-40B4-BE49-F238E27FC236}">
                    <a16:creationId xmlns:a16="http://schemas.microsoft.com/office/drawing/2014/main" id="{40726898-0E86-4241-A8C2-4CDD2B3ED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9" y="535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Oval 118">
                <a:extLst>
                  <a:ext uri="{FF2B5EF4-FFF2-40B4-BE49-F238E27FC236}">
                    <a16:creationId xmlns:a16="http://schemas.microsoft.com/office/drawing/2014/main" id="{AC9377A0-733E-40A5-B554-BCFE90300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2" y="535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Oval 119">
                <a:extLst>
                  <a:ext uri="{FF2B5EF4-FFF2-40B4-BE49-F238E27FC236}">
                    <a16:creationId xmlns:a16="http://schemas.microsoft.com/office/drawing/2014/main" id="{43486E22-42E9-4AE9-811C-E81A8CF16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5" y="5352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Oval 120">
                <a:extLst>
                  <a:ext uri="{FF2B5EF4-FFF2-40B4-BE49-F238E27FC236}">
                    <a16:creationId xmlns:a16="http://schemas.microsoft.com/office/drawing/2014/main" id="{3AD839E2-F6DC-4472-B493-76D96AC2B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8" y="5352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Oval 121">
                <a:extLst>
                  <a:ext uri="{FF2B5EF4-FFF2-40B4-BE49-F238E27FC236}">
                    <a16:creationId xmlns:a16="http://schemas.microsoft.com/office/drawing/2014/main" id="{D960E297-148D-4E4F-86E8-CF7F2A0AC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" y="5605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Oval 122">
                <a:extLst>
                  <a:ext uri="{FF2B5EF4-FFF2-40B4-BE49-F238E27FC236}">
                    <a16:creationId xmlns:a16="http://schemas.microsoft.com/office/drawing/2014/main" id="{9780D626-37AA-473A-BF5A-0737A3A22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0" y="5605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Oval 123">
                <a:extLst>
                  <a:ext uri="{FF2B5EF4-FFF2-40B4-BE49-F238E27FC236}">
                    <a16:creationId xmlns:a16="http://schemas.microsoft.com/office/drawing/2014/main" id="{099D28DE-574F-492A-A506-B92C8BDCB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" y="5605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Oval 124">
                <a:extLst>
                  <a:ext uri="{FF2B5EF4-FFF2-40B4-BE49-F238E27FC236}">
                    <a16:creationId xmlns:a16="http://schemas.microsoft.com/office/drawing/2014/main" id="{96BADD5E-2128-43DB-8ED7-B69841958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5" y="5605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Oval 125">
                <a:extLst>
                  <a:ext uri="{FF2B5EF4-FFF2-40B4-BE49-F238E27FC236}">
                    <a16:creationId xmlns:a16="http://schemas.microsoft.com/office/drawing/2014/main" id="{3F3B97D5-6171-4184-83AA-FC8A6286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8" y="5605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Oval 126">
                <a:extLst>
                  <a:ext uri="{FF2B5EF4-FFF2-40B4-BE49-F238E27FC236}">
                    <a16:creationId xmlns:a16="http://schemas.microsoft.com/office/drawing/2014/main" id="{92A74BBE-2F86-495D-8515-BAFF4966B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1" y="5605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Oval 127">
                <a:extLst>
                  <a:ext uri="{FF2B5EF4-FFF2-40B4-BE49-F238E27FC236}">
                    <a16:creationId xmlns:a16="http://schemas.microsoft.com/office/drawing/2014/main" id="{781EDB0D-6B86-48AE-B603-958552837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6" y="5605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Oval 128">
                <a:extLst>
                  <a:ext uri="{FF2B5EF4-FFF2-40B4-BE49-F238E27FC236}">
                    <a16:creationId xmlns:a16="http://schemas.microsoft.com/office/drawing/2014/main" id="{F75F6B95-CBB7-4A2D-B133-F01A7A6FA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9" y="5605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Oval 129">
                <a:extLst>
                  <a:ext uri="{FF2B5EF4-FFF2-40B4-BE49-F238E27FC236}">
                    <a16:creationId xmlns:a16="http://schemas.microsoft.com/office/drawing/2014/main" id="{2D8E5199-EB2B-4119-A394-D1D94B67F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2" y="5605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Oval 130">
                <a:extLst>
                  <a:ext uri="{FF2B5EF4-FFF2-40B4-BE49-F238E27FC236}">
                    <a16:creationId xmlns:a16="http://schemas.microsoft.com/office/drawing/2014/main" id="{11B05789-BB2D-46CC-AC77-11B32732F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4" y="5605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Oval 131">
                <a:extLst>
                  <a:ext uri="{FF2B5EF4-FFF2-40B4-BE49-F238E27FC236}">
                    <a16:creationId xmlns:a16="http://schemas.microsoft.com/office/drawing/2014/main" id="{1153EFC4-5187-4BCA-949C-2132B045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" y="5605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Oval 132">
                <a:extLst>
                  <a:ext uri="{FF2B5EF4-FFF2-40B4-BE49-F238E27FC236}">
                    <a16:creationId xmlns:a16="http://schemas.microsoft.com/office/drawing/2014/main" id="{14097122-027B-47A7-9D17-CA1D336A4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0" y="5605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Oval 133">
                <a:extLst>
                  <a:ext uri="{FF2B5EF4-FFF2-40B4-BE49-F238E27FC236}">
                    <a16:creationId xmlns:a16="http://schemas.microsoft.com/office/drawing/2014/main" id="{8437B62F-03F8-4F2C-BB34-76365CE8A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" y="5605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Oval 134">
                <a:extLst>
                  <a:ext uri="{FF2B5EF4-FFF2-40B4-BE49-F238E27FC236}">
                    <a16:creationId xmlns:a16="http://schemas.microsoft.com/office/drawing/2014/main" id="{01C1E288-D3BC-4D3B-BAE1-7271C16C0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6" y="5605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Oval 135">
                <a:extLst>
                  <a:ext uri="{FF2B5EF4-FFF2-40B4-BE49-F238E27FC236}">
                    <a16:creationId xmlns:a16="http://schemas.microsoft.com/office/drawing/2014/main" id="{8F43C841-F14E-413A-9144-3C506677B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9" y="5605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Oval 136">
                <a:extLst>
                  <a:ext uri="{FF2B5EF4-FFF2-40B4-BE49-F238E27FC236}">
                    <a16:creationId xmlns:a16="http://schemas.microsoft.com/office/drawing/2014/main" id="{C9A1BD1D-D611-4581-9768-562417955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2" y="5605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Oval 137">
                <a:extLst>
                  <a:ext uri="{FF2B5EF4-FFF2-40B4-BE49-F238E27FC236}">
                    <a16:creationId xmlns:a16="http://schemas.microsoft.com/office/drawing/2014/main" id="{87419040-809B-4630-980D-3E6C90F76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5" y="5605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Oval 138">
                <a:extLst>
                  <a:ext uri="{FF2B5EF4-FFF2-40B4-BE49-F238E27FC236}">
                    <a16:creationId xmlns:a16="http://schemas.microsoft.com/office/drawing/2014/main" id="{5B933E21-DF6E-464C-946E-746B17D4D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8" y="5605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Oval 139">
                <a:extLst>
                  <a:ext uri="{FF2B5EF4-FFF2-40B4-BE49-F238E27FC236}">
                    <a16:creationId xmlns:a16="http://schemas.microsoft.com/office/drawing/2014/main" id="{DD080C7F-5228-45B1-B8C8-BEB4065A9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" y="5858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Oval 140">
                <a:extLst>
                  <a:ext uri="{FF2B5EF4-FFF2-40B4-BE49-F238E27FC236}">
                    <a16:creationId xmlns:a16="http://schemas.microsoft.com/office/drawing/2014/main" id="{04AEBE72-FF60-422A-B404-933F3B9C7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0" y="5858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Oval 141">
                <a:extLst>
                  <a:ext uri="{FF2B5EF4-FFF2-40B4-BE49-F238E27FC236}">
                    <a16:creationId xmlns:a16="http://schemas.microsoft.com/office/drawing/2014/main" id="{6931CBA9-4DBE-4D2A-A563-E29CA016D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" y="5858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Oval 142">
                <a:extLst>
                  <a:ext uri="{FF2B5EF4-FFF2-40B4-BE49-F238E27FC236}">
                    <a16:creationId xmlns:a16="http://schemas.microsoft.com/office/drawing/2014/main" id="{4B575250-0E26-4E8B-994C-8AB42D1FC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5" y="5858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Oval 143">
                <a:extLst>
                  <a:ext uri="{FF2B5EF4-FFF2-40B4-BE49-F238E27FC236}">
                    <a16:creationId xmlns:a16="http://schemas.microsoft.com/office/drawing/2014/main" id="{5BE5C702-152B-486A-9591-A2EF802DB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8" y="5858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Oval 144">
                <a:extLst>
                  <a:ext uri="{FF2B5EF4-FFF2-40B4-BE49-F238E27FC236}">
                    <a16:creationId xmlns:a16="http://schemas.microsoft.com/office/drawing/2014/main" id="{53C28199-4958-4FB7-9341-18D4350A4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1" y="5858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Oval 145">
                <a:extLst>
                  <a:ext uri="{FF2B5EF4-FFF2-40B4-BE49-F238E27FC236}">
                    <a16:creationId xmlns:a16="http://schemas.microsoft.com/office/drawing/2014/main" id="{705E2A76-E1A3-4C34-8113-37A24F17E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6" y="5858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Oval 146">
                <a:extLst>
                  <a:ext uri="{FF2B5EF4-FFF2-40B4-BE49-F238E27FC236}">
                    <a16:creationId xmlns:a16="http://schemas.microsoft.com/office/drawing/2014/main" id="{9636F851-C967-41CD-917E-6F3784FBB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9" y="5858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Oval 147">
                <a:extLst>
                  <a:ext uri="{FF2B5EF4-FFF2-40B4-BE49-F238E27FC236}">
                    <a16:creationId xmlns:a16="http://schemas.microsoft.com/office/drawing/2014/main" id="{B6CF27CD-D125-4816-BFD0-538446AE6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2" y="5858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Oval 148">
                <a:extLst>
                  <a:ext uri="{FF2B5EF4-FFF2-40B4-BE49-F238E27FC236}">
                    <a16:creationId xmlns:a16="http://schemas.microsoft.com/office/drawing/2014/main" id="{DF167601-8C0B-4FE6-BDA9-152C1C712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4" y="5858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Oval 149">
                <a:extLst>
                  <a:ext uri="{FF2B5EF4-FFF2-40B4-BE49-F238E27FC236}">
                    <a16:creationId xmlns:a16="http://schemas.microsoft.com/office/drawing/2014/main" id="{9D8008C0-8F5E-4DAC-A2BB-228B54387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" y="5858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Oval 150">
                <a:extLst>
                  <a:ext uri="{FF2B5EF4-FFF2-40B4-BE49-F238E27FC236}">
                    <a16:creationId xmlns:a16="http://schemas.microsoft.com/office/drawing/2014/main" id="{A3CB6FF1-20D7-4551-B645-4891AF290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0" y="5858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Oval 151">
                <a:extLst>
                  <a:ext uri="{FF2B5EF4-FFF2-40B4-BE49-F238E27FC236}">
                    <a16:creationId xmlns:a16="http://schemas.microsoft.com/office/drawing/2014/main" id="{30445150-517C-41DE-A0D5-B055D5611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" y="5858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Oval 152">
                <a:extLst>
                  <a:ext uri="{FF2B5EF4-FFF2-40B4-BE49-F238E27FC236}">
                    <a16:creationId xmlns:a16="http://schemas.microsoft.com/office/drawing/2014/main" id="{DAB4FC9E-9F08-467B-8F01-8C406177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6" y="5858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Oval 153">
                <a:extLst>
                  <a:ext uri="{FF2B5EF4-FFF2-40B4-BE49-F238E27FC236}">
                    <a16:creationId xmlns:a16="http://schemas.microsoft.com/office/drawing/2014/main" id="{825BFB8D-31CD-40A5-9CF6-7965ABA24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9" y="5858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Oval 154">
                <a:extLst>
                  <a:ext uri="{FF2B5EF4-FFF2-40B4-BE49-F238E27FC236}">
                    <a16:creationId xmlns:a16="http://schemas.microsoft.com/office/drawing/2014/main" id="{9384E033-97C7-4A48-9512-083078331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2" y="5858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Oval 155">
                <a:extLst>
                  <a:ext uri="{FF2B5EF4-FFF2-40B4-BE49-F238E27FC236}">
                    <a16:creationId xmlns:a16="http://schemas.microsoft.com/office/drawing/2014/main" id="{B979A434-9FB3-4475-AB18-E5CD47AE8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5" y="5858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Oval 156">
                <a:extLst>
                  <a:ext uri="{FF2B5EF4-FFF2-40B4-BE49-F238E27FC236}">
                    <a16:creationId xmlns:a16="http://schemas.microsoft.com/office/drawing/2014/main" id="{FB17B5A9-C906-42C8-8C64-B0E3C9956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8" y="5858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Oval 157">
                <a:extLst>
                  <a:ext uri="{FF2B5EF4-FFF2-40B4-BE49-F238E27FC236}">
                    <a16:creationId xmlns:a16="http://schemas.microsoft.com/office/drawing/2014/main" id="{A123BB40-C691-4F58-B08F-4CCD8C725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" y="6110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Oval 158">
                <a:extLst>
                  <a:ext uri="{FF2B5EF4-FFF2-40B4-BE49-F238E27FC236}">
                    <a16:creationId xmlns:a16="http://schemas.microsoft.com/office/drawing/2014/main" id="{19B3E2AA-27E0-453B-90C6-97BDC2DE6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0" y="6110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Oval 159">
                <a:extLst>
                  <a:ext uri="{FF2B5EF4-FFF2-40B4-BE49-F238E27FC236}">
                    <a16:creationId xmlns:a16="http://schemas.microsoft.com/office/drawing/2014/main" id="{7E19D9C4-02E1-45AB-B08C-237A37E11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" y="6110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Oval 160">
                <a:extLst>
                  <a:ext uri="{FF2B5EF4-FFF2-40B4-BE49-F238E27FC236}">
                    <a16:creationId xmlns:a16="http://schemas.microsoft.com/office/drawing/2014/main" id="{A518226D-3275-4893-B6A1-32A66BF20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5" y="6110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Oval 161">
                <a:extLst>
                  <a:ext uri="{FF2B5EF4-FFF2-40B4-BE49-F238E27FC236}">
                    <a16:creationId xmlns:a16="http://schemas.microsoft.com/office/drawing/2014/main" id="{A0452F95-8A73-460D-8C83-8BD881DFA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8" y="6110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Oval 162">
                <a:extLst>
                  <a:ext uri="{FF2B5EF4-FFF2-40B4-BE49-F238E27FC236}">
                    <a16:creationId xmlns:a16="http://schemas.microsoft.com/office/drawing/2014/main" id="{0F8977F6-DB48-4D41-A54B-C6C6963DD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1" y="6110"/>
                <a:ext cx="128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Oval 163">
                <a:extLst>
                  <a:ext uri="{FF2B5EF4-FFF2-40B4-BE49-F238E27FC236}">
                    <a16:creationId xmlns:a16="http://schemas.microsoft.com/office/drawing/2014/main" id="{0DA8BA84-A097-47B8-A6FB-7A01804F9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6" y="6110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Oval 164">
                <a:extLst>
                  <a:ext uri="{FF2B5EF4-FFF2-40B4-BE49-F238E27FC236}">
                    <a16:creationId xmlns:a16="http://schemas.microsoft.com/office/drawing/2014/main" id="{330FDE88-B3A2-4A66-9F35-61C0EA915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9" y="6110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Oval 165">
                <a:extLst>
                  <a:ext uri="{FF2B5EF4-FFF2-40B4-BE49-F238E27FC236}">
                    <a16:creationId xmlns:a16="http://schemas.microsoft.com/office/drawing/2014/main" id="{6FD06B32-3B11-4A8B-91B8-E2497E4D1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2" y="6110"/>
                <a:ext cx="125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Oval 166">
                <a:extLst>
                  <a:ext uri="{FF2B5EF4-FFF2-40B4-BE49-F238E27FC236}">
                    <a16:creationId xmlns:a16="http://schemas.microsoft.com/office/drawing/2014/main" id="{28084269-EF65-4D67-8B00-1F292E962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4" y="611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Oval 167">
                <a:extLst>
                  <a:ext uri="{FF2B5EF4-FFF2-40B4-BE49-F238E27FC236}">
                    <a16:creationId xmlns:a16="http://schemas.microsoft.com/office/drawing/2014/main" id="{6E2F343B-BE80-4EFC-810A-6384A1C7D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" y="611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Oval 168">
                <a:extLst>
                  <a:ext uri="{FF2B5EF4-FFF2-40B4-BE49-F238E27FC236}">
                    <a16:creationId xmlns:a16="http://schemas.microsoft.com/office/drawing/2014/main" id="{84B469C1-7A32-437D-AD32-A22D54604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0" y="611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Oval 169">
                <a:extLst>
                  <a:ext uri="{FF2B5EF4-FFF2-40B4-BE49-F238E27FC236}">
                    <a16:creationId xmlns:a16="http://schemas.microsoft.com/office/drawing/2014/main" id="{7C01E8AC-A411-48C5-BA37-50DC2403D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" y="611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Oval 170">
                <a:extLst>
                  <a:ext uri="{FF2B5EF4-FFF2-40B4-BE49-F238E27FC236}">
                    <a16:creationId xmlns:a16="http://schemas.microsoft.com/office/drawing/2014/main" id="{512EF6AE-98E8-4605-A73C-D959C9C6B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6" y="611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Oval 171">
                <a:extLst>
                  <a:ext uri="{FF2B5EF4-FFF2-40B4-BE49-F238E27FC236}">
                    <a16:creationId xmlns:a16="http://schemas.microsoft.com/office/drawing/2014/main" id="{353AFF2B-DFD9-4CF7-9294-B3FE1011A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9" y="611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Oval 172">
                <a:extLst>
                  <a:ext uri="{FF2B5EF4-FFF2-40B4-BE49-F238E27FC236}">
                    <a16:creationId xmlns:a16="http://schemas.microsoft.com/office/drawing/2014/main" id="{1535FA68-9F22-4519-82B8-4053AE206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2" y="611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Oval 173">
                <a:extLst>
                  <a:ext uri="{FF2B5EF4-FFF2-40B4-BE49-F238E27FC236}">
                    <a16:creationId xmlns:a16="http://schemas.microsoft.com/office/drawing/2014/main" id="{79B670D4-0E19-4BF7-87E0-CC1634270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5" y="6110"/>
                <a:ext cx="126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Oval 174">
                <a:extLst>
                  <a:ext uri="{FF2B5EF4-FFF2-40B4-BE49-F238E27FC236}">
                    <a16:creationId xmlns:a16="http://schemas.microsoft.com/office/drawing/2014/main" id="{C94247BB-B74C-4B16-BB11-1375FF3BC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8" y="6110"/>
                <a:ext cx="127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Oval 175">
                <a:extLst>
                  <a:ext uri="{FF2B5EF4-FFF2-40B4-BE49-F238E27FC236}">
                    <a16:creationId xmlns:a16="http://schemas.microsoft.com/office/drawing/2014/main" id="{B794AE26-6C3F-4EBA-8824-3D61108CD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" y="6364"/>
                <a:ext cx="127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Oval 176">
                <a:extLst>
                  <a:ext uri="{FF2B5EF4-FFF2-40B4-BE49-F238E27FC236}">
                    <a16:creationId xmlns:a16="http://schemas.microsoft.com/office/drawing/2014/main" id="{AEA36820-89DC-4195-8530-0AA25FFCB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0" y="6364"/>
                <a:ext cx="127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Oval 177">
                <a:extLst>
                  <a:ext uri="{FF2B5EF4-FFF2-40B4-BE49-F238E27FC236}">
                    <a16:creationId xmlns:a16="http://schemas.microsoft.com/office/drawing/2014/main" id="{E7467634-6EF2-46B8-A69A-3062984AA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" y="6364"/>
                <a:ext cx="127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Oval 178">
                <a:extLst>
                  <a:ext uri="{FF2B5EF4-FFF2-40B4-BE49-F238E27FC236}">
                    <a16:creationId xmlns:a16="http://schemas.microsoft.com/office/drawing/2014/main" id="{90243CCA-7332-402E-AB27-B3E0FF670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5" y="6364"/>
                <a:ext cx="128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Oval 179">
                <a:extLst>
                  <a:ext uri="{FF2B5EF4-FFF2-40B4-BE49-F238E27FC236}">
                    <a16:creationId xmlns:a16="http://schemas.microsoft.com/office/drawing/2014/main" id="{B13399FE-7C3A-4707-9B03-BAAC5372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8" y="6364"/>
                <a:ext cx="128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Oval 180">
                <a:extLst>
                  <a:ext uri="{FF2B5EF4-FFF2-40B4-BE49-F238E27FC236}">
                    <a16:creationId xmlns:a16="http://schemas.microsoft.com/office/drawing/2014/main" id="{7F12DDC4-91A6-44A2-B353-51753078C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1" y="6364"/>
                <a:ext cx="128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Oval 181">
                <a:extLst>
                  <a:ext uri="{FF2B5EF4-FFF2-40B4-BE49-F238E27FC236}">
                    <a16:creationId xmlns:a16="http://schemas.microsoft.com/office/drawing/2014/main" id="{7E218EF3-5D92-485E-AB7C-D6A6E970F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6" y="6364"/>
                <a:ext cx="125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Oval 182">
                <a:extLst>
                  <a:ext uri="{FF2B5EF4-FFF2-40B4-BE49-F238E27FC236}">
                    <a16:creationId xmlns:a16="http://schemas.microsoft.com/office/drawing/2014/main" id="{8B92F553-A6C2-4DF2-AC45-819B96F58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9" y="6364"/>
                <a:ext cx="125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Oval 183">
                <a:extLst>
                  <a:ext uri="{FF2B5EF4-FFF2-40B4-BE49-F238E27FC236}">
                    <a16:creationId xmlns:a16="http://schemas.microsoft.com/office/drawing/2014/main" id="{28EA59F7-8124-4A71-9527-0A53701FE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2" y="6364"/>
                <a:ext cx="125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Oval 184">
                <a:extLst>
                  <a:ext uri="{FF2B5EF4-FFF2-40B4-BE49-F238E27FC236}">
                    <a16:creationId xmlns:a16="http://schemas.microsoft.com/office/drawing/2014/main" id="{06E65D72-A3F4-492F-98E7-1F7DE8B20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4" y="6364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Oval 185">
                <a:extLst>
                  <a:ext uri="{FF2B5EF4-FFF2-40B4-BE49-F238E27FC236}">
                    <a16:creationId xmlns:a16="http://schemas.microsoft.com/office/drawing/2014/main" id="{D8C8B7E1-9296-4F5F-AE05-073539FFB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" y="6364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Oval 186">
                <a:extLst>
                  <a:ext uri="{FF2B5EF4-FFF2-40B4-BE49-F238E27FC236}">
                    <a16:creationId xmlns:a16="http://schemas.microsoft.com/office/drawing/2014/main" id="{5CF22325-4896-4B6E-B039-1941335D5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0" y="6364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Oval 187">
                <a:extLst>
                  <a:ext uri="{FF2B5EF4-FFF2-40B4-BE49-F238E27FC236}">
                    <a16:creationId xmlns:a16="http://schemas.microsoft.com/office/drawing/2014/main" id="{FF14947C-8476-44C3-8275-D8B9835D0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" y="6364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Oval 188">
                <a:extLst>
                  <a:ext uri="{FF2B5EF4-FFF2-40B4-BE49-F238E27FC236}">
                    <a16:creationId xmlns:a16="http://schemas.microsoft.com/office/drawing/2014/main" id="{61D978AB-69A6-46CF-8F07-4458E9F1D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6" y="6364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Oval 189">
                <a:extLst>
                  <a:ext uri="{FF2B5EF4-FFF2-40B4-BE49-F238E27FC236}">
                    <a16:creationId xmlns:a16="http://schemas.microsoft.com/office/drawing/2014/main" id="{8ADD7276-F0E4-4AC0-9FCB-123CEEB85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9" y="6364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Oval 190">
                <a:extLst>
                  <a:ext uri="{FF2B5EF4-FFF2-40B4-BE49-F238E27FC236}">
                    <a16:creationId xmlns:a16="http://schemas.microsoft.com/office/drawing/2014/main" id="{554EB81F-0FDD-48A9-BBC4-09C3FAAB7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2" y="6364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Oval 191">
                <a:extLst>
                  <a:ext uri="{FF2B5EF4-FFF2-40B4-BE49-F238E27FC236}">
                    <a16:creationId xmlns:a16="http://schemas.microsoft.com/office/drawing/2014/main" id="{A16C187E-E7E5-495B-A0C2-FBB8F7CA2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5" y="6364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Oval 192">
                <a:extLst>
                  <a:ext uri="{FF2B5EF4-FFF2-40B4-BE49-F238E27FC236}">
                    <a16:creationId xmlns:a16="http://schemas.microsoft.com/office/drawing/2014/main" id="{152F559C-2079-4B6D-B8F8-5094E077E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8" y="6364"/>
                <a:ext cx="127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Oval 193">
                <a:extLst>
                  <a:ext uri="{FF2B5EF4-FFF2-40B4-BE49-F238E27FC236}">
                    <a16:creationId xmlns:a16="http://schemas.microsoft.com/office/drawing/2014/main" id="{AFCBA371-EE19-40D7-8B95-C7205730D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" y="6617"/>
                <a:ext cx="127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Oval 194">
                <a:extLst>
                  <a:ext uri="{FF2B5EF4-FFF2-40B4-BE49-F238E27FC236}">
                    <a16:creationId xmlns:a16="http://schemas.microsoft.com/office/drawing/2014/main" id="{C2652758-6A61-443F-B2EC-D8DCB478E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0" y="6617"/>
                <a:ext cx="127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Oval 195">
                <a:extLst>
                  <a:ext uri="{FF2B5EF4-FFF2-40B4-BE49-F238E27FC236}">
                    <a16:creationId xmlns:a16="http://schemas.microsoft.com/office/drawing/2014/main" id="{4B0D9F42-543C-481D-B1FC-A0A4510E2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" y="6617"/>
                <a:ext cx="127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Oval 196">
                <a:extLst>
                  <a:ext uri="{FF2B5EF4-FFF2-40B4-BE49-F238E27FC236}">
                    <a16:creationId xmlns:a16="http://schemas.microsoft.com/office/drawing/2014/main" id="{E0FA8AA9-4A40-4542-9DD8-199E2BEA2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5" y="6617"/>
                <a:ext cx="128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Oval 197">
                <a:extLst>
                  <a:ext uri="{FF2B5EF4-FFF2-40B4-BE49-F238E27FC236}">
                    <a16:creationId xmlns:a16="http://schemas.microsoft.com/office/drawing/2014/main" id="{162C883C-4088-458F-9C9E-A005E0DB6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8" y="6617"/>
                <a:ext cx="128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Oval 198">
                <a:extLst>
                  <a:ext uri="{FF2B5EF4-FFF2-40B4-BE49-F238E27FC236}">
                    <a16:creationId xmlns:a16="http://schemas.microsoft.com/office/drawing/2014/main" id="{6246EEC0-75D8-41CD-B208-C003A619F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1" y="6617"/>
                <a:ext cx="128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Oval 199">
                <a:extLst>
                  <a:ext uri="{FF2B5EF4-FFF2-40B4-BE49-F238E27FC236}">
                    <a16:creationId xmlns:a16="http://schemas.microsoft.com/office/drawing/2014/main" id="{3D05A99D-5A98-4404-A7B4-4808D9E1B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6" y="6617"/>
                <a:ext cx="125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Oval 200">
                <a:extLst>
                  <a:ext uri="{FF2B5EF4-FFF2-40B4-BE49-F238E27FC236}">
                    <a16:creationId xmlns:a16="http://schemas.microsoft.com/office/drawing/2014/main" id="{34E7877D-8155-4D96-A77D-6AD7A4266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9" y="6617"/>
                <a:ext cx="125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Oval 201">
                <a:extLst>
                  <a:ext uri="{FF2B5EF4-FFF2-40B4-BE49-F238E27FC236}">
                    <a16:creationId xmlns:a16="http://schemas.microsoft.com/office/drawing/2014/main" id="{1475AB23-0BA7-47E6-A8F9-BFE257617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2" y="6617"/>
                <a:ext cx="125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Oval 202">
                <a:extLst>
                  <a:ext uri="{FF2B5EF4-FFF2-40B4-BE49-F238E27FC236}">
                    <a16:creationId xmlns:a16="http://schemas.microsoft.com/office/drawing/2014/main" id="{25BA5118-852E-45A2-BAB9-A1F0037FD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4" y="6617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Oval 203">
                <a:extLst>
                  <a:ext uri="{FF2B5EF4-FFF2-40B4-BE49-F238E27FC236}">
                    <a16:creationId xmlns:a16="http://schemas.microsoft.com/office/drawing/2014/main" id="{9B5C4157-C61A-4ADC-99DD-C05135B91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" y="6617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Oval 204">
                <a:extLst>
                  <a:ext uri="{FF2B5EF4-FFF2-40B4-BE49-F238E27FC236}">
                    <a16:creationId xmlns:a16="http://schemas.microsoft.com/office/drawing/2014/main" id="{F1D1B6B4-528E-440B-BA14-4CAEAD858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0" y="6617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Oval 205">
                <a:extLst>
                  <a:ext uri="{FF2B5EF4-FFF2-40B4-BE49-F238E27FC236}">
                    <a16:creationId xmlns:a16="http://schemas.microsoft.com/office/drawing/2014/main" id="{64D74375-4D2E-4775-99D3-1226ACAB7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" y="6617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Oval 206">
                <a:extLst>
                  <a:ext uri="{FF2B5EF4-FFF2-40B4-BE49-F238E27FC236}">
                    <a16:creationId xmlns:a16="http://schemas.microsoft.com/office/drawing/2014/main" id="{DD93BBB6-1DC2-4F43-9E5D-49C9D8681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6" y="6617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Oval 207">
                <a:extLst>
                  <a:ext uri="{FF2B5EF4-FFF2-40B4-BE49-F238E27FC236}">
                    <a16:creationId xmlns:a16="http://schemas.microsoft.com/office/drawing/2014/main" id="{5B6E9D06-C339-45FB-AE90-B9C13D7B1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9" y="6617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Oval 208">
                <a:extLst>
                  <a:ext uri="{FF2B5EF4-FFF2-40B4-BE49-F238E27FC236}">
                    <a16:creationId xmlns:a16="http://schemas.microsoft.com/office/drawing/2014/main" id="{AE99DE12-5F24-4362-8808-E7179E67C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2" y="6617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Oval 209">
                <a:extLst>
                  <a:ext uri="{FF2B5EF4-FFF2-40B4-BE49-F238E27FC236}">
                    <a16:creationId xmlns:a16="http://schemas.microsoft.com/office/drawing/2014/main" id="{AB283FF5-FB00-4DAA-B1A7-1282358B8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5" y="6617"/>
                <a:ext cx="126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Oval 210">
                <a:extLst>
                  <a:ext uri="{FF2B5EF4-FFF2-40B4-BE49-F238E27FC236}">
                    <a16:creationId xmlns:a16="http://schemas.microsoft.com/office/drawing/2014/main" id="{9EAAF5C4-5747-4F2C-B530-C1FB27377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8" y="6617"/>
                <a:ext cx="127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Oval 211">
                <a:extLst>
                  <a:ext uri="{FF2B5EF4-FFF2-40B4-BE49-F238E27FC236}">
                    <a16:creationId xmlns:a16="http://schemas.microsoft.com/office/drawing/2014/main" id="{C0D877C1-CD4B-4177-BBF2-BB834C2D1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" y="6870"/>
                <a:ext cx="127" cy="1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Oval 212">
                <a:extLst>
                  <a:ext uri="{FF2B5EF4-FFF2-40B4-BE49-F238E27FC236}">
                    <a16:creationId xmlns:a16="http://schemas.microsoft.com/office/drawing/2014/main" id="{6B9EE4CF-55D4-4301-80F9-02B27BE9C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0" y="6870"/>
                <a:ext cx="127" cy="1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" name="Oval 214">
              <a:extLst>
                <a:ext uri="{FF2B5EF4-FFF2-40B4-BE49-F238E27FC236}">
                  <a16:creationId xmlns:a16="http://schemas.microsoft.com/office/drawing/2014/main" id="{F5A55B9D-C128-47C3-8C8F-F43F82DAD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" y="6870"/>
              <a:ext cx="127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215">
              <a:extLst>
                <a:ext uri="{FF2B5EF4-FFF2-40B4-BE49-F238E27FC236}">
                  <a16:creationId xmlns:a16="http://schemas.microsoft.com/office/drawing/2014/main" id="{348CE49F-7D92-4B97-9AD5-9E7479364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" y="6870"/>
              <a:ext cx="128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216">
              <a:extLst>
                <a:ext uri="{FF2B5EF4-FFF2-40B4-BE49-F238E27FC236}">
                  <a16:creationId xmlns:a16="http://schemas.microsoft.com/office/drawing/2014/main" id="{4A55AE70-7133-414E-842F-73293D177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8" y="6870"/>
              <a:ext cx="128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217">
              <a:extLst>
                <a:ext uri="{FF2B5EF4-FFF2-40B4-BE49-F238E27FC236}">
                  <a16:creationId xmlns:a16="http://schemas.microsoft.com/office/drawing/2014/main" id="{090FF665-A52A-4709-965A-9327E6B1A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1" y="6870"/>
              <a:ext cx="128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218">
              <a:extLst>
                <a:ext uri="{FF2B5EF4-FFF2-40B4-BE49-F238E27FC236}">
                  <a16:creationId xmlns:a16="http://schemas.microsoft.com/office/drawing/2014/main" id="{FAB4C562-13E6-41CE-87DE-19EC7C5B6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6" y="6870"/>
              <a:ext cx="125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219">
              <a:extLst>
                <a:ext uri="{FF2B5EF4-FFF2-40B4-BE49-F238E27FC236}">
                  <a16:creationId xmlns:a16="http://schemas.microsoft.com/office/drawing/2014/main" id="{C62CB23C-18E5-4DC1-90FB-AD736FAE3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9" y="6870"/>
              <a:ext cx="125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220">
              <a:extLst>
                <a:ext uri="{FF2B5EF4-FFF2-40B4-BE49-F238E27FC236}">
                  <a16:creationId xmlns:a16="http://schemas.microsoft.com/office/drawing/2014/main" id="{57C02662-58B2-4F16-AF78-04C58FC00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" y="6870"/>
              <a:ext cx="125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221">
              <a:extLst>
                <a:ext uri="{FF2B5EF4-FFF2-40B4-BE49-F238E27FC236}">
                  <a16:creationId xmlns:a16="http://schemas.microsoft.com/office/drawing/2014/main" id="{71B009BC-F9F3-4612-A5C6-691830818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4" y="6870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222">
              <a:extLst>
                <a:ext uri="{FF2B5EF4-FFF2-40B4-BE49-F238E27FC236}">
                  <a16:creationId xmlns:a16="http://schemas.microsoft.com/office/drawing/2014/main" id="{53FBE7A5-2493-4A19-8B28-F6BED1148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" y="6870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223">
              <a:extLst>
                <a:ext uri="{FF2B5EF4-FFF2-40B4-BE49-F238E27FC236}">
                  <a16:creationId xmlns:a16="http://schemas.microsoft.com/office/drawing/2014/main" id="{FC8BB3A7-28B3-4B04-A244-9B7BBE4B7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0" y="6870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224">
              <a:extLst>
                <a:ext uri="{FF2B5EF4-FFF2-40B4-BE49-F238E27FC236}">
                  <a16:creationId xmlns:a16="http://schemas.microsoft.com/office/drawing/2014/main" id="{4D0F5136-40E2-474B-A84F-BC43F5FB1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3" y="6870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225">
              <a:extLst>
                <a:ext uri="{FF2B5EF4-FFF2-40B4-BE49-F238E27FC236}">
                  <a16:creationId xmlns:a16="http://schemas.microsoft.com/office/drawing/2014/main" id="{DE1AE46A-9F2F-4B0C-98FF-A2518444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6" y="6870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226">
              <a:extLst>
                <a:ext uri="{FF2B5EF4-FFF2-40B4-BE49-F238E27FC236}">
                  <a16:creationId xmlns:a16="http://schemas.microsoft.com/office/drawing/2014/main" id="{0DF9AAA7-ED73-4EAC-B893-63C3782D7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9" y="6870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27">
              <a:extLst>
                <a:ext uri="{FF2B5EF4-FFF2-40B4-BE49-F238E27FC236}">
                  <a16:creationId xmlns:a16="http://schemas.microsoft.com/office/drawing/2014/main" id="{D17B4CA4-4194-43B3-890A-411355295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2" y="6870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28">
              <a:extLst>
                <a:ext uri="{FF2B5EF4-FFF2-40B4-BE49-F238E27FC236}">
                  <a16:creationId xmlns:a16="http://schemas.microsoft.com/office/drawing/2014/main" id="{94294162-5B04-427D-B566-56D61E255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" y="6870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29">
              <a:extLst>
                <a:ext uri="{FF2B5EF4-FFF2-40B4-BE49-F238E27FC236}">
                  <a16:creationId xmlns:a16="http://schemas.microsoft.com/office/drawing/2014/main" id="{B8E0791B-B05C-4C9F-990A-B8D03CCF3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8" y="6870"/>
              <a:ext cx="127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30">
              <a:extLst>
                <a:ext uri="{FF2B5EF4-FFF2-40B4-BE49-F238E27FC236}">
                  <a16:creationId xmlns:a16="http://schemas.microsoft.com/office/drawing/2014/main" id="{99657652-CD7C-4F7D-B049-174F50D3E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" y="7122"/>
              <a:ext cx="127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31">
              <a:extLst>
                <a:ext uri="{FF2B5EF4-FFF2-40B4-BE49-F238E27FC236}">
                  <a16:creationId xmlns:a16="http://schemas.microsoft.com/office/drawing/2014/main" id="{5C2DA590-C85F-4AF3-AB29-965175FD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" y="7122"/>
              <a:ext cx="127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32">
              <a:extLst>
                <a:ext uri="{FF2B5EF4-FFF2-40B4-BE49-F238E27FC236}">
                  <a16:creationId xmlns:a16="http://schemas.microsoft.com/office/drawing/2014/main" id="{BAD00FEA-4A05-4847-98C0-31FDAABFE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" y="7122"/>
              <a:ext cx="127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33">
              <a:extLst>
                <a:ext uri="{FF2B5EF4-FFF2-40B4-BE49-F238E27FC236}">
                  <a16:creationId xmlns:a16="http://schemas.microsoft.com/office/drawing/2014/main" id="{C6E67042-00D0-43AB-A90F-14E08B382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" y="7122"/>
              <a:ext cx="128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34">
              <a:extLst>
                <a:ext uri="{FF2B5EF4-FFF2-40B4-BE49-F238E27FC236}">
                  <a16:creationId xmlns:a16="http://schemas.microsoft.com/office/drawing/2014/main" id="{D27B67E2-31E7-4588-AE8F-0A65612DA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8" y="7122"/>
              <a:ext cx="128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235">
              <a:extLst>
                <a:ext uri="{FF2B5EF4-FFF2-40B4-BE49-F238E27FC236}">
                  <a16:creationId xmlns:a16="http://schemas.microsoft.com/office/drawing/2014/main" id="{84B6AF40-BBF6-46A2-A1D1-2D762E11E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1" y="7122"/>
              <a:ext cx="128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36">
              <a:extLst>
                <a:ext uri="{FF2B5EF4-FFF2-40B4-BE49-F238E27FC236}">
                  <a16:creationId xmlns:a16="http://schemas.microsoft.com/office/drawing/2014/main" id="{3D90793E-BF2D-4804-8603-DD53D367B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6" y="7122"/>
              <a:ext cx="125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237">
              <a:extLst>
                <a:ext uri="{FF2B5EF4-FFF2-40B4-BE49-F238E27FC236}">
                  <a16:creationId xmlns:a16="http://schemas.microsoft.com/office/drawing/2014/main" id="{DD588CCF-E57D-4C31-9E6D-F6A78A442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9" y="7122"/>
              <a:ext cx="125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38">
              <a:extLst>
                <a:ext uri="{FF2B5EF4-FFF2-40B4-BE49-F238E27FC236}">
                  <a16:creationId xmlns:a16="http://schemas.microsoft.com/office/drawing/2014/main" id="{361D2748-CE7B-4E9C-9F4B-89B927C94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" y="7122"/>
              <a:ext cx="125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239">
              <a:extLst>
                <a:ext uri="{FF2B5EF4-FFF2-40B4-BE49-F238E27FC236}">
                  <a16:creationId xmlns:a16="http://schemas.microsoft.com/office/drawing/2014/main" id="{BAAFCF11-DB31-4C99-915D-E022F2FDE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4" y="7122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240">
              <a:extLst>
                <a:ext uri="{FF2B5EF4-FFF2-40B4-BE49-F238E27FC236}">
                  <a16:creationId xmlns:a16="http://schemas.microsoft.com/office/drawing/2014/main" id="{23BCF7ED-73AB-47E8-8906-EADC08CCF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" y="7122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241">
              <a:extLst>
                <a:ext uri="{FF2B5EF4-FFF2-40B4-BE49-F238E27FC236}">
                  <a16:creationId xmlns:a16="http://schemas.microsoft.com/office/drawing/2014/main" id="{A63BC24C-DBCA-4AFE-94AD-D38E41D36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0" y="7122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242">
              <a:extLst>
                <a:ext uri="{FF2B5EF4-FFF2-40B4-BE49-F238E27FC236}">
                  <a16:creationId xmlns:a16="http://schemas.microsoft.com/office/drawing/2014/main" id="{86988972-29F9-4350-9FAA-24CE5284C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3" y="7122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243">
              <a:extLst>
                <a:ext uri="{FF2B5EF4-FFF2-40B4-BE49-F238E27FC236}">
                  <a16:creationId xmlns:a16="http://schemas.microsoft.com/office/drawing/2014/main" id="{202D7FEE-17D4-49DF-9425-9C66C96D8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6" y="7122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244">
              <a:extLst>
                <a:ext uri="{FF2B5EF4-FFF2-40B4-BE49-F238E27FC236}">
                  <a16:creationId xmlns:a16="http://schemas.microsoft.com/office/drawing/2014/main" id="{1D94E32E-ECD1-4577-9CA7-8E488F487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9" y="7122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245">
              <a:extLst>
                <a:ext uri="{FF2B5EF4-FFF2-40B4-BE49-F238E27FC236}">
                  <a16:creationId xmlns:a16="http://schemas.microsoft.com/office/drawing/2014/main" id="{2B74DEC3-3E06-4057-BBF4-09587F7EB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2" y="7122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246">
              <a:extLst>
                <a:ext uri="{FF2B5EF4-FFF2-40B4-BE49-F238E27FC236}">
                  <a16:creationId xmlns:a16="http://schemas.microsoft.com/office/drawing/2014/main" id="{382D9D9D-34EE-4619-AD0C-38368ABC6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" y="7122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247">
              <a:extLst>
                <a:ext uri="{FF2B5EF4-FFF2-40B4-BE49-F238E27FC236}">
                  <a16:creationId xmlns:a16="http://schemas.microsoft.com/office/drawing/2014/main" id="{0703B489-4E13-4280-87FD-403E69F03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8" y="7122"/>
              <a:ext cx="127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248">
              <a:extLst>
                <a:ext uri="{FF2B5EF4-FFF2-40B4-BE49-F238E27FC236}">
                  <a16:creationId xmlns:a16="http://schemas.microsoft.com/office/drawing/2014/main" id="{C2E4C7C4-AACC-4645-9067-93AFFAF7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" y="7375"/>
              <a:ext cx="127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249">
              <a:extLst>
                <a:ext uri="{FF2B5EF4-FFF2-40B4-BE49-F238E27FC236}">
                  <a16:creationId xmlns:a16="http://schemas.microsoft.com/office/drawing/2014/main" id="{72E3DC3C-3A03-416B-AF0A-D8E2DD7AF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" y="7375"/>
              <a:ext cx="127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250">
              <a:extLst>
                <a:ext uri="{FF2B5EF4-FFF2-40B4-BE49-F238E27FC236}">
                  <a16:creationId xmlns:a16="http://schemas.microsoft.com/office/drawing/2014/main" id="{77CC7E0B-74DB-45A1-8B14-5596301CA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" y="7375"/>
              <a:ext cx="127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251">
              <a:extLst>
                <a:ext uri="{FF2B5EF4-FFF2-40B4-BE49-F238E27FC236}">
                  <a16:creationId xmlns:a16="http://schemas.microsoft.com/office/drawing/2014/main" id="{11AE5E3C-609B-4D83-842D-75A5FF2B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" y="7375"/>
              <a:ext cx="128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252">
              <a:extLst>
                <a:ext uri="{FF2B5EF4-FFF2-40B4-BE49-F238E27FC236}">
                  <a16:creationId xmlns:a16="http://schemas.microsoft.com/office/drawing/2014/main" id="{B3C468F2-471C-4B03-8E93-D61458B29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8" y="7375"/>
              <a:ext cx="128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253">
              <a:extLst>
                <a:ext uri="{FF2B5EF4-FFF2-40B4-BE49-F238E27FC236}">
                  <a16:creationId xmlns:a16="http://schemas.microsoft.com/office/drawing/2014/main" id="{0897C986-BFB7-4A15-845D-A871EDE8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1" y="7375"/>
              <a:ext cx="128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254">
              <a:extLst>
                <a:ext uri="{FF2B5EF4-FFF2-40B4-BE49-F238E27FC236}">
                  <a16:creationId xmlns:a16="http://schemas.microsoft.com/office/drawing/2014/main" id="{157FB029-C6AE-46CC-ACE9-9C8E05A3F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6" y="7375"/>
              <a:ext cx="125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255">
              <a:extLst>
                <a:ext uri="{FF2B5EF4-FFF2-40B4-BE49-F238E27FC236}">
                  <a16:creationId xmlns:a16="http://schemas.microsoft.com/office/drawing/2014/main" id="{06F8015D-198B-4D8F-B0E7-96C2A2F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9" y="7375"/>
              <a:ext cx="125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256">
              <a:extLst>
                <a:ext uri="{FF2B5EF4-FFF2-40B4-BE49-F238E27FC236}">
                  <a16:creationId xmlns:a16="http://schemas.microsoft.com/office/drawing/2014/main" id="{E286A60D-FD02-442C-8FBE-AF733B2E4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" y="7375"/>
              <a:ext cx="125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257">
              <a:extLst>
                <a:ext uri="{FF2B5EF4-FFF2-40B4-BE49-F238E27FC236}">
                  <a16:creationId xmlns:a16="http://schemas.microsoft.com/office/drawing/2014/main" id="{C5AB1162-226C-4E0A-A78B-5E0EF98FC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4" y="7375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258">
              <a:extLst>
                <a:ext uri="{FF2B5EF4-FFF2-40B4-BE49-F238E27FC236}">
                  <a16:creationId xmlns:a16="http://schemas.microsoft.com/office/drawing/2014/main" id="{4FC1C171-8B14-4ADF-9758-0AB9100DB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" y="7375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259">
              <a:extLst>
                <a:ext uri="{FF2B5EF4-FFF2-40B4-BE49-F238E27FC236}">
                  <a16:creationId xmlns:a16="http://schemas.microsoft.com/office/drawing/2014/main" id="{155F9ECC-8DC1-4B79-BEDC-9F4524001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0" y="7375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260">
              <a:extLst>
                <a:ext uri="{FF2B5EF4-FFF2-40B4-BE49-F238E27FC236}">
                  <a16:creationId xmlns:a16="http://schemas.microsoft.com/office/drawing/2014/main" id="{6F83BA20-075E-436D-A7E8-3147B24E4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3" y="7375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261">
              <a:extLst>
                <a:ext uri="{FF2B5EF4-FFF2-40B4-BE49-F238E27FC236}">
                  <a16:creationId xmlns:a16="http://schemas.microsoft.com/office/drawing/2014/main" id="{B82A8448-BDDF-4230-A4F1-9D81959F3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6" y="7375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262">
              <a:extLst>
                <a:ext uri="{FF2B5EF4-FFF2-40B4-BE49-F238E27FC236}">
                  <a16:creationId xmlns:a16="http://schemas.microsoft.com/office/drawing/2014/main" id="{452C0F18-ABAB-4B13-A9B2-CC4B9FDF1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9" y="7375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263">
              <a:extLst>
                <a:ext uri="{FF2B5EF4-FFF2-40B4-BE49-F238E27FC236}">
                  <a16:creationId xmlns:a16="http://schemas.microsoft.com/office/drawing/2014/main" id="{A5EABEE8-CC87-4F77-BEA2-CD6B6B79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2" y="7375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264">
              <a:extLst>
                <a:ext uri="{FF2B5EF4-FFF2-40B4-BE49-F238E27FC236}">
                  <a16:creationId xmlns:a16="http://schemas.microsoft.com/office/drawing/2014/main" id="{8BC35707-F3CF-4662-AA64-E38679627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" y="7375"/>
              <a:ext cx="126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265">
              <a:extLst>
                <a:ext uri="{FF2B5EF4-FFF2-40B4-BE49-F238E27FC236}">
                  <a16:creationId xmlns:a16="http://schemas.microsoft.com/office/drawing/2014/main" id="{66833579-637A-4C10-8DC6-57F81A9B0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8" y="7375"/>
              <a:ext cx="127" cy="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266">
              <a:extLst>
                <a:ext uri="{FF2B5EF4-FFF2-40B4-BE49-F238E27FC236}">
                  <a16:creationId xmlns:a16="http://schemas.microsoft.com/office/drawing/2014/main" id="{264DB821-E88C-4562-87A8-B11665BCE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" y="7627"/>
              <a:ext cx="127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267">
              <a:extLst>
                <a:ext uri="{FF2B5EF4-FFF2-40B4-BE49-F238E27FC236}">
                  <a16:creationId xmlns:a16="http://schemas.microsoft.com/office/drawing/2014/main" id="{520EB2EC-5913-41BE-B318-8EC01DD9E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" y="7627"/>
              <a:ext cx="127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268">
              <a:extLst>
                <a:ext uri="{FF2B5EF4-FFF2-40B4-BE49-F238E27FC236}">
                  <a16:creationId xmlns:a16="http://schemas.microsoft.com/office/drawing/2014/main" id="{0ECE3CC6-3430-47B8-9A7A-8C593032D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" y="7627"/>
              <a:ext cx="127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269">
              <a:extLst>
                <a:ext uri="{FF2B5EF4-FFF2-40B4-BE49-F238E27FC236}">
                  <a16:creationId xmlns:a16="http://schemas.microsoft.com/office/drawing/2014/main" id="{416740CE-C724-463B-9D46-EB8300DD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" y="7627"/>
              <a:ext cx="128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270">
              <a:extLst>
                <a:ext uri="{FF2B5EF4-FFF2-40B4-BE49-F238E27FC236}">
                  <a16:creationId xmlns:a16="http://schemas.microsoft.com/office/drawing/2014/main" id="{AEC5BE59-1E1E-42DB-9E59-95387F72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8" y="7627"/>
              <a:ext cx="128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271">
              <a:extLst>
                <a:ext uri="{FF2B5EF4-FFF2-40B4-BE49-F238E27FC236}">
                  <a16:creationId xmlns:a16="http://schemas.microsoft.com/office/drawing/2014/main" id="{9CA07693-CD38-4363-BFC8-442B47615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1" y="7627"/>
              <a:ext cx="128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272">
              <a:extLst>
                <a:ext uri="{FF2B5EF4-FFF2-40B4-BE49-F238E27FC236}">
                  <a16:creationId xmlns:a16="http://schemas.microsoft.com/office/drawing/2014/main" id="{74A145C5-5B0E-4C38-9ED5-065C2D87E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6" y="7627"/>
              <a:ext cx="125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273">
              <a:extLst>
                <a:ext uri="{FF2B5EF4-FFF2-40B4-BE49-F238E27FC236}">
                  <a16:creationId xmlns:a16="http://schemas.microsoft.com/office/drawing/2014/main" id="{3034CDB6-9F68-412F-AC32-A2B8CDA19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9" y="7627"/>
              <a:ext cx="125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274">
              <a:extLst>
                <a:ext uri="{FF2B5EF4-FFF2-40B4-BE49-F238E27FC236}">
                  <a16:creationId xmlns:a16="http://schemas.microsoft.com/office/drawing/2014/main" id="{5CEE4C59-57D0-4135-ABBE-94A70A3B8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" y="7627"/>
              <a:ext cx="125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275">
              <a:extLst>
                <a:ext uri="{FF2B5EF4-FFF2-40B4-BE49-F238E27FC236}">
                  <a16:creationId xmlns:a16="http://schemas.microsoft.com/office/drawing/2014/main" id="{6A8102FA-C1B5-4731-9655-590188867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4" y="7627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276">
              <a:extLst>
                <a:ext uri="{FF2B5EF4-FFF2-40B4-BE49-F238E27FC236}">
                  <a16:creationId xmlns:a16="http://schemas.microsoft.com/office/drawing/2014/main" id="{3DC9EF47-BFAC-44D2-957E-CDF48A90B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" y="7627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Oval 277">
              <a:extLst>
                <a:ext uri="{FF2B5EF4-FFF2-40B4-BE49-F238E27FC236}">
                  <a16:creationId xmlns:a16="http://schemas.microsoft.com/office/drawing/2014/main" id="{6D2D1074-A25D-444D-AC4A-04DCA36D0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0" y="7627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278">
              <a:extLst>
                <a:ext uri="{FF2B5EF4-FFF2-40B4-BE49-F238E27FC236}">
                  <a16:creationId xmlns:a16="http://schemas.microsoft.com/office/drawing/2014/main" id="{4920C349-44F3-4A22-92A8-E8E1456AC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3" y="7627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279">
              <a:extLst>
                <a:ext uri="{FF2B5EF4-FFF2-40B4-BE49-F238E27FC236}">
                  <a16:creationId xmlns:a16="http://schemas.microsoft.com/office/drawing/2014/main" id="{445CC97A-611C-4DF3-8148-260D0D695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6" y="7627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Oval 280">
              <a:extLst>
                <a:ext uri="{FF2B5EF4-FFF2-40B4-BE49-F238E27FC236}">
                  <a16:creationId xmlns:a16="http://schemas.microsoft.com/office/drawing/2014/main" id="{F63F92A6-7B3E-4C4F-A74A-C4FFC10D5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9" y="7627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281">
              <a:extLst>
                <a:ext uri="{FF2B5EF4-FFF2-40B4-BE49-F238E27FC236}">
                  <a16:creationId xmlns:a16="http://schemas.microsoft.com/office/drawing/2014/main" id="{49230F34-A88C-4497-9583-2C03086F5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2" y="7627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Oval 282">
              <a:extLst>
                <a:ext uri="{FF2B5EF4-FFF2-40B4-BE49-F238E27FC236}">
                  <a16:creationId xmlns:a16="http://schemas.microsoft.com/office/drawing/2014/main" id="{67319E9B-C1BD-4412-B516-57EC6CBFB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" y="7627"/>
              <a:ext cx="126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283">
              <a:extLst>
                <a:ext uri="{FF2B5EF4-FFF2-40B4-BE49-F238E27FC236}">
                  <a16:creationId xmlns:a16="http://schemas.microsoft.com/office/drawing/2014/main" id="{75D662BE-A935-47C7-8502-9E01D837D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8" y="7627"/>
              <a:ext cx="127" cy="1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9" name="矩形 278">
            <a:extLst>
              <a:ext uri="{FF2B5EF4-FFF2-40B4-BE49-F238E27FC236}">
                <a16:creationId xmlns:a16="http://schemas.microsoft.com/office/drawing/2014/main" id="{AC918E82-D2D6-44CB-9262-AE34BC2C4750}"/>
              </a:ext>
            </a:extLst>
          </p:cNvPr>
          <p:cNvSpPr/>
          <p:nvPr userDrawn="1"/>
        </p:nvSpPr>
        <p:spPr>
          <a:xfrm>
            <a:off x="514350" y="526597"/>
            <a:ext cx="11163300" cy="5804806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直角三角形 279">
            <a:extLst>
              <a:ext uri="{FF2B5EF4-FFF2-40B4-BE49-F238E27FC236}">
                <a16:creationId xmlns:a16="http://schemas.microsoft.com/office/drawing/2014/main" id="{BC662390-0224-4D8E-8DAD-A13C94D01D8D}"/>
              </a:ext>
            </a:extLst>
          </p:cNvPr>
          <p:cNvSpPr/>
          <p:nvPr userDrawn="1"/>
        </p:nvSpPr>
        <p:spPr>
          <a:xfrm flipH="1">
            <a:off x="10046193" y="4717563"/>
            <a:ext cx="1877307" cy="1877307"/>
          </a:xfrm>
          <a:prstGeom prst="rtTriangle">
            <a:avLst/>
          </a:prstGeom>
          <a:solidFill>
            <a:srgbClr val="FBAFAF"/>
          </a:solidFill>
          <a:ln>
            <a:noFill/>
          </a:ln>
          <a:effectLst>
            <a:outerShdw blurRad="76200" dist="139700" dir="10800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1" name="Group 4">
            <a:extLst>
              <a:ext uri="{FF2B5EF4-FFF2-40B4-BE49-F238E27FC236}">
                <a16:creationId xmlns:a16="http://schemas.microsoft.com/office/drawing/2014/main" id="{58177ACB-7727-45DE-A682-51AC9AAE4D7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17539" y="73336"/>
            <a:ext cx="1744661" cy="337827"/>
            <a:chOff x="389" y="-684"/>
            <a:chExt cx="4870" cy="943"/>
          </a:xfrm>
        </p:grpSpPr>
        <p:sp>
          <p:nvSpPr>
            <p:cNvPr id="282" name="Freeform 5">
              <a:extLst>
                <a:ext uri="{FF2B5EF4-FFF2-40B4-BE49-F238E27FC236}">
                  <a16:creationId xmlns:a16="http://schemas.microsoft.com/office/drawing/2014/main" id="{81EDC3D3-EBBA-4ADC-81BA-5169E9F8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-684"/>
              <a:ext cx="806" cy="943"/>
            </a:xfrm>
            <a:custGeom>
              <a:avLst/>
              <a:gdLst>
                <a:gd name="T0" fmla="*/ 0 w 806"/>
                <a:gd name="T1" fmla="*/ 0 h 943"/>
                <a:gd name="T2" fmla="*/ 806 w 806"/>
                <a:gd name="T3" fmla="*/ 472 h 943"/>
                <a:gd name="T4" fmla="*/ 0 w 806"/>
                <a:gd name="T5" fmla="*/ 943 h 943"/>
                <a:gd name="T6" fmla="*/ 0 w 806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943">
                  <a:moveTo>
                    <a:pt x="0" y="0"/>
                  </a:moveTo>
                  <a:lnTo>
                    <a:pt x="806" y="472"/>
                  </a:lnTo>
                  <a:lnTo>
                    <a:pt x="0" y="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6">
              <a:extLst>
                <a:ext uri="{FF2B5EF4-FFF2-40B4-BE49-F238E27FC236}">
                  <a16:creationId xmlns:a16="http://schemas.microsoft.com/office/drawing/2014/main" id="{8552CFB5-3FAC-45D8-B084-9709D62C7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-684"/>
              <a:ext cx="806" cy="943"/>
            </a:xfrm>
            <a:custGeom>
              <a:avLst/>
              <a:gdLst>
                <a:gd name="T0" fmla="*/ 0 w 806"/>
                <a:gd name="T1" fmla="*/ 0 h 943"/>
                <a:gd name="T2" fmla="*/ 806 w 806"/>
                <a:gd name="T3" fmla="*/ 472 h 943"/>
                <a:gd name="T4" fmla="*/ 0 w 806"/>
                <a:gd name="T5" fmla="*/ 943 h 943"/>
                <a:gd name="T6" fmla="*/ 0 w 806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943">
                  <a:moveTo>
                    <a:pt x="0" y="0"/>
                  </a:moveTo>
                  <a:lnTo>
                    <a:pt x="806" y="472"/>
                  </a:lnTo>
                  <a:lnTo>
                    <a:pt x="0" y="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7">
              <a:extLst>
                <a:ext uri="{FF2B5EF4-FFF2-40B4-BE49-F238E27FC236}">
                  <a16:creationId xmlns:a16="http://schemas.microsoft.com/office/drawing/2014/main" id="{E5B00A32-E0D8-4FBB-8AC5-E668E3780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-684"/>
              <a:ext cx="789" cy="943"/>
            </a:xfrm>
            <a:custGeom>
              <a:avLst/>
              <a:gdLst>
                <a:gd name="T0" fmla="*/ 0 w 789"/>
                <a:gd name="T1" fmla="*/ 0 h 943"/>
                <a:gd name="T2" fmla="*/ 789 w 789"/>
                <a:gd name="T3" fmla="*/ 472 h 943"/>
                <a:gd name="T4" fmla="*/ 0 w 789"/>
                <a:gd name="T5" fmla="*/ 943 h 943"/>
                <a:gd name="T6" fmla="*/ 0 w 789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9" h="943">
                  <a:moveTo>
                    <a:pt x="0" y="0"/>
                  </a:moveTo>
                  <a:lnTo>
                    <a:pt x="789" y="472"/>
                  </a:lnTo>
                  <a:lnTo>
                    <a:pt x="0" y="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8">
              <a:extLst>
                <a:ext uri="{FF2B5EF4-FFF2-40B4-BE49-F238E27FC236}">
                  <a16:creationId xmlns:a16="http://schemas.microsoft.com/office/drawing/2014/main" id="{7C662595-8901-43ED-8E8A-F45B8D780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" y="-684"/>
              <a:ext cx="788" cy="943"/>
            </a:xfrm>
            <a:custGeom>
              <a:avLst/>
              <a:gdLst>
                <a:gd name="T0" fmla="*/ 0 w 788"/>
                <a:gd name="T1" fmla="*/ 0 h 943"/>
                <a:gd name="T2" fmla="*/ 788 w 788"/>
                <a:gd name="T3" fmla="*/ 472 h 943"/>
                <a:gd name="T4" fmla="*/ 0 w 788"/>
                <a:gd name="T5" fmla="*/ 943 h 943"/>
                <a:gd name="T6" fmla="*/ 0 w 788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8" h="943">
                  <a:moveTo>
                    <a:pt x="0" y="0"/>
                  </a:moveTo>
                  <a:lnTo>
                    <a:pt x="788" y="472"/>
                  </a:lnTo>
                  <a:lnTo>
                    <a:pt x="0" y="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9">
              <a:extLst>
                <a:ext uri="{FF2B5EF4-FFF2-40B4-BE49-F238E27FC236}">
                  <a16:creationId xmlns:a16="http://schemas.microsoft.com/office/drawing/2014/main" id="{C2C089E2-630B-4E13-9821-4AE21198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" y="-684"/>
              <a:ext cx="788" cy="943"/>
            </a:xfrm>
            <a:custGeom>
              <a:avLst/>
              <a:gdLst>
                <a:gd name="T0" fmla="*/ 0 w 788"/>
                <a:gd name="T1" fmla="*/ 0 h 943"/>
                <a:gd name="T2" fmla="*/ 788 w 788"/>
                <a:gd name="T3" fmla="*/ 472 h 943"/>
                <a:gd name="T4" fmla="*/ 0 w 788"/>
                <a:gd name="T5" fmla="*/ 943 h 943"/>
                <a:gd name="T6" fmla="*/ 0 w 788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8" h="943">
                  <a:moveTo>
                    <a:pt x="0" y="0"/>
                  </a:moveTo>
                  <a:lnTo>
                    <a:pt x="788" y="472"/>
                  </a:lnTo>
                  <a:lnTo>
                    <a:pt x="0" y="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7" name="矩形: 圆角 311">
            <a:extLst>
              <a:ext uri="{FF2B5EF4-FFF2-40B4-BE49-F238E27FC236}">
                <a16:creationId xmlns:a16="http://schemas.microsoft.com/office/drawing/2014/main" id="{503E0565-DACC-4186-979E-C0C410618E38}"/>
              </a:ext>
            </a:extLst>
          </p:cNvPr>
          <p:cNvSpPr/>
          <p:nvPr userDrawn="1"/>
        </p:nvSpPr>
        <p:spPr>
          <a:xfrm>
            <a:off x="715448" y="5392749"/>
            <a:ext cx="845769" cy="845769"/>
          </a:xfrm>
          <a:prstGeom prst="roundRect">
            <a:avLst/>
          </a:prstGeom>
          <a:solidFill>
            <a:srgbClr val="C12414"/>
          </a:solidFill>
          <a:ln>
            <a:noFill/>
          </a:ln>
          <a:effectLst>
            <a:outerShdw blurRad="76200" dist="139700" dir="10800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8" name="矩形: 圆角 310">
            <a:extLst>
              <a:ext uri="{FF2B5EF4-FFF2-40B4-BE49-F238E27FC236}">
                <a16:creationId xmlns:a16="http://schemas.microsoft.com/office/drawing/2014/main" id="{28BCE7D8-6CBE-49EE-998B-AF10DA44CA65}"/>
              </a:ext>
            </a:extLst>
          </p:cNvPr>
          <p:cNvSpPr/>
          <p:nvPr userDrawn="1"/>
        </p:nvSpPr>
        <p:spPr>
          <a:xfrm>
            <a:off x="1138332" y="5679856"/>
            <a:ext cx="732271" cy="732271"/>
          </a:xfrm>
          <a:prstGeom prst="roundRect">
            <a:avLst/>
          </a:prstGeom>
          <a:noFill/>
          <a:ln w="38100">
            <a:solidFill>
              <a:srgbClr val="99E1E5"/>
            </a:solidFill>
          </a:ln>
          <a:effectLst>
            <a:outerShdw blurRad="76200" dist="139700" dir="10800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9" name="Group 301">
            <a:extLst>
              <a:ext uri="{FF2B5EF4-FFF2-40B4-BE49-F238E27FC236}">
                <a16:creationId xmlns:a16="http://schemas.microsoft.com/office/drawing/2014/main" id="{494EBF6E-04CA-437B-B4C2-B845B8AE92B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69434" y="6446836"/>
            <a:ext cx="1177697" cy="341161"/>
            <a:chOff x="2923" y="3411"/>
            <a:chExt cx="1619" cy="469"/>
          </a:xfrm>
          <a:solidFill>
            <a:srgbClr val="99E1E5"/>
          </a:solidFill>
        </p:grpSpPr>
        <p:sp>
          <p:nvSpPr>
            <p:cNvPr id="290" name="Freeform 302">
              <a:extLst>
                <a:ext uri="{FF2B5EF4-FFF2-40B4-BE49-F238E27FC236}">
                  <a16:creationId xmlns:a16="http://schemas.microsoft.com/office/drawing/2014/main" id="{2A3418C7-20E9-498E-8EF1-B0A47C837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3" y="3411"/>
              <a:ext cx="317" cy="469"/>
            </a:xfrm>
            <a:custGeom>
              <a:avLst/>
              <a:gdLst>
                <a:gd name="T0" fmla="*/ 82 w 317"/>
                <a:gd name="T1" fmla="*/ 469 h 469"/>
                <a:gd name="T2" fmla="*/ 0 w 317"/>
                <a:gd name="T3" fmla="*/ 386 h 469"/>
                <a:gd name="T4" fmla="*/ 153 w 317"/>
                <a:gd name="T5" fmla="*/ 233 h 469"/>
                <a:gd name="T6" fmla="*/ 2 w 317"/>
                <a:gd name="T7" fmla="*/ 82 h 469"/>
                <a:gd name="T8" fmla="*/ 84 w 317"/>
                <a:gd name="T9" fmla="*/ 0 h 469"/>
                <a:gd name="T10" fmla="*/ 317 w 317"/>
                <a:gd name="T11" fmla="*/ 233 h 469"/>
                <a:gd name="T12" fmla="*/ 82 w 317"/>
                <a:gd name="T1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469">
                  <a:moveTo>
                    <a:pt x="82" y="469"/>
                  </a:moveTo>
                  <a:lnTo>
                    <a:pt x="0" y="386"/>
                  </a:lnTo>
                  <a:lnTo>
                    <a:pt x="153" y="233"/>
                  </a:lnTo>
                  <a:lnTo>
                    <a:pt x="2" y="82"/>
                  </a:lnTo>
                  <a:lnTo>
                    <a:pt x="84" y="0"/>
                  </a:lnTo>
                  <a:lnTo>
                    <a:pt x="317" y="233"/>
                  </a:lnTo>
                  <a:lnTo>
                    <a:pt x="82" y="4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303">
              <a:extLst>
                <a:ext uri="{FF2B5EF4-FFF2-40B4-BE49-F238E27FC236}">
                  <a16:creationId xmlns:a16="http://schemas.microsoft.com/office/drawing/2014/main" id="{9A87C5B7-F409-41B6-965E-1562E3823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" y="3411"/>
              <a:ext cx="316" cy="469"/>
            </a:xfrm>
            <a:custGeom>
              <a:avLst/>
              <a:gdLst>
                <a:gd name="T0" fmla="*/ 82 w 316"/>
                <a:gd name="T1" fmla="*/ 469 h 469"/>
                <a:gd name="T2" fmla="*/ 0 w 316"/>
                <a:gd name="T3" fmla="*/ 386 h 469"/>
                <a:gd name="T4" fmla="*/ 152 w 316"/>
                <a:gd name="T5" fmla="*/ 233 h 469"/>
                <a:gd name="T6" fmla="*/ 2 w 316"/>
                <a:gd name="T7" fmla="*/ 82 h 469"/>
                <a:gd name="T8" fmla="*/ 83 w 316"/>
                <a:gd name="T9" fmla="*/ 0 h 469"/>
                <a:gd name="T10" fmla="*/ 316 w 316"/>
                <a:gd name="T11" fmla="*/ 233 h 469"/>
                <a:gd name="T12" fmla="*/ 82 w 316"/>
                <a:gd name="T1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469">
                  <a:moveTo>
                    <a:pt x="82" y="469"/>
                  </a:moveTo>
                  <a:lnTo>
                    <a:pt x="0" y="386"/>
                  </a:lnTo>
                  <a:lnTo>
                    <a:pt x="152" y="233"/>
                  </a:lnTo>
                  <a:lnTo>
                    <a:pt x="2" y="82"/>
                  </a:lnTo>
                  <a:lnTo>
                    <a:pt x="83" y="0"/>
                  </a:lnTo>
                  <a:lnTo>
                    <a:pt x="316" y="233"/>
                  </a:lnTo>
                  <a:lnTo>
                    <a:pt x="82" y="4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04">
              <a:extLst>
                <a:ext uri="{FF2B5EF4-FFF2-40B4-BE49-F238E27FC236}">
                  <a16:creationId xmlns:a16="http://schemas.microsoft.com/office/drawing/2014/main" id="{3F9E9559-0046-459E-8E3B-9A0541B3B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411"/>
              <a:ext cx="317" cy="469"/>
            </a:xfrm>
            <a:custGeom>
              <a:avLst/>
              <a:gdLst>
                <a:gd name="T0" fmla="*/ 82 w 317"/>
                <a:gd name="T1" fmla="*/ 469 h 469"/>
                <a:gd name="T2" fmla="*/ 0 w 317"/>
                <a:gd name="T3" fmla="*/ 386 h 469"/>
                <a:gd name="T4" fmla="*/ 153 w 317"/>
                <a:gd name="T5" fmla="*/ 233 h 469"/>
                <a:gd name="T6" fmla="*/ 2 w 317"/>
                <a:gd name="T7" fmla="*/ 82 h 469"/>
                <a:gd name="T8" fmla="*/ 84 w 317"/>
                <a:gd name="T9" fmla="*/ 0 h 469"/>
                <a:gd name="T10" fmla="*/ 317 w 317"/>
                <a:gd name="T11" fmla="*/ 233 h 469"/>
                <a:gd name="T12" fmla="*/ 82 w 317"/>
                <a:gd name="T1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469">
                  <a:moveTo>
                    <a:pt x="82" y="469"/>
                  </a:moveTo>
                  <a:lnTo>
                    <a:pt x="0" y="386"/>
                  </a:lnTo>
                  <a:lnTo>
                    <a:pt x="153" y="233"/>
                  </a:lnTo>
                  <a:lnTo>
                    <a:pt x="2" y="82"/>
                  </a:lnTo>
                  <a:lnTo>
                    <a:pt x="84" y="0"/>
                  </a:lnTo>
                  <a:lnTo>
                    <a:pt x="317" y="233"/>
                  </a:lnTo>
                  <a:lnTo>
                    <a:pt x="82" y="4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305">
              <a:extLst>
                <a:ext uri="{FF2B5EF4-FFF2-40B4-BE49-F238E27FC236}">
                  <a16:creationId xmlns:a16="http://schemas.microsoft.com/office/drawing/2014/main" id="{486CCF68-762D-407B-99DB-4FAC3B3DF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3411"/>
              <a:ext cx="317" cy="469"/>
            </a:xfrm>
            <a:custGeom>
              <a:avLst/>
              <a:gdLst>
                <a:gd name="T0" fmla="*/ 82 w 317"/>
                <a:gd name="T1" fmla="*/ 469 h 469"/>
                <a:gd name="T2" fmla="*/ 0 w 317"/>
                <a:gd name="T3" fmla="*/ 386 h 469"/>
                <a:gd name="T4" fmla="*/ 152 w 317"/>
                <a:gd name="T5" fmla="*/ 233 h 469"/>
                <a:gd name="T6" fmla="*/ 2 w 317"/>
                <a:gd name="T7" fmla="*/ 82 h 469"/>
                <a:gd name="T8" fmla="*/ 84 w 317"/>
                <a:gd name="T9" fmla="*/ 0 h 469"/>
                <a:gd name="T10" fmla="*/ 317 w 317"/>
                <a:gd name="T11" fmla="*/ 233 h 469"/>
                <a:gd name="T12" fmla="*/ 82 w 317"/>
                <a:gd name="T1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469">
                  <a:moveTo>
                    <a:pt x="82" y="469"/>
                  </a:moveTo>
                  <a:lnTo>
                    <a:pt x="0" y="386"/>
                  </a:lnTo>
                  <a:lnTo>
                    <a:pt x="152" y="233"/>
                  </a:lnTo>
                  <a:lnTo>
                    <a:pt x="2" y="82"/>
                  </a:lnTo>
                  <a:lnTo>
                    <a:pt x="84" y="0"/>
                  </a:lnTo>
                  <a:lnTo>
                    <a:pt x="317" y="233"/>
                  </a:lnTo>
                  <a:lnTo>
                    <a:pt x="82" y="4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306">
              <a:extLst>
                <a:ext uri="{FF2B5EF4-FFF2-40B4-BE49-F238E27FC236}">
                  <a16:creationId xmlns:a16="http://schemas.microsoft.com/office/drawing/2014/main" id="{98F18B7C-A229-4A00-A199-6360E593B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3411"/>
              <a:ext cx="316" cy="469"/>
            </a:xfrm>
            <a:custGeom>
              <a:avLst/>
              <a:gdLst>
                <a:gd name="T0" fmla="*/ 82 w 316"/>
                <a:gd name="T1" fmla="*/ 469 h 469"/>
                <a:gd name="T2" fmla="*/ 0 w 316"/>
                <a:gd name="T3" fmla="*/ 386 h 469"/>
                <a:gd name="T4" fmla="*/ 152 w 316"/>
                <a:gd name="T5" fmla="*/ 233 h 469"/>
                <a:gd name="T6" fmla="*/ 1 w 316"/>
                <a:gd name="T7" fmla="*/ 82 h 469"/>
                <a:gd name="T8" fmla="*/ 84 w 316"/>
                <a:gd name="T9" fmla="*/ 0 h 469"/>
                <a:gd name="T10" fmla="*/ 316 w 316"/>
                <a:gd name="T11" fmla="*/ 233 h 469"/>
                <a:gd name="T12" fmla="*/ 82 w 316"/>
                <a:gd name="T1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469">
                  <a:moveTo>
                    <a:pt x="82" y="469"/>
                  </a:moveTo>
                  <a:lnTo>
                    <a:pt x="0" y="386"/>
                  </a:lnTo>
                  <a:lnTo>
                    <a:pt x="152" y="233"/>
                  </a:lnTo>
                  <a:lnTo>
                    <a:pt x="1" y="82"/>
                  </a:lnTo>
                  <a:lnTo>
                    <a:pt x="84" y="0"/>
                  </a:lnTo>
                  <a:lnTo>
                    <a:pt x="316" y="233"/>
                  </a:lnTo>
                  <a:lnTo>
                    <a:pt x="82" y="4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5" name="斜纹 294">
            <a:extLst>
              <a:ext uri="{FF2B5EF4-FFF2-40B4-BE49-F238E27FC236}">
                <a16:creationId xmlns:a16="http://schemas.microsoft.com/office/drawing/2014/main" id="{7A8D6D0D-15A1-461E-8BE1-B74ECAF84E84}"/>
              </a:ext>
            </a:extLst>
          </p:cNvPr>
          <p:cNvSpPr/>
          <p:nvPr userDrawn="1"/>
        </p:nvSpPr>
        <p:spPr>
          <a:xfrm rot="16200000" flipH="1">
            <a:off x="4751012" y="154038"/>
            <a:ext cx="971833" cy="681366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61180C18-67FD-4CD7-9336-8C225A6982F0}"/>
              </a:ext>
            </a:extLst>
          </p:cNvPr>
          <p:cNvGrpSpPr/>
          <p:nvPr userDrawn="1"/>
        </p:nvGrpSpPr>
        <p:grpSpPr>
          <a:xfrm>
            <a:off x="3769201" y="18441"/>
            <a:ext cx="2701051" cy="489378"/>
            <a:chOff x="3769201" y="18441"/>
            <a:chExt cx="2701051" cy="489378"/>
          </a:xfrm>
        </p:grpSpPr>
        <p:sp>
          <p:nvSpPr>
            <p:cNvPr id="297" name="Line 329">
              <a:extLst>
                <a:ext uri="{FF2B5EF4-FFF2-40B4-BE49-F238E27FC236}">
                  <a16:creationId xmlns:a16="http://schemas.microsoft.com/office/drawing/2014/main" id="{21497546-C603-469C-9A38-028157E67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9201" y="18441"/>
              <a:ext cx="409045" cy="489378"/>
            </a:xfrm>
            <a:prstGeom prst="line">
              <a:avLst/>
            </a:prstGeom>
            <a:noFill/>
            <a:ln w="730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Line 329">
              <a:extLst>
                <a:ext uri="{FF2B5EF4-FFF2-40B4-BE49-F238E27FC236}">
                  <a16:creationId xmlns:a16="http://schemas.microsoft.com/office/drawing/2014/main" id="{796F1F9B-8C70-4C88-AD43-06996880C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868" y="18441"/>
              <a:ext cx="409045" cy="489378"/>
            </a:xfrm>
            <a:prstGeom prst="line">
              <a:avLst/>
            </a:prstGeom>
            <a:noFill/>
            <a:ln w="730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Line 329">
              <a:extLst>
                <a:ext uri="{FF2B5EF4-FFF2-40B4-BE49-F238E27FC236}">
                  <a16:creationId xmlns:a16="http://schemas.microsoft.com/office/drawing/2014/main" id="{65C0C012-1975-463B-8301-487A2B9AA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8535" y="18441"/>
              <a:ext cx="409045" cy="489378"/>
            </a:xfrm>
            <a:prstGeom prst="line">
              <a:avLst/>
            </a:prstGeom>
            <a:noFill/>
            <a:ln w="730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Line 329">
              <a:extLst>
                <a:ext uri="{FF2B5EF4-FFF2-40B4-BE49-F238E27FC236}">
                  <a16:creationId xmlns:a16="http://schemas.microsoft.com/office/drawing/2014/main" id="{411A273A-4ECD-4987-B9F0-D2B973AD6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3202" y="18441"/>
              <a:ext cx="409045" cy="489378"/>
            </a:xfrm>
            <a:prstGeom prst="line">
              <a:avLst/>
            </a:prstGeom>
            <a:noFill/>
            <a:ln w="730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Line 329">
              <a:extLst>
                <a:ext uri="{FF2B5EF4-FFF2-40B4-BE49-F238E27FC236}">
                  <a16:creationId xmlns:a16="http://schemas.microsoft.com/office/drawing/2014/main" id="{B8F7CFC0-4E56-46A2-ACC7-2272A6446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7869" y="18441"/>
              <a:ext cx="409045" cy="489378"/>
            </a:xfrm>
            <a:prstGeom prst="line">
              <a:avLst/>
            </a:prstGeom>
            <a:noFill/>
            <a:ln w="730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Line 329">
              <a:extLst>
                <a:ext uri="{FF2B5EF4-FFF2-40B4-BE49-F238E27FC236}">
                  <a16:creationId xmlns:a16="http://schemas.microsoft.com/office/drawing/2014/main" id="{2F538ED3-18E7-4F32-9AE1-1E12FA03D2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2536" y="18441"/>
              <a:ext cx="409045" cy="489378"/>
            </a:xfrm>
            <a:prstGeom prst="line">
              <a:avLst/>
            </a:prstGeom>
            <a:noFill/>
            <a:ln w="730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Line 329">
              <a:extLst>
                <a:ext uri="{FF2B5EF4-FFF2-40B4-BE49-F238E27FC236}">
                  <a16:creationId xmlns:a16="http://schemas.microsoft.com/office/drawing/2014/main" id="{CAEF6FF9-5E89-4B17-86E8-C146116F2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51870" y="18441"/>
              <a:ext cx="409045" cy="489378"/>
            </a:xfrm>
            <a:prstGeom prst="line">
              <a:avLst/>
            </a:prstGeom>
            <a:noFill/>
            <a:ln w="730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Line 329">
              <a:extLst>
                <a:ext uri="{FF2B5EF4-FFF2-40B4-BE49-F238E27FC236}">
                  <a16:creationId xmlns:a16="http://schemas.microsoft.com/office/drawing/2014/main" id="{6464ECA2-47F5-46B6-AEC5-9B41ACCE4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6537" y="18441"/>
              <a:ext cx="409045" cy="489378"/>
            </a:xfrm>
            <a:prstGeom prst="line">
              <a:avLst/>
            </a:prstGeom>
            <a:noFill/>
            <a:ln w="730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Line 329">
              <a:extLst>
                <a:ext uri="{FF2B5EF4-FFF2-40B4-BE49-F238E27FC236}">
                  <a16:creationId xmlns:a16="http://schemas.microsoft.com/office/drawing/2014/main" id="{89AF14C5-64DF-4AA8-BBB7-66DDC8ADC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61207" y="18441"/>
              <a:ext cx="409045" cy="489378"/>
            </a:xfrm>
            <a:prstGeom prst="line">
              <a:avLst/>
            </a:prstGeom>
            <a:noFill/>
            <a:ln w="730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Line 329">
              <a:extLst>
                <a:ext uri="{FF2B5EF4-FFF2-40B4-BE49-F238E27FC236}">
                  <a16:creationId xmlns:a16="http://schemas.microsoft.com/office/drawing/2014/main" id="{1CC5407F-4AF8-4029-9111-E58BA018D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7203" y="18441"/>
              <a:ext cx="409045" cy="489378"/>
            </a:xfrm>
            <a:prstGeom prst="line">
              <a:avLst/>
            </a:prstGeom>
            <a:noFill/>
            <a:ln w="730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7" name="斜纹 306">
            <a:extLst>
              <a:ext uri="{FF2B5EF4-FFF2-40B4-BE49-F238E27FC236}">
                <a16:creationId xmlns:a16="http://schemas.microsoft.com/office/drawing/2014/main" id="{C32D76D0-FA59-4E22-AF6F-913BB5C7A4BC}"/>
              </a:ext>
            </a:extLst>
          </p:cNvPr>
          <p:cNvSpPr/>
          <p:nvPr userDrawn="1"/>
        </p:nvSpPr>
        <p:spPr>
          <a:xfrm flipH="1">
            <a:off x="4220800" y="8805"/>
            <a:ext cx="681366" cy="971833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47C311D9-B6B8-4ACD-9114-3D98B1F9BDA2}"/>
              </a:ext>
            </a:extLst>
          </p:cNvPr>
          <p:cNvGrpSpPr/>
          <p:nvPr userDrawn="1"/>
        </p:nvGrpSpPr>
        <p:grpSpPr>
          <a:xfrm>
            <a:off x="174511" y="4042891"/>
            <a:ext cx="186326" cy="1349343"/>
            <a:chOff x="1979380" y="-2374143"/>
            <a:chExt cx="282657" cy="2046955"/>
          </a:xfrm>
        </p:grpSpPr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5C3B5734-3660-4E7E-B428-8B4D75C9ACFA}"/>
                </a:ext>
              </a:extLst>
            </p:cNvPr>
            <p:cNvSpPr/>
            <p:nvPr/>
          </p:nvSpPr>
          <p:spPr>
            <a:xfrm>
              <a:off x="1979380" y="-1933068"/>
              <a:ext cx="282657" cy="282657"/>
            </a:xfrm>
            <a:prstGeom prst="rect">
              <a:avLst/>
            </a:prstGeom>
            <a:solidFill>
              <a:srgbClr val="99E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B5697E85-FAE6-4AE5-8189-D744BFC7CA20}"/>
                </a:ext>
              </a:extLst>
            </p:cNvPr>
            <p:cNvSpPr/>
            <p:nvPr/>
          </p:nvSpPr>
          <p:spPr>
            <a:xfrm>
              <a:off x="1979380" y="-1491993"/>
              <a:ext cx="282657" cy="282657"/>
            </a:xfrm>
            <a:prstGeom prst="rect">
              <a:avLst/>
            </a:prstGeom>
            <a:solidFill>
              <a:srgbClr val="99E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89395220-60C6-40FE-8DAF-078F3FAEAC91}"/>
                </a:ext>
              </a:extLst>
            </p:cNvPr>
            <p:cNvSpPr/>
            <p:nvPr/>
          </p:nvSpPr>
          <p:spPr>
            <a:xfrm>
              <a:off x="1979380" y="-1050918"/>
              <a:ext cx="282657" cy="282657"/>
            </a:xfrm>
            <a:prstGeom prst="rect">
              <a:avLst/>
            </a:prstGeom>
            <a:solidFill>
              <a:srgbClr val="99E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EE639157-B26A-462D-A81E-9FFD26EC50CD}"/>
                </a:ext>
              </a:extLst>
            </p:cNvPr>
            <p:cNvSpPr/>
            <p:nvPr/>
          </p:nvSpPr>
          <p:spPr>
            <a:xfrm>
              <a:off x="1979380" y="-609845"/>
              <a:ext cx="282657" cy="282657"/>
            </a:xfrm>
            <a:prstGeom prst="rect">
              <a:avLst/>
            </a:prstGeom>
            <a:solidFill>
              <a:srgbClr val="99E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0E872669-238E-4C5D-BBF1-773CABFBF33F}"/>
                </a:ext>
              </a:extLst>
            </p:cNvPr>
            <p:cNvSpPr/>
            <p:nvPr/>
          </p:nvSpPr>
          <p:spPr>
            <a:xfrm>
              <a:off x="1979380" y="-2374143"/>
              <a:ext cx="282657" cy="282657"/>
            </a:xfrm>
            <a:prstGeom prst="rect">
              <a:avLst/>
            </a:prstGeom>
            <a:solidFill>
              <a:srgbClr val="99E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4" name="Group 342">
            <a:extLst>
              <a:ext uri="{FF2B5EF4-FFF2-40B4-BE49-F238E27FC236}">
                <a16:creationId xmlns:a16="http://schemas.microsoft.com/office/drawing/2014/main" id="{E355F6EE-FCD7-4461-8A33-C181662A0B0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40221" y="1629492"/>
            <a:ext cx="979222" cy="1465714"/>
            <a:chOff x="192" y="898"/>
            <a:chExt cx="785" cy="1175"/>
          </a:xfrm>
        </p:grpSpPr>
        <p:sp>
          <p:nvSpPr>
            <p:cNvPr id="315" name="AutoShape 341">
              <a:extLst>
                <a:ext uri="{FF2B5EF4-FFF2-40B4-BE49-F238E27FC236}">
                  <a16:creationId xmlns:a16="http://schemas.microsoft.com/office/drawing/2014/main" id="{F6693FA0-51F9-4F62-9718-DC349BD3CF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6" y="898"/>
              <a:ext cx="781" cy="1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43">
              <a:extLst>
                <a:ext uri="{FF2B5EF4-FFF2-40B4-BE49-F238E27FC236}">
                  <a16:creationId xmlns:a16="http://schemas.microsoft.com/office/drawing/2014/main" id="{C4303753-E136-40DE-B6DF-BDB9ED751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1992"/>
              <a:ext cx="82" cy="81"/>
            </a:xfrm>
            <a:custGeom>
              <a:avLst/>
              <a:gdLst>
                <a:gd name="T0" fmla="*/ 31 w 174"/>
                <a:gd name="T1" fmla="*/ 31 h 174"/>
                <a:gd name="T2" fmla="*/ 143 w 174"/>
                <a:gd name="T3" fmla="*/ 31 h 174"/>
                <a:gd name="T4" fmla="*/ 143 w 174"/>
                <a:gd name="T5" fmla="*/ 143 h 174"/>
                <a:gd name="T6" fmla="*/ 31 w 174"/>
                <a:gd name="T7" fmla="*/ 143 h 174"/>
                <a:gd name="T8" fmla="*/ 31 w 174"/>
                <a:gd name="T9" fmla="*/ 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4">
                  <a:moveTo>
                    <a:pt x="31" y="31"/>
                  </a:moveTo>
                  <a:cubicBezTo>
                    <a:pt x="62" y="0"/>
                    <a:pt x="112" y="0"/>
                    <a:pt x="143" y="31"/>
                  </a:cubicBezTo>
                  <a:cubicBezTo>
                    <a:pt x="174" y="62"/>
                    <a:pt x="174" y="112"/>
                    <a:pt x="143" y="143"/>
                  </a:cubicBezTo>
                  <a:cubicBezTo>
                    <a:pt x="112" y="174"/>
                    <a:pt x="62" y="174"/>
                    <a:pt x="31" y="143"/>
                  </a:cubicBezTo>
                  <a:cubicBezTo>
                    <a:pt x="0" y="112"/>
                    <a:pt x="0" y="62"/>
                    <a:pt x="31" y="31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44">
              <a:extLst>
                <a:ext uri="{FF2B5EF4-FFF2-40B4-BE49-F238E27FC236}">
                  <a16:creationId xmlns:a16="http://schemas.microsoft.com/office/drawing/2014/main" id="{8E43B188-C869-4B9A-A205-AC5CF0489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" y="1320"/>
              <a:ext cx="723" cy="722"/>
            </a:xfrm>
            <a:custGeom>
              <a:avLst/>
              <a:gdLst>
                <a:gd name="T0" fmla="*/ 20 w 723"/>
                <a:gd name="T1" fmla="*/ 722 h 722"/>
                <a:gd name="T2" fmla="*/ 0 w 723"/>
                <a:gd name="T3" fmla="*/ 703 h 722"/>
                <a:gd name="T4" fmla="*/ 703 w 723"/>
                <a:gd name="T5" fmla="*/ 0 h 722"/>
                <a:gd name="T6" fmla="*/ 723 w 723"/>
                <a:gd name="T7" fmla="*/ 20 h 722"/>
                <a:gd name="T8" fmla="*/ 20 w 723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3" h="722">
                  <a:moveTo>
                    <a:pt x="20" y="722"/>
                  </a:moveTo>
                  <a:lnTo>
                    <a:pt x="0" y="703"/>
                  </a:lnTo>
                  <a:lnTo>
                    <a:pt x="703" y="0"/>
                  </a:lnTo>
                  <a:lnTo>
                    <a:pt x="723" y="20"/>
                  </a:lnTo>
                  <a:lnTo>
                    <a:pt x="20" y="722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45">
              <a:extLst>
                <a:ext uri="{FF2B5EF4-FFF2-40B4-BE49-F238E27FC236}">
                  <a16:creationId xmlns:a16="http://schemas.microsoft.com/office/drawing/2014/main" id="{869453F0-B08D-4616-9804-CC5EB2E75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" y="1780"/>
              <a:ext cx="82" cy="82"/>
            </a:xfrm>
            <a:custGeom>
              <a:avLst/>
              <a:gdLst>
                <a:gd name="T0" fmla="*/ 31 w 174"/>
                <a:gd name="T1" fmla="*/ 31 h 174"/>
                <a:gd name="T2" fmla="*/ 143 w 174"/>
                <a:gd name="T3" fmla="*/ 31 h 174"/>
                <a:gd name="T4" fmla="*/ 143 w 174"/>
                <a:gd name="T5" fmla="*/ 143 h 174"/>
                <a:gd name="T6" fmla="*/ 31 w 174"/>
                <a:gd name="T7" fmla="*/ 143 h 174"/>
                <a:gd name="T8" fmla="*/ 31 w 174"/>
                <a:gd name="T9" fmla="*/ 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4">
                  <a:moveTo>
                    <a:pt x="31" y="31"/>
                  </a:moveTo>
                  <a:cubicBezTo>
                    <a:pt x="62" y="0"/>
                    <a:pt x="112" y="0"/>
                    <a:pt x="143" y="31"/>
                  </a:cubicBezTo>
                  <a:cubicBezTo>
                    <a:pt x="174" y="62"/>
                    <a:pt x="174" y="112"/>
                    <a:pt x="143" y="143"/>
                  </a:cubicBezTo>
                  <a:cubicBezTo>
                    <a:pt x="112" y="174"/>
                    <a:pt x="62" y="174"/>
                    <a:pt x="31" y="143"/>
                  </a:cubicBezTo>
                  <a:cubicBezTo>
                    <a:pt x="0" y="112"/>
                    <a:pt x="0" y="62"/>
                    <a:pt x="31" y="31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46">
              <a:extLst>
                <a:ext uri="{FF2B5EF4-FFF2-40B4-BE49-F238E27FC236}">
                  <a16:creationId xmlns:a16="http://schemas.microsoft.com/office/drawing/2014/main" id="{A2F03603-00AD-4B25-A2FA-66148CC2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" y="1109"/>
              <a:ext cx="724" cy="722"/>
            </a:xfrm>
            <a:custGeom>
              <a:avLst/>
              <a:gdLst>
                <a:gd name="T0" fmla="*/ 20 w 724"/>
                <a:gd name="T1" fmla="*/ 722 h 722"/>
                <a:gd name="T2" fmla="*/ 0 w 724"/>
                <a:gd name="T3" fmla="*/ 702 h 722"/>
                <a:gd name="T4" fmla="*/ 704 w 724"/>
                <a:gd name="T5" fmla="*/ 0 h 722"/>
                <a:gd name="T6" fmla="*/ 724 w 724"/>
                <a:gd name="T7" fmla="*/ 19 h 722"/>
                <a:gd name="T8" fmla="*/ 20 w 724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722">
                  <a:moveTo>
                    <a:pt x="20" y="722"/>
                  </a:moveTo>
                  <a:lnTo>
                    <a:pt x="0" y="702"/>
                  </a:lnTo>
                  <a:lnTo>
                    <a:pt x="704" y="0"/>
                  </a:lnTo>
                  <a:lnTo>
                    <a:pt x="724" y="19"/>
                  </a:lnTo>
                  <a:lnTo>
                    <a:pt x="20" y="722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47">
              <a:extLst>
                <a:ext uri="{FF2B5EF4-FFF2-40B4-BE49-F238E27FC236}">
                  <a16:creationId xmlns:a16="http://schemas.microsoft.com/office/drawing/2014/main" id="{8A3E6D54-D63E-49A3-8F63-B93A373C8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" y="1568"/>
              <a:ext cx="82" cy="83"/>
            </a:xfrm>
            <a:custGeom>
              <a:avLst/>
              <a:gdLst>
                <a:gd name="T0" fmla="*/ 31 w 174"/>
                <a:gd name="T1" fmla="*/ 31 h 175"/>
                <a:gd name="T2" fmla="*/ 143 w 174"/>
                <a:gd name="T3" fmla="*/ 31 h 175"/>
                <a:gd name="T4" fmla="*/ 143 w 174"/>
                <a:gd name="T5" fmla="*/ 144 h 175"/>
                <a:gd name="T6" fmla="*/ 31 w 174"/>
                <a:gd name="T7" fmla="*/ 144 h 175"/>
                <a:gd name="T8" fmla="*/ 31 w 174"/>
                <a:gd name="T9" fmla="*/ 3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5">
                  <a:moveTo>
                    <a:pt x="31" y="31"/>
                  </a:moveTo>
                  <a:cubicBezTo>
                    <a:pt x="62" y="0"/>
                    <a:pt x="112" y="0"/>
                    <a:pt x="143" y="31"/>
                  </a:cubicBezTo>
                  <a:cubicBezTo>
                    <a:pt x="174" y="62"/>
                    <a:pt x="174" y="113"/>
                    <a:pt x="143" y="144"/>
                  </a:cubicBezTo>
                  <a:cubicBezTo>
                    <a:pt x="112" y="175"/>
                    <a:pt x="62" y="175"/>
                    <a:pt x="31" y="144"/>
                  </a:cubicBezTo>
                  <a:cubicBezTo>
                    <a:pt x="0" y="113"/>
                    <a:pt x="0" y="62"/>
                    <a:pt x="31" y="31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48">
              <a:extLst>
                <a:ext uri="{FF2B5EF4-FFF2-40B4-BE49-F238E27FC236}">
                  <a16:creationId xmlns:a16="http://schemas.microsoft.com/office/drawing/2014/main" id="{5DC8C850-EDE7-4945-819F-FF2AD7788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" y="898"/>
              <a:ext cx="723" cy="721"/>
            </a:xfrm>
            <a:custGeom>
              <a:avLst/>
              <a:gdLst>
                <a:gd name="T0" fmla="*/ 20 w 723"/>
                <a:gd name="T1" fmla="*/ 721 h 721"/>
                <a:gd name="T2" fmla="*/ 0 w 723"/>
                <a:gd name="T3" fmla="*/ 701 h 721"/>
                <a:gd name="T4" fmla="*/ 703 w 723"/>
                <a:gd name="T5" fmla="*/ 0 h 721"/>
                <a:gd name="T6" fmla="*/ 723 w 723"/>
                <a:gd name="T7" fmla="*/ 19 h 721"/>
                <a:gd name="T8" fmla="*/ 20 w 723"/>
                <a:gd name="T9" fmla="*/ 721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3" h="721">
                  <a:moveTo>
                    <a:pt x="20" y="721"/>
                  </a:moveTo>
                  <a:lnTo>
                    <a:pt x="0" y="701"/>
                  </a:lnTo>
                  <a:lnTo>
                    <a:pt x="703" y="0"/>
                  </a:lnTo>
                  <a:lnTo>
                    <a:pt x="723" y="19"/>
                  </a:lnTo>
                  <a:lnTo>
                    <a:pt x="20" y="721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49">
              <a:extLst>
                <a:ext uri="{FF2B5EF4-FFF2-40B4-BE49-F238E27FC236}">
                  <a16:creationId xmlns:a16="http://schemas.microsoft.com/office/drawing/2014/main" id="{021BD4E0-4B4D-415E-B3E0-87DEBED21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1992"/>
              <a:ext cx="82" cy="81"/>
            </a:xfrm>
            <a:custGeom>
              <a:avLst/>
              <a:gdLst>
                <a:gd name="T0" fmla="*/ 31 w 174"/>
                <a:gd name="T1" fmla="*/ 31 h 174"/>
                <a:gd name="T2" fmla="*/ 143 w 174"/>
                <a:gd name="T3" fmla="*/ 31 h 174"/>
                <a:gd name="T4" fmla="*/ 143 w 174"/>
                <a:gd name="T5" fmla="*/ 143 h 174"/>
                <a:gd name="T6" fmla="*/ 31 w 174"/>
                <a:gd name="T7" fmla="*/ 143 h 174"/>
                <a:gd name="T8" fmla="*/ 31 w 174"/>
                <a:gd name="T9" fmla="*/ 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4">
                  <a:moveTo>
                    <a:pt x="31" y="31"/>
                  </a:moveTo>
                  <a:cubicBezTo>
                    <a:pt x="62" y="0"/>
                    <a:pt x="112" y="0"/>
                    <a:pt x="143" y="31"/>
                  </a:cubicBezTo>
                  <a:cubicBezTo>
                    <a:pt x="174" y="62"/>
                    <a:pt x="174" y="112"/>
                    <a:pt x="143" y="143"/>
                  </a:cubicBezTo>
                  <a:cubicBezTo>
                    <a:pt x="112" y="174"/>
                    <a:pt x="62" y="174"/>
                    <a:pt x="31" y="143"/>
                  </a:cubicBezTo>
                  <a:cubicBezTo>
                    <a:pt x="0" y="112"/>
                    <a:pt x="0" y="62"/>
                    <a:pt x="31" y="31"/>
                  </a:cubicBezTo>
                  <a:close/>
                </a:path>
              </a:pathLst>
            </a:custGeom>
            <a:solidFill>
              <a:srgbClr val="FFE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50">
              <a:extLst>
                <a:ext uri="{FF2B5EF4-FFF2-40B4-BE49-F238E27FC236}">
                  <a16:creationId xmlns:a16="http://schemas.microsoft.com/office/drawing/2014/main" id="{10E2EAB7-B15F-4D46-AD36-5ACC0D382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" y="1320"/>
              <a:ext cx="723" cy="722"/>
            </a:xfrm>
            <a:custGeom>
              <a:avLst/>
              <a:gdLst>
                <a:gd name="T0" fmla="*/ 20 w 723"/>
                <a:gd name="T1" fmla="*/ 722 h 722"/>
                <a:gd name="T2" fmla="*/ 0 w 723"/>
                <a:gd name="T3" fmla="*/ 703 h 722"/>
                <a:gd name="T4" fmla="*/ 703 w 723"/>
                <a:gd name="T5" fmla="*/ 0 h 722"/>
                <a:gd name="T6" fmla="*/ 723 w 723"/>
                <a:gd name="T7" fmla="*/ 20 h 722"/>
                <a:gd name="T8" fmla="*/ 20 w 723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3" h="722">
                  <a:moveTo>
                    <a:pt x="20" y="722"/>
                  </a:moveTo>
                  <a:lnTo>
                    <a:pt x="0" y="703"/>
                  </a:lnTo>
                  <a:lnTo>
                    <a:pt x="703" y="0"/>
                  </a:lnTo>
                  <a:lnTo>
                    <a:pt x="723" y="20"/>
                  </a:lnTo>
                  <a:lnTo>
                    <a:pt x="20" y="722"/>
                  </a:lnTo>
                  <a:close/>
                </a:path>
              </a:pathLst>
            </a:custGeom>
            <a:solidFill>
              <a:srgbClr val="FFE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51">
              <a:extLst>
                <a:ext uri="{FF2B5EF4-FFF2-40B4-BE49-F238E27FC236}">
                  <a16:creationId xmlns:a16="http://schemas.microsoft.com/office/drawing/2014/main" id="{9C33424E-4383-46C9-9756-87AD99AAF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" y="1780"/>
              <a:ext cx="82" cy="82"/>
            </a:xfrm>
            <a:custGeom>
              <a:avLst/>
              <a:gdLst>
                <a:gd name="T0" fmla="*/ 31 w 174"/>
                <a:gd name="T1" fmla="*/ 31 h 174"/>
                <a:gd name="T2" fmla="*/ 143 w 174"/>
                <a:gd name="T3" fmla="*/ 31 h 174"/>
                <a:gd name="T4" fmla="*/ 143 w 174"/>
                <a:gd name="T5" fmla="*/ 143 h 174"/>
                <a:gd name="T6" fmla="*/ 31 w 174"/>
                <a:gd name="T7" fmla="*/ 143 h 174"/>
                <a:gd name="T8" fmla="*/ 31 w 174"/>
                <a:gd name="T9" fmla="*/ 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4">
                  <a:moveTo>
                    <a:pt x="31" y="31"/>
                  </a:moveTo>
                  <a:cubicBezTo>
                    <a:pt x="62" y="0"/>
                    <a:pt x="112" y="0"/>
                    <a:pt x="143" y="31"/>
                  </a:cubicBezTo>
                  <a:cubicBezTo>
                    <a:pt x="174" y="62"/>
                    <a:pt x="174" y="112"/>
                    <a:pt x="143" y="143"/>
                  </a:cubicBezTo>
                  <a:cubicBezTo>
                    <a:pt x="112" y="174"/>
                    <a:pt x="62" y="174"/>
                    <a:pt x="31" y="143"/>
                  </a:cubicBezTo>
                  <a:cubicBezTo>
                    <a:pt x="0" y="112"/>
                    <a:pt x="0" y="62"/>
                    <a:pt x="31" y="31"/>
                  </a:cubicBezTo>
                  <a:close/>
                </a:path>
              </a:pathLst>
            </a:custGeom>
            <a:solidFill>
              <a:srgbClr val="FFE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52">
              <a:extLst>
                <a:ext uri="{FF2B5EF4-FFF2-40B4-BE49-F238E27FC236}">
                  <a16:creationId xmlns:a16="http://schemas.microsoft.com/office/drawing/2014/main" id="{8B111AA7-A8AB-4DAA-B3C0-0652BE5E5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" y="1109"/>
              <a:ext cx="724" cy="722"/>
            </a:xfrm>
            <a:custGeom>
              <a:avLst/>
              <a:gdLst>
                <a:gd name="T0" fmla="*/ 20 w 724"/>
                <a:gd name="T1" fmla="*/ 722 h 722"/>
                <a:gd name="T2" fmla="*/ 0 w 724"/>
                <a:gd name="T3" fmla="*/ 702 h 722"/>
                <a:gd name="T4" fmla="*/ 704 w 724"/>
                <a:gd name="T5" fmla="*/ 0 h 722"/>
                <a:gd name="T6" fmla="*/ 724 w 724"/>
                <a:gd name="T7" fmla="*/ 19 h 722"/>
                <a:gd name="T8" fmla="*/ 20 w 724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722">
                  <a:moveTo>
                    <a:pt x="20" y="722"/>
                  </a:moveTo>
                  <a:lnTo>
                    <a:pt x="0" y="702"/>
                  </a:lnTo>
                  <a:lnTo>
                    <a:pt x="704" y="0"/>
                  </a:lnTo>
                  <a:lnTo>
                    <a:pt x="724" y="19"/>
                  </a:lnTo>
                  <a:lnTo>
                    <a:pt x="20" y="722"/>
                  </a:lnTo>
                  <a:close/>
                </a:path>
              </a:pathLst>
            </a:custGeom>
            <a:solidFill>
              <a:srgbClr val="FFED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53">
              <a:extLst>
                <a:ext uri="{FF2B5EF4-FFF2-40B4-BE49-F238E27FC236}">
                  <a16:creationId xmlns:a16="http://schemas.microsoft.com/office/drawing/2014/main" id="{162FC31D-C4AD-4433-A5FA-1F67F179C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" y="1568"/>
              <a:ext cx="82" cy="83"/>
            </a:xfrm>
            <a:custGeom>
              <a:avLst/>
              <a:gdLst>
                <a:gd name="T0" fmla="*/ 31 w 174"/>
                <a:gd name="T1" fmla="*/ 31 h 175"/>
                <a:gd name="T2" fmla="*/ 143 w 174"/>
                <a:gd name="T3" fmla="*/ 31 h 175"/>
                <a:gd name="T4" fmla="*/ 143 w 174"/>
                <a:gd name="T5" fmla="*/ 144 h 175"/>
                <a:gd name="T6" fmla="*/ 31 w 174"/>
                <a:gd name="T7" fmla="*/ 144 h 175"/>
                <a:gd name="T8" fmla="*/ 31 w 174"/>
                <a:gd name="T9" fmla="*/ 3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5">
                  <a:moveTo>
                    <a:pt x="31" y="31"/>
                  </a:moveTo>
                  <a:cubicBezTo>
                    <a:pt x="62" y="0"/>
                    <a:pt x="112" y="0"/>
                    <a:pt x="143" y="31"/>
                  </a:cubicBezTo>
                  <a:cubicBezTo>
                    <a:pt x="174" y="62"/>
                    <a:pt x="174" y="113"/>
                    <a:pt x="143" y="144"/>
                  </a:cubicBezTo>
                  <a:cubicBezTo>
                    <a:pt x="112" y="175"/>
                    <a:pt x="62" y="175"/>
                    <a:pt x="31" y="144"/>
                  </a:cubicBezTo>
                  <a:cubicBezTo>
                    <a:pt x="0" y="113"/>
                    <a:pt x="0" y="62"/>
                    <a:pt x="31" y="31"/>
                  </a:cubicBezTo>
                  <a:close/>
                </a:path>
              </a:pathLst>
            </a:custGeom>
            <a:solidFill>
              <a:srgbClr val="FFE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354">
              <a:extLst>
                <a:ext uri="{FF2B5EF4-FFF2-40B4-BE49-F238E27FC236}">
                  <a16:creationId xmlns:a16="http://schemas.microsoft.com/office/drawing/2014/main" id="{0EAADAD8-1059-47B1-8F00-AC404E5E5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" y="898"/>
              <a:ext cx="723" cy="721"/>
            </a:xfrm>
            <a:custGeom>
              <a:avLst/>
              <a:gdLst>
                <a:gd name="T0" fmla="*/ 20 w 723"/>
                <a:gd name="T1" fmla="*/ 721 h 721"/>
                <a:gd name="T2" fmla="*/ 0 w 723"/>
                <a:gd name="T3" fmla="*/ 701 h 721"/>
                <a:gd name="T4" fmla="*/ 703 w 723"/>
                <a:gd name="T5" fmla="*/ 0 h 721"/>
                <a:gd name="T6" fmla="*/ 723 w 723"/>
                <a:gd name="T7" fmla="*/ 19 h 721"/>
                <a:gd name="T8" fmla="*/ 20 w 723"/>
                <a:gd name="T9" fmla="*/ 721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3" h="721">
                  <a:moveTo>
                    <a:pt x="20" y="721"/>
                  </a:moveTo>
                  <a:lnTo>
                    <a:pt x="0" y="701"/>
                  </a:lnTo>
                  <a:lnTo>
                    <a:pt x="703" y="0"/>
                  </a:lnTo>
                  <a:lnTo>
                    <a:pt x="723" y="19"/>
                  </a:lnTo>
                  <a:lnTo>
                    <a:pt x="20" y="721"/>
                  </a:lnTo>
                  <a:close/>
                </a:path>
              </a:pathLst>
            </a:custGeom>
            <a:solidFill>
              <a:srgbClr val="FFE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D3077995-2570-41D6-9A60-F4C8FDF73DA7}"/>
              </a:ext>
            </a:extLst>
          </p:cNvPr>
          <p:cNvGrpSpPr/>
          <p:nvPr userDrawn="1"/>
        </p:nvGrpSpPr>
        <p:grpSpPr>
          <a:xfrm>
            <a:off x="3239808" y="5607902"/>
            <a:ext cx="1112268" cy="1091076"/>
            <a:chOff x="-4112883" y="-758942"/>
            <a:chExt cx="1468642" cy="1440660"/>
          </a:xfrm>
        </p:grpSpPr>
        <p:sp>
          <p:nvSpPr>
            <p:cNvPr id="329" name="Oval 358">
              <a:extLst>
                <a:ext uri="{FF2B5EF4-FFF2-40B4-BE49-F238E27FC236}">
                  <a16:creationId xmlns:a16="http://schemas.microsoft.com/office/drawing/2014/main" id="{F8F83F02-6DBE-4AE6-8C91-D7D1BAEFC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939641" y="-613682"/>
              <a:ext cx="1295400" cy="1295400"/>
            </a:xfrm>
            <a:prstGeom prst="ellipse">
              <a:avLst/>
            </a:prstGeom>
            <a:solidFill>
              <a:srgbClr val="FFED34"/>
            </a:solidFill>
            <a:ln>
              <a:noFill/>
            </a:ln>
            <a:effectLst>
              <a:outerShdw blurRad="76200" dist="139700" dir="10800000" algn="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30" name="Oval 358">
              <a:extLst>
                <a:ext uri="{FF2B5EF4-FFF2-40B4-BE49-F238E27FC236}">
                  <a16:creationId xmlns:a16="http://schemas.microsoft.com/office/drawing/2014/main" id="{4DCDD7CB-1E23-4CC8-A70D-3A717EA20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12883" y="-758942"/>
              <a:ext cx="1187518" cy="1187518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outerShdw blurRad="76200" dist="139700" dir="10800000" algn="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03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915B91F-3852-FFEA-F3DD-B3D7B356F69D}"/>
              </a:ext>
            </a:extLst>
          </p:cNvPr>
          <p:cNvGrpSpPr/>
          <p:nvPr/>
        </p:nvGrpSpPr>
        <p:grpSpPr>
          <a:xfrm>
            <a:off x="3388163" y="2267758"/>
            <a:ext cx="5415673" cy="1148995"/>
            <a:chOff x="3388163" y="2267758"/>
            <a:chExt cx="5415673" cy="1148995"/>
          </a:xfrm>
        </p:grpSpPr>
        <p:grpSp>
          <p:nvGrpSpPr>
            <p:cNvPr id="451" name="组合 450"/>
            <p:cNvGrpSpPr/>
            <p:nvPr/>
          </p:nvGrpSpPr>
          <p:grpSpPr>
            <a:xfrm>
              <a:off x="3388163" y="2267758"/>
              <a:ext cx="1161451" cy="1148995"/>
              <a:chOff x="3239808" y="-2126459"/>
              <a:chExt cx="1363807" cy="134918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3254434" y="-2126459"/>
                <a:ext cx="1349181" cy="1349181"/>
              </a:xfrm>
              <a:prstGeom prst="rect">
                <a:avLst/>
              </a:prstGeom>
              <a:noFill/>
              <a:ln w="28575">
                <a:solidFill>
                  <a:srgbClr val="0E189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2" idx="1"/>
                <a:endCxn id="2" idx="3"/>
              </p:cNvCxnSpPr>
              <p:nvPr/>
            </p:nvCxnSpPr>
            <p:spPr>
              <a:xfrm>
                <a:off x="3254434" y="-1451868"/>
                <a:ext cx="1349181" cy="0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2" idx="0"/>
                <a:endCxn id="2" idx="2"/>
              </p:cNvCxnSpPr>
              <p:nvPr/>
            </p:nvCxnSpPr>
            <p:spPr>
              <a:xfrm>
                <a:off x="3929025" y="-2126459"/>
                <a:ext cx="0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239808" y="-2126459"/>
                <a:ext cx="1363807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/>
              <p:nvPr/>
            </p:nvCxnSpPr>
            <p:spPr>
              <a:xfrm flipH="1">
                <a:off x="3239808" y="-2126459"/>
                <a:ext cx="1363807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组合 413"/>
            <p:cNvGrpSpPr/>
            <p:nvPr/>
          </p:nvGrpSpPr>
          <p:grpSpPr>
            <a:xfrm>
              <a:off x="6224311" y="2267758"/>
              <a:ext cx="1161451" cy="1148995"/>
              <a:chOff x="3239808" y="-2126459"/>
              <a:chExt cx="1363807" cy="1349181"/>
            </a:xfrm>
          </p:grpSpPr>
          <p:sp>
            <p:nvSpPr>
              <p:cNvPr id="415" name="矩形 414"/>
              <p:cNvSpPr/>
              <p:nvPr/>
            </p:nvSpPr>
            <p:spPr>
              <a:xfrm>
                <a:off x="3254434" y="-2126459"/>
                <a:ext cx="1349181" cy="1349181"/>
              </a:xfrm>
              <a:prstGeom prst="rect">
                <a:avLst/>
              </a:prstGeom>
              <a:noFill/>
              <a:ln w="28575">
                <a:solidFill>
                  <a:srgbClr val="0E189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6" name="直接连接符 415"/>
              <p:cNvCxnSpPr>
                <a:stCxn id="415" idx="1"/>
                <a:endCxn id="415" idx="3"/>
              </p:cNvCxnSpPr>
              <p:nvPr/>
            </p:nvCxnSpPr>
            <p:spPr>
              <a:xfrm>
                <a:off x="3254434" y="-1451868"/>
                <a:ext cx="1349181" cy="0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连接符 416"/>
              <p:cNvCxnSpPr>
                <a:stCxn id="415" idx="0"/>
                <a:endCxn id="415" idx="2"/>
              </p:cNvCxnSpPr>
              <p:nvPr/>
            </p:nvCxnSpPr>
            <p:spPr>
              <a:xfrm>
                <a:off x="3929025" y="-2126459"/>
                <a:ext cx="0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直接连接符 417"/>
              <p:cNvCxnSpPr/>
              <p:nvPr/>
            </p:nvCxnSpPr>
            <p:spPr>
              <a:xfrm>
                <a:off x="3239808" y="-2126459"/>
                <a:ext cx="1363807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接连接符 418"/>
              <p:cNvCxnSpPr/>
              <p:nvPr/>
            </p:nvCxnSpPr>
            <p:spPr>
              <a:xfrm flipH="1">
                <a:off x="3239808" y="-2126459"/>
                <a:ext cx="1363807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0" name="组合 419"/>
            <p:cNvGrpSpPr/>
            <p:nvPr/>
          </p:nvGrpSpPr>
          <p:grpSpPr>
            <a:xfrm>
              <a:off x="7642385" y="2267758"/>
              <a:ext cx="1161451" cy="1148995"/>
              <a:chOff x="3239808" y="-2126459"/>
              <a:chExt cx="1363807" cy="1349181"/>
            </a:xfrm>
          </p:grpSpPr>
          <p:sp>
            <p:nvSpPr>
              <p:cNvPr id="421" name="矩形 420"/>
              <p:cNvSpPr/>
              <p:nvPr/>
            </p:nvSpPr>
            <p:spPr>
              <a:xfrm>
                <a:off x="3254434" y="-2126459"/>
                <a:ext cx="1349181" cy="1349181"/>
              </a:xfrm>
              <a:prstGeom prst="rect">
                <a:avLst/>
              </a:prstGeom>
              <a:noFill/>
              <a:ln w="28575">
                <a:solidFill>
                  <a:srgbClr val="0E189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2" name="直接连接符 421"/>
              <p:cNvCxnSpPr>
                <a:stCxn id="421" idx="1"/>
                <a:endCxn id="421" idx="3"/>
              </p:cNvCxnSpPr>
              <p:nvPr/>
            </p:nvCxnSpPr>
            <p:spPr>
              <a:xfrm>
                <a:off x="3254434" y="-1451868"/>
                <a:ext cx="1349181" cy="0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连接符 422"/>
              <p:cNvCxnSpPr>
                <a:stCxn id="421" idx="0"/>
                <a:endCxn id="421" idx="2"/>
              </p:cNvCxnSpPr>
              <p:nvPr/>
            </p:nvCxnSpPr>
            <p:spPr>
              <a:xfrm>
                <a:off x="3929025" y="-2126459"/>
                <a:ext cx="0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423"/>
              <p:cNvCxnSpPr/>
              <p:nvPr/>
            </p:nvCxnSpPr>
            <p:spPr>
              <a:xfrm>
                <a:off x="3239808" y="-2126459"/>
                <a:ext cx="1363807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/>
              <p:cNvCxnSpPr/>
              <p:nvPr/>
            </p:nvCxnSpPr>
            <p:spPr>
              <a:xfrm flipH="1">
                <a:off x="3239808" y="-2126459"/>
                <a:ext cx="1363807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组合 425"/>
            <p:cNvGrpSpPr/>
            <p:nvPr/>
          </p:nvGrpSpPr>
          <p:grpSpPr>
            <a:xfrm>
              <a:off x="4806237" y="2267758"/>
              <a:ext cx="1161451" cy="1148995"/>
              <a:chOff x="3239808" y="-2126459"/>
              <a:chExt cx="1363807" cy="1349181"/>
            </a:xfrm>
          </p:grpSpPr>
          <p:sp>
            <p:nvSpPr>
              <p:cNvPr id="427" name="矩形 426"/>
              <p:cNvSpPr/>
              <p:nvPr/>
            </p:nvSpPr>
            <p:spPr>
              <a:xfrm>
                <a:off x="3254434" y="-2126459"/>
                <a:ext cx="1349181" cy="1349181"/>
              </a:xfrm>
              <a:prstGeom prst="rect">
                <a:avLst/>
              </a:prstGeom>
              <a:noFill/>
              <a:ln w="28575">
                <a:solidFill>
                  <a:srgbClr val="0E189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8" name="直接连接符 427"/>
              <p:cNvCxnSpPr>
                <a:stCxn id="427" idx="1"/>
                <a:endCxn id="427" idx="3"/>
              </p:cNvCxnSpPr>
              <p:nvPr/>
            </p:nvCxnSpPr>
            <p:spPr>
              <a:xfrm>
                <a:off x="3254434" y="-1451868"/>
                <a:ext cx="1349181" cy="0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接连接符 428"/>
              <p:cNvCxnSpPr>
                <a:stCxn id="427" idx="0"/>
                <a:endCxn id="427" idx="2"/>
              </p:cNvCxnSpPr>
              <p:nvPr/>
            </p:nvCxnSpPr>
            <p:spPr>
              <a:xfrm>
                <a:off x="3929025" y="-2126459"/>
                <a:ext cx="0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接连接符 429"/>
              <p:cNvCxnSpPr/>
              <p:nvPr/>
            </p:nvCxnSpPr>
            <p:spPr>
              <a:xfrm>
                <a:off x="3239808" y="-2126459"/>
                <a:ext cx="1363807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/>
            </p:nvCxnSpPr>
            <p:spPr>
              <a:xfrm flipH="1">
                <a:off x="3239808" y="-2126459"/>
                <a:ext cx="1363807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6" name="文本框 435"/>
            <p:cNvSpPr txBox="1"/>
            <p:nvPr/>
          </p:nvSpPr>
          <p:spPr>
            <a:xfrm>
              <a:off x="3562459" y="2374785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solidFill>
                    <a:srgbClr val="FBAFAF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毕</a:t>
              </a:r>
            </a:p>
          </p:txBody>
        </p:sp>
        <p:sp>
          <p:nvSpPr>
            <p:cNvPr id="453" name="文本框 452"/>
            <p:cNvSpPr txBox="1"/>
            <p:nvPr/>
          </p:nvSpPr>
          <p:spPr>
            <a:xfrm>
              <a:off x="3514067" y="2347489"/>
              <a:ext cx="8935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rgbClr val="0E189B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毕</a:t>
              </a:r>
            </a:p>
          </p:txBody>
        </p:sp>
        <p:sp>
          <p:nvSpPr>
            <p:cNvPr id="437" name="文本框 436"/>
            <p:cNvSpPr txBox="1"/>
            <p:nvPr/>
          </p:nvSpPr>
          <p:spPr>
            <a:xfrm>
              <a:off x="4942431" y="2374785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solidFill>
                    <a:srgbClr val="FBAFAF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设</a:t>
              </a:r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4913876" y="2324988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solidFill>
                    <a:srgbClr val="0E189B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设</a:t>
              </a:r>
            </a:p>
          </p:txBody>
        </p:sp>
        <p:sp>
          <p:nvSpPr>
            <p:cNvPr id="438" name="文本框 437"/>
            <p:cNvSpPr txBox="1"/>
            <p:nvPr/>
          </p:nvSpPr>
          <p:spPr>
            <a:xfrm>
              <a:off x="6339734" y="2353007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solidFill>
                    <a:srgbClr val="FBAFAF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答</a:t>
              </a:r>
            </a:p>
          </p:txBody>
        </p:sp>
        <p:sp>
          <p:nvSpPr>
            <p:cNvPr id="434" name="文本框 433"/>
            <p:cNvSpPr txBox="1"/>
            <p:nvPr/>
          </p:nvSpPr>
          <p:spPr>
            <a:xfrm>
              <a:off x="6305226" y="2324987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solidFill>
                    <a:srgbClr val="0E189B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答</a:t>
              </a:r>
            </a:p>
          </p:txBody>
        </p:sp>
        <p:sp>
          <p:nvSpPr>
            <p:cNvPr id="439" name="文本框 438"/>
            <p:cNvSpPr txBox="1"/>
            <p:nvPr/>
          </p:nvSpPr>
          <p:spPr>
            <a:xfrm>
              <a:off x="7781512" y="2353006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solidFill>
                    <a:srgbClr val="FBAFAF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辩</a:t>
              </a:r>
            </a:p>
          </p:txBody>
        </p:sp>
        <p:sp>
          <p:nvSpPr>
            <p:cNvPr id="435" name="文本框 434"/>
            <p:cNvSpPr txBox="1"/>
            <p:nvPr/>
          </p:nvSpPr>
          <p:spPr>
            <a:xfrm>
              <a:off x="7754175" y="2334423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solidFill>
                    <a:srgbClr val="0E189B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辩</a:t>
              </a:r>
            </a:p>
          </p:txBody>
        </p:sp>
      </p:grpSp>
      <p:grpSp>
        <p:nvGrpSpPr>
          <p:cNvPr id="504" name="Group 10"/>
          <p:cNvGrpSpPr>
            <a:grpSpLocks noChangeAspect="1"/>
          </p:cNvGrpSpPr>
          <p:nvPr/>
        </p:nvGrpSpPr>
        <p:grpSpPr bwMode="auto">
          <a:xfrm rot="13227776">
            <a:off x="9196900" y="4257677"/>
            <a:ext cx="1355699" cy="713376"/>
            <a:chOff x="5678" y="2557"/>
            <a:chExt cx="954" cy="502"/>
          </a:xfrm>
          <a:effectLst>
            <a:outerShdw blurRad="114300" dist="63500" dir="10800000" algn="r" rotWithShape="0">
              <a:prstClr val="black">
                <a:alpha val="43000"/>
              </a:prstClr>
            </a:outerShdw>
          </a:effectLst>
        </p:grpSpPr>
        <p:sp>
          <p:nvSpPr>
            <p:cNvPr id="505" name="AutoShape 9"/>
            <p:cNvSpPr>
              <a:spLocks noChangeAspect="1" noChangeArrowheads="1" noTextEdit="1"/>
            </p:cNvSpPr>
            <p:nvPr/>
          </p:nvSpPr>
          <p:spPr bwMode="auto">
            <a:xfrm>
              <a:off x="5678" y="2557"/>
              <a:ext cx="954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11"/>
            <p:cNvSpPr>
              <a:spLocks/>
            </p:cNvSpPr>
            <p:nvPr/>
          </p:nvSpPr>
          <p:spPr bwMode="auto">
            <a:xfrm>
              <a:off x="5752" y="2570"/>
              <a:ext cx="864" cy="410"/>
            </a:xfrm>
            <a:custGeom>
              <a:avLst/>
              <a:gdLst>
                <a:gd name="T0" fmla="*/ 501 w 864"/>
                <a:gd name="T1" fmla="*/ 410 h 410"/>
                <a:gd name="T2" fmla="*/ 864 w 864"/>
                <a:gd name="T3" fmla="*/ 205 h 410"/>
                <a:gd name="T4" fmla="*/ 501 w 864"/>
                <a:gd name="T5" fmla="*/ 0 h 410"/>
                <a:gd name="T6" fmla="*/ 501 w 864"/>
                <a:gd name="T7" fmla="*/ 93 h 410"/>
                <a:gd name="T8" fmla="*/ 0 w 864"/>
                <a:gd name="T9" fmla="*/ 93 h 410"/>
                <a:gd name="T10" fmla="*/ 0 w 864"/>
                <a:gd name="T11" fmla="*/ 318 h 410"/>
                <a:gd name="T12" fmla="*/ 501 w 864"/>
                <a:gd name="T13" fmla="*/ 318 h 410"/>
                <a:gd name="T14" fmla="*/ 501 w 864"/>
                <a:gd name="T15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4" h="410">
                  <a:moveTo>
                    <a:pt x="501" y="410"/>
                  </a:moveTo>
                  <a:lnTo>
                    <a:pt x="864" y="205"/>
                  </a:lnTo>
                  <a:lnTo>
                    <a:pt x="501" y="0"/>
                  </a:lnTo>
                  <a:lnTo>
                    <a:pt x="501" y="93"/>
                  </a:lnTo>
                  <a:lnTo>
                    <a:pt x="0" y="93"/>
                  </a:lnTo>
                  <a:lnTo>
                    <a:pt x="0" y="318"/>
                  </a:lnTo>
                  <a:lnTo>
                    <a:pt x="501" y="318"/>
                  </a:lnTo>
                  <a:lnTo>
                    <a:pt x="501" y="410"/>
                  </a:lnTo>
                  <a:close/>
                </a:path>
              </a:pathLst>
            </a:custGeom>
            <a:noFill/>
            <a:ln w="44450" cap="flat">
              <a:solidFill>
                <a:srgbClr val="0E189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12"/>
            <p:cNvSpPr>
              <a:spLocks/>
            </p:cNvSpPr>
            <p:nvPr/>
          </p:nvSpPr>
          <p:spPr bwMode="auto">
            <a:xfrm>
              <a:off x="5690" y="2633"/>
              <a:ext cx="865" cy="410"/>
            </a:xfrm>
            <a:custGeom>
              <a:avLst/>
              <a:gdLst>
                <a:gd name="T0" fmla="*/ 503 w 865"/>
                <a:gd name="T1" fmla="*/ 410 h 410"/>
                <a:gd name="T2" fmla="*/ 865 w 865"/>
                <a:gd name="T3" fmla="*/ 205 h 410"/>
                <a:gd name="T4" fmla="*/ 503 w 865"/>
                <a:gd name="T5" fmla="*/ 0 h 410"/>
                <a:gd name="T6" fmla="*/ 503 w 865"/>
                <a:gd name="T7" fmla="*/ 93 h 410"/>
                <a:gd name="T8" fmla="*/ 0 w 865"/>
                <a:gd name="T9" fmla="*/ 93 h 410"/>
                <a:gd name="T10" fmla="*/ 0 w 865"/>
                <a:gd name="T11" fmla="*/ 319 h 410"/>
                <a:gd name="T12" fmla="*/ 503 w 865"/>
                <a:gd name="T13" fmla="*/ 319 h 410"/>
                <a:gd name="T14" fmla="*/ 503 w 865"/>
                <a:gd name="T15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5" h="410">
                  <a:moveTo>
                    <a:pt x="503" y="410"/>
                  </a:moveTo>
                  <a:lnTo>
                    <a:pt x="865" y="205"/>
                  </a:lnTo>
                  <a:lnTo>
                    <a:pt x="503" y="0"/>
                  </a:lnTo>
                  <a:lnTo>
                    <a:pt x="503" y="93"/>
                  </a:lnTo>
                  <a:lnTo>
                    <a:pt x="0" y="93"/>
                  </a:lnTo>
                  <a:lnTo>
                    <a:pt x="0" y="319"/>
                  </a:lnTo>
                  <a:lnTo>
                    <a:pt x="503" y="319"/>
                  </a:lnTo>
                  <a:lnTo>
                    <a:pt x="503" y="410"/>
                  </a:lnTo>
                  <a:close/>
                </a:path>
              </a:pathLst>
            </a:custGeom>
            <a:solidFill>
              <a:srgbClr val="C12414"/>
            </a:solidFill>
            <a:ln w="44450" cap="flat">
              <a:solidFill>
                <a:srgbClr val="0E189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Line 13"/>
            <p:cNvSpPr>
              <a:spLocks noChangeShapeType="1"/>
            </p:cNvSpPr>
            <p:nvPr/>
          </p:nvSpPr>
          <p:spPr bwMode="auto">
            <a:xfrm flipV="1">
              <a:off x="5690" y="2663"/>
              <a:ext cx="62" cy="63"/>
            </a:xfrm>
            <a:prstGeom prst="line">
              <a:avLst/>
            </a:prstGeom>
            <a:noFill/>
            <a:ln w="44450" cap="flat">
              <a:solidFill>
                <a:srgbClr val="0E189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Line 14"/>
            <p:cNvSpPr>
              <a:spLocks noChangeShapeType="1"/>
            </p:cNvSpPr>
            <p:nvPr/>
          </p:nvSpPr>
          <p:spPr bwMode="auto">
            <a:xfrm flipV="1">
              <a:off x="6193" y="2570"/>
              <a:ext cx="60" cy="63"/>
            </a:xfrm>
            <a:prstGeom prst="line">
              <a:avLst/>
            </a:prstGeom>
            <a:noFill/>
            <a:ln w="44450" cap="flat">
              <a:solidFill>
                <a:srgbClr val="0E189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Line 15"/>
            <p:cNvSpPr>
              <a:spLocks noChangeShapeType="1"/>
            </p:cNvSpPr>
            <p:nvPr/>
          </p:nvSpPr>
          <p:spPr bwMode="auto">
            <a:xfrm flipV="1">
              <a:off x="6555" y="2775"/>
              <a:ext cx="61" cy="63"/>
            </a:xfrm>
            <a:prstGeom prst="line">
              <a:avLst/>
            </a:prstGeom>
            <a:noFill/>
            <a:ln w="44450" cap="flat">
              <a:solidFill>
                <a:srgbClr val="0E189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4" name="Group 18"/>
          <p:cNvGrpSpPr>
            <a:grpSpLocks noChangeAspect="1"/>
          </p:cNvGrpSpPr>
          <p:nvPr/>
        </p:nvGrpSpPr>
        <p:grpSpPr bwMode="auto">
          <a:xfrm>
            <a:off x="9812338" y="1503363"/>
            <a:ext cx="1052512" cy="738187"/>
            <a:chOff x="6181" y="947"/>
            <a:chExt cx="663" cy="465"/>
          </a:xfrm>
        </p:grpSpPr>
        <p:sp>
          <p:nvSpPr>
            <p:cNvPr id="295" name="AutoShape 17"/>
            <p:cNvSpPr>
              <a:spLocks noChangeAspect="1" noChangeArrowheads="1" noTextEdit="1"/>
            </p:cNvSpPr>
            <p:nvPr/>
          </p:nvSpPr>
          <p:spPr bwMode="auto">
            <a:xfrm>
              <a:off x="6181" y="947"/>
              <a:ext cx="66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19"/>
            <p:cNvSpPr>
              <a:spLocks/>
            </p:cNvSpPr>
            <p:nvPr/>
          </p:nvSpPr>
          <p:spPr bwMode="auto">
            <a:xfrm>
              <a:off x="6182" y="1180"/>
              <a:ext cx="661" cy="233"/>
            </a:xfrm>
            <a:custGeom>
              <a:avLst/>
              <a:gdLst>
                <a:gd name="T0" fmla="*/ 0 w 661"/>
                <a:gd name="T1" fmla="*/ 233 h 233"/>
                <a:gd name="T2" fmla="*/ 661 w 661"/>
                <a:gd name="T3" fmla="*/ 116 h 233"/>
                <a:gd name="T4" fmla="*/ 394 w 661"/>
                <a:gd name="T5" fmla="*/ 0 h 233"/>
                <a:gd name="T6" fmla="*/ 0 w 661"/>
                <a:gd name="T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1" h="233">
                  <a:moveTo>
                    <a:pt x="0" y="233"/>
                  </a:moveTo>
                  <a:lnTo>
                    <a:pt x="661" y="116"/>
                  </a:lnTo>
                  <a:lnTo>
                    <a:pt x="394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99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20"/>
            <p:cNvSpPr>
              <a:spLocks/>
            </p:cNvSpPr>
            <p:nvPr/>
          </p:nvSpPr>
          <p:spPr bwMode="auto">
            <a:xfrm>
              <a:off x="6562" y="948"/>
              <a:ext cx="281" cy="348"/>
            </a:xfrm>
            <a:custGeom>
              <a:avLst/>
              <a:gdLst>
                <a:gd name="T0" fmla="*/ 14 w 281"/>
                <a:gd name="T1" fmla="*/ 232 h 348"/>
                <a:gd name="T2" fmla="*/ 281 w 281"/>
                <a:gd name="T3" fmla="*/ 348 h 348"/>
                <a:gd name="T4" fmla="*/ 0 w 281"/>
                <a:gd name="T5" fmla="*/ 0 h 348"/>
                <a:gd name="T6" fmla="*/ 14 w 281"/>
                <a:gd name="T7" fmla="*/ 23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348">
                  <a:moveTo>
                    <a:pt x="14" y="232"/>
                  </a:moveTo>
                  <a:lnTo>
                    <a:pt x="281" y="348"/>
                  </a:lnTo>
                  <a:lnTo>
                    <a:pt x="0" y="0"/>
                  </a:lnTo>
                  <a:lnTo>
                    <a:pt x="14" y="232"/>
                  </a:lnTo>
                  <a:close/>
                </a:path>
              </a:pathLst>
            </a:custGeom>
            <a:solidFill>
              <a:srgbClr val="FFE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21"/>
            <p:cNvSpPr>
              <a:spLocks/>
            </p:cNvSpPr>
            <p:nvPr/>
          </p:nvSpPr>
          <p:spPr bwMode="auto">
            <a:xfrm>
              <a:off x="6182" y="948"/>
              <a:ext cx="394" cy="465"/>
            </a:xfrm>
            <a:custGeom>
              <a:avLst/>
              <a:gdLst>
                <a:gd name="T0" fmla="*/ 0 w 394"/>
                <a:gd name="T1" fmla="*/ 465 h 465"/>
                <a:gd name="T2" fmla="*/ 394 w 394"/>
                <a:gd name="T3" fmla="*/ 232 h 465"/>
                <a:gd name="T4" fmla="*/ 380 w 394"/>
                <a:gd name="T5" fmla="*/ 0 h 465"/>
                <a:gd name="T6" fmla="*/ 0 w 394"/>
                <a:gd name="T7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" h="465">
                  <a:moveTo>
                    <a:pt x="0" y="465"/>
                  </a:moveTo>
                  <a:lnTo>
                    <a:pt x="394" y="232"/>
                  </a:lnTo>
                  <a:lnTo>
                    <a:pt x="380" y="0"/>
                  </a:lnTo>
                  <a:lnTo>
                    <a:pt x="0" y="465"/>
                  </a:lnTo>
                  <a:close/>
                </a:path>
              </a:pathLst>
            </a:custGeom>
            <a:solidFill>
              <a:srgbClr val="C2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2" name="Group 18"/>
          <p:cNvGrpSpPr>
            <a:grpSpLocks noChangeAspect="1"/>
          </p:cNvGrpSpPr>
          <p:nvPr/>
        </p:nvGrpSpPr>
        <p:grpSpPr bwMode="auto">
          <a:xfrm rot="10351924">
            <a:off x="2078080" y="3835738"/>
            <a:ext cx="733031" cy="514117"/>
            <a:chOff x="6181" y="947"/>
            <a:chExt cx="663" cy="465"/>
          </a:xfrm>
        </p:grpSpPr>
        <p:sp>
          <p:nvSpPr>
            <p:cNvPr id="513" name="AutoShape 17"/>
            <p:cNvSpPr>
              <a:spLocks noChangeAspect="1" noChangeArrowheads="1" noTextEdit="1"/>
            </p:cNvSpPr>
            <p:nvPr/>
          </p:nvSpPr>
          <p:spPr bwMode="auto">
            <a:xfrm>
              <a:off x="6181" y="947"/>
              <a:ext cx="66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19"/>
            <p:cNvSpPr>
              <a:spLocks/>
            </p:cNvSpPr>
            <p:nvPr/>
          </p:nvSpPr>
          <p:spPr bwMode="auto">
            <a:xfrm>
              <a:off x="6182" y="1180"/>
              <a:ext cx="661" cy="233"/>
            </a:xfrm>
            <a:custGeom>
              <a:avLst/>
              <a:gdLst>
                <a:gd name="T0" fmla="*/ 0 w 661"/>
                <a:gd name="T1" fmla="*/ 233 h 233"/>
                <a:gd name="T2" fmla="*/ 661 w 661"/>
                <a:gd name="T3" fmla="*/ 116 h 233"/>
                <a:gd name="T4" fmla="*/ 394 w 661"/>
                <a:gd name="T5" fmla="*/ 0 h 233"/>
                <a:gd name="T6" fmla="*/ 0 w 661"/>
                <a:gd name="T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1" h="233">
                  <a:moveTo>
                    <a:pt x="0" y="233"/>
                  </a:moveTo>
                  <a:lnTo>
                    <a:pt x="661" y="116"/>
                  </a:lnTo>
                  <a:lnTo>
                    <a:pt x="394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B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20"/>
            <p:cNvSpPr>
              <a:spLocks/>
            </p:cNvSpPr>
            <p:nvPr/>
          </p:nvSpPr>
          <p:spPr bwMode="auto">
            <a:xfrm>
              <a:off x="6562" y="948"/>
              <a:ext cx="281" cy="348"/>
            </a:xfrm>
            <a:custGeom>
              <a:avLst/>
              <a:gdLst>
                <a:gd name="T0" fmla="*/ 14 w 281"/>
                <a:gd name="T1" fmla="*/ 232 h 348"/>
                <a:gd name="T2" fmla="*/ 281 w 281"/>
                <a:gd name="T3" fmla="*/ 348 h 348"/>
                <a:gd name="T4" fmla="*/ 0 w 281"/>
                <a:gd name="T5" fmla="*/ 0 h 348"/>
                <a:gd name="T6" fmla="*/ 14 w 281"/>
                <a:gd name="T7" fmla="*/ 23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348">
                  <a:moveTo>
                    <a:pt x="14" y="232"/>
                  </a:moveTo>
                  <a:lnTo>
                    <a:pt x="281" y="348"/>
                  </a:lnTo>
                  <a:lnTo>
                    <a:pt x="0" y="0"/>
                  </a:lnTo>
                  <a:lnTo>
                    <a:pt x="14" y="232"/>
                  </a:lnTo>
                  <a:close/>
                </a:path>
              </a:pathLst>
            </a:custGeom>
            <a:solidFill>
              <a:srgbClr val="FFE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21"/>
            <p:cNvSpPr>
              <a:spLocks/>
            </p:cNvSpPr>
            <p:nvPr/>
          </p:nvSpPr>
          <p:spPr bwMode="auto">
            <a:xfrm>
              <a:off x="6182" y="948"/>
              <a:ext cx="394" cy="465"/>
            </a:xfrm>
            <a:custGeom>
              <a:avLst/>
              <a:gdLst>
                <a:gd name="T0" fmla="*/ 0 w 394"/>
                <a:gd name="T1" fmla="*/ 465 h 465"/>
                <a:gd name="T2" fmla="*/ 394 w 394"/>
                <a:gd name="T3" fmla="*/ 232 h 465"/>
                <a:gd name="T4" fmla="*/ 380 w 394"/>
                <a:gd name="T5" fmla="*/ 0 h 465"/>
                <a:gd name="T6" fmla="*/ 0 w 394"/>
                <a:gd name="T7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" h="465">
                  <a:moveTo>
                    <a:pt x="0" y="465"/>
                  </a:moveTo>
                  <a:lnTo>
                    <a:pt x="394" y="232"/>
                  </a:lnTo>
                  <a:lnTo>
                    <a:pt x="380" y="0"/>
                  </a:lnTo>
                  <a:lnTo>
                    <a:pt x="0" y="465"/>
                  </a:ln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79" y="1005411"/>
            <a:ext cx="4050890" cy="811859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D1FC1B-076A-63D2-C3BD-7ECB19C3B322}"/>
              </a:ext>
            </a:extLst>
          </p:cNvPr>
          <p:cNvGrpSpPr/>
          <p:nvPr/>
        </p:nvGrpSpPr>
        <p:grpSpPr>
          <a:xfrm>
            <a:off x="4036792" y="4710012"/>
            <a:ext cx="4192547" cy="494244"/>
            <a:chOff x="4036792" y="4710012"/>
            <a:chExt cx="4192547" cy="49424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03DD523-7659-47AE-99D4-FED99B97FDB7}"/>
                </a:ext>
              </a:extLst>
            </p:cNvPr>
            <p:cNvGrpSpPr/>
            <p:nvPr/>
          </p:nvGrpSpPr>
          <p:grpSpPr>
            <a:xfrm>
              <a:off x="4036792" y="4710012"/>
              <a:ext cx="4192547" cy="494244"/>
              <a:chOff x="3770353" y="3790282"/>
              <a:chExt cx="4651295" cy="494244"/>
            </a:xfrm>
          </p:grpSpPr>
          <p:grpSp>
            <p:nvGrpSpPr>
              <p:cNvPr id="460" name="组合 459"/>
              <p:cNvGrpSpPr/>
              <p:nvPr/>
            </p:nvGrpSpPr>
            <p:grpSpPr>
              <a:xfrm>
                <a:off x="3770353" y="3790282"/>
                <a:ext cx="4651295" cy="494244"/>
                <a:chOff x="3411402" y="3605566"/>
                <a:chExt cx="5526808" cy="587275"/>
              </a:xfrm>
            </p:grpSpPr>
            <p:sp>
              <p:nvSpPr>
                <p:cNvPr id="440" name="矩形 439"/>
                <p:cNvSpPr/>
                <p:nvPr/>
              </p:nvSpPr>
              <p:spPr>
                <a:xfrm>
                  <a:off x="3510412" y="3688172"/>
                  <a:ext cx="5427798" cy="504669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8" name="矩形 457"/>
                <p:cNvSpPr/>
                <p:nvPr/>
              </p:nvSpPr>
              <p:spPr>
                <a:xfrm>
                  <a:off x="3411402" y="3605566"/>
                  <a:ext cx="5427798" cy="504669"/>
                </a:xfrm>
                <a:prstGeom prst="rect">
                  <a:avLst/>
                </a:prstGeom>
                <a:solidFill>
                  <a:srgbClr val="FBAF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59" name="文本框 458"/>
              <p:cNvSpPr txBox="1"/>
              <p:nvPr/>
            </p:nvSpPr>
            <p:spPr>
              <a:xfrm>
                <a:off x="3782562" y="3852996"/>
                <a:ext cx="22723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rgbClr val="0E189B"/>
                    </a:solidFill>
                    <a:latin typeface="字魂27号-布丁体" panose="00000500000000000000" pitchFamily="2" charset="-122"/>
                    <a:ea typeface="字魂27号-布丁体" panose="00000500000000000000" pitchFamily="2" charset="-122"/>
                  </a:rPr>
                  <a:t>答辩学生：李春雄</a:t>
                </a:r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78CF612-4246-3821-4B18-FF8BC46EEBA9}"/>
                </a:ext>
              </a:extLst>
            </p:cNvPr>
            <p:cNvSpPr txBox="1"/>
            <p:nvPr/>
          </p:nvSpPr>
          <p:spPr>
            <a:xfrm>
              <a:off x="6096000" y="4773513"/>
              <a:ext cx="2050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E189B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指导老师：王云华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D12FFEC-F934-ECE5-D19D-E2B1CEE9E3F1}"/>
              </a:ext>
            </a:extLst>
          </p:cNvPr>
          <p:cNvGrpSpPr/>
          <p:nvPr/>
        </p:nvGrpSpPr>
        <p:grpSpPr>
          <a:xfrm>
            <a:off x="3770351" y="3862427"/>
            <a:ext cx="4651295" cy="494244"/>
            <a:chOff x="3770353" y="3790282"/>
            <a:chExt cx="4651295" cy="49424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9CDE24E-A750-0A02-C768-75A76EAE8AFC}"/>
                </a:ext>
              </a:extLst>
            </p:cNvPr>
            <p:cNvGrpSpPr/>
            <p:nvPr/>
          </p:nvGrpSpPr>
          <p:grpSpPr>
            <a:xfrm>
              <a:off x="3770353" y="3790282"/>
              <a:ext cx="4651295" cy="494244"/>
              <a:chOff x="3411402" y="3605566"/>
              <a:chExt cx="5526808" cy="587275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D7573C2-5C0E-AE1A-E142-3BAF345102F6}"/>
                  </a:ext>
                </a:extLst>
              </p:cNvPr>
              <p:cNvSpPr/>
              <p:nvPr/>
            </p:nvSpPr>
            <p:spPr>
              <a:xfrm>
                <a:off x="3510412" y="3688172"/>
                <a:ext cx="5427798" cy="504669"/>
              </a:xfrm>
              <a:prstGeom prst="rect">
                <a:avLst/>
              </a:prstGeom>
              <a:noFill/>
              <a:ln w="28575">
                <a:solidFill>
                  <a:srgbClr val="0E1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E5ECFE-7B3A-80EA-E31E-641A2CA392F3}"/>
                  </a:ext>
                </a:extLst>
              </p:cNvPr>
              <p:cNvSpPr/>
              <p:nvPr/>
            </p:nvSpPr>
            <p:spPr>
              <a:xfrm>
                <a:off x="3411402" y="3605566"/>
                <a:ext cx="5427798" cy="504669"/>
              </a:xfrm>
              <a:prstGeom prst="rect">
                <a:avLst/>
              </a:prstGeom>
              <a:solidFill>
                <a:srgbClr val="FB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DB4A4C5-5CFD-51A1-A6C4-D7EA2772AB1E}"/>
                </a:ext>
              </a:extLst>
            </p:cNvPr>
            <p:cNvSpPr txBox="1"/>
            <p:nvPr/>
          </p:nvSpPr>
          <p:spPr>
            <a:xfrm>
              <a:off x="3789607" y="3814896"/>
              <a:ext cx="4578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E189B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基于 </a:t>
              </a:r>
              <a:r>
                <a:rPr lang="en-US" altLang="zh-CN" sz="1400" dirty="0">
                  <a:solidFill>
                    <a:srgbClr val="0E189B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Spring Boot </a:t>
              </a:r>
              <a:r>
                <a:rPr lang="zh-CN" altLang="en-US" sz="1400" dirty="0">
                  <a:solidFill>
                    <a:srgbClr val="0E189B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和 </a:t>
              </a:r>
              <a:r>
                <a:rPr lang="en-US" altLang="zh-CN" sz="1400" dirty="0">
                  <a:solidFill>
                    <a:srgbClr val="0E189B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Vue </a:t>
              </a:r>
              <a:r>
                <a:rPr lang="zh-CN" altLang="en-US" sz="1400" dirty="0">
                  <a:solidFill>
                    <a:srgbClr val="0E189B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的家谱服务系统的设计与实现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50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îšľïḑê">
            <a:extLst>
              <a:ext uri="{FF2B5EF4-FFF2-40B4-BE49-F238E27FC236}">
                <a16:creationId xmlns:a16="http://schemas.microsoft.com/office/drawing/2014/main" id="{4D069427-2D72-4033-B744-36687CE5B7C7}"/>
              </a:ext>
            </a:extLst>
          </p:cNvPr>
          <p:cNvSpPr/>
          <p:nvPr/>
        </p:nvSpPr>
        <p:spPr>
          <a:xfrm>
            <a:off x="2826292" y="3307883"/>
            <a:ext cx="592272" cy="9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6" h="21600" extrusionOk="0">
                <a:moveTo>
                  <a:pt x="248" y="0"/>
                </a:moveTo>
                <a:cubicBezTo>
                  <a:pt x="-394" y="3423"/>
                  <a:pt x="224" y="6830"/>
                  <a:pt x="1940" y="9968"/>
                </a:cubicBezTo>
                <a:cubicBezTo>
                  <a:pt x="3705" y="13196"/>
                  <a:pt x="6652" y="16173"/>
                  <a:pt x="10864" y="18394"/>
                </a:cubicBezTo>
                <a:cubicBezTo>
                  <a:pt x="13880" y="19984"/>
                  <a:pt x="17424" y="21083"/>
                  <a:pt x="21206" y="21600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21" name="îṣ1ídê">
            <a:extLst>
              <a:ext uri="{FF2B5EF4-FFF2-40B4-BE49-F238E27FC236}">
                <a16:creationId xmlns:a16="http://schemas.microsoft.com/office/drawing/2014/main" id="{AFB016B3-4A11-49CF-8994-1AAA1799FE0E}"/>
              </a:ext>
            </a:extLst>
          </p:cNvPr>
          <p:cNvSpPr/>
          <p:nvPr/>
        </p:nvSpPr>
        <p:spPr>
          <a:xfrm rot="10800000">
            <a:off x="8310923" y="1663724"/>
            <a:ext cx="494038" cy="764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74" h="21600" extrusionOk="0">
                <a:moveTo>
                  <a:pt x="737" y="0"/>
                </a:moveTo>
                <a:cubicBezTo>
                  <a:pt x="-1626" y="6731"/>
                  <a:pt x="1797" y="13810"/>
                  <a:pt x="9518" y="18160"/>
                </a:cubicBezTo>
                <a:cubicBezTo>
                  <a:pt x="12560" y="19874"/>
                  <a:pt x="16145" y="21054"/>
                  <a:pt x="19974" y="21600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B7C7DB4-90B5-41E3-8121-F5CE9CC7B5DA}"/>
              </a:ext>
            </a:extLst>
          </p:cNvPr>
          <p:cNvGrpSpPr/>
          <p:nvPr/>
        </p:nvGrpSpPr>
        <p:grpSpPr>
          <a:xfrm>
            <a:off x="3023969" y="1817179"/>
            <a:ext cx="6341738" cy="3039351"/>
            <a:chOff x="3023969" y="1817179"/>
            <a:chExt cx="6341738" cy="3039351"/>
          </a:xfrm>
        </p:grpSpPr>
        <p:sp>
          <p:nvSpPr>
            <p:cNvPr id="8" name="iṩ1îḋê">
              <a:extLst>
                <a:ext uri="{FF2B5EF4-FFF2-40B4-BE49-F238E27FC236}">
                  <a16:creationId xmlns:a16="http://schemas.microsoft.com/office/drawing/2014/main" id="{91697103-DAE0-4330-BBE7-AC07A88E523A}"/>
                </a:ext>
              </a:extLst>
            </p:cNvPr>
            <p:cNvSpPr/>
            <p:nvPr/>
          </p:nvSpPr>
          <p:spPr>
            <a:xfrm flipH="1">
              <a:off x="7576071" y="1817179"/>
              <a:ext cx="1293930" cy="1407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8" h="21493" extrusionOk="0">
                  <a:moveTo>
                    <a:pt x="11568" y="6"/>
                  </a:moveTo>
                  <a:cubicBezTo>
                    <a:pt x="10467" y="43"/>
                    <a:pt x="9346" y="277"/>
                    <a:pt x="8301" y="788"/>
                  </a:cubicBezTo>
                  <a:cubicBezTo>
                    <a:pt x="4875" y="2463"/>
                    <a:pt x="3315" y="6243"/>
                    <a:pt x="3652" y="9979"/>
                  </a:cubicBezTo>
                  <a:cubicBezTo>
                    <a:pt x="3692" y="10421"/>
                    <a:pt x="3758" y="10863"/>
                    <a:pt x="3744" y="11307"/>
                  </a:cubicBezTo>
                  <a:cubicBezTo>
                    <a:pt x="3716" y="12255"/>
                    <a:pt x="3336" y="13151"/>
                    <a:pt x="2797" y="13941"/>
                  </a:cubicBezTo>
                  <a:cubicBezTo>
                    <a:pt x="2116" y="14939"/>
                    <a:pt x="1172" y="15789"/>
                    <a:pt x="0" y="16380"/>
                  </a:cubicBezTo>
                  <a:cubicBezTo>
                    <a:pt x="1733" y="16479"/>
                    <a:pt x="3416" y="16991"/>
                    <a:pt x="4893" y="17861"/>
                  </a:cubicBezTo>
                  <a:cubicBezTo>
                    <a:pt x="6369" y="18731"/>
                    <a:pt x="7640" y="19959"/>
                    <a:pt x="8551" y="21493"/>
                  </a:cubicBezTo>
                  <a:cubicBezTo>
                    <a:pt x="8701" y="20438"/>
                    <a:pt x="9092" y="19426"/>
                    <a:pt x="9696" y="18535"/>
                  </a:cubicBezTo>
                  <a:cubicBezTo>
                    <a:pt x="10107" y="17927"/>
                    <a:pt x="10617" y="17377"/>
                    <a:pt x="11235" y="16940"/>
                  </a:cubicBezTo>
                  <a:cubicBezTo>
                    <a:pt x="11534" y="16729"/>
                    <a:pt x="11856" y="16547"/>
                    <a:pt x="12210" y="16439"/>
                  </a:cubicBezTo>
                  <a:cubicBezTo>
                    <a:pt x="12438" y="16370"/>
                    <a:pt x="12674" y="16333"/>
                    <a:pt x="12913" y="16329"/>
                  </a:cubicBezTo>
                  <a:cubicBezTo>
                    <a:pt x="13803" y="16250"/>
                    <a:pt x="14690" y="16015"/>
                    <a:pt x="15546" y="15627"/>
                  </a:cubicBezTo>
                  <a:cubicBezTo>
                    <a:pt x="19790" y="13704"/>
                    <a:pt x="21600" y="8798"/>
                    <a:pt x="19584" y="4699"/>
                  </a:cubicBezTo>
                  <a:cubicBezTo>
                    <a:pt x="18078" y="1636"/>
                    <a:pt x="14866" y="-107"/>
                    <a:pt x="11568" y="6"/>
                  </a:cubicBezTo>
                  <a:close/>
                </a:path>
              </a:pathLst>
            </a:custGeom>
            <a:solidFill>
              <a:srgbClr val="C12414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îŝ1ïḑê">
              <a:extLst>
                <a:ext uri="{FF2B5EF4-FFF2-40B4-BE49-F238E27FC236}">
                  <a16:creationId xmlns:a16="http://schemas.microsoft.com/office/drawing/2014/main" id="{787FD920-3C6A-453F-B9C0-ADB151894C38}"/>
                </a:ext>
              </a:extLst>
            </p:cNvPr>
            <p:cNvSpPr/>
            <p:nvPr/>
          </p:nvSpPr>
          <p:spPr>
            <a:xfrm flipH="1">
              <a:off x="7727909" y="1968366"/>
              <a:ext cx="772142" cy="772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50" h="18950" extrusionOk="0">
                  <a:moveTo>
                    <a:pt x="18038" y="5425"/>
                  </a:moveTo>
                  <a:cubicBezTo>
                    <a:pt x="15801" y="695"/>
                    <a:pt x="10154" y="-1325"/>
                    <a:pt x="5425" y="912"/>
                  </a:cubicBezTo>
                  <a:cubicBezTo>
                    <a:pt x="696" y="3149"/>
                    <a:pt x="-1325" y="8796"/>
                    <a:pt x="912" y="13525"/>
                  </a:cubicBezTo>
                  <a:cubicBezTo>
                    <a:pt x="3148" y="18254"/>
                    <a:pt x="8796" y="20275"/>
                    <a:pt x="13525" y="18038"/>
                  </a:cubicBezTo>
                  <a:cubicBezTo>
                    <a:pt x="18254" y="15801"/>
                    <a:pt x="20275" y="10154"/>
                    <a:pt x="18038" y="54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0" name="îṩḻíde">
              <a:extLst>
                <a:ext uri="{FF2B5EF4-FFF2-40B4-BE49-F238E27FC236}">
                  <a16:creationId xmlns:a16="http://schemas.microsoft.com/office/drawing/2014/main" id="{89D642F0-CFC0-4BE1-A7D1-5EF0F5A523CF}"/>
                </a:ext>
              </a:extLst>
            </p:cNvPr>
            <p:cNvSpPr/>
            <p:nvPr/>
          </p:nvSpPr>
          <p:spPr>
            <a:xfrm flipH="1">
              <a:off x="7938255" y="2879404"/>
              <a:ext cx="1427452" cy="1328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2" h="21587" extrusionOk="0">
                  <a:moveTo>
                    <a:pt x="7907" y="0"/>
                  </a:moveTo>
                  <a:cubicBezTo>
                    <a:pt x="6906" y="-13"/>
                    <a:pt x="5883" y="190"/>
                    <a:pt x="4894" y="634"/>
                  </a:cubicBezTo>
                  <a:cubicBezTo>
                    <a:pt x="884" y="2433"/>
                    <a:pt x="-1098" y="7565"/>
                    <a:pt x="622" y="11990"/>
                  </a:cubicBezTo>
                  <a:cubicBezTo>
                    <a:pt x="2075" y="15732"/>
                    <a:pt x="5652" y="17579"/>
                    <a:pt x="9206" y="17297"/>
                  </a:cubicBezTo>
                  <a:cubicBezTo>
                    <a:pt x="9486" y="17275"/>
                    <a:pt x="9766" y="17240"/>
                    <a:pt x="10047" y="17244"/>
                  </a:cubicBezTo>
                  <a:cubicBezTo>
                    <a:pt x="11079" y="17256"/>
                    <a:pt x="12042" y="17765"/>
                    <a:pt x="12862" y="18471"/>
                  </a:cubicBezTo>
                  <a:cubicBezTo>
                    <a:pt x="13781" y="19263"/>
                    <a:pt x="14547" y="20314"/>
                    <a:pt x="15062" y="21587"/>
                  </a:cubicBezTo>
                  <a:cubicBezTo>
                    <a:pt x="15247" y="19757"/>
                    <a:pt x="15835" y="18008"/>
                    <a:pt x="16763" y="16504"/>
                  </a:cubicBezTo>
                  <a:cubicBezTo>
                    <a:pt x="17692" y="14999"/>
                    <a:pt x="18960" y="13742"/>
                    <a:pt x="20502" y="12898"/>
                  </a:cubicBezTo>
                  <a:cubicBezTo>
                    <a:pt x="18373" y="12545"/>
                    <a:pt x="16507" y="10921"/>
                    <a:pt x="15719" y="8526"/>
                  </a:cubicBezTo>
                  <a:cubicBezTo>
                    <a:pt x="15568" y="8069"/>
                    <a:pt x="15465" y="7599"/>
                    <a:pt x="15359" y="7125"/>
                  </a:cubicBezTo>
                  <a:cubicBezTo>
                    <a:pt x="15237" y="6576"/>
                    <a:pt x="15111" y="6019"/>
                    <a:pt x="14931" y="5471"/>
                  </a:cubicBezTo>
                  <a:cubicBezTo>
                    <a:pt x="13811" y="2075"/>
                    <a:pt x="10934" y="41"/>
                    <a:pt x="790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iš1îďé">
              <a:extLst>
                <a:ext uri="{FF2B5EF4-FFF2-40B4-BE49-F238E27FC236}">
                  <a16:creationId xmlns:a16="http://schemas.microsoft.com/office/drawing/2014/main" id="{96A4322F-FDB3-469E-88C1-02CD8B507602}"/>
                </a:ext>
              </a:extLst>
            </p:cNvPr>
            <p:cNvSpPr/>
            <p:nvPr/>
          </p:nvSpPr>
          <p:spPr>
            <a:xfrm flipH="1">
              <a:off x="8438669" y="3031090"/>
              <a:ext cx="771086" cy="77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54" h="19054" extrusionOk="0">
                  <a:moveTo>
                    <a:pt x="5969" y="692"/>
                  </a:moveTo>
                  <a:cubicBezTo>
                    <a:pt x="1089" y="2657"/>
                    <a:pt x="-1273" y="8206"/>
                    <a:pt x="692" y="13085"/>
                  </a:cubicBezTo>
                  <a:cubicBezTo>
                    <a:pt x="2657" y="17965"/>
                    <a:pt x="8206" y="20327"/>
                    <a:pt x="13085" y="18362"/>
                  </a:cubicBezTo>
                  <a:cubicBezTo>
                    <a:pt x="17965" y="16397"/>
                    <a:pt x="20327" y="10848"/>
                    <a:pt x="18362" y="5969"/>
                  </a:cubicBezTo>
                  <a:cubicBezTo>
                    <a:pt x="16397" y="1089"/>
                    <a:pt x="10848" y="-1273"/>
                    <a:pt x="5969" y="69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2" name="îšḻïḑê">
              <a:extLst>
                <a:ext uri="{FF2B5EF4-FFF2-40B4-BE49-F238E27FC236}">
                  <a16:creationId xmlns:a16="http://schemas.microsoft.com/office/drawing/2014/main" id="{92B24134-03A3-4024-91B6-71CF928C7797}"/>
                </a:ext>
              </a:extLst>
            </p:cNvPr>
            <p:cNvSpPr/>
            <p:nvPr/>
          </p:nvSpPr>
          <p:spPr>
            <a:xfrm flipH="1">
              <a:off x="6696328" y="3424242"/>
              <a:ext cx="1629610" cy="1432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564" extrusionOk="0">
                  <a:moveTo>
                    <a:pt x="16395" y="0"/>
                  </a:moveTo>
                  <a:cubicBezTo>
                    <a:pt x="15338" y="2211"/>
                    <a:pt x="13230" y="3601"/>
                    <a:pt x="10921" y="3416"/>
                  </a:cubicBezTo>
                  <a:cubicBezTo>
                    <a:pt x="10449" y="3379"/>
                    <a:pt x="9990" y="3266"/>
                    <a:pt x="9526" y="3183"/>
                  </a:cubicBezTo>
                  <a:cubicBezTo>
                    <a:pt x="9089" y="3104"/>
                    <a:pt x="8648" y="3048"/>
                    <a:pt x="8202" y="3040"/>
                  </a:cubicBezTo>
                  <a:cubicBezTo>
                    <a:pt x="3697" y="2950"/>
                    <a:pt x="20" y="7100"/>
                    <a:pt x="0" y="12235"/>
                  </a:cubicBezTo>
                  <a:cubicBezTo>
                    <a:pt x="-20" y="17348"/>
                    <a:pt x="3594" y="21524"/>
                    <a:pt x="8088" y="21564"/>
                  </a:cubicBezTo>
                  <a:cubicBezTo>
                    <a:pt x="12191" y="21600"/>
                    <a:pt x="15602" y="18173"/>
                    <a:pt x="16197" y="13688"/>
                  </a:cubicBezTo>
                  <a:cubicBezTo>
                    <a:pt x="16208" y="13603"/>
                    <a:pt x="16218" y="13517"/>
                    <a:pt x="16227" y="13431"/>
                  </a:cubicBezTo>
                  <a:cubicBezTo>
                    <a:pt x="16236" y="13350"/>
                    <a:pt x="16244" y="13269"/>
                    <a:pt x="16251" y="13188"/>
                  </a:cubicBezTo>
                  <a:cubicBezTo>
                    <a:pt x="16271" y="12959"/>
                    <a:pt x="16287" y="12727"/>
                    <a:pt x="16341" y="12506"/>
                  </a:cubicBezTo>
                  <a:cubicBezTo>
                    <a:pt x="16382" y="12335"/>
                    <a:pt x="16444" y="12172"/>
                    <a:pt x="16533" y="12023"/>
                  </a:cubicBezTo>
                  <a:cubicBezTo>
                    <a:pt x="16572" y="11958"/>
                    <a:pt x="16616" y="11896"/>
                    <a:pt x="16664" y="11839"/>
                  </a:cubicBezTo>
                  <a:cubicBezTo>
                    <a:pt x="16708" y="11779"/>
                    <a:pt x="16753" y="11719"/>
                    <a:pt x="16800" y="11660"/>
                  </a:cubicBezTo>
                  <a:cubicBezTo>
                    <a:pt x="17294" y="11030"/>
                    <a:pt x="17884" y="10497"/>
                    <a:pt x="18542" y="10093"/>
                  </a:cubicBezTo>
                  <a:cubicBezTo>
                    <a:pt x="19446" y="9538"/>
                    <a:pt x="20481" y="9223"/>
                    <a:pt x="21580" y="9224"/>
                  </a:cubicBezTo>
                  <a:cubicBezTo>
                    <a:pt x="20127" y="8304"/>
                    <a:pt x="18894" y="6990"/>
                    <a:pt x="17993" y="5410"/>
                  </a:cubicBezTo>
                  <a:cubicBezTo>
                    <a:pt x="17092" y="3830"/>
                    <a:pt x="16523" y="1984"/>
                    <a:pt x="1639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iṥļídê">
              <a:extLst>
                <a:ext uri="{FF2B5EF4-FFF2-40B4-BE49-F238E27FC236}">
                  <a16:creationId xmlns:a16="http://schemas.microsoft.com/office/drawing/2014/main" id="{824593AF-25DE-4487-8EDF-4EA50045253F}"/>
                </a:ext>
              </a:extLst>
            </p:cNvPr>
            <p:cNvSpPr/>
            <p:nvPr/>
          </p:nvSpPr>
          <p:spPr>
            <a:xfrm flipH="1">
              <a:off x="7248836" y="3779323"/>
              <a:ext cx="924047" cy="92404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4" name="ïṧľiḍè">
              <a:extLst>
                <a:ext uri="{FF2B5EF4-FFF2-40B4-BE49-F238E27FC236}">
                  <a16:creationId xmlns:a16="http://schemas.microsoft.com/office/drawing/2014/main" id="{FEFCAF9C-FADD-4E0D-A96A-48BAE877DF2A}"/>
                </a:ext>
              </a:extLst>
            </p:cNvPr>
            <p:cNvSpPr/>
            <p:nvPr/>
          </p:nvSpPr>
          <p:spPr>
            <a:xfrm flipH="1">
              <a:off x="5458733" y="2855123"/>
              <a:ext cx="1632440" cy="1439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8" h="21590" extrusionOk="0">
                  <a:moveTo>
                    <a:pt x="7777" y="0"/>
                  </a:moveTo>
                  <a:cubicBezTo>
                    <a:pt x="6532" y="-10"/>
                    <a:pt x="5267" y="340"/>
                    <a:pt x="4091" y="1090"/>
                  </a:cubicBezTo>
                  <a:cubicBezTo>
                    <a:pt x="323" y="3491"/>
                    <a:pt x="-1102" y="9086"/>
                    <a:pt x="918" y="13576"/>
                  </a:cubicBezTo>
                  <a:cubicBezTo>
                    <a:pt x="2580" y="17270"/>
                    <a:pt x="6049" y="19049"/>
                    <a:pt x="9330" y="18255"/>
                  </a:cubicBezTo>
                  <a:cubicBezTo>
                    <a:pt x="9527" y="18207"/>
                    <a:pt x="9724" y="18150"/>
                    <a:pt x="9918" y="18077"/>
                  </a:cubicBezTo>
                  <a:cubicBezTo>
                    <a:pt x="10028" y="18035"/>
                    <a:pt x="10138" y="17987"/>
                    <a:pt x="10249" y="17950"/>
                  </a:cubicBezTo>
                  <a:cubicBezTo>
                    <a:pt x="10660" y="17810"/>
                    <a:pt x="11090" y="17799"/>
                    <a:pt x="11514" y="17859"/>
                  </a:cubicBezTo>
                  <a:cubicBezTo>
                    <a:pt x="11682" y="17882"/>
                    <a:pt x="11849" y="17917"/>
                    <a:pt x="12014" y="17960"/>
                  </a:cubicBezTo>
                  <a:cubicBezTo>
                    <a:pt x="12618" y="18116"/>
                    <a:pt x="13203" y="18376"/>
                    <a:pt x="13742" y="18738"/>
                  </a:cubicBezTo>
                  <a:cubicBezTo>
                    <a:pt x="14703" y="19383"/>
                    <a:pt x="15527" y="20347"/>
                    <a:pt x="16089" y="21590"/>
                  </a:cubicBezTo>
                  <a:cubicBezTo>
                    <a:pt x="16106" y="19706"/>
                    <a:pt x="16510" y="17854"/>
                    <a:pt x="17259" y="16204"/>
                  </a:cubicBezTo>
                  <a:cubicBezTo>
                    <a:pt x="18008" y="14555"/>
                    <a:pt x="19102" y="13109"/>
                    <a:pt x="20498" y="12038"/>
                  </a:cubicBezTo>
                  <a:cubicBezTo>
                    <a:pt x="18595" y="11859"/>
                    <a:pt x="16800" y="10648"/>
                    <a:pt x="15712" y="8617"/>
                  </a:cubicBezTo>
                  <a:cubicBezTo>
                    <a:pt x="15642" y="8487"/>
                    <a:pt x="15575" y="8355"/>
                    <a:pt x="15518" y="8216"/>
                  </a:cubicBezTo>
                  <a:cubicBezTo>
                    <a:pt x="15374" y="7856"/>
                    <a:pt x="15316" y="7463"/>
                    <a:pt x="15238" y="7078"/>
                  </a:cubicBezTo>
                  <a:cubicBezTo>
                    <a:pt x="15085" y="6329"/>
                    <a:pt x="14858" y="5589"/>
                    <a:pt x="14542" y="4880"/>
                  </a:cubicBezTo>
                  <a:cubicBezTo>
                    <a:pt x="13166" y="1786"/>
                    <a:pt x="10518" y="21"/>
                    <a:pt x="777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is1ïďé">
              <a:extLst>
                <a:ext uri="{FF2B5EF4-FFF2-40B4-BE49-F238E27FC236}">
                  <a16:creationId xmlns:a16="http://schemas.microsoft.com/office/drawing/2014/main" id="{1D26AF5E-F01E-4391-9B9E-785F277253FF}"/>
                </a:ext>
              </a:extLst>
            </p:cNvPr>
            <p:cNvSpPr/>
            <p:nvPr/>
          </p:nvSpPr>
          <p:spPr>
            <a:xfrm flipH="1">
              <a:off x="6012637" y="3007444"/>
              <a:ext cx="925880" cy="92588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6" name="ïṣļíďe">
              <a:extLst>
                <a:ext uri="{FF2B5EF4-FFF2-40B4-BE49-F238E27FC236}">
                  <a16:creationId xmlns:a16="http://schemas.microsoft.com/office/drawing/2014/main" id="{4F83673C-6E6D-470B-A029-5C5FE7A196C2}"/>
                </a:ext>
              </a:extLst>
            </p:cNvPr>
            <p:cNvSpPr/>
            <p:nvPr/>
          </p:nvSpPr>
          <p:spPr>
            <a:xfrm flipH="1">
              <a:off x="4152796" y="3375395"/>
              <a:ext cx="1661599" cy="1445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1" extrusionOk="0">
                  <a:moveTo>
                    <a:pt x="16325" y="0"/>
                  </a:moveTo>
                  <a:cubicBezTo>
                    <a:pt x="15247" y="1970"/>
                    <a:pt x="13395" y="3323"/>
                    <a:pt x="11258" y="3497"/>
                  </a:cubicBezTo>
                  <a:cubicBezTo>
                    <a:pt x="11121" y="3508"/>
                    <a:pt x="10984" y="3514"/>
                    <a:pt x="10847" y="3512"/>
                  </a:cubicBezTo>
                  <a:cubicBezTo>
                    <a:pt x="10356" y="3501"/>
                    <a:pt x="9884" y="3374"/>
                    <a:pt x="9402" y="3283"/>
                  </a:cubicBezTo>
                  <a:cubicBezTo>
                    <a:pt x="8952" y="3198"/>
                    <a:pt x="8493" y="3145"/>
                    <a:pt x="8027" y="3141"/>
                  </a:cubicBezTo>
                  <a:cubicBezTo>
                    <a:pt x="3589" y="3111"/>
                    <a:pt x="-9" y="7260"/>
                    <a:pt x="0" y="12368"/>
                  </a:cubicBezTo>
                  <a:cubicBezTo>
                    <a:pt x="9" y="17459"/>
                    <a:pt x="3597" y="21580"/>
                    <a:pt x="8027" y="21591"/>
                  </a:cubicBezTo>
                  <a:cubicBezTo>
                    <a:pt x="11723" y="21600"/>
                    <a:pt x="14839" y="18740"/>
                    <a:pt x="15757" y="14831"/>
                  </a:cubicBezTo>
                  <a:cubicBezTo>
                    <a:pt x="15810" y="14608"/>
                    <a:pt x="15855" y="14384"/>
                    <a:pt x="15896" y="14157"/>
                  </a:cubicBezTo>
                  <a:cubicBezTo>
                    <a:pt x="15991" y="13631"/>
                    <a:pt x="16067" y="13091"/>
                    <a:pt x="16293" y="12618"/>
                  </a:cubicBezTo>
                  <a:cubicBezTo>
                    <a:pt x="16428" y="12335"/>
                    <a:pt x="16611" y="12089"/>
                    <a:pt x="16802" y="11853"/>
                  </a:cubicBezTo>
                  <a:cubicBezTo>
                    <a:pt x="17252" y="11297"/>
                    <a:pt x="17752" y="10792"/>
                    <a:pt x="18314" y="10387"/>
                  </a:cubicBezTo>
                  <a:cubicBezTo>
                    <a:pt x="19265" y="9703"/>
                    <a:pt x="20388" y="9311"/>
                    <a:pt x="21591" y="9320"/>
                  </a:cubicBezTo>
                  <a:cubicBezTo>
                    <a:pt x="20126" y="8398"/>
                    <a:pt x="18880" y="7075"/>
                    <a:pt x="17965" y="5479"/>
                  </a:cubicBezTo>
                  <a:cubicBezTo>
                    <a:pt x="17050" y="3883"/>
                    <a:pt x="16466" y="2014"/>
                    <a:pt x="1632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ïṡļîdè">
              <a:extLst>
                <a:ext uri="{FF2B5EF4-FFF2-40B4-BE49-F238E27FC236}">
                  <a16:creationId xmlns:a16="http://schemas.microsoft.com/office/drawing/2014/main" id="{772B0AD3-E5CD-4356-94A4-D913BC07E405}"/>
                </a:ext>
              </a:extLst>
            </p:cNvPr>
            <p:cNvSpPr/>
            <p:nvPr/>
          </p:nvSpPr>
          <p:spPr>
            <a:xfrm flipH="1">
              <a:off x="4735525" y="3740728"/>
              <a:ext cx="923176" cy="9235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8" name="iŝ1iḓe">
              <a:extLst>
                <a:ext uri="{FF2B5EF4-FFF2-40B4-BE49-F238E27FC236}">
                  <a16:creationId xmlns:a16="http://schemas.microsoft.com/office/drawing/2014/main" id="{F70FFE06-D595-45BD-92B5-FECDFFDF6320}"/>
                </a:ext>
              </a:extLst>
            </p:cNvPr>
            <p:cNvSpPr/>
            <p:nvPr/>
          </p:nvSpPr>
          <p:spPr>
            <a:xfrm flipH="1">
              <a:off x="3023969" y="2557883"/>
              <a:ext cx="1543903" cy="1543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1095"/>
                    <a:pt x="12" y="11387"/>
                    <a:pt x="36" y="11676"/>
                  </a:cubicBezTo>
                  <a:cubicBezTo>
                    <a:pt x="334" y="15393"/>
                    <a:pt x="2514" y="18579"/>
                    <a:pt x="5623" y="20280"/>
                  </a:cubicBezTo>
                  <a:cubicBezTo>
                    <a:pt x="7160" y="21121"/>
                    <a:pt x="8924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0E189B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iSľiḋe">
              <a:extLst>
                <a:ext uri="{FF2B5EF4-FFF2-40B4-BE49-F238E27FC236}">
                  <a16:creationId xmlns:a16="http://schemas.microsoft.com/office/drawing/2014/main" id="{D41E7A50-E219-4D43-90DE-D2137D81789A}"/>
                </a:ext>
              </a:extLst>
            </p:cNvPr>
            <p:cNvSpPr/>
            <p:nvPr/>
          </p:nvSpPr>
          <p:spPr>
            <a:xfrm flipH="1">
              <a:off x="3218392" y="2752298"/>
              <a:ext cx="1155057" cy="115506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2" name="iṣļíḑé">
              <a:extLst>
                <a:ext uri="{FF2B5EF4-FFF2-40B4-BE49-F238E27FC236}">
                  <a16:creationId xmlns:a16="http://schemas.microsoft.com/office/drawing/2014/main" id="{6B11CBE1-1077-438C-A2D4-97867BB9DA76}"/>
                </a:ext>
              </a:extLst>
            </p:cNvPr>
            <p:cNvSpPr/>
            <p:nvPr/>
          </p:nvSpPr>
          <p:spPr>
            <a:xfrm>
              <a:off x="4920968" y="4228714"/>
              <a:ext cx="552287" cy="31770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Vant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3" name="íṩḷidé">
              <a:extLst>
                <a:ext uri="{FF2B5EF4-FFF2-40B4-BE49-F238E27FC236}">
                  <a16:creationId xmlns:a16="http://schemas.microsoft.com/office/drawing/2014/main" id="{58396467-B1E1-4CDC-B0BD-332486479249}"/>
                </a:ext>
              </a:extLst>
            </p:cNvPr>
            <p:cNvSpPr/>
            <p:nvPr/>
          </p:nvSpPr>
          <p:spPr>
            <a:xfrm>
              <a:off x="6067768" y="3462245"/>
              <a:ext cx="815618" cy="31770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Element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4" name="iṧlïḓê">
              <a:extLst>
                <a:ext uri="{FF2B5EF4-FFF2-40B4-BE49-F238E27FC236}">
                  <a16:creationId xmlns:a16="http://schemas.microsoft.com/office/drawing/2014/main" id="{BFBFEDB3-59C5-4F1A-9D32-5703DF4DA498}"/>
                </a:ext>
              </a:extLst>
            </p:cNvPr>
            <p:cNvSpPr/>
            <p:nvPr/>
          </p:nvSpPr>
          <p:spPr>
            <a:xfrm>
              <a:off x="7434715" y="4244439"/>
              <a:ext cx="552287" cy="31770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 fontScale="92500"/>
            </a:bodyPr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Axios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5" name="íṧlíḓe">
              <a:extLst>
                <a:ext uri="{FF2B5EF4-FFF2-40B4-BE49-F238E27FC236}">
                  <a16:creationId xmlns:a16="http://schemas.microsoft.com/office/drawing/2014/main" id="{FD378653-C3D7-440C-AE61-80C47CC85F55}"/>
                </a:ext>
              </a:extLst>
            </p:cNvPr>
            <p:cNvSpPr/>
            <p:nvPr/>
          </p:nvSpPr>
          <p:spPr>
            <a:xfrm>
              <a:off x="8590567" y="3441135"/>
              <a:ext cx="467289" cy="27489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 fontScale="55000" lnSpcReduction="20000"/>
            </a:bodyPr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Day.js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6" name="ïsḷîďé">
              <a:extLst>
                <a:ext uri="{FF2B5EF4-FFF2-40B4-BE49-F238E27FC236}">
                  <a16:creationId xmlns:a16="http://schemas.microsoft.com/office/drawing/2014/main" id="{933B85AD-6EEB-4240-A30C-FBCB51CACA6B}"/>
                </a:ext>
              </a:extLst>
            </p:cNvPr>
            <p:cNvSpPr/>
            <p:nvPr/>
          </p:nvSpPr>
          <p:spPr>
            <a:xfrm>
              <a:off x="7815217" y="2375133"/>
              <a:ext cx="600833" cy="31770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 fontScale="77500" lnSpcReduction="20000"/>
            </a:bodyPr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ECharts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7" name="íṧḷide">
              <a:extLst>
                <a:ext uri="{FF2B5EF4-FFF2-40B4-BE49-F238E27FC236}">
                  <a16:creationId xmlns:a16="http://schemas.microsoft.com/office/drawing/2014/main" id="{EEA8A30B-5A61-46B6-95FF-0D469AA2B0D5}"/>
                </a:ext>
              </a:extLst>
            </p:cNvPr>
            <p:cNvSpPr/>
            <p:nvPr/>
          </p:nvSpPr>
          <p:spPr>
            <a:xfrm>
              <a:off x="3479411" y="3343733"/>
              <a:ext cx="633019" cy="384150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Vue.js</a:t>
              </a:r>
            </a:p>
          </p:txBody>
        </p:sp>
        <p:sp>
          <p:nvSpPr>
            <p:cNvPr id="28" name="íṧľîḓê">
              <a:extLst>
                <a:ext uri="{FF2B5EF4-FFF2-40B4-BE49-F238E27FC236}">
                  <a16:creationId xmlns:a16="http://schemas.microsoft.com/office/drawing/2014/main" id="{6CCBCFAA-2769-4CD3-AAE2-6A582F76CF77}"/>
                </a:ext>
              </a:extLst>
            </p:cNvPr>
            <p:cNvSpPr/>
            <p:nvPr/>
          </p:nvSpPr>
          <p:spPr>
            <a:xfrm>
              <a:off x="3623485" y="2931780"/>
              <a:ext cx="344871" cy="344349"/>
            </a:xfrm>
            <a:custGeom>
              <a:avLst/>
              <a:gdLst>
                <a:gd name="connsiteX0" fmla="*/ 106370 w 607639"/>
                <a:gd name="connsiteY0" fmla="*/ 436610 h 606722"/>
                <a:gd name="connsiteX1" fmla="*/ 61329 w 607639"/>
                <a:gd name="connsiteY1" fmla="*/ 480515 h 606722"/>
                <a:gd name="connsiteX2" fmla="*/ 126397 w 607639"/>
                <a:gd name="connsiteY2" fmla="*/ 545485 h 606722"/>
                <a:gd name="connsiteX3" fmla="*/ 170369 w 607639"/>
                <a:gd name="connsiteY3" fmla="*/ 500513 h 606722"/>
                <a:gd name="connsiteX4" fmla="*/ 455714 w 607639"/>
                <a:gd name="connsiteY4" fmla="*/ 404481 h 606722"/>
                <a:gd name="connsiteX5" fmla="*/ 531614 w 607639"/>
                <a:gd name="connsiteY5" fmla="*/ 404481 h 606722"/>
                <a:gd name="connsiteX6" fmla="*/ 531703 w 607639"/>
                <a:gd name="connsiteY6" fmla="*/ 404481 h 606722"/>
                <a:gd name="connsiteX7" fmla="*/ 531792 w 607639"/>
                <a:gd name="connsiteY7" fmla="*/ 404481 h 606722"/>
                <a:gd name="connsiteX8" fmla="*/ 548075 w 607639"/>
                <a:gd name="connsiteY8" fmla="*/ 410525 h 606722"/>
                <a:gd name="connsiteX9" fmla="*/ 551456 w 607639"/>
                <a:gd name="connsiteY9" fmla="*/ 413991 h 606722"/>
                <a:gd name="connsiteX10" fmla="*/ 556973 w 607639"/>
                <a:gd name="connsiteY10" fmla="*/ 429012 h 606722"/>
                <a:gd name="connsiteX11" fmla="*/ 556973 w 607639"/>
                <a:gd name="connsiteY11" fmla="*/ 429811 h 606722"/>
                <a:gd name="connsiteX12" fmla="*/ 556973 w 607639"/>
                <a:gd name="connsiteY12" fmla="*/ 505625 h 606722"/>
                <a:gd name="connsiteX13" fmla="*/ 531614 w 607639"/>
                <a:gd name="connsiteY13" fmla="*/ 530867 h 606722"/>
                <a:gd name="connsiteX14" fmla="*/ 506343 w 607639"/>
                <a:gd name="connsiteY14" fmla="*/ 505625 h 606722"/>
                <a:gd name="connsiteX15" fmla="*/ 476001 w 607639"/>
                <a:gd name="connsiteY15" fmla="*/ 546065 h 606722"/>
                <a:gd name="connsiteX16" fmla="*/ 455714 w 607639"/>
                <a:gd name="connsiteY16" fmla="*/ 556197 h 606722"/>
                <a:gd name="connsiteX17" fmla="*/ 440498 w 607639"/>
                <a:gd name="connsiteY17" fmla="*/ 551131 h 606722"/>
                <a:gd name="connsiteX18" fmla="*/ 435515 w 607639"/>
                <a:gd name="connsiteY18" fmla="*/ 515757 h 606722"/>
                <a:gd name="connsiteX19" fmla="*/ 481073 w 607639"/>
                <a:gd name="connsiteY19" fmla="*/ 455053 h 606722"/>
                <a:gd name="connsiteX20" fmla="*/ 455714 w 607639"/>
                <a:gd name="connsiteY20" fmla="*/ 455053 h 606722"/>
                <a:gd name="connsiteX21" fmla="*/ 430443 w 607639"/>
                <a:gd name="connsiteY21" fmla="*/ 429811 h 606722"/>
                <a:gd name="connsiteX22" fmla="*/ 455714 w 607639"/>
                <a:gd name="connsiteY22" fmla="*/ 404481 h 606722"/>
                <a:gd name="connsiteX23" fmla="*/ 157786 w 607639"/>
                <a:gd name="connsiteY23" fmla="*/ 282117 h 606722"/>
                <a:gd name="connsiteX24" fmla="*/ 175710 w 607639"/>
                <a:gd name="connsiteY24" fmla="*/ 289516 h 606722"/>
                <a:gd name="connsiteX25" fmla="*/ 317685 w 607639"/>
                <a:gd name="connsiteY25" fmla="*/ 431277 h 606722"/>
                <a:gd name="connsiteX26" fmla="*/ 317685 w 607639"/>
                <a:gd name="connsiteY26" fmla="*/ 467006 h 606722"/>
                <a:gd name="connsiteX27" fmla="*/ 245229 w 607639"/>
                <a:gd name="connsiteY27" fmla="*/ 539441 h 606722"/>
                <a:gd name="connsiteX28" fmla="*/ 227248 w 607639"/>
                <a:gd name="connsiteY28" fmla="*/ 546818 h 606722"/>
                <a:gd name="connsiteX29" fmla="*/ 209357 w 607639"/>
                <a:gd name="connsiteY29" fmla="*/ 539441 h 606722"/>
                <a:gd name="connsiteX30" fmla="*/ 206241 w 607639"/>
                <a:gd name="connsiteY30" fmla="*/ 536242 h 606722"/>
                <a:gd name="connsiteX31" fmla="*/ 144734 w 607639"/>
                <a:gd name="connsiteY31" fmla="*/ 599079 h 606722"/>
                <a:gd name="connsiteX32" fmla="*/ 126753 w 607639"/>
                <a:gd name="connsiteY32" fmla="*/ 606722 h 606722"/>
                <a:gd name="connsiteX33" fmla="*/ 126575 w 607639"/>
                <a:gd name="connsiteY33" fmla="*/ 606722 h 606722"/>
                <a:gd name="connsiteX34" fmla="*/ 108684 w 607639"/>
                <a:gd name="connsiteY34" fmla="*/ 599256 h 606722"/>
                <a:gd name="connsiteX35" fmla="*/ 7388 w 607639"/>
                <a:gd name="connsiteY35" fmla="*/ 498113 h 606722"/>
                <a:gd name="connsiteX36" fmla="*/ 0 w 607639"/>
                <a:gd name="connsiteY36" fmla="*/ 480160 h 606722"/>
                <a:gd name="connsiteX37" fmla="*/ 7655 w 607639"/>
                <a:gd name="connsiteY37" fmla="*/ 462206 h 606722"/>
                <a:gd name="connsiteX38" fmla="*/ 70587 w 607639"/>
                <a:gd name="connsiteY38" fmla="*/ 400792 h 606722"/>
                <a:gd name="connsiteX39" fmla="*/ 67382 w 607639"/>
                <a:gd name="connsiteY39" fmla="*/ 397681 h 606722"/>
                <a:gd name="connsiteX40" fmla="*/ 59994 w 607639"/>
                <a:gd name="connsiteY40" fmla="*/ 379728 h 606722"/>
                <a:gd name="connsiteX41" fmla="*/ 67382 w 607639"/>
                <a:gd name="connsiteY41" fmla="*/ 361863 h 606722"/>
                <a:gd name="connsiteX42" fmla="*/ 139927 w 607639"/>
                <a:gd name="connsiteY42" fmla="*/ 289516 h 606722"/>
                <a:gd name="connsiteX43" fmla="*/ 157786 w 607639"/>
                <a:gd name="connsiteY43" fmla="*/ 282117 h 606722"/>
                <a:gd name="connsiteX44" fmla="*/ 363724 w 607639"/>
                <a:gd name="connsiteY44" fmla="*/ 101159 h 606722"/>
                <a:gd name="connsiteX45" fmla="*/ 353254 w 607639"/>
                <a:gd name="connsiteY45" fmla="*/ 105492 h 606722"/>
                <a:gd name="connsiteX46" fmla="*/ 320945 w 607639"/>
                <a:gd name="connsiteY46" fmla="*/ 137752 h 606722"/>
                <a:gd name="connsiteX47" fmla="*/ 323793 w 607639"/>
                <a:gd name="connsiteY47" fmla="*/ 139974 h 606722"/>
                <a:gd name="connsiteX48" fmla="*/ 335898 w 607639"/>
                <a:gd name="connsiteY48" fmla="*/ 148417 h 606722"/>
                <a:gd name="connsiteX49" fmla="*/ 341149 w 607639"/>
                <a:gd name="connsiteY49" fmla="*/ 151794 h 606722"/>
                <a:gd name="connsiteX50" fmla="*/ 359930 w 607639"/>
                <a:gd name="connsiteY50" fmla="*/ 162459 h 606722"/>
                <a:gd name="connsiteX51" fmla="*/ 408439 w 607639"/>
                <a:gd name="connsiteY51" fmla="*/ 198897 h 606722"/>
                <a:gd name="connsiteX52" fmla="*/ 444933 w 607639"/>
                <a:gd name="connsiteY52" fmla="*/ 247243 h 606722"/>
                <a:gd name="connsiteX53" fmla="*/ 455614 w 607639"/>
                <a:gd name="connsiteY53" fmla="*/ 266084 h 606722"/>
                <a:gd name="connsiteX54" fmla="*/ 458907 w 607639"/>
                <a:gd name="connsiteY54" fmla="*/ 271239 h 606722"/>
                <a:gd name="connsiteX55" fmla="*/ 467452 w 607639"/>
                <a:gd name="connsiteY55" fmla="*/ 283326 h 606722"/>
                <a:gd name="connsiteX56" fmla="*/ 469677 w 607639"/>
                <a:gd name="connsiteY56" fmla="*/ 286258 h 606722"/>
                <a:gd name="connsiteX57" fmla="*/ 501987 w 607639"/>
                <a:gd name="connsiteY57" fmla="*/ 253998 h 606722"/>
                <a:gd name="connsiteX58" fmla="*/ 501987 w 607639"/>
                <a:gd name="connsiteY58" fmla="*/ 233024 h 606722"/>
                <a:gd name="connsiteX59" fmla="*/ 374260 w 607639"/>
                <a:gd name="connsiteY59" fmla="*/ 105492 h 606722"/>
                <a:gd name="connsiteX60" fmla="*/ 363724 w 607639"/>
                <a:gd name="connsiteY60" fmla="*/ 101159 h 606722"/>
                <a:gd name="connsiteX61" fmla="*/ 177209 w 607639"/>
                <a:gd name="connsiteY61" fmla="*/ 50521 h 606722"/>
                <a:gd name="connsiteX62" fmla="*/ 195096 w 607639"/>
                <a:gd name="connsiteY62" fmla="*/ 57919 h 606722"/>
                <a:gd name="connsiteX63" fmla="*/ 195096 w 607639"/>
                <a:gd name="connsiteY63" fmla="*/ 93644 h 606722"/>
                <a:gd name="connsiteX64" fmla="*/ 137075 w 607639"/>
                <a:gd name="connsiteY64" fmla="*/ 151675 h 606722"/>
                <a:gd name="connsiteX65" fmla="*/ 151936 w 607639"/>
                <a:gd name="connsiteY65" fmla="*/ 151675 h 606722"/>
                <a:gd name="connsiteX66" fmla="*/ 177209 w 607639"/>
                <a:gd name="connsiteY66" fmla="*/ 176914 h 606722"/>
                <a:gd name="connsiteX67" fmla="*/ 151936 w 607639"/>
                <a:gd name="connsiteY67" fmla="*/ 202241 h 606722"/>
                <a:gd name="connsiteX68" fmla="*/ 75939 w 607639"/>
                <a:gd name="connsiteY68" fmla="*/ 202241 h 606722"/>
                <a:gd name="connsiteX69" fmla="*/ 59387 w 607639"/>
                <a:gd name="connsiteY69" fmla="*/ 196020 h 606722"/>
                <a:gd name="connsiteX70" fmla="*/ 55916 w 607639"/>
                <a:gd name="connsiteY70" fmla="*/ 192288 h 606722"/>
                <a:gd name="connsiteX71" fmla="*/ 50755 w 607639"/>
                <a:gd name="connsiteY71" fmla="*/ 178691 h 606722"/>
                <a:gd name="connsiteX72" fmla="*/ 50666 w 607639"/>
                <a:gd name="connsiteY72" fmla="*/ 176736 h 606722"/>
                <a:gd name="connsiteX73" fmla="*/ 50666 w 607639"/>
                <a:gd name="connsiteY73" fmla="*/ 101109 h 606722"/>
                <a:gd name="connsiteX74" fmla="*/ 75939 w 607639"/>
                <a:gd name="connsiteY74" fmla="*/ 75782 h 606722"/>
                <a:gd name="connsiteX75" fmla="*/ 101301 w 607639"/>
                <a:gd name="connsiteY75" fmla="*/ 101109 h 606722"/>
                <a:gd name="connsiteX76" fmla="*/ 101301 w 607639"/>
                <a:gd name="connsiteY76" fmla="*/ 115861 h 606722"/>
                <a:gd name="connsiteX77" fmla="*/ 159322 w 607639"/>
                <a:gd name="connsiteY77" fmla="*/ 57919 h 606722"/>
                <a:gd name="connsiteX78" fmla="*/ 177209 w 607639"/>
                <a:gd name="connsiteY78" fmla="*/ 50521 h 606722"/>
                <a:gd name="connsiteX79" fmla="*/ 480892 w 607639"/>
                <a:gd name="connsiteY79" fmla="*/ 0 h 606722"/>
                <a:gd name="connsiteX80" fmla="*/ 498960 w 607639"/>
                <a:gd name="connsiteY80" fmla="*/ 7376 h 606722"/>
                <a:gd name="connsiteX81" fmla="*/ 600162 w 607639"/>
                <a:gd name="connsiteY81" fmla="*/ 108513 h 606722"/>
                <a:gd name="connsiteX82" fmla="*/ 607639 w 607639"/>
                <a:gd name="connsiteY82" fmla="*/ 126554 h 606722"/>
                <a:gd name="connsiteX83" fmla="*/ 599984 w 607639"/>
                <a:gd name="connsiteY83" fmla="*/ 144507 h 606722"/>
                <a:gd name="connsiteX84" fmla="*/ 541417 w 607639"/>
                <a:gd name="connsiteY84" fmla="*/ 201741 h 606722"/>
                <a:gd name="connsiteX85" fmla="*/ 537768 w 607639"/>
                <a:gd name="connsiteY85" fmla="*/ 289724 h 606722"/>
                <a:gd name="connsiteX86" fmla="*/ 486499 w 607639"/>
                <a:gd name="connsiteY86" fmla="*/ 340915 h 606722"/>
                <a:gd name="connsiteX87" fmla="*/ 484719 w 607639"/>
                <a:gd name="connsiteY87" fmla="*/ 342159 h 606722"/>
                <a:gd name="connsiteX88" fmla="*/ 480002 w 607639"/>
                <a:gd name="connsiteY88" fmla="*/ 345270 h 606722"/>
                <a:gd name="connsiteX89" fmla="*/ 476530 w 607639"/>
                <a:gd name="connsiteY89" fmla="*/ 346869 h 606722"/>
                <a:gd name="connsiteX90" fmla="*/ 471190 w 607639"/>
                <a:gd name="connsiteY90" fmla="*/ 347847 h 606722"/>
                <a:gd name="connsiteX91" fmla="*/ 468609 w 607639"/>
                <a:gd name="connsiteY91" fmla="*/ 348380 h 606722"/>
                <a:gd name="connsiteX92" fmla="*/ 467452 w 607639"/>
                <a:gd name="connsiteY92" fmla="*/ 348114 h 606722"/>
                <a:gd name="connsiteX93" fmla="*/ 462111 w 607639"/>
                <a:gd name="connsiteY93" fmla="*/ 347047 h 606722"/>
                <a:gd name="connsiteX94" fmla="*/ 458373 w 607639"/>
                <a:gd name="connsiteY94" fmla="*/ 345981 h 606722"/>
                <a:gd name="connsiteX95" fmla="*/ 457305 w 607639"/>
                <a:gd name="connsiteY95" fmla="*/ 345714 h 606722"/>
                <a:gd name="connsiteX96" fmla="*/ 428911 w 607639"/>
                <a:gd name="connsiteY96" fmla="*/ 331494 h 606722"/>
                <a:gd name="connsiteX97" fmla="*/ 407282 w 607639"/>
                <a:gd name="connsiteY97" fmla="*/ 335049 h 606722"/>
                <a:gd name="connsiteX98" fmla="*/ 376308 w 607639"/>
                <a:gd name="connsiteY98" fmla="*/ 365888 h 606722"/>
                <a:gd name="connsiteX99" fmla="*/ 344265 w 607639"/>
                <a:gd name="connsiteY99" fmla="*/ 379219 h 606722"/>
                <a:gd name="connsiteX100" fmla="*/ 312133 w 607639"/>
                <a:gd name="connsiteY100" fmla="*/ 365888 h 606722"/>
                <a:gd name="connsiteX101" fmla="*/ 241194 w 607639"/>
                <a:gd name="connsiteY101" fmla="*/ 295057 h 606722"/>
                <a:gd name="connsiteX102" fmla="*/ 241194 w 607639"/>
                <a:gd name="connsiteY102" fmla="*/ 230891 h 606722"/>
                <a:gd name="connsiteX103" fmla="*/ 272079 w 607639"/>
                <a:gd name="connsiteY103" fmla="*/ 200052 h 606722"/>
                <a:gd name="connsiteX104" fmla="*/ 275551 w 607639"/>
                <a:gd name="connsiteY104" fmla="*/ 178456 h 606722"/>
                <a:gd name="connsiteX105" fmla="*/ 261398 w 607639"/>
                <a:gd name="connsiteY105" fmla="*/ 150106 h 606722"/>
                <a:gd name="connsiteX106" fmla="*/ 261131 w 607639"/>
                <a:gd name="connsiteY106" fmla="*/ 149039 h 606722"/>
                <a:gd name="connsiteX107" fmla="*/ 260063 w 607639"/>
                <a:gd name="connsiteY107" fmla="*/ 145307 h 606722"/>
                <a:gd name="connsiteX108" fmla="*/ 258995 w 607639"/>
                <a:gd name="connsiteY108" fmla="*/ 139974 h 606722"/>
                <a:gd name="connsiteX109" fmla="*/ 259262 w 607639"/>
                <a:gd name="connsiteY109" fmla="*/ 136242 h 606722"/>
                <a:gd name="connsiteX110" fmla="*/ 260241 w 607639"/>
                <a:gd name="connsiteY110" fmla="*/ 130909 h 606722"/>
                <a:gd name="connsiteX111" fmla="*/ 261754 w 607639"/>
                <a:gd name="connsiteY111" fmla="*/ 127443 h 606722"/>
                <a:gd name="connsiteX112" fmla="*/ 264959 w 607639"/>
                <a:gd name="connsiteY112" fmla="*/ 122733 h 606722"/>
                <a:gd name="connsiteX113" fmla="*/ 266116 w 607639"/>
                <a:gd name="connsiteY113" fmla="*/ 120955 h 606722"/>
                <a:gd name="connsiteX114" fmla="*/ 317384 w 607639"/>
                <a:gd name="connsiteY114" fmla="*/ 69676 h 606722"/>
                <a:gd name="connsiteX115" fmla="*/ 405591 w 607639"/>
                <a:gd name="connsiteY115" fmla="*/ 66121 h 606722"/>
                <a:gd name="connsiteX116" fmla="*/ 462912 w 607639"/>
                <a:gd name="connsiteY116" fmla="*/ 7554 h 606722"/>
                <a:gd name="connsiteX117" fmla="*/ 480892 w 607639"/>
                <a:gd name="connsiteY11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607639" h="606722">
                  <a:moveTo>
                    <a:pt x="106370" y="436610"/>
                  </a:moveTo>
                  <a:lnTo>
                    <a:pt x="61329" y="480515"/>
                  </a:lnTo>
                  <a:lnTo>
                    <a:pt x="126397" y="545485"/>
                  </a:lnTo>
                  <a:lnTo>
                    <a:pt x="170369" y="500513"/>
                  </a:lnTo>
                  <a:close/>
                  <a:moveTo>
                    <a:pt x="455714" y="404481"/>
                  </a:moveTo>
                  <a:lnTo>
                    <a:pt x="531614" y="404481"/>
                  </a:lnTo>
                  <a:lnTo>
                    <a:pt x="531703" y="404481"/>
                  </a:lnTo>
                  <a:lnTo>
                    <a:pt x="531792" y="404481"/>
                  </a:lnTo>
                  <a:cubicBezTo>
                    <a:pt x="538020" y="404481"/>
                    <a:pt x="543715" y="406792"/>
                    <a:pt x="548075" y="410525"/>
                  </a:cubicBezTo>
                  <a:cubicBezTo>
                    <a:pt x="549321" y="411591"/>
                    <a:pt x="550388" y="412747"/>
                    <a:pt x="551456" y="413991"/>
                  </a:cubicBezTo>
                  <a:cubicBezTo>
                    <a:pt x="554748" y="418079"/>
                    <a:pt x="556795" y="423323"/>
                    <a:pt x="556973" y="429012"/>
                  </a:cubicBezTo>
                  <a:cubicBezTo>
                    <a:pt x="556973" y="429278"/>
                    <a:pt x="556973" y="429545"/>
                    <a:pt x="556973" y="429811"/>
                  </a:cubicBezTo>
                  <a:lnTo>
                    <a:pt x="556973" y="505625"/>
                  </a:lnTo>
                  <a:cubicBezTo>
                    <a:pt x="556973" y="519579"/>
                    <a:pt x="545673" y="530867"/>
                    <a:pt x="531614" y="530867"/>
                  </a:cubicBezTo>
                  <a:cubicBezTo>
                    <a:pt x="517644" y="530867"/>
                    <a:pt x="506343" y="519579"/>
                    <a:pt x="506343" y="505625"/>
                  </a:cubicBezTo>
                  <a:lnTo>
                    <a:pt x="476001" y="546065"/>
                  </a:lnTo>
                  <a:cubicBezTo>
                    <a:pt x="471018" y="552731"/>
                    <a:pt x="463366" y="556197"/>
                    <a:pt x="455714" y="556197"/>
                  </a:cubicBezTo>
                  <a:cubicBezTo>
                    <a:pt x="450375" y="556197"/>
                    <a:pt x="445125" y="554508"/>
                    <a:pt x="440498" y="551131"/>
                  </a:cubicBezTo>
                  <a:cubicBezTo>
                    <a:pt x="429375" y="542776"/>
                    <a:pt x="427062" y="526867"/>
                    <a:pt x="435515" y="515757"/>
                  </a:cubicBezTo>
                  <a:lnTo>
                    <a:pt x="481073" y="455053"/>
                  </a:lnTo>
                  <a:lnTo>
                    <a:pt x="455714" y="455053"/>
                  </a:lnTo>
                  <a:cubicBezTo>
                    <a:pt x="441744" y="455053"/>
                    <a:pt x="430443" y="443765"/>
                    <a:pt x="430443" y="429811"/>
                  </a:cubicBezTo>
                  <a:cubicBezTo>
                    <a:pt x="430443" y="415857"/>
                    <a:pt x="441744" y="404481"/>
                    <a:pt x="455714" y="404481"/>
                  </a:cubicBezTo>
                  <a:close/>
                  <a:moveTo>
                    <a:pt x="157786" y="282117"/>
                  </a:moveTo>
                  <a:cubicBezTo>
                    <a:pt x="164272" y="282117"/>
                    <a:pt x="170770" y="284584"/>
                    <a:pt x="175710" y="289516"/>
                  </a:cubicBezTo>
                  <a:lnTo>
                    <a:pt x="317685" y="431277"/>
                  </a:lnTo>
                  <a:cubicBezTo>
                    <a:pt x="327565" y="441142"/>
                    <a:pt x="327565" y="457140"/>
                    <a:pt x="317685" y="467006"/>
                  </a:cubicBezTo>
                  <a:lnTo>
                    <a:pt x="245229" y="539441"/>
                  </a:lnTo>
                  <a:cubicBezTo>
                    <a:pt x="240422" y="544152"/>
                    <a:pt x="234013" y="546818"/>
                    <a:pt x="227248" y="546818"/>
                  </a:cubicBezTo>
                  <a:cubicBezTo>
                    <a:pt x="220572" y="546818"/>
                    <a:pt x="214163" y="544152"/>
                    <a:pt x="209357" y="539441"/>
                  </a:cubicBezTo>
                  <a:lnTo>
                    <a:pt x="206241" y="536242"/>
                  </a:lnTo>
                  <a:lnTo>
                    <a:pt x="144734" y="599079"/>
                  </a:lnTo>
                  <a:cubicBezTo>
                    <a:pt x="140016" y="603967"/>
                    <a:pt x="133518" y="606633"/>
                    <a:pt x="126753" y="606722"/>
                  </a:cubicBezTo>
                  <a:lnTo>
                    <a:pt x="126575" y="606722"/>
                  </a:lnTo>
                  <a:cubicBezTo>
                    <a:pt x="119899" y="606722"/>
                    <a:pt x="113491" y="604056"/>
                    <a:pt x="108684" y="599256"/>
                  </a:cubicBezTo>
                  <a:lnTo>
                    <a:pt x="7388" y="498113"/>
                  </a:lnTo>
                  <a:cubicBezTo>
                    <a:pt x="2670" y="493403"/>
                    <a:pt x="0" y="486914"/>
                    <a:pt x="0" y="480160"/>
                  </a:cubicBezTo>
                  <a:cubicBezTo>
                    <a:pt x="89" y="473405"/>
                    <a:pt x="2759" y="466917"/>
                    <a:pt x="7655" y="462206"/>
                  </a:cubicBezTo>
                  <a:lnTo>
                    <a:pt x="70587" y="400792"/>
                  </a:lnTo>
                  <a:lnTo>
                    <a:pt x="67382" y="397681"/>
                  </a:lnTo>
                  <a:cubicBezTo>
                    <a:pt x="62665" y="392882"/>
                    <a:pt x="59994" y="386482"/>
                    <a:pt x="59994" y="379728"/>
                  </a:cubicBezTo>
                  <a:cubicBezTo>
                    <a:pt x="59994" y="373062"/>
                    <a:pt x="62665" y="366663"/>
                    <a:pt x="67382" y="361863"/>
                  </a:cubicBezTo>
                  <a:lnTo>
                    <a:pt x="139927" y="289516"/>
                  </a:lnTo>
                  <a:cubicBezTo>
                    <a:pt x="144823" y="284584"/>
                    <a:pt x="151299" y="282117"/>
                    <a:pt x="157786" y="282117"/>
                  </a:cubicBezTo>
                  <a:close/>
                  <a:moveTo>
                    <a:pt x="363724" y="101159"/>
                  </a:moveTo>
                  <a:cubicBezTo>
                    <a:pt x="359930" y="101159"/>
                    <a:pt x="356147" y="102604"/>
                    <a:pt x="353254" y="105492"/>
                  </a:cubicBezTo>
                  <a:lnTo>
                    <a:pt x="320945" y="137752"/>
                  </a:lnTo>
                  <a:cubicBezTo>
                    <a:pt x="321835" y="138463"/>
                    <a:pt x="322814" y="139174"/>
                    <a:pt x="323793" y="139974"/>
                  </a:cubicBezTo>
                  <a:cubicBezTo>
                    <a:pt x="327709" y="142818"/>
                    <a:pt x="331715" y="145662"/>
                    <a:pt x="335898" y="148417"/>
                  </a:cubicBezTo>
                  <a:cubicBezTo>
                    <a:pt x="337678" y="149572"/>
                    <a:pt x="339369" y="150728"/>
                    <a:pt x="341149" y="151794"/>
                  </a:cubicBezTo>
                  <a:cubicBezTo>
                    <a:pt x="347113" y="155527"/>
                    <a:pt x="353254" y="159082"/>
                    <a:pt x="359930" y="162459"/>
                  </a:cubicBezTo>
                  <a:cubicBezTo>
                    <a:pt x="376040" y="170724"/>
                    <a:pt x="392863" y="183344"/>
                    <a:pt x="408439" y="198897"/>
                  </a:cubicBezTo>
                  <a:cubicBezTo>
                    <a:pt x="424016" y="214449"/>
                    <a:pt x="436655" y="231246"/>
                    <a:pt x="444933" y="247243"/>
                  </a:cubicBezTo>
                  <a:cubicBezTo>
                    <a:pt x="448315" y="253998"/>
                    <a:pt x="451875" y="260130"/>
                    <a:pt x="455614" y="266084"/>
                  </a:cubicBezTo>
                  <a:cubicBezTo>
                    <a:pt x="456682" y="267862"/>
                    <a:pt x="457839" y="269550"/>
                    <a:pt x="458907" y="271239"/>
                  </a:cubicBezTo>
                  <a:cubicBezTo>
                    <a:pt x="461666" y="275416"/>
                    <a:pt x="464514" y="279504"/>
                    <a:pt x="467452" y="283326"/>
                  </a:cubicBezTo>
                  <a:cubicBezTo>
                    <a:pt x="468164" y="284303"/>
                    <a:pt x="468876" y="285281"/>
                    <a:pt x="469677" y="286258"/>
                  </a:cubicBezTo>
                  <a:lnTo>
                    <a:pt x="501987" y="253998"/>
                  </a:lnTo>
                  <a:cubicBezTo>
                    <a:pt x="507772" y="248221"/>
                    <a:pt x="507772" y="238800"/>
                    <a:pt x="501987" y="233024"/>
                  </a:cubicBezTo>
                  <a:lnTo>
                    <a:pt x="374260" y="105492"/>
                  </a:lnTo>
                  <a:cubicBezTo>
                    <a:pt x="371323" y="102604"/>
                    <a:pt x="367518" y="101159"/>
                    <a:pt x="363724" y="101159"/>
                  </a:cubicBezTo>
                  <a:close/>
                  <a:moveTo>
                    <a:pt x="177209" y="50521"/>
                  </a:moveTo>
                  <a:cubicBezTo>
                    <a:pt x="183683" y="50521"/>
                    <a:pt x="190157" y="52987"/>
                    <a:pt x="195096" y="57919"/>
                  </a:cubicBezTo>
                  <a:cubicBezTo>
                    <a:pt x="205063" y="67784"/>
                    <a:pt x="205063" y="83869"/>
                    <a:pt x="195096" y="93644"/>
                  </a:cubicBezTo>
                  <a:lnTo>
                    <a:pt x="137075" y="151675"/>
                  </a:lnTo>
                  <a:lnTo>
                    <a:pt x="151936" y="151675"/>
                  </a:lnTo>
                  <a:cubicBezTo>
                    <a:pt x="165908" y="151675"/>
                    <a:pt x="177209" y="162961"/>
                    <a:pt x="177209" y="176914"/>
                  </a:cubicBezTo>
                  <a:cubicBezTo>
                    <a:pt x="177209" y="190866"/>
                    <a:pt x="165908" y="202241"/>
                    <a:pt x="151936" y="202241"/>
                  </a:cubicBezTo>
                  <a:lnTo>
                    <a:pt x="75939" y="202241"/>
                  </a:lnTo>
                  <a:cubicBezTo>
                    <a:pt x="69621" y="202241"/>
                    <a:pt x="63836" y="199842"/>
                    <a:pt x="59387" y="196020"/>
                  </a:cubicBezTo>
                  <a:cubicBezTo>
                    <a:pt x="58141" y="194954"/>
                    <a:pt x="56984" y="193710"/>
                    <a:pt x="55916" y="192288"/>
                  </a:cubicBezTo>
                  <a:cubicBezTo>
                    <a:pt x="52980" y="188466"/>
                    <a:pt x="51111" y="183845"/>
                    <a:pt x="50755" y="178691"/>
                  </a:cubicBezTo>
                  <a:cubicBezTo>
                    <a:pt x="50666" y="178069"/>
                    <a:pt x="50666" y="177447"/>
                    <a:pt x="50666" y="176736"/>
                  </a:cubicBezTo>
                  <a:lnTo>
                    <a:pt x="50666" y="101109"/>
                  </a:lnTo>
                  <a:cubicBezTo>
                    <a:pt x="50666" y="87157"/>
                    <a:pt x="61968" y="75782"/>
                    <a:pt x="75939" y="75782"/>
                  </a:cubicBezTo>
                  <a:cubicBezTo>
                    <a:pt x="89910" y="75782"/>
                    <a:pt x="101301" y="87157"/>
                    <a:pt x="101301" y="101109"/>
                  </a:cubicBezTo>
                  <a:lnTo>
                    <a:pt x="101301" y="115861"/>
                  </a:lnTo>
                  <a:lnTo>
                    <a:pt x="159322" y="57919"/>
                  </a:lnTo>
                  <a:cubicBezTo>
                    <a:pt x="164261" y="52987"/>
                    <a:pt x="170735" y="50521"/>
                    <a:pt x="177209" y="50521"/>
                  </a:cubicBezTo>
                  <a:close/>
                  <a:moveTo>
                    <a:pt x="480892" y="0"/>
                  </a:moveTo>
                  <a:cubicBezTo>
                    <a:pt x="487122" y="0"/>
                    <a:pt x="494154" y="2666"/>
                    <a:pt x="498960" y="7376"/>
                  </a:cubicBezTo>
                  <a:lnTo>
                    <a:pt x="600162" y="108513"/>
                  </a:lnTo>
                  <a:cubicBezTo>
                    <a:pt x="604969" y="113312"/>
                    <a:pt x="607639" y="119800"/>
                    <a:pt x="607639" y="126554"/>
                  </a:cubicBezTo>
                  <a:cubicBezTo>
                    <a:pt x="607550" y="133309"/>
                    <a:pt x="604880" y="139708"/>
                    <a:pt x="599984" y="144507"/>
                  </a:cubicBezTo>
                  <a:lnTo>
                    <a:pt x="541417" y="201741"/>
                  </a:lnTo>
                  <a:cubicBezTo>
                    <a:pt x="562957" y="227425"/>
                    <a:pt x="561978" y="265640"/>
                    <a:pt x="537768" y="289724"/>
                  </a:cubicBezTo>
                  <a:lnTo>
                    <a:pt x="486499" y="340915"/>
                  </a:lnTo>
                  <a:cubicBezTo>
                    <a:pt x="485965" y="341537"/>
                    <a:pt x="485342" y="341715"/>
                    <a:pt x="484719" y="342159"/>
                  </a:cubicBezTo>
                  <a:cubicBezTo>
                    <a:pt x="483206" y="343403"/>
                    <a:pt x="481693" y="344470"/>
                    <a:pt x="480002" y="345270"/>
                  </a:cubicBezTo>
                  <a:cubicBezTo>
                    <a:pt x="478845" y="345892"/>
                    <a:pt x="477688" y="346425"/>
                    <a:pt x="476530" y="346869"/>
                  </a:cubicBezTo>
                  <a:cubicBezTo>
                    <a:pt x="474750" y="347403"/>
                    <a:pt x="472970" y="347669"/>
                    <a:pt x="471190" y="347847"/>
                  </a:cubicBezTo>
                  <a:cubicBezTo>
                    <a:pt x="470300" y="347936"/>
                    <a:pt x="469499" y="348380"/>
                    <a:pt x="468609" y="348380"/>
                  </a:cubicBezTo>
                  <a:cubicBezTo>
                    <a:pt x="468253" y="348380"/>
                    <a:pt x="467808" y="348114"/>
                    <a:pt x="467452" y="348114"/>
                  </a:cubicBezTo>
                  <a:cubicBezTo>
                    <a:pt x="465582" y="348025"/>
                    <a:pt x="463891" y="347580"/>
                    <a:pt x="462111" y="347047"/>
                  </a:cubicBezTo>
                  <a:cubicBezTo>
                    <a:pt x="460776" y="346692"/>
                    <a:pt x="459530" y="346514"/>
                    <a:pt x="458373" y="345981"/>
                  </a:cubicBezTo>
                  <a:cubicBezTo>
                    <a:pt x="458017" y="345892"/>
                    <a:pt x="457661" y="345892"/>
                    <a:pt x="457305" y="345714"/>
                  </a:cubicBezTo>
                  <a:lnTo>
                    <a:pt x="428911" y="331494"/>
                  </a:lnTo>
                  <a:cubicBezTo>
                    <a:pt x="421702" y="327940"/>
                    <a:pt x="412979" y="329273"/>
                    <a:pt x="407282" y="335049"/>
                  </a:cubicBezTo>
                  <a:lnTo>
                    <a:pt x="376308" y="365888"/>
                  </a:lnTo>
                  <a:cubicBezTo>
                    <a:pt x="367763" y="374509"/>
                    <a:pt x="356370" y="379219"/>
                    <a:pt x="344265" y="379219"/>
                  </a:cubicBezTo>
                  <a:cubicBezTo>
                    <a:pt x="332160" y="379219"/>
                    <a:pt x="320678" y="374509"/>
                    <a:pt x="312133" y="365888"/>
                  </a:cubicBezTo>
                  <a:lnTo>
                    <a:pt x="241194" y="295057"/>
                  </a:lnTo>
                  <a:cubicBezTo>
                    <a:pt x="223481" y="277371"/>
                    <a:pt x="223481" y="248576"/>
                    <a:pt x="241194" y="230891"/>
                  </a:cubicBezTo>
                  <a:lnTo>
                    <a:pt x="272079" y="200052"/>
                  </a:lnTo>
                  <a:cubicBezTo>
                    <a:pt x="277776" y="194364"/>
                    <a:pt x="279200" y="185655"/>
                    <a:pt x="275551" y="178456"/>
                  </a:cubicBezTo>
                  <a:lnTo>
                    <a:pt x="261398" y="150106"/>
                  </a:lnTo>
                  <a:cubicBezTo>
                    <a:pt x="261220" y="149750"/>
                    <a:pt x="261220" y="149395"/>
                    <a:pt x="261131" y="149039"/>
                  </a:cubicBezTo>
                  <a:cubicBezTo>
                    <a:pt x="260508" y="147884"/>
                    <a:pt x="260330" y="146640"/>
                    <a:pt x="260063" y="145307"/>
                  </a:cubicBezTo>
                  <a:cubicBezTo>
                    <a:pt x="259529" y="143529"/>
                    <a:pt x="259084" y="141841"/>
                    <a:pt x="258995" y="139974"/>
                  </a:cubicBezTo>
                  <a:cubicBezTo>
                    <a:pt x="258906" y="138730"/>
                    <a:pt x="259084" y="137486"/>
                    <a:pt x="259262" y="136242"/>
                  </a:cubicBezTo>
                  <a:cubicBezTo>
                    <a:pt x="259440" y="134375"/>
                    <a:pt x="259707" y="132687"/>
                    <a:pt x="260241" y="130909"/>
                  </a:cubicBezTo>
                  <a:cubicBezTo>
                    <a:pt x="260686" y="129754"/>
                    <a:pt x="261220" y="128599"/>
                    <a:pt x="261754" y="127443"/>
                  </a:cubicBezTo>
                  <a:cubicBezTo>
                    <a:pt x="262644" y="125755"/>
                    <a:pt x="263713" y="124155"/>
                    <a:pt x="264959" y="122733"/>
                  </a:cubicBezTo>
                  <a:cubicBezTo>
                    <a:pt x="265404" y="122111"/>
                    <a:pt x="265582" y="121400"/>
                    <a:pt x="266116" y="120955"/>
                  </a:cubicBezTo>
                  <a:lnTo>
                    <a:pt x="317384" y="69676"/>
                  </a:lnTo>
                  <a:cubicBezTo>
                    <a:pt x="341505" y="45592"/>
                    <a:pt x="379868" y="44525"/>
                    <a:pt x="405591" y="66121"/>
                  </a:cubicBezTo>
                  <a:lnTo>
                    <a:pt x="462912" y="7554"/>
                  </a:lnTo>
                  <a:cubicBezTo>
                    <a:pt x="467719" y="2755"/>
                    <a:pt x="474127" y="89"/>
                    <a:pt x="48089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29" name="îṣḷîḓê">
              <a:extLst>
                <a:ext uri="{FF2B5EF4-FFF2-40B4-BE49-F238E27FC236}">
                  <a16:creationId xmlns:a16="http://schemas.microsoft.com/office/drawing/2014/main" id="{6049FD2B-82A5-42DB-9AD3-3C43FBD880CC}"/>
                </a:ext>
              </a:extLst>
            </p:cNvPr>
            <p:cNvSpPr/>
            <p:nvPr/>
          </p:nvSpPr>
          <p:spPr>
            <a:xfrm>
              <a:off x="5057471" y="3866540"/>
              <a:ext cx="279283" cy="301729"/>
            </a:xfrm>
            <a:custGeom>
              <a:avLst/>
              <a:gdLst>
                <a:gd name="T0" fmla="*/ 371 w 437"/>
                <a:gd name="T1" fmla="*/ 239 h 473"/>
                <a:gd name="T2" fmla="*/ 354 w 437"/>
                <a:gd name="T3" fmla="*/ 222 h 473"/>
                <a:gd name="T4" fmla="*/ 354 w 437"/>
                <a:gd name="T5" fmla="*/ 17 h 473"/>
                <a:gd name="T6" fmla="*/ 371 w 437"/>
                <a:gd name="T7" fmla="*/ 0 h 473"/>
                <a:gd name="T8" fmla="*/ 371 w 437"/>
                <a:gd name="T9" fmla="*/ 239 h 473"/>
                <a:gd name="T10" fmla="*/ 324 w 437"/>
                <a:gd name="T11" fmla="*/ 192 h 473"/>
                <a:gd name="T12" fmla="*/ 341 w 437"/>
                <a:gd name="T13" fmla="*/ 209 h 473"/>
                <a:gd name="T14" fmla="*/ 341 w 437"/>
                <a:gd name="T15" fmla="*/ 30 h 473"/>
                <a:gd name="T16" fmla="*/ 324 w 437"/>
                <a:gd name="T17" fmla="*/ 47 h 473"/>
                <a:gd name="T18" fmla="*/ 324 w 437"/>
                <a:gd name="T19" fmla="*/ 192 h 473"/>
                <a:gd name="T20" fmla="*/ 310 w 437"/>
                <a:gd name="T21" fmla="*/ 178 h 473"/>
                <a:gd name="T22" fmla="*/ 310 w 437"/>
                <a:gd name="T23" fmla="*/ 61 h 473"/>
                <a:gd name="T24" fmla="*/ 293 w 437"/>
                <a:gd name="T25" fmla="*/ 78 h 473"/>
                <a:gd name="T26" fmla="*/ 293 w 437"/>
                <a:gd name="T27" fmla="*/ 161 h 473"/>
                <a:gd name="T28" fmla="*/ 310 w 437"/>
                <a:gd name="T29" fmla="*/ 178 h 473"/>
                <a:gd name="T30" fmla="*/ 83 w 437"/>
                <a:gd name="T31" fmla="*/ 17 h 473"/>
                <a:gd name="T32" fmla="*/ 66 w 437"/>
                <a:gd name="T33" fmla="*/ 0 h 473"/>
                <a:gd name="T34" fmla="*/ 66 w 437"/>
                <a:gd name="T35" fmla="*/ 239 h 473"/>
                <a:gd name="T36" fmla="*/ 83 w 437"/>
                <a:gd name="T37" fmla="*/ 222 h 473"/>
                <a:gd name="T38" fmla="*/ 83 w 437"/>
                <a:gd name="T39" fmla="*/ 17 h 473"/>
                <a:gd name="T40" fmla="*/ 96 w 437"/>
                <a:gd name="T41" fmla="*/ 209 h 473"/>
                <a:gd name="T42" fmla="*/ 113 w 437"/>
                <a:gd name="T43" fmla="*/ 192 h 473"/>
                <a:gd name="T44" fmla="*/ 113 w 437"/>
                <a:gd name="T45" fmla="*/ 47 h 473"/>
                <a:gd name="T46" fmla="*/ 96 w 437"/>
                <a:gd name="T47" fmla="*/ 30 h 473"/>
                <a:gd name="T48" fmla="*/ 96 w 437"/>
                <a:gd name="T49" fmla="*/ 209 h 473"/>
                <a:gd name="T50" fmla="*/ 127 w 437"/>
                <a:gd name="T51" fmla="*/ 178 h 473"/>
                <a:gd name="T52" fmla="*/ 144 w 437"/>
                <a:gd name="T53" fmla="*/ 161 h 473"/>
                <a:gd name="T54" fmla="*/ 144 w 437"/>
                <a:gd name="T55" fmla="*/ 78 h 473"/>
                <a:gd name="T56" fmla="*/ 127 w 437"/>
                <a:gd name="T57" fmla="*/ 61 h 473"/>
                <a:gd name="T58" fmla="*/ 127 w 437"/>
                <a:gd name="T59" fmla="*/ 178 h 473"/>
                <a:gd name="T60" fmla="*/ 318 w 437"/>
                <a:gd name="T61" fmla="*/ 422 h 473"/>
                <a:gd name="T62" fmla="*/ 258 w 437"/>
                <a:gd name="T63" fmla="*/ 422 h 473"/>
                <a:gd name="T64" fmla="*/ 223 w 437"/>
                <a:gd name="T65" fmla="*/ 165 h 473"/>
                <a:gd name="T66" fmla="*/ 252 w 437"/>
                <a:gd name="T67" fmla="*/ 132 h 473"/>
                <a:gd name="T68" fmla="*/ 218 w 437"/>
                <a:gd name="T69" fmla="*/ 98 h 473"/>
                <a:gd name="T70" fmla="*/ 185 w 437"/>
                <a:gd name="T71" fmla="*/ 132 h 473"/>
                <a:gd name="T72" fmla="*/ 214 w 437"/>
                <a:gd name="T73" fmla="*/ 165 h 473"/>
                <a:gd name="T74" fmla="*/ 179 w 437"/>
                <a:gd name="T75" fmla="*/ 422 h 473"/>
                <a:gd name="T76" fmla="*/ 119 w 437"/>
                <a:gd name="T77" fmla="*/ 422 h 473"/>
                <a:gd name="T78" fmla="*/ 94 w 437"/>
                <a:gd name="T79" fmla="*/ 447 h 473"/>
                <a:gd name="T80" fmla="*/ 119 w 437"/>
                <a:gd name="T81" fmla="*/ 473 h 473"/>
                <a:gd name="T82" fmla="*/ 318 w 437"/>
                <a:gd name="T83" fmla="*/ 473 h 473"/>
                <a:gd name="T84" fmla="*/ 343 w 437"/>
                <a:gd name="T85" fmla="*/ 447 h 473"/>
                <a:gd name="T86" fmla="*/ 318 w 437"/>
                <a:gd name="T87" fmla="*/ 42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7" h="473">
                  <a:moveTo>
                    <a:pt x="371" y="239"/>
                  </a:moveTo>
                  <a:lnTo>
                    <a:pt x="354" y="222"/>
                  </a:lnTo>
                  <a:cubicBezTo>
                    <a:pt x="410" y="165"/>
                    <a:pt x="410" y="74"/>
                    <a:pt x="354" y="17"/>
                  </a:cubicBezTo>
                  <a:lnTo>
                    <a:pt x="371" y="0"/>
                  </a:lnTo>
                  <a:cubicBezTo>
                    <a:pt x="437" y="66"/>
                    <a:pt x="437" y="173"/>
                    <a:pt x="371" y="239"/>
                  </a:cubicBezTo>
                  <a:close/>
                  <a:moveTo>
                    <a:pt x="324" y="192"/>
                  </a:moveTo>
                  <a:lnTo>
                    <a:pt x="341" y="209"/>
                  </a:lnTo>
                  <a:cubicBezTo>
                    <a:pt x="390" y="160"/>
                    <a:pt x="390" y="79"/>
                    <a:pt x="341" y="30"/>
                  </a:cubicBezTo>
                  <a:lnTo>
                    <a:pt x="324" y="47"/>
                  </a:lnTo>
                  <a:cubicBezTo>
                    <a:pt x="364" y="87"/>
                    <a:pt x="364" y="152"/>
                    <a:pt x="324" y="192"/>
                  </a:cubicBezTo>
                  <a:close/>
                  <a:moveTo>
                    <a:pt x="310" y="178"/>
                  </a:moveTo>
                  <a:cubicBezTo>
                    <a:pt x="343" y="146"/>
                    <a:pt x="343" y="93"/>
                    <a:pt x="310" y="61"/>
                  </a:cubicBezTo>
                  <a:lnTo>
                    <a:pt x="293" y="78"/>
                  </a:lnTo>
                  <a:cubicBezTo>
                    <a:pt x="316" y="101"/>
                    <a:pt x="316" y="138"/>
                    <a:pt x="293" y="161"/>
                  </a:cubicBezTo>
                  <a:lnTo>
                    <a:pt x="310" y="178"/>
                  </a:lnTo>
                  <a:close/>
                  <a:moveTo>
                    <a:pt x="83" y="17"/>
                  </a:moveTo>
                  <a:lnTo>
                    <a:pt x="66" y="0"/>
                  </a:lnTo>
                  <a:cubicBezTo>
                    <a:pt x="0" y="66"/>
                    <a:pt x="0" y="173"/>
                    <a:pt x="66" y="239"/>
                  </a:cubicBezTo>
                  <a:lnTo>
                    <a:pt x="83" y="222"/>
                  </a:lnTo>
                  <a:cubicBezTo>
                    <a:pt x="27" y="165"/>
                    <a:pt x="27" y="74"/>
                    <a:pt x="83" y="17"/>
                  </a:cubicBezTo>
                  <a:close/>
                  <a:moveTo>
                    <a:pt x="96" y="209"/>
                  </a:moveTo>
                  <a:lnTo>
                    <a:pt x="113" y="192"/>
                  </a:lnTo>
                  <a:cubicBezTo>
                    <a:pt x="73" y="152"/>
                    <a:pt x="73" y="87"/>
                    <a:pt x="113" y="47"/>
                  </a:cubicBezTo>
                  <a:lnTo>
                    <a:pt x="96" y="30"/>
                  </a:lnTo>
                  <a:cubicBezTo>
                    <a:pt x="46" y="79"/>
                    <a:pt x="46" y="160"/>
                    <a:pt x="96" y="209"/>
                  </a:cubicBezTo>
                  <a:close/>
                  <a:moveTo>
                    <a:pt x="127" y="178"/>
                  </a:moveTo>
                  <a:lnTo>
                    <a:pt x="144" y="161"/>
                  </a:lnTo>
                  <a:cubicBezTo>
                    <a:pt x="121" y="138"/>
                    <a:pt x="121" y="101"/>
                    <a:pt x="144" y="78"/>
                  </a:cubicBezTo>
                  <a:lnTo>
                    <a:pt x="127" y="61"/>
                  </a:lnTo>
                  <a:cubicBezTo>
                    <a:pt x="94" y="93"/>
                    <a:pt x="94" y="146"/>
                    <a:pt x="127" y="178"/>
                  </a:cubicBezTo>
                  <a:close/>
                  <a:moveTo>
                    <a:pt x="318" y="422"/>
                  </a:moveTo>
                  <a:lnTo>
                    <a:pt x="258" y="422"/>
                  </a:lnTo>
                  <a:lnTo>
                    <a:pt x="223" y="165"/>
                  </a:lnTo>
                  <a:cubicBezTo>
                    <a:pt x="239" y="163"/>
                    <a:pt x="252" y="149"/>
                    <a:pt x="252" y="132"/>
                  </a:cubicBezTo>
                  <a:cubicBezTo>
                    <a:pt x="252" y="113"/>
                    <a:pt x="237" y="98"/>
                    <a:pt x="218" y="98"/>
                  </a:cubicBezTo>
                  <a:cubicBezTo>
                    <a:pt x="200" y="98"/>
                    <a:pt x="185" y="113"/>
                    <a:pt x="185" y="132"/>
                  </a:cubicBezTo>
                  <a:cubicBezTo>
                    <a:pt x="185" y="149"/>
                    <a:pt x="198" y="163"/>
                    <a:pt x="214" y="165"/>
                  </a:cubicBezTo>
                  <a:lnTo>
                    <a:pt x="179" y="422"/>
                  </a:lnTo>
                  <a:lnTo>
                    <a:pt x="119" y="422"/>
                  </a:lnTo>
                  <a:cubicBezTo>
                    <a:pt x="105" y="422"/>
                    <a:pt x="94" y="433"/>
                    <a:pt x="94" y="447"/>
                  </a:cubicBezTo>
                  <a:cubicBezTo>
                    <a:pt x="94" y="461"/>
                    <a:pt x="105" y="473"/>
                    <a:pt x="119" y="473"/>
                  </a:cubicBezTo>
                  <a:lnTo>
                    <a:pt x="318" y="473"/>
                  </a:lnTo>
                  <a:cubicBezTo>
                    <a:pt x="332" y="473"/>
                    <a:pt x="343" y="461"/>
                    <a:pt x="343" y="447"/>
                  </a:cubicBezTo>
                  <a:cubicBezTo>
                    <a:pt x="343" y="433"/>
                    <a:pt x="332" y="422"/>
                    <a:pt x="318" y="42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30" name="îṥḷide">
              <a:extLst>
                <a:ext uri="{FF2B5EF4-FFF2-40B4-BE49-F238E27FC236}">
                  <a16:creationId xmlns:a16="http://schemas.microsoft.com/office/drawing/2014/main" id="{0F1D8702-4BA0-46C1-8F04-9E7495EB2FD6}"/>
                </a:ext>
              </a:extLst>
            </p:cNvPr>
            <p:cNvSpPr/>
            <p:nvPr/>
          </p:nvSpPr>
          <p:spPr>
            <a:xfrm>
              <a:off x="6352823" y="3134444"/>
              <a:ext cx="245509" cy="301729"/>
            </a:xfrm>
            <a:custGeom>
              <a:avLst/>
              <a:gdLst>
                <a:gd name="connsiteX0" fmla="*/ 337979 w 494593"/>
                <a:gd name="connsiteY0" fmla="*/ 279269 h 607851"/>
                <a:gd name="connsiteX1" fmla="*/ 221300 w 494593"/>
                <a:gd name="connsiteY1" fmla="*/ 336550 h 607851"/>
                <a:gd name="connsiteX2" fmla="*/ 229058 w 494593"/>
                <a:gd name="connsiteY2" fmla="*/ 378487 h 607851"/>
                <a:gd name="connsiteX3" fmla="*/ 270165 w 494593"/>
                <a:gd name="connsiteY3" fmla="*/ 390032 h 607851"/>
                <a:gd name="connsiteX4" fmla="*/ 337979 w 494593"/>
                <a:gd name="connsiteY4" fmla="*/ 279269 h 607851"/>
                <a:gd name="connsiteX5" fmla="*/ 247261 w 494593"/>
                <a:gd name="connsiteY5" fmla="*/ 202100 h 607851"/>
                <a:gd name="connsiteX6" fmla="*/ 406316 w 494593"/>
                <a:gd name="connsiteY6" fmla="*/ 360908 h 607851"/>
                <a:gd name="connsiteX7" fmla="*/ 247261 w 494593"/>
                <a:gd name="connsiteY7" fmla="*/ 519715 h 607851"/>
                <a:gd name="connsiteX8" fmla="*/ 88207 w 494593"/>
                <a:gd name="connsiteY8" fmla="*/ 360908 h 607851"/>
                <a:gd name="connsiteX9" fmla="*/ 247261 w 494593"/>
                <a:gd name="connsiteY9" fmla="*/ 202100 h 607851"/>
                <a:gd name="connsiteX10" fmla="*/ 247297 w 494593"/>
                <a:gd name="connsiteY10" fmla="*/ 160521 h 607851"/>
                <a:gd name="connsiteX11" fmla="*/ 46625 w 494593"/>
                <a:gd name="connsiteY11" fmla="*/ 360907 h 607851"/>
                <a:gd name="connsiteX12" fmla="*/ 247297 w 494593"/>
                <a:gd name="connsiteY12" fmla="*/ 561293 h 607851"/>
                <a:gd name="connsiteX13" fmla="*/ 447968 w 494593"/>
                <a:gd name="connsiteY13" fmla="*/ 360907 h 607851"/>
                <a:gd name="connsiteX14" fmla="*/ 247297 w 494593"/>
                <a:gd name="connsiteY14" fmla="*/ 160521 h 607851"/>
                <a:gd name="connsiteX15" fmla="*/ 247297 w 494593"/>
                <a:gd name="connsiteY15" fmla="*/ 113963 h 607851"/>
                <a:gd name="connsiteX16" fmla="*/ 494593 w 494593"/>
                <a:gd name="connsiteY16" fmla="*/ 360907 h 607851"/>
                <a:gd name="connsiteX17" fmla="*/ 247297 w 494593"/>
                <a:gd name="connsiteY17" fmla="*/ 607851 h 607851"/>
                <a:gd name="connsiteX18" fmla="*/ 0 w 494593"/>
                <a:gd name="connsiteY18" fmla="*/ 360907 h 607851"/>
                <a:gd name="connsiteX19" fmla="*/ 247297 w 494593"/>
                <a:gd name="connsiteY19" fmla="*/ 113963 h 607851"/>
                <a:gd name="connsiteX20" fmla="*/ 106836 w 494593"/>
                <a:gd name="connsiteY20" fmla="*/ 58655 h 607851"/>
                <a:gd name="connsiteX21" fmla="*/ 119283 w 494593"/>
                <a:gd name="connsiteY21" fmla="*/ 68229 h 607851"/>
                <a:gd name="connsiteX22" fmla="*/ 139719 w 494593"/>
                <a:gd name="connsiteY22" fmla="*/ 103546 h 607851"/>
                <a:gd name="connsiteX23" fmla="*/ 68863 w 494593"/>
                <a:gd name="connsiteY23" fmla="*/ 144377 h 607851"/>
                <a:gd name="connsiteX24" fmla="*/ 48427 w 494593"/>
                <a:gd name="connsiteY24" fmla="*/ 109060 h 607851"/>
                <a:gd name="connsiteX25" fmla="*/ 55960 w 494593"/>
                <a:gd name="connsiteY25" fmla="*/ 81119 h 607851"/>
                <a:gd name="connsiteX26" fmla="*/ 91313 w 494593"/>
                <a:gd name="connsiteY26" fmla="*/ 60704 h 607851"/>
                <a:gd name="connsiteX27" fmla="*/ 106836 w 494593"/>
                <a:gd name="connsiteY27" fmla="*/ 58655 h 607851"/>
                <a:gd name="connsiteX28" fmla="*/ 385319 w 494593"/>
                <a:gd name="connsiteY28" fmla="*/ 58655 h 607851"/>
                <a:gd name="connsiteX29" fmla="*/ 400805 w 494593"/>
                <a:gd name="connsiteY29" fmla="*/ 60704 h 607851"/>
                <a:gd name="connsiteX30" fmla="*/ 436233 w 494593"/>
                <a:gd name="connsiteY30" fmla="*/ 81119 h 607851"/>
                <a:gd name="connsiteX31" fmla="*/ 443692 w 494593"/>
                <a:gd name="connsiteY31" fmla="*/ 109060 h 607851"/>
                <a:gd name="connsiteX32" fmla="*/ 423255 w 494593"/>
                <a:gd name="connsiteY32" fmla="*/ 144377 h 607851"/>
                <a:gd name="connsiteX33" fmla="*/ 352474 w 494593"/>
                <a:gd name="connsiteY33" fmla="*/ 103546 h 607851"/>
                <a:gd name="connsiteX34" fmla="*/ 372910 w 494593"/>
                <a:gd name="connsiteY34" fmla="*/ 68229 h 607851"/>
                <a:gd name="connsiteX35" fmla="*/ 385319 w 494593"/>
                <a:gd name="connsiteY35" fmla="*/ 58655 h 607851"/>
                <a:gd name="connsiteX36" fmla="*/ 202278 w 494593"/>
                <a:gd name="connsiteY36" fmla="*/ 0 h 607851"/>
                <a:gd name="connsiteX37" fmla="*/ 292455 w 494593"/>
                <a:gd name="connsiteY37" fmla="*/ 0 h 607851"/>
                <a:gd name="connsiteX38" fmla="*/ 311475 w 494593"/>
                <a:gd name="connsiteY38" fmla="*/ 18996 h 607851"/>
                <a:gd name="connsiteX39" fmla="*/ 311475 w 494593"/>
                <a:gd name="connsiteY39" fmla="*/ 61756 h 607851"/>
                <a:gd name="connsiteX40" fmla="*/ 285295 w 494593"/>
                <a:gd name="connsiteY40" fmla="*/ 61905 h 607851"/>
                <a:gd name="connsiteX41" fmla="*/ 285295 w 494593"/>
                <a:gd name="connsiteY41" fmla="*/ 94981 h 607851"/>
                <a:gd name="connsiteX42" fmla="*/ 247255 w 494593"/>
                <a:gd name="connsiteY42" fmla="*/ 91927 h 607851"/>
                <a:gd name="connsiteX43" fmla="*/ 209215 w 494593"/>
                <a:gd name="connsiteY43" fmla="*/ 94981 h 607851"/>
                <a:gd name="connsiteX44" fmla="*/ 209215 w 494593"/>
                <a:gd name="connsiteY44" fmla="*/ 61905 h 607851"/>
                <a:gd name="connsiteX45" fmla="*/ 183258 w 494593"/>
                <a:gd name="connsiteY45" fmla="*/ 61756 h 607851"/>
                <a:gd name="connsiteX46" fmla="*/ 183258 w 494593"/>
                <a:gd name="connsiteY46" fmla="*/ 18996 h 607851"/>
                <a:gd name="connsiteX47" fmla="*/ 202278 w 494593"/>
                <a:gd name="connsiteY47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4593" h="607851">
                  <a:moveTo>
                    <a:pt x="337979" y="279269"/>
                  </a:moveTo>
                  <a:cubicBezTo>
                    <a:pt x="312838" y="282845"/>
                    <a:pt x="230550" y="328207"/>
                    <a:pt x="221300" y="336550"/>
                  </a:cubicBezTo>
                  <a:cubicBezTo>
                    <a:pt x="212123" y="344967"/>
                    <a:pt x="215555" y="363664"/>
                    <a:pt x="229058" y="378487"/>
                  </a:cubicBezTo>
                  <a:cubicBezTo>
                    <a:pt x="242561" y="393235"/>
                    <a:pt x="260914" y="398375"/>
                    <a:pt x="270165" y="390032"/>
                  </a:cubicBezTo>
                  <a:cubicBezTo>
                    <a:pt x="279341" y="381615"/>
                    <a:pt x="332086" y="303925"/>
                    <a:pt x="337979" y="279269"/>
                  </a:cubicBezTo>
                  <a:close/>
                  <a:moveTo>
                    <a:pt x="247261" y="202100"/>
                  </a:moveTo>
                  <a:cubicBezTo>
                    <a:pt x="335070" y="202100"/>
                    <a:pt x="406316" y="273236"/>
                    <a:pt x="406316" y="360908"/>
                  </a:cubicBezTo>
                  <a:cubicBezTo>
                    <a:pt x="406316" y="448579"/>
                    <a:pt x="335070" y="519715"/>
                    <a:pt x="247261" y="519715"/>
                  </a:cubicBezTo>
                  <a:cubicBezTo>
                    <a:pt x="159453" y="519715"/>
                    <a:pt x="88207" y="448579"/>
                    <a:pt x="88207" y="360908"/>
                  </a:cubicBezTo>
                  <a:cubicBezTo>
                    <a:pt x="88207" y="273236"/>
                    <a:pt x="159453" y="202100"/>
                    <a:pt x="247261" y="202100"/>
                  </a:cubicBezTo>
                  <a:close/>
                  <a:moveTo>
                    <a:pt x="247297" y="160521"/>
                  </a:moveTo>
                  <a:cubicBezTo>
                    <a:pt x="136517" y="160521"/>
                    <a:pt x="46625" y="250211"/>
                    <a:pt x="46625" y="360907"/>
                  </a:cubicBezTo>
                  <a:cubicBezTo>
                    <a:pt x="46625" y="471603"/>
                    <a:pt x="136442" y="561293"/>
                    <a:pt x="247297" y="561293"/>
                  </a:cubicBezTo>
                  <a:cubicBezTo>
                    <a:pt x="358151" y="561293"/>
                    <a:pt x="447968" y="471603"/>
                    <a:pt x="447968" y="360907"/>
                  </a:cubicBezTo>
                  <a:cubicBezTo>
                    <a:pt x="447968" y="250285"/>
                    <a:pt x="358151" y="160521"/>
                    <a:pt x="247297" y="160521"/>
                  </a:cubicBezTo>
                  <a:close/>
                  <a:moveTo>
                    <a:pt x="247297" y="113963"/>
                  </a:moveTo>
                  <a:cubicBezTo>
                    <a:pt x="383888" y="113963"/>
                    <a:pt x="494593" y="224510"/>
                    <a:pt x="494593" y="360907"/>
                  </a:cubicBezTo>
                  <a:cubicBezTo>
                    <a:pt x="494593" y="497304"/>
                    <a:pt x="383888" y="607851"/>
                    <a:pt x="247297" y="607851"/>
                  </a:cubicBezTo>
                  <a:cubicBezTo>
                    <a:pt x="110705" y="607851"/>
                    <a:pt x="0" y="497304"/>
                    <a:pt x="0" y="360907"/>
                  </a:cubicBezTo>
                  <a:cubicBezTo>
                    <a:pt x="0" y="224510"/>
                    <a:pt x="110705" y="113963"/>
                    <a:pt x="247297" y="113963"/>
                  </a:cubicBezTo>
                  <a:close/>
                  <a:moveTo>
                    <a:pt x="106836" y="58655"/>
                  </a:moveTo>
                  <a:cubicBezTo>
                    <a:pt x="111899" y="60015"/>
                    <a:pt x="116449" y="63312"/>
                    <a:pt x="119283" y="68229"/>
                  </a:cubicBezTo>
                  <a:lnTo>
                    <a:pt x="139719" y="103546"/>
                  </a:lnTo>
                  <a:lnTo>
                    <a:pt x="68863" y="144377"/>
                  </a:lnTo>
                  <a:lnTo>
                    <a:pt x="48427" y="109060"/>
                  </a:lnTo>
                  <a:cubicBezTo>
                    <a:pt x="42833" y="99225"/>
                    <a:pt x="46189" y="86782"/>
                    <a:pt x="55960" y="81119"/>
                  </a:cubicBezTo>
                  <a:lnTo>
                    <a:pt x="91313" y="60704"/>
                  </a:lnTo>
                  <a:cubicBezTo>
                    <a:pt x="96199" y="57873"/>
                    <a:pt x="101774" y="57295"/>
                    <a:pt x="106836" y="58655"/>
                  </a:cubicBezTo>
                  <a:close/>
                  <a:moveTo>
                    <a:pt x="385319" y="58655"/>
                  </a:moveTo>
                  <a:cubicBezTo>
                    <a:pt x="390363" y="57295"/>
                    <a:pt x="395920" y="57873"/>
                    <a:pt x="400805" y="60704"/>
                  </a:cubicBezTo>
                  <a:lnTo>
                    <a:pt x="436233" y="81119"/>
                  </a:lnTo>
                  <a:cubicBezTo>
                    <a:pt x="446004" y="86782"/>
                    <a:pt x="449360" y="99225"/>
                    <a:pt x="443692" y="109060"/>
                  </a:cubicBezTo>
                  <a:lnTo>
                    <a:pt x="423255" y="144377"/>
                  </a:lnTo>
                  <a:lnTo>
                    <a:pt x="352474" y="103546"/>
                  </a:lnTo>
                  <a:lnTo>
                    <a:pt x="372910" y="68229"/>
                  </a:lnTo>
                  <a:cubicBezTo>
                    <a:pt x="375744" y="63312"/>
                    <a:pt x="380276" y="60015"/>
                    <a:pt x="385319" y="58655"/>
                  </a:cubicBezTo>
                  <a:close/>
                  <a:moveTo>
                    <a:pt x="202278" y="0"/>
                  </a:moveTo>
                  <a:lnTo>
                    <a:pt x="292455" y="0"/>
                  </a:lnTo>
                  <a:cubicBezTo>
                    <a:pt x="302972" y="0"/>
                    <a:pt x="311475" y="8492"/>
                    <a:pt x="311475" y="18996"/>
                  </a:cubicBezTo>
                  <a:lnTo>
                    <a:pt x="311475" y="61756"/>
                  </a:lnTo>
                  <a:lnTo>
                    <a:pt x="285295" y="61905"/>
                  </a:lnTo>
                  <a:lnTo>
                    <a:pt x="285295" y="94981"/>
                  </a:lnTo>
                  <a:cubicBezTo>
                    <a:pt x="272838" y="93193"/>
                    <a:pt x="260158" y="91927"/>
                    <a:pt x="247255" y="91927"/>
                  </a:cubicBezTo>
                  <a:cubicBezTo>
                    <a:pt x="234351" y="91927"/>
                    <a:pt x="221671" y="93193"/>
                    <a:pt x="209215" y="94981"/>
                  </a:cubicBezTo>
                  <a:lnTo>
                    <a:pt x="209215" y="61905"/>
                  </a:lnTo>
                  <a:lnTo>
                    <a:pt x="183258" y="61756"/>
                  </a:lnTo>
                  <a:lnTo>
                    <a:pt x="183258" y="18996"/>
                  </a:lnTo>
                  <a:cubicBezTo>
                    <a:pt x="183258" y="8492"/>
                    <a:pt x="191761" y="0"/>
                    <a:pt x="20227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31" name="îŝḻîḑè">
              <a:extLst>
                <a:ext uri="{FF2B5EF4-FFF2-40B4-BE49-F238E27FC236}">
                  <a16:creationId xmlns:a16="http://schemas.microsoft.com/office/drawing/2014/main" id="{A2CC11DC-8686-4B0D-879B-BD56F6AB09F1}"/>
                </a:ext>
              </a:extLst>
            </p:cNvPr>
            <p:cNvSpPr/>
            <p:nvPr/>
          </p:nvSpPr>
          <p:spPr>
            <a:xfrm>
              <a:off x="7559992" y="3940811"/>
              <a:ext cx="301729" cy="230909"/>
            </a:xfrm>
            <a:custGeom>
              <a:avLst/>
              <a:gdLst>
                <a:gd name="T0" fmla="*/ 491 w 501"/>
                <a:gd name="T1" fmla="*/ 81 h 384"/>
                <a:gd name="T2" fmla="*/ 301 w 501"/>
                <a:gd name="T3" fmla="*/ 7 h 384"/>
                <a:gd name="T4" fmla="*/ 298 w 501"/>
                <a:gd name="T5" fmla="*/ 6 h 384"/>
                <a:gd name="T6" fmla="*/ 260 w 501"/>
                <a:gd name="T7" fmla="*/ 0 h 384"/>
                <a:gd name="T8" fmla="*/ 253 w 501"/>
                <a:gd name="T9" fmla="*/ 1 h 384"/>
                <a:gd name="T10" fmla="*/ 249 w 501"/>
                <a:gd name="T11" fmla="*/ 2 h 384"/>
                <a:gd name="T12" fmla="*/ 51 w 501"/>
                <a:gd name="T13" fmla="*/ 78 h 384"/>
                <a:gd name="T14" fmla="*/ 44 w 501"/>
                <a:gd name="T15" fmla="*/ 84 h 384"/>
                <a:gd name="T16" fmla="*/ 4 w 501"/>
                <a:gd name="T17" fmla="*/ 133 h 384"/>
                <a:gd name="T18" fmla="*/ 1 w 501"/>
                <a:gd name="T19" fmla="*/ 145 h 384"/>
                <a:gd name="T20" fmla="*/ 9 w 501"/>
                <a:gd name="T21" fmla="*/ 154 h 384"/>
                <a:gd name="T22" fmla="*/ 43 w 501"/>
                <a:gd name="T23" fmla="*/ 168 h 384"/>
                <a:gd name="T24" fmla="*/ 43 w 501"/>
                <a:gd name="T25" fmla="*/ 295 h 384"/>
                <a:gd name="T26" fmla="*/ 51 w 501"/>
                <a:gd name="T27" fmla="*/ 307 h 384"/>
                <a:gd name="T28" fmla="*/ 249 w 501"/>
                <a:gd name="T29" fmla="*/ 382 h 384"/>
                <a:gd name="T30" fmla="*/ 249 w 501"/>
                <a:gd name="T31" fmla="*/ 383 h 384"/>
                <a:gd name="T32" fmla="*/ 249 w 501"/>
                <a:gd name="T33" fmla="*/ 383 h 384"/>
                <a:gd name="T34" fmla="*/ 254 w 501"/>
                <a:gd name="T35" fmla="*/ 384 h 384"/>
                <a:gd name="T36" fmla="*/ 254 w 501"/>
                <a:gd name="T37" fmla="*/ 384 h 384"/>
                <a:gd name="T38" fmla="*/ 254 w 501"/>
                <a:gd name="T39" fmla="*/ 384 h 384"/>
                <a:gd name="T40" fmla="*/ 254 w 501"/>
                <a:gd name="T41" fmla="*/ 384 h 384"/>
                <a:gd name="T42" fmla="*/ 259 w 501"/>
                <a:gd name="T43" fmla="*/ 383 h 384"/>
                <a:gd name="T44" fmla="*/ 456 w 501"/>
                <a:gd name="T45" fmla="*/ 307 h 384"/>
                <a:gd name="T46" fmla="*/ 465 w 501"/>
                <a:gd name="T47" fmla="*/ 295 h 384"/>
                <a:gd name="T48" fmla="*/ 465 w 501"/>
                <a:gd name="T49" fmla="*/ 105 h 384"/>
                <a:gd name="T50" fmla="*/ 485 w 501"/>
                <a:gd name="T51" fmla="*/ 107 h 384"/>
                <a:gd name="T52" fmla="*/ 487 w 501"/>
                <a:gd name="T53" fmla="*/ 107 h 384"/>
                <a:gd name="T54" fmla="*/ 487 w 501"/>
                <a:gd name="T55" fmla="*/ 107 h 384"/>
                <a:gd name="T56" fmla="*/ 501 w 501"/>
                <a:gd name="T57" fmla="*/ 94 h 384"/>
                <a:gd name="T58" fmla="*/ 491 w 501"/>
                <a:gd name="T59" fmla="*/ 81 h 384"/>
                <a:gd name="T60" fmla="*/ 254 w 501"/>
                <a:gd name="T61" fmla="*/ 29 h 384"/>
                <a:gd name="T62" fmla="*/ 405 w 501"/>
                <a:gd name="T63" fmla="*/ 87 h 384"/>
                <a:gd name="T64" fmla="*/ 414 w 501"/>
                <a:gd name="T65" fmla="*/ 90 h 384"/>
                <a:gd name="T66" fmla="*/ 254 w 501"/>
                <a:gd name="T67" fmla="*/ 152 h 384"/>
                <a:gd name="T68" fmla="*/ 103 w 501"/>
                <a:gd name="T69" fmla="*/ 94 h 384"/>
                <a:gd name="T70" fmla="*/ 93 w 501"/>
                <a:gd name="T71" fmla="*/ 90 h 384"/>
                <a:gd name="T72" fmla="*/ 254 w 501"/>
                <a:gd name="T73" fmla="*/ 29 h 384"/>
                <a:gd name="T74" fmla="*/ 61 w 501"/>
                <a:gd name="T75" fmla="*/ 106 h 384"/>
                <a:gd name="T76" fmla="*/ 92 w 501"/>
                <a:gd name="T77" fmla="*/ 118 h 384"/>
                <a:gd name="T78" fmla="*/ 225 w 501"/>
                <a:gd name="T79" fmla="*/ 170 h 384"/>
                <a:gd name="T80" fmla="*/ 201 w 501"/>
                <a:gd name="T81" fmla="*/ 205 h 384"/>
                <a:gd name="T82" fmla="*/ 62 w 501"/>
                <a:gd name="T83" fmla="*/ 147 h 384"/>
                <a:gd name="T84" fmla="*/ 60 w 501"/>
                <a:gd name="T85" fmla="*/ 147 h 384"/>
                <a:gd name="T86" fmla="*/ 36 w 501"/>
                <a:gd name="T87" fmla="*/ 136 h 384"/>
                <a:gd name="T88" fmla="*/ 61 w 501"/>
                <a:gd name="T89" fmla="*/ 106 h 384"/>
                <a:gd name="T90" fmla="*/ 69 w 501"/>
                <a:gd name="T91" fmla="*/ 179 h 384"/>
                <a:gd name="T92" fmla="*/ 201 w 501"/>
                <a:gd name="T93" fmla="*/ 234 h 384"/>
                <a:gd name="T94" fmla="*/ 206 w 501"/>
                <a:gd name="T95" fmla="*/ 235 h 384"/>
                <a:gd name="T96" fmla="*/ 217 w 501"/>
                <a:gd name="T97" fmla="*/ 229 h 384"/>
                <a:gd name="T98" fmla="*/ 240 w 501"/>
                <a:gd name="T99" fmla="*/ 195 h 384"/>
                <a:gd name="T100" fmla="*/ 240 w 501"/>
                <a:gd name="T101" fmla="*/ 351 h 384"/>
                <a:gd name="T102" fmla="*/ 69 w 501"/>
                <a:gd name="T103" fmla="*/ 285 h 384"/>
                <a:gd name="T104" fmla="*/ 69 w 501"/>
                <a:gd name="T105" fmla="*/ 17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1" h="384">
                  <a:moveTo>
                    <a:pt x="491" y="81"/>
                  </a:moveTo>
                  <a:lnTo>
                    <a:pt x="301" y="7"/>
                  </a:lnTo>
                  <a:cubicBezTo>
                    <a:pt x="300" y="7"/>
                    <a:pt x="299" y="6"/>
                    <a:pt x="298" y="6"/>
                  </a:cubicBezTo>
                  <a:lnTo>
                    <a:pt x="260" y="0"/>
                  </a:lnTo>
                  <a:cubicBezTo>
                    <a:pt x="258" y="0"/>
                    <a:pt x="255" y="1"/>
                    <a:pt x="253" y="1"/>
                  </a:cubicBezTo>
                  <a:cubicBezTo>
                    <a:pt x="252" y="1"/>
                    <a:pt x="250" y="2"/>
                    <a:pt x="249" y="2"/>
                  </a:cubicBezTo>
                  <a:lnTo>
                    <a:pt x="51" y="78"/>
                  </a:lnTo>
                  <a:cubicBezTo>
                    <a:pt x="48" y="79"/>
                    <a:pt x="46" y="81"/>
                    <a:pt x="44" y="84"/>
                  </a:cubicBezTo>
                  <a:lnTo>
                    <a:pt x="4" y="133"/>
                  </a:lnTo>
                  <a:cubicBezTo>
                    <a:pt x="1" y="137"/>
                    <a:pt x="0" y="141"/>
                    <a:pt x="1" y="145"/>
                  </a:cubicBezTo>
                  <a:cubicBezTo>
                    <a:pt x="2" y="149"/>
                    <a:pt x="5" y="153"/>
                    <a:pt x="9" y="154"/>
                  </a:cubicBezTo>
                  <a:lnTo>
                    <a:pt x="43" y="168"/>
                  </a:lnTo>
                  <a:lnTo>
                    <a:pt x="43" y="295"/>
                  </a:lnTo>
                  <a:cubicBezTo>
                    <a:pt x="43" y="300"/>
                    <a:pt x="46" y="305"/>
                    <a:pt x="51" y="307"/>
                  </a:cubicBezTo>
                  <a:lnTo>
                    <a:pt x="249" y="382"/>
                  </a:lnTo>
                  <a:cubicBezTo>
                    <a:pt x="249" y="382"/>
                    <a:pt x="249" y="382"/>
                    <a:pt x="249" y="383"/>
                  </a:cubicBezTo>
                  <a:lnTo>
                    <a:pt x="249" y="383"/>
                  </a:lnTo>
                  <a:cubicBezTo>
                    <a:pt x="251" y="383"/>
                    <a:pt x="252" y="384"/>
                    <a:pt x="254" y="384"/>
                  </a:cubicBezTo>
                  <a:cubicBezTo>
                    <a:pt x="254" y="384"/>
                    <a:pt x="254" y="384"/>
                    <a:pt x="254" y="384"/>
                  </a:cubicBezTo>
                  <a:lnTo>
                    <a:pt x="254" y="384"/>
                  </a:lnTo>
                  <a:lnTo>
                    <a:pt x="254" y="384"/>
                  </a:lnTo>
                  <a:cubicBezTo>
                    <a:pt x="255" y="384"/>
                    <a:pt x="257" y="383"/>
                    <a:pt x="259" y="383"/>
                  </a:cubicBezTo>
                  <a:lnTo>
                    <a:pt x="456" y="307"/>
                  </a:lnTo>
                  <a:cubicBezTo>
                    <a:pt x="462" y="305"/>
                    <a:pt x="465" y="300"/>
                    <a:pt x="465" y="295"/>
                  </a:cubicBezTo>
                  <a:lnTo>
                    <a:pt x="465" y="105"/>
                  </a:lnTo>
                  <a:lnTo>
                    <a:pt x="485" y="107"/>
                  </a:lnTo>
                  <a:cubicBezTo>
                    <a:pt x="486" y="107"/>
                    <a:pt x="487" y="107"/>
                    <a:pt x="487" y="107"/>
                  </a:cubicBezTo>
                  <a:lnTo>
                    <a:pt x="487" y="107"/>
                  </a:lnTo>
                  <a:cubicBezTo>
                    <a:pt x="495" y="107"/>
                    <a:pt x="501" y="101"/>
                    <a:pt x="501" y="94"/>
                  </a:cubicBezTo>
                  <a:cubicBezTo>
                    <a:pt x="501" y="88"/>
                    <a:pt x="496" y="83"/>
                    <a:pt x="491" y="81"/>
                  </a:cubicBezTo>
                  <a:close/>
                  <a:moveTo>
                    <a:pt x="254" y="29"/>
                  </a:moveTo>
                  <a:lnTo>
                    <a:pt x="405" y="87"/>
                  </a:lnTo>
                  <a:lnTo>
                    <a:pt x="414" y="90"/>
                  </a:lnTo>
                  <a:lnTo>
                    <a:pt x="254" y="152"/>
                  </a:lnTo>
                  <a:lnTo>
                    <a:pt x="103" y="94"/>
                  </a:lnTo>
                  <a:lnTo>
                    <a:pt x="93" y="90"/>
                  </a:lnTo>
                  <a:lnTo>
                    <a:pt x="254" y="29"/>
                  </a:lnTo>
                  <a:close/>
                  <a:moveTo>
                    <a:pt x="61" y="106"/>
                  </a:moveTo>
                  <a:lnTo>
                    <a:pt x="92" y="118"/>
                  </a:lnTo>
                  <a:lnTo>
                    <a:pt x="225" y="170"/>
                  </a:lnTo>
                  <a:lnTo>
                    <a:pt x="201" y="205"/>
                  </a:lnTo>
                  <a:lnTo>
                    <a:pt x="62" y="147"/>
                  </a:lnTo>
                  <a:cubicBezTo>
                    <a:pt x="61" y="147"/>
                    <a:pt x="61" y="147"/>
                    <a:pt x="60" y="147"/>
                  </a:cubicBezTo>
                  <a:lnTo>
                    <a:pt x="36" y="136"/>
                  </a:lnTo>
                  <a:lnTo>
                    <a:pt x="61" y="106"/>
                  </a:lnTo>
                  <a:close/>
                  <a:moveTo>
                    <a:pt x="69" y="179"/>
                  </a:moveTo>
                  <a:lnTo>
                    <a:pt x="201" y="234"/>
                  </a:lnTo>
                  <a:cubicBezTo>
                    <a:pt x="202" y="235"/>
                    <a:pt x="204" y="235"/>
                    <a:pt x="206" y="235"/>
                  </a:cubicBezTo>
                  <a:cubicBezTo>
                    <a:pt x="210" y="235"/>
                    <a:pt x="214" y="233"/>
                    <a:pt x="217" y="229"/>
                  </a:cubicBezTo>
                  <a:lnTo>
                    <a:pt x="240" y="195"/>
                  </a:lnTo>
                  <a:lnTo>
                    <a:pt x="240" y="351"/>
                  </a:lnTo>
                  <a:lnTo>
                    <a:pt x="69" y="285"/>
                  </a:lnTo>
                  <a:lnTo>
                    <a:pt x="69" y="17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32" name="ïŝļiḓè">
              <a:extLst>
                <a:ext uri="{FF2B5EF4-FFF2-40B4-BE49-F238E27FC236}">
                  <a16:creationId xmlns:a16="http://schemas.microsoft.com/office/drawing/2014/main" id="{4685A5BD-133F-4084-AA2B-7C7BFC70D359}"/>
                </a:ext>
              </a:extLst>
            </p:cNvPr>
            <p:cNvSpPr/>
            <p:nvPr/>
          </p:nvSpPr>
          <p:spPr>
            <a:xfrm>
              <a:off x="8707992" y="3134946"/>
              <a:ext cx="232436" cy="254916"/>
            </a:xfrm>
            <a:custGeom>
              <a:avLst/>
              <a:gdLst>
                <a:gd name="connsiteX0" fmla="*/ 337060 w 554856"/>
                <a:gd name="connsiteY0" fmla="*/ 351607 h 608518"/>
                <a:gd name="connsiteX1" fmla="*/ 316111 w 554856"/>
                <a:gd name="connsiteY1" fmla="*/ 393913 h 608518"/>
                <a:gd name="connsiteX2" fmla="*/ 362872 w 554856"/>
                <a:gd name="connsiteY2" fmla="*/ 351607 h 608518"/>
                <a:gd name="connsiteX3" fmla="*/ 287306 w 554856"/>
                <a:gd name="connsiteY3" fmla="*/ 351607 h 608518"/>
                <a:gd name="connsiteX4" fmla="*/ 287306 w 554856"/>
                <a:gd name="connsiteY4" fmla="*/ 397835 h 608518"/>
                <a:gd name="connsiteX5" fmla="*/ 316485 w 554856"/>
                <a:gd name="connsiteY5" fmla="*/ 351607 h 608518"/>
                <a:gd name="connsiteX6" fmla="*/ 238488 w 554856"/>
                <a:gd name="connsiteY6" fmla="*/ 351607 h 608518"/>
                <a:gd name="connsiteX7" fmla="*/ 267573 w 554856"/>
                <a:gd name="connsiteY7" fmla="*/ 397648 h 608518"/>
                <a:gd name="connsiteX8" fmla="*/ 267573 w 554856"/>
                <a:gd name="connsiteY8" fmla="*/ 351607 h 608518"/>
                <a:gd name="connsiteX9" fmla="*/ 191914 w 554856"/>
                <a:gd name="connsiteY9" fmla="*/ 351607 h 608518"/>
                <a:gd name="connsiteX10" fmla="*/ 238675 w 554856"/>
                <a:gd name="connsiteY10" fmla="*/ 393913 h 608518"/>
                <a:gd name="connsiteX11" fmla="*/ 217726 w 554856"/>
                <a:gd name="connsiteY11" fmla="*/ 351607 h 608518"/>
                <a:gd name="connsiteX12" fmla="*/ 341736 w 554856"/>
                <a:gd name="connsiteY12" fmla="*/ 276615 h 608518"/>
                <a:gd name="connsiteX13" fmla="*/ 343981 w 554856"/>
                <a:gd name="connsiteY13" fmla="*/ 304259 h 608518"/>
                <a:gd name="connsiteX14" fmla="*/ 341736 w 554856"/>
                <a:gd name="connsiteY14" fmla="*/ 331902 h 608518"/>
                <a:gd name="connsiteX15" fmla="*/ 371195 w 554856"/>
                <a:gd name="connsiteY15" fmla="*/ 331902 h 608518"/>
                <a:gd name="connsiteX16" fmla="*/ 375217 w 554856"/>
                <a:gd name="connsiteY16" fmla="*/ 304259 h 608518"/>
                <a:gd name="connsiteX17" fmla="*/ 371195 w 554856"/>
                <a:gd name="connsiteY17" fmla="*/ 276615 h 608518"/>
                <a:gd name="connsiteX18" fmla="*/ 287306 w 554856"/>
                <a:gd name="connsiteY18" fmla="*/ 276615 h 608518"/>
                <a:gd name="connsiteX19" fmla="*/ 287306 w 554856"/>
                <a:gd name="connsiteY19" fmla="*/ 331902 h 608518"/>
                <a:gd name="connsiteX20" fmla="*/ 321816 w 554856"/>
                <a:gd name="connsiteY20" fmla="*/ 331902 h 608518"/>
                <a:gd name="connsiteX21" fmla="*/ 324435 w 554856"/>
                <a:gd name="connsiteY21" fmla="*/ 304259 h 608518"/>
                <a:gd name="connsiteX22" fmla="*/ 321816 w 554856"/>
                <a:gd name="connsiteY22" fmla="*/ 276615 h 608518"/>
                <a:gd name="connsiteX23" fmla="*/ 233064 w 554856"/>
                <a:gd name="connsiteY23" fmla="*/ 276615 h 608518"/>
                <a:gd name="connsiteX24" fmla="*/ 230445 w 554856"/>
                <a:gd name="connsiteY24" fmla="*/ 304259 h 608518"/>
                <a:gd name="connsiteX25" fmla="*/ 233064 w 554856"/>
                <a:gd name="connsiteY25" fmla="*/ 331902 h 608518"/>
                <a:gd name="connsiteX26" fmla="*/ 267573 w 554856"/>
                <a:gd name="connsiteY26" fmla="*/ 331902 h 608518"/>
                <a:gd name="connsiteX27" fmla="*/ 267573 w 554856"/>
                <a:gd name="connsiteY27" fmla="*/ 276615 h 608518"/>
                <a:gd name="connsiteX28" fmla="*/ 183684 w 554856"/>
                <a:gd name="connsiteY28" fmla="*/ 276615 h 608518"/>
                <a:gd name="connsiteX29" fmla="*/ 179663 w 554856"/>
                <a:gd name="connsiteY29" fmla="*/ 304259 h 608518"/>
                <a:gd name="connsiteX30" fmla="*/ 183684 w 554856"/>
                <a:gd name="connsiteY30" fmla="*/ 331902 h 608518"/>
                <a:gd name="connsiteX31" fmla="*/ 213050 w 554856"/>
                <a:gd name="connsiteY31" fmla="*/ 331902 h 608518"/>
                <a:gd name="connsiteX32" fmla="*/ 210805 w 554856"/>
                <a:gd name="connsiteY32" fmla="*/ 304259 h 608518"/>
                <a:gd name="connsiteX33" fmla="*/ 213050 w 554856"/>
                <a:gd name="connsiteY33" fmla="*/ 276615 h 608518"/>
                <a:gd name="connsiteX34" fmla="*/ 316205 w 554856"/>
                <a:gd name="connsiteY34" fmla="*/ 214604 h 608518"/>
                <a:gd name="connsiteX35" fmla="*/ 337153 w 554856"/>
                <a:gd name="connsiteY35" fmla="*/ 257003 h 608518"/>
                <a:gd name="connsiteX36" fmla="*/ 362966 w 554856"/>
                <a:gd name="connsiteY36" fmla="*/ 257003 h 608518"/>
                <a:gd name="connsiteX37" fmla="*/ 316205 w 554856"/>
                <a:gd name="connsiteY37" fmla="*/ 214604 h 608518"/>
                <a:gd name="connsiteX38" fmla="*/ 238768 w 554856"/>
                <a:gd name="connsiteY38" fmla="*/ 214604 h 608518"/>
                <a:gd name="connsiteX39" fmla="*/ 192007 w 554856"/>
                <a:gd name="connsiteY39" fmla="*/ 257003 h 608518"/>
                <a:gd name="connsiteX40" fmla="*/ 217820 w 554856"/>
                <a:gd name="connsiteY40" fmla="*/ 257003 h 608518"/>
                <a:gd name="connsiteX41" fmla="*/ 238768 w 554856"/>
                <a:gd name="connsiteY41" fmla="*/ 214604 h 608518"/>
                <a:gd name="connsiteX42" fmla="*/ 287306 w 554856"/>
                <a:gd name="connsiteY42" fmla="*/ 210869 h 608518"/>
                <a:gd name="connsiteX43" fmla="*/ 287306 w 554856"/>
                <a:gd name="connsiteY43" fmla="*/ 257003 h 608518"/>
                <a:gd name="connsiteX44" fmla="*/ 316298 w 554856"/>
                <a:gd name="connsiteY44" fmla="*/ 257003 h 608518"/>
                <a:gd name="connsiteX45" fmla="*/ 287306 w 554856"/>
                <a:gd name="connsiteY45" fmla="*/ 210869 h 608518"/>
                <a:gd name="connsiteX46" fmla="*/ 267573 w 554856"/>
                <a:gd name="connsiteY46" fmla="*/ 210775 h 608518"/>
                <a:gd name="connsiteX47" fmla="*/ 238394 w 554856"/>
                <a:gd name="connsiteY47" fmla="*/ 257003 h 608518"/>
                <a:gd name="connsiteX48" fmla="*/ 267573 w 554856"/>
                <a:gd name="connsiteY48" fmla="*/ 257003 h 608518"/>
                <a:gd name="connsiteX49" fmla="*/ 261681 w 554856"/>
                <a:gd name="connsiteY49" fmla="*/ 129433 h 608518"/>
                <a:gd name="connsiteX50" fmla="*/ 293105 w 554856"/>
                <a:gd name="connsiteY50" fmla="*/ 129433 h 608518"/>
                <a:gd name="connsiteX51" fmla="*/ 304701 w 554856"/>
                <a:gd name="connsiteY51" fmla="*/ 141013 h 608518"/>
                <a:gd name="connsiteX52" fmla="*/ 304701 w 554856"/>
                <a:gd name="connsiteY52" fmla="*/ 167162 h 608518"/>
                <a:gd name="connsiteX53" fmla="*/ 355203 w 554856"/>
                <a:gd name="connsiteY53" fmla="*/ 188082 h 608518"/>
                <a:gd name="connsiteX54" fmla="*/ 373721 w 554856"/>
                <a:gd name="connsiteY54" fmla="*/ 169684 h 608518"/>
                <a:gd name="connsiteX55" fmla="*/ 389993 w 554856"/>
                <a:gd name="connsiteY55" fmla="*/ 169684 h 608518"/>
                <a:gd name="connsiteX56" fmla="*/ 412252 w 554856"/>
                <a:gd name="connsiteY56" fmla="*/ 191817 h 608518"/>
                <a:gd name="connsiteX57" fmla="*/ 412252 w 554856"/>
                <a:gd name="connsiteY57" fmla="*/ 208161 h 608518"/>
                <a:gd name="connsiteX58" fmla="*/ 393734 w 554856"/>
                <a:gd name="connsiteY58" fmla="*/ 226558 h 608518"/>
                <a:gd name="connsiteX59" fmla="*/ 414683 w 554856"/>
                <a:gd name="connsiteY59" fmla="*/ 276989 h 608518"/>
                <a:gd name="connsiteX60" fmla="*/ 440869 w 554856"/>
                <a:gd name="connsiteY60" fmla="*/ 276989 h 608518"/>
                <a:gd name="connsiteX61" fmla="*/ 452466 w 554856"/>
                <a:gd name="connsiteY61" fmla="*/ 288569 h 608518"/>
                <a:gd name="connsiteX62" fmla="*/ 452466 w 554856"/>
                <a:gd name="connsiteY62" fmla="*/ 319948 h 608518"/>
                <a:gd name="connsiteX63" fmla="*/ 440869 w 554856"/>
                <a:gd name="connsiteY63" fmla="*/ 331528 h 608518"/>
                <a:gd name="connsiteX64" fmla="*/ 414683 w 554856"/>
                <a:gd name="connsiteY64" fmla="*/ 331528 h 608518"/>
                <a:gd name="connsiteX65" fmla="*/ 393734 w 554856"/>
                <a:gd name="connsiteY65" fmla="*/ 381959 h 608518"/>
                <a:gd name="connsiteX66" fmla="*/ 412252 w 554856"/>
                <a:gd name="connsiteY66" fmla="*/ 400450 h 608518"/>
                <a:gd name="connsiteX67" fmla="*/ 412252 w 554856"/>
                <a:gd name="connsiteY67" fmla="*/ 416700 h 608518"/>
                <a:gd name="connsiteX68" fmla="*/ 389993 w 554856"/>
                <a:gd name="connsiteY68" fmla="*/ 438927 h 608518"/>
                <a:gd name="connsiteX69" fmla="*/ 373721 w 554856"/>
                <a:gd name="connsiteY69" fmla="*/ 438927 h 608518"/>
                <a:gd name="connsiteX70" fmla="*/ 355203 w 554856"/>
                <a:gd name="connsiteY70" fmla="*/ 420435 h 608518"/>
                <a:gd name="connsiteX71" fmla="*/ 304701 w 554856"/>
                <a:gd name="connsiteY71" fmla="*/ 441355 h 608518"/>
                <a:gd name="connsiteX72" fmla="*/ 304701 w 554856"/>
                <a:gd name="connsiteY72" fmla="*/ 467504 h 608518"/>
                <a:gd name="connsiteX73" fmla="*/ 293105 w 554856"/>
                <a:gd name="connsiteY73" fmla="*/ 479084 h 608518"/>
                <a:gd name="connsiteX74" fmla="*/ 261681 w 554856"/>
                <a:gd name="connsiteY74" fmla="*/ 479084 h 608518"/>
                <a:gd name="connsiteX75" fmla="*/ 250085 w 554856"/>
                <a:gd name="connsiteY75" fmla="*/ 467504 h 608518"/>
                <a:gd name="connsiteX76" fmla="*/ 250085 w 554856"/>
                <a:gd name="connsiteY76" fmla="*/ 441355 h 608518"/>
                <a:gd name="connsiteX77" fmla="*/ 199583 w 554856"/>
                <a:gd name="connsiteY77" fmla="*/ 420435 h 608518"/>
                <a:gd name="connsiteX78" fmla="*/ 181159 w 554856"/>
                <a:gd name="connsiteY78" fmla="*/ 438927 h 608518"/>
                <a:gd name="connsiteX79" fmla="*/ 164793 w 554856"/>
                <a:gd name="connsiteY79" fmla="*/ 438927 h 608518"/>
                <a:gd name="connsiteX80" fmla="*/ 142628 w 554856"/>
                <a:gd name="connsiteY80" fmla="*/ 416700 h 608518"/>
                <a:gd name="connsiteX81" fmla="*/ 142628 w 554856"/>
                <a:gd name="connsiteY81" fmla="*/ 400450 h 608518"/>
                <a:gd name="connsiteX82" fmla="*/ 161052 w 554856"/>
                <a:gd name="connsiteY82" fmla="*/ 381959 h 608518"/>
                <a:gd name="connsiteX83" fmla="*/ 140103 w 554856"/>
                <a:gd name="connsiteY83" fmla="*/ 331528 h 608518"/>
                <a:gd name="connsiteX84" fmla="*/ 113917 w 554856"/>
                <a:gd name="connsiteY84" fmla="*/ 331528 h 608518"/>
                <a:gd name="connsiteX85" fmla="*/ 102320 w 554856"/>
                <a:gd name="connsiteY85" fmla="*/ 319948 h 608518"/>
                <a:gd name="connsiteX86" fmla="*/ 102320 w 554856"/>
                <a:gd name="connsiteY86" fmla="*/ 288569 h 608518"/>
                <a:gd name="connsiteX87" fmla="*/ 113917 w 554856"/>
                <a:gd name="connsiteY87" fmla="*/ 276989 h 608518"/>
                <a:gd name="connsiteX88" fmla="*/ 140103 w 554856"/>
                <a:gd name="connsiteY88" fmla="*/ 276989 h 608518"/>
                <a:gd name="connsiteX89" fmla="*/ 161052 w 554856"/>
                <a:gd name="connsiteY89" fmla="*/ 226558 h 608518"/>
                <a:gd name="connsiteX90" fmla="*/ 142628 w 554856"/>
                <a:gd name="connsiteY90" fmla="*/ 208161 h 608518"/>
                <a:gd name="connsiteX91" fmla="*/ 142628 w 554856"/>
                <a:gd name="connsiteY91" fmla="*/ 191817 h 608518"/>
                <a:gd name="connsiteX92" fmla="*/ 164793 w 554856"/>
                <a:gd name="connsiteY92" fmla="*/ 169684 h 608518"/>
                <a:gd name="connsiteX93" fmla="*/ 181159 w 554856"/>
                <a:gd name="connsiteY93" fmla="*/ 169684 h 608518"/>
                <a:gd name="connsiteX94" fmla="*/ 199583 w 554856"/>
                <a:gd name="connsiteY94" fmla="*/ 188082 h 608518"/>
                <a:gd name="connsiteX95" fmla="*/ 250085 w 554856"/>
                <a:gd name="connsiteY95" fmla="*/ 167162 h 608518"/>
                <a:gd name="connsiteX96" fmla="*/ 250085 w 554856"/>
                <a:gd name="connsiteY96" fmla="*/ 141013 h 608518"/>
                <a:gd name="connsiteX97" fmla="*/ 261681 w 554856"/>
                <a:gd name="connsiteY97" fmla="*/ 129433 h 608518"/>
                <a:gd name="connsiteX98" fmla="*/ 440285 w 554856"/>
                <a:gd name="connsiteY98" fmla="*/ 80037 h 608518"/>
                <a:gd name="connsiteX99" fmla="*/ 554856 w 554856"/>
                <a:gd name="connsiteY99" fmla="*/ 304247 h 608518"/>
                <a:gd name="connsiteX100" fmla="*/ 277361 w 554856"/>
                <a:gd name="connsiteY100" fmla="*/ 581311 h 608518"/>
                <a:gd name="connsiteX101" fmla="*/ 277361 w 554856"/>
                <a:gd name="connsiteY101" fmla="*/ 605310 h 608518"/>
                <a:gd name="connsiteX102" fmla="*/ 272404 w 554856"/>
                <a:gd name="connsiteY102" fmla="*/ 607925 h 608518"/>
                <a:gd name="connsiteX103" fmla="*/ 207216 w 554856"/>
                <a:gd name="connsiteY103" fmla="*/ 563288 h 608518"/>
                <a:gd name="connsiteX104" fmla="*/ 207216 w 554856"/>
                <a:gd name="connsiteY104" fmla="*/ 558059 h 608518"/>
                <a:gd name="connsiteX105" fmla="*/ 272404 w 554856"/>
                <a:gd name="connsiteY105" fmla="*/ 513329 h 608518"/>
                <a:gd name="connsiteX106" fmla="*/ 277361 w 554856"/>
                <a:gd name="connsiteY106" fmla="*/ 515944 h 608518"/>
                <a:gd name="connsiteX107" fmla="*/ 277361 w 554856"/>
                <a:gd name="connsiteY107" fmla="*/ 539943 h 608518"/>
                <a:gd name="connsiteX108" fmla="*/ 513423 w 554856"/>
                <a:gd name="connsiteY108" fmla="*/ 304247 h 608518"/>
                <a:gd name="connsiteX109" fmla="*/ 415968 w 554856"/>
                <a:gd name="connsiteY109" fmla="*/ 113374 h 608518"/>
                <a:gd name="connsiteX110" fmla="*/ 282452 w 554856"/>
                <a:gd name="connsiteY110" fmla="*/ 593 h 608518"/>
                <a:gd name="connsiteX111" fmla="*/ 347640 w 554856"/>
                <a:gd name="connsiteY111" fmla="*/ 45228 h 608518"/>
                <a:gd name="connsiteX112" fmla="*/ 347640 w 554856"/>
                <a:gd name="connsiteY112" fmla="*/ 50550 h 608518"/>
                <a:gd name="connsiteX113" fmla="*/ 282452 w 554856"/>
                <a:gd name="connsiteY113" fmla="*/ 95278 h 608518"/>
                <a:gd name="connsiteX114" fmla="*/ 277402 w 554856"/>
                <a:gd name="connsiteY114" fmla="*/ 92664 h 608518"/>
                <a:gd name="connsiteX115" fmla="*/ 277402 w 554856"/>
                <a:gd name="connsiteY115" fmla="*/ 68572 h 608518"/>
                <a:gd name="connsiteX116" fmla="*/ 41339 w 554856"/>
                <a:gd name="connsiteY116" fmla="*/ 304258 h 608518"/>
                <a:gd name="connsiteX117" fmla="*/ 138888 w 554856"/>
                <a:gd name="connsiteY117" fmla="*/ 495122 h 608518"/>
                <a:gd name="connsiteX118" fmla="*/ 114571 w 554856"/>
                <a:gd name="connsiteY118" fmla="*/ 528551 h 608518"/>
                <a:gd name="connsiteX119" fmla="*/ 0 w 554856"/>
                <a:gd name="connsiteY119" fmla="*/ 304258 h 608518"/>
                <a:gd name="connsiteX120" fmla="*/ 277402 w 554856"/>
                <a:gd name="connsiteY120" fmla="*/ 27299 h 608518"/>
                <a:gd name="connsiteX121" fmla="*/ 277402 w 554856"/>
                <a:gd name="connsiteY121" fmla="*/ 3208 h 608518"/>
                <a:gd name="connsiteX122" fmla="*/ 282452 w 554856"/>
                <a:gd name="connsiteY122" fmla="*/ 593 h 60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54856" h="608518">
                  <a:moveTo>
                    <a:pt x="337060" y="351607"/>
                  </a:moveTo>
                  <a:cubicBezTo>
                    <a:pt x="331823" y="368791"/>
                    <a:pt x="324060" y="382893"/>
                    <a:pt x="316111" y="393913"/>
                  </a:cubicBezTo>
                  <a:cubicBezTo>
                    <a:pt x="336031" y="385321"/>
                    <a:pt x="352491" y="370378"/>
                    <a:pt x="362872" y="351607"/>
                  </a:cubicBezTo>
                  <a:close/>
                  <a:moveTo>
                    <a:pt x="287306" y="351607"/>
                  </a:moveTo>
                  <a:lnTo>
                    <a:pt x="287306" y="397835"/>
                  </a:lnTo>
                  <a:cubicBezTo>
                    <a:pt x="296752" y="388309"/>
                    <a:pt x="308723" y="373180"/>
                    <a:pt x="316485" y="351607"/>
                  </a:cubicBezTo>
                  <a:close/>
                  <a:moveTo>
                    <a:pt x="238488" y="351607"/>
                  </a:moveTo>
                  <a:cubicBezTo>
                    <a:pt x="246250" y="372900"/>
                    <a:pt x="258127" y="388123"/>
                    <a:pt x="267573" y="397648"/>
                  </a:cubicBezTo>
                  <a:lnTo>
                    <a:pt x="267573" y="351607"/>
                  </a:lnTo>
                  <a:close/>
                  <a:moveTo>
                    <a:pt x="191914" y="351607"/>
                  </a:moveTo>
                  <a:cubicBezTo>
                    <a:pt x="202388" y="370378"/>
                    <a:pt x="218848" y="385321"/>
                    <a:pt x="238675" y="393913"/>
                  </a:cubicBezTo>
                  <a:cubicBezTo>
                    <a:pt x="230632" y="382893"/>
                    <a:pt x="222963" y="368791"/>
                    <a:pt x="217726" y="351607"/>
                  </a:cubicBezTo>
                  <a:close/>
                  <a:moveTo>
                    <a:pt x="341736" y="276615"/>
                  </a:moveTo>
                  <a:cubicBezTo>
                    <a:pt x="343139" y="285207"/>
                    <a:pt x="343981" y="294453"/>
                    <a:pt x="343981" y="304259"/>
                  </a:cubicBezTo>
                  <a:cubicBezTo>
                    <a:pt x="343981" y="314158"/>
                    <a:pt x="343232" y="323310"/>
                    <a:pt x="341736" y="331902"/>
                  </a:cubicBezTo>
                  <a:lnTo>
                    <a:pt x="371195" y="331902"/>
                  </a:lnTo>
                  <a:cubicBezTo>
                    <a:pt x="373814" y="323217"/>
                    <a:pt x="375217" y="313878"/>
                    <a:pt x="375217" y="304259"/>
                  </a:cubicBezTo>
                  <a:cubicBezTo>
                    <a:pt x="375217" y="294733"/>
                    <a:pt x="373814" y="285394"/>
                    <a:pt x="371195" y="276615"/>
                  </a:cubicBezTo>
                  <a:close/>
                  <a:moveTo>
                    <a:pt x="287306" y="276615"/>
                  </a:moveTo>
                  <a:lnTo>
                    <a:pt x="287306" y="331902"/>
                  </a:lnTo>
                  <a:lnTo>
                    <a:pt x="321816" y="331902"/>
                  </a:lnTo>
                  <a:cubicBezTo>
                    <a:pt x="323406" y="323497"/>
                    <a:pt x="324435" y="314251"/>
                    <a:pt x="324435" y="304259"/>
                  </a:cubicBezTo>
                  <a:cubicBezTo>
                    <a:pt x="324435" y="294359"/>
                    <a:pt x="323406" y="285114"/>
                    <a:pt x="321816" y="276615"/>
                  </a:cubicBezTo>
                  <a:close/>
                  <a:moveTo>
                    <a:pt x="233064" y="276615"/>
                  </a:moveTo>
                  <a:cubicBezTo>
                    <a:pt x="231380" y="285114"/>
                    <a:pt x="230445" y="294359"/>
                    <a:pt x="230445" y="304259"/>
                  </a:cubicBezTo>
                  <a:cubicBezTo>
                    <a:pt x="230445" y="314251"/>
                    <a:pt x="231380" y="323497"/>
                    <a:pt x="233064" y="331902"/>
                  </a:cubicBezTo>
                  <a:lnTo>
                    <a:pt x="267573" y="331902"/>
                  </a:lnTo>
                  <a:lnTo>
                    <a:pt x="267573" y="276615"/>
                  </a:lnTo>
                  <a:close/>
                  <a:moveTo>
                    <a:pt x="183684" y="276615"/>
                  </a:moveTo>
                  <a:cubicBezTo>
                    <a:pt x="181065" y="285394"/>
                    <a:pt x="179663" y="294733"/>
                    <a:pt x="179663" y="304259"/>
                  </a:cubicBezTo>
                  <a:cubicBezTo>
                    <a:pt x="179663" y="313878"/>
                    <a:pt x="181065" y="323123"/>
                    <a:pt x="183684" y="331902"/>
                  </a:cubicBezTo>
                  <a:lnTo>
                    <a:pt x="213050" y="331902"/>
                  </a:lnTo>
                  <a:cubicBezTo>
                    <a:pt x="211741" y="323310"/>
                    <a:pt x="210805" y="314158"/>
                    <a:pt x="210805" y="304259"/>
                  </a:cubicBezTo>
                  <a:cubicBezTo>
                    <a:pt x="210805" y="294453"/>
                    <a:pt x="211554" y="285207"/>
                    <a:pt x="213050" y="276615"/>
                  </a:cubicBezTo>
                  <a:close/>
                  <a:moveTo>
                    <a:pt x="316205" y="214604"/>
                  </a:moveTo>
                  <a:cubicBezTo>
                    <a:pt x="324154" y="225718"/>
                    <a:pt x="331916" y="239820"/>
                    <a:pt x="337153" y="257003"/>
                  </a:cubicBezTo>
                  <a:lnTo>
                    <a:pt x="362966" y="257003"/>
                  </a:lnTo>
                  <a:cubicBezTo>
                    <a:pt x="352491" y="238139"/>
                    <a:pt x="336031" y="223196"/>
                    <a:pt x="316205" y="214604"/>
                  </a:cubicBezTo>
                  <a:close/>
                  <a:moveTo>
                    <a:pt x="238768" y="214604"/>
                  </a:moveTo>
                  <a:cubicBezTo>
                    <a:pt x="218848" y="223196"/>
                    <a:pt x="202388" y="238139"/>
                    <a:pt x="192007" y="257003"/>
                  </a:cubicBezTo>
                  <a:lnTo>
                    <a:pt x="217820" y="257003"/>
                  </a:lnTo>
                  <a:cubicBezTo>
                    <a:pt x="223057" y="239820"/>
                    <a:pt x="230819" y="225718"/>
                    <a:pt x="238768" y="214604"/>
                  </a:cubicBezTo>
                  <a:close/>
                  <a:moveTo>
                    <a:pt x="287306" y="210869"/>
                  </a:moveTo>
                  <a:lnTo>
                    <a:pt x="287306" y="257003"/>
                  </a:lnTo>
                  <a:lnTo>
                    <a:pt x="316298" y="257003"/>
                  </a:lnTo>
                  <a:cubicBezTo>
                    <a:pt x="308629" y="235711"/>
                    <a:pt x="296752" y="220488"/>
                    <a:pt x="287306" y="210869"/>
                  </a:cubicBezTo>
                  <a:close/>
                  <a:moveTo>
                    <a:pt x="267573" y="210775"/>
                  </a:moveTo>
                  <a:cubicBezTo>
                    <a:pt x="258127" y="220208"/>
                    <a:pt x="246157" y="235430"/>
                    <a:pt x="238394" y="257003"/>
                  </a:cubicBezTo>
                  <a:lnTo>
                    <a:pt x="267573" y="257003"/>
                  </a:lnTo>
                  <a:close/>
                  <a:moveTo>
                    <a:pt x="261681" y="129433"/>
                  </a:moveTo>
                  <a:lnTo>
                    <a:pt x="293105" y="129433"/>
                  </a:lnTo>
                  <a:cubicBezTo>
                    <a:pt x="299651" y="129433"/>
                    <a:pt x="304701" y="134663"/>
                    <a:pt x="304701" y="141013"/>
                  </a:cubicBezTo>
                  <a:lnTo>
                    <a:pt x="304701" y="167162"/>
                  </a:lnTo>
                  <a:cubicBezTo>
                    <a:pt x="323032" y="170805"/>
                    <a:pt x="340146" y="177996"/>
                    <a:pt x="355203" y="188082"/>
                  </a:cubicBezTo>
                  <a:lnTo>
                    <a:pt x="373721" y="169684"/>
                  </a:lnTo>
                  <a:cubicBezTo>
                    <a:pt x="378210" y="165201"/>
                    <a:pt x="385504" y="165201"/>
                    <a:pt x="389993" y="169684"/>
                  </a:cubicBezTo>
                  <a:lnTo>
                    <a:pt x="412252" y="191817"/>
                  </a:lnTo>
                  <a:cubicBezTo>
                    <a:pt x="416741" y="196300"/>
                    <a:pt x="416741" y="203678"/>
                    <a:pt x="412252" y="208161"/>
                  </a:cubicBezTo>
                  <a:lnTo>
                    <a:pt x="393734" y="226558"/>
                  </a:lnTo>
                  <a:cubicBezTo>
                    <a:pt x="403835" y="241501"/>
                    <a:pt x="411129" y="258684"/>
                    <a:pt x="414683" y="276989"/>
                  </a:cubicBezTo>
                  <a:lnTo>
                    <a:pt x="440869" y="276989"/>
                  </a:lnTo>
                  <a:cubicBezTo>
                    <a:pt x="447416" y="276989"/>
                    <a:pt x="452466" y="282219"/>
                    <a:pt x="452466" y="288569"/>
                  </a:cubicBezTo>
                  <a:lnTo>
                    <a:pt x="452466" y="319948"/>
                  </a:lnTo>
                  <a:cubicBezTo>
                    <a:pt x="452466" y="326485"/>
                    <a:pt x="447229" y="331528"/>
                    <a:pt x="440869" y="331528"/>
                  </a:cubicBezTo>
                  <a:lnTo>
                    <a:pt x="414683" y="331528"/>
                  </a:lnTo>
                  <a:cubicBezTo>
                    <a:pt x="411129" y="349833"/>
                    <a:pt x="403835" y="366923"/>
                    <a:pt x="393734" y="381959"/>
                  </a:cubicBezTo>
                  <a:lnTo>
                    <a:pt x="412252" y="400450"/>
                  </a:lnTo>
                  <a:cubicBezTo>
                    <a:pt x="416741" y="404933"/>
                    <a:pt x="416741" y="412217"/>
                    <a:pt x="412252" y="416700"/>
                  </a:cubicBezTo>
                  <a:lnTo>
                    <a:pt x="389993" y="438927"/>
                  </a:lnTo>
                  <a:cubicBezTo>
                    <a:pt x="385504" y="443409"/>
                    <a:pt x="378210" y="443409"/>
                    <a:pt x="373721" y="438927"/>
                  </a:cubicBezTo>
                  <a:lnTo>
                    <a:pt x="355203" y="420435"/>
                  </a:lnTo>
                  <a:cubicBezTo>
                    <a:pt x="340240" y="430521"/>
                    <a:pt x="323032" y="437806"/>
                    <a:pt x="304701" y="441355"/>
                  </a:cubicBezTo>
                  <a:lnTo>
                    <a:pt x="304701" y="467504"/>
                  </a:lnTo>
                  <a:cubicBezTo>
                    <a:pt x="304701" y="474041"/>
                    <a:pt x="299464" y="479084"/>
                    <a:pt x="293105" y="479084"/>
                  </a:cubicBezTo>
                  <a:lnTo>
                    <a:pt x="261681" y="479084"/>
                  </a:lnTo>
                  <a:cubicBezTo>
                    <a:pt x="255228" y="479084"/>
                    <a:pt x="250085" y="473854"/>
                    <a:pt x="250085" y="467504"/>
                  </a:cubicBezTo>
                  <a:lnTo>
                    <a:pt x="250085" y="441355"/>
                  </a:lnTo>
                  <a:cubicBezTo>
                    <a:pt x="231754" y="437806"/>
                    <a:pt x="214733" y="430521"/>
                    <a:pt x="199583" y="420435"/>
                  </a:cubicBezTo>
                  <a:lnTo>
                    <a:pt x="181159" y="438927"/>
                  </a:lnTo>
                  <a:cubicBezTo>
                    <a:pt x="176670" y="443409"/>
                    <a:pt x="169282" y="443409"/>
                    <a:pt x="164793" y="438927"/>
                  </a:cubicBezTo>
                  <a:lnTo>
                    <a:pt x="142628" y="416700"/>
                  </a:lnTo>
                  <a:cubicBezTo>
                    <a:pt x="138139" y="412217"/>
                    <a:pt x="138139" y="404933"/>
                    <a:pt x="142628" y="400450"/>
                  </a:cubicBezTo>
                  <a:lnTo>
                    <a:pt x="161052" y="381959"/>
                  </a:lnTo>
                  <a:cubicBezTo>
                    <a:pt x="150951" y="367016"/>
                    <a:pt x="143750" y="349833"/>
                    <a:pt x="140103" y="331528"/>
                  </a:cubicBezTo>
                  <a:lnTo>
                    <a:pt x="113917" y="331528"/>
                  </a:lnTo>
                  <a:cubicBezTo>
                    <a:pt x="107464" y="331528"/>
                    <a:pt x="102320" y="326299"/>
                    <a:pt x="102320" y="319948"/>
                  </a:cubicBezTo>
                  <a:lnTo>
                    <a:pt x="102320" y="288569"/>
                  </a:lnTo>
                  <a:cubicBezTo>
                    <a:pt x="102320" y="282125"/>
                    <a:pt x="107557" y="276989"/>
                    <a:pt x="113917" y="276989"/>
                  </a:cubicBezTo>
                  <a:lnTo>
                    <a:pt x="140103" y="276989"/>
                  </a:lnTo>
                  <a:cubicBezTo>
                    <a:pt x="143750" y="258684"/>
                    <a:pt x="150951" y="241687"/>
                    <a:pt x="161052" y="226558"/>
                  </a:cubicBezTo>
                  <a:lnTo>
                    <a:pt x="142628" y="208161"/>
                  </a:lnTo>
                  <a:cubicBezTo>
                    <a:pt x="138139" y="203678"/>
                    <a:pt x="138139" y="196300"/>
                    <a:pt x="142628" y="191817"/>
                  </a:cubicBezTo>
                  <a:lnTo>
                    <a:pt x="164793" y="169684"/>
                  </a:lnTo>
                  <a:cubicBezTo>
                    <a:pt x="169282" y="165201"/>
                    <a:pt x="176670" y="165201"/>
                    <a:pt x="181159" y="169684"/>
                  </a:cubicBezTo>
                  <a:lnTo>
                    <a:pt x="199583" y="188082"/>
                  </a:lnTo>
                  <a:cubicBezTo>
                    <a:pt x="214546" y="177996"/>
                    <a:pt x="231754" y="170805"/>
                    <a:pt x="250085" y="167162"/>
                  </a:cubicBezTo>
                  <a:lnTo>
                    <a:pt x="250085" y="141013"/>
                  </a:lnTo>
                  <a:cubicBezTo>
                    <a:pt x="250085" y="134569"/>
                    <a:pt x="255322" y="129433"/>
                    <a:pt x="261681" y="129433"/>
                  </a:cubicBezTo>
                  <a:close/>
                  <a:moveTo>
                    <a:pt x="440285" y="80037"/>
                  </a:moveTo>
                  <a:cubicBezTo>
                    <a:pt x="511927" y="131957"/>
                    <a:pt x="554856" y="215908"/>
                    <a:pt x="554856" y="304247"/>
                  </a:cubicBezTo>
                  <a:cubicBezTo>
                    <a:pt x="554856" y="457020"/>
                    <a:pt x="430371" y="581311"/>
                    <a:pt x="277361" y="581311"/>
                  </a:cubicBezTo>
                  <a:lnTo>
                    <a:pt x="277361" y="605310"/>
                  </a:lnTo>
                  <a:cubicBezTo>
                    <a:pt x="277361" y="607925"/>
                    <a:pt x="274555" y="609419"/>
                    <a:pt x="272404" y="607925"/>
                  </a:cubicBezTo>
                  <a:lnTo>
                    <a:pt x="207216" y="563288"/>
                  </a:lnTo>
                  <a:cubicBezTo>
                    <a:pt x="205345" y="561981"/>
                    <a:pt x="205345" y="559273"/>
                    <a:pt x="207216" y="558059"/>
                  </a:cubicBezTo>
                  <a:lnTo>
                    <a:pt x="272404" y="513329"/>
                  </a:lnTo>
                  <a:cubicBezTo>
                    <a:pt x="274555" y="511835"/>
                    <a:pt x="277361" y="513329"/>
                    <a:pt x="277361" y="515944"/>
                  </a:cubicBezTo>
                  <a:lnTo>
                    <a:pt x="277361" y="539943"/>
                  </a:lnTo>
                  <a:cubicBezTo>
                    <a:pt x="407551" y="539943"/>
                    <a:pt x="513423" y="434235"/>
                    <a:pt x="513423" y="304247"/>
                  </a:cubicBezTo>
                  <a:cubicBezTo>
                    <a:pt x="513423" y="229075"/>
                    <a:pt x="477041" y="157637"/>
                    <a:pt x="415968" y="113374"/>
                  </a:cubicBezTo>
                  <a:close/>
                  <a:moveTo>
                    <a:pt x="282452" y="593"/>
                  </a:moveTo>
                  <a:lnTo>
                    <a:pt x="347640" y="45228"/>
                  </a:lnTo>
                  <a:cubicBezTo>
                    <a:pt x="349511" y="46535"/>
                    <a:pt x="349511" y="49336"/>
                    <a:pt x="347640" y="50550"/>
                  </a:cubicBezTo>
                  <a:lnTo>
                    <a:pt x="282452" y="95278"/>
                  </a:lnTo>
                  <a:cubicBezTo>
                    <a:pt x="280301" y="96772"/>
                    <a:pt x="277402" y="95278"/>
                    <a:pt x="277402" y="92664"/>
                  </a:cubicBezTo>
                  <a:lnTo>
                    <a:pt x="277402" y="68572"/>
                  </a:lnTo>
                  <a:cubicBezTo>
                    <a:pt x="147212" y="68572"/>
                    <a:pt x="41339" y="174276"/>
                    <a:pt x="41339" y="304258"/>
                  </a:cubicBezTo>
                  <a:cubicBezTo>
                    <a:pt x="41339" y="379520"/>
                    <a:pt x="77908" y="450861"/>
                    <a:pt x="138888" y="495122"/>
                  </a:cubicBezTo>
                  <a:lnTo>
                    <a:pt x="114571" y="528551"/>
                  </a:lnTo>
                  <a:cubicBezTo>
                    <a:pt x="42835" y="476633"/>
                    <a:pt x="0" y="392686"/>
                    <a:pt x="0" y="304258"/>
                  </a:cubicBezTo>
                  <a:cubicBezTo>
                    <a:pt x="0" y="151492"/>
                    <a:pt x="124391" y="27299"/>
                    <a:pt x="277402" y="27299"/>
                  </a:cubicBezTo>
                  <a:lnTo>
                    <a:pt x="277402" y="3208"/>
                  </a:lnTo>
                  <a:cubicBezTo>
                    <a:pt x="277402" y="593"/>
                    <a:pt x="280301" y="-901"/>
                    <a:pt x="282452" y="59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33" name="ïSḷiḑê">
              <a:extLst>
                <a:ext uri="{FF2B5EF4-FFF2-40B4-BE49-F238E27FC236}">
                  <a16:creationId xmlns:a16="http://schemas.microsoft.com/office/drawing/2014/main" id="{99B01DFB-5C0D-4E16-A79B-65EA17A52784}"/>
                </a:ext>
              </a:extLst>
            </p:cNvPr>
            <p:cNvSpPr/>
            <p:nvPr/>
          </p:nvSpPr>
          <p:spPr>
            <a:xfrm>
              <a:off x="7986517" y="2072920"/>
              <a:ext cx="254916" cy="254560"/>
            </a:xfrm>
            <a:custGeom>
              <a:avLst/>
              <a:gdLst>
                <a:gd name="connsiteX0" fmla="*/ 366373 w 606933"/>
                <a:gd name="connsiteY0" fmla="*/ 246979 h 606087"/>
                <a:gd name="connsiteX1" fmla="*/ 422546 w 606933"/>
                <a:gd name="connsiteY1" fmla="*/ 303021 h 606087"/>
                <a:gd name="connsiteX2" fmla="*/ 366373 w 606933"/>
                <a:gd name="connsiteY2" fmla="*/ 358966 h 606087"/>
                <a:gd name="connsiteX3" fmla="*/ 348452 w 606933"/>
                <a:gd name="connsiteY3" fmla="*/ 341183 h 606087"/>
                <a:gd name="connsiteX4" fmla="*/ 386703 w 606933"/>
                <a:gd name="connsiteY4" fmla="*/ 303021 h 606087"/>
                <a:gd name="connsiteX5" fmla="*/ 348452 w 606933"/>
                <a:gd name="connsiteY5" fmla="*/ 264763 h 606087"/>
                <a:gd name="connsiteX6" fmla="*/ 240597 w 606933"/>
                <a:gd name="connsiteY6" fmla="*/ 246979 h 606087"/>
                <a:gd name="connsiteX7" fmla="*/ 258411 w 606933"/>
                <a:gd name="connsiteY7" fmla="*/ 264763 h 606087"/>
                <a:gd name="connsiteX8" fmla="*/ 220183 w 606933"/>
                <a:gd name="connsiteY8" fmla="*/ 303021 h 606087"/>
                <a:gd name="connsiteX9" fmla="*/ 258411 w 606933"/>
                <a:gd name="connsiteY9" fmla="*/ 341183 h 606087"/>
                <a:gd name="connsiteX10" fmla="*/ 240597 w 606933"/>
                <a:gd name="connsiteY10" fmla="*/ 358966 h 606087"/>
                <a:gd name="connsiteX11" fmla="*/ 184458 w 606933"/>
                <a:gd name="connsiteY11" fmla="*/ 303021 h 606087"/>
                <a:gd name="connsiteX12" fmla="*/ 318612 w 606933"/>
                <a:gd name="connsiteY12" fmla="*/ 231314 h 606087"/>
                <a:gd name="connsiteX13" fmla="*/ 342313 w 606933"/>
                <a:gd name="connsiteY13" fmla="*/ 239968 h 606087"/>
                <a:gd name="connsiteX14" fmla="*/ 287686 w 606933"/>
                <a:gd name="connsiteY14" fmla="*/ 389875 h 606087"/>
                <a:gd name="connsiteX15" fmla="*/ 263985 w 606933"/>
                <a:gd name="connsiteY15" fmla="*/ 381317 h 606087"/>
                <a:gd name="connsiteX16" fmla="*/ 303467 w 606933"/>
                <a:gd name="connsiteY16" fmla="*/ 138875 h 606087"/>
                <a:gd name="connsiteX17" fmla="*/ 139069 w 606933"/>
                <a:gd name="connsiteY17" fmla="*/ 303044 h 606087"/>
                <a:gd name="connsiteX18" fmla="*/ 303467 w 606933"/>
                <a:gd name="connsiteY18" fmla="*/ 467116 h 606087"/>
                <a:gd name="connsiteX19" fmla="*/ 467768 w 606933"/>
                <a:gd name="connsiteY19" fmla="*/ 303044 h 606087"/>
                <a:gd name="connsiteX20" fmla="*/ 303467 w 606933"/>
                <a:gd name="connsiteY20" fmla="*/ 138875 h 606087"/>
                <a:gd name="connsiteX21" fmla="*/ 254735 w 606933"/>
                <a:gd name="connsiteY21" fmla="*/ 0 h 606087"/>
                <a:gd name="connsiteX22" fmla="*/ 352102 w 606933"/>
                <a:gd name="connsiteY22" fmla="*/ 0 h 606087"/>
                <a:gd name="connsiteX23" fmla="*/ 363852 w 606933"/>
                <a:gd name="connsiteY23" fmla="*/ 70976 h 606087"/>
                <a:gd name="connsiteX24" fmla="*/ 424911 w 606933"/>
                <a:gd name="connsiteY24" fmla="*/ 96174 h 606087"/>
                <a:gd name="connsiteX25" fmla="*/ 483659 w 606933"/>
                <a:gd name="connsiteY25" fmla="*/ 54435 h 606087"/>
                <a:gd name="connsiteX26" fmla="*/ 552423 w 606933"/>
                <a:gd name="connsiteY26" fmla="*/ 123103 h 606087"/>
                <a:gd name="connsiteX27" fmla="*/ 510529 w 606933"/>
                <a:gd name="connsiteY27" fmla="*/ 181672 h 606087"/>
                <a:gd name="connsiteX28" fmla="*/ 535858 w 606933"/>
                <a:gd name="connsiteY28" fmla="*/ 242550 h 606087"/>
                <a:gd name="connsiteX29" fmla="*/ 606933 w 606933"/>
                <a:gd name="connsiteY29" fmla="*/ 254380 h 606087"/>
                <a:gd name="connsiteX30" fmla="*/ 606933 w 606933"/>
                <a:gd name="connsiteY30" fmla="*/ 351515 h 606087"/>
                <a:gd name="connsiteX31" fmla="*/ 535858 w 606933"/>
                <a:gd name="connsiteY31" fmla="*/ 363345 h 606087"/>
                <a:gd name="connsiteX32" fmla="*/ 510529 w 606933"/>
                <a:gd name="connsiteY32" fmla="*/ 424319 h 606087"/>
                <a:gd name="connsiteX33" fmla="*/ 552423 w 606933"/>
                <a:gd name="connsiteY33" fmla="*/ 482985 h 606087"/>
                <a:gd name="connsiteX34" fmla="*/ 483659 w 606933"/>
                <a:gd name="connsiteY34" fmla="*/ 551653 h 606087"/>
                <a:gd name="connsiteX35" fmla="*/ 424911 w 606933"/>
                <a:gd name="connsiteY35" fmla="*/ 509721 h 606087"/>
                <a:gd name="connsiteX36" fmla="*/ 363852 w 606933"/>
                <a:gd name="connsiteY36" fmla="*/ 535111 h 606087"/>
                <a:gd name="connsiteX37" fmla="*/ 352102 w 606933"/>
                <a:gd name="connsiteY37" fmla="*/ 606087 h 606087"/>
                <a:gd name="connsiteX38" fmla="*/ 254735 w 606933"/>
                <a:gd name="connsiteY38" fmla="*/ 606087 h 606087"/>
                <a:gd name="connsiteX39" fmla="*/ 242985 w 606933"/>
                <a:gd name="connsiteY39" fmla="*/ 535111 h 606087"/>
                <a:gd name="connsiteX40" fmla="*/ 181926 w 606933"/>
                <a:gd name="connsiteY40" fmla="*/ 509721 h 606087"/>
                <a:gd name="connsiteX41" fmla="*/ 123274 w 606933"/>
                <a:gd name="connsiteY41" fmla="*/ 551653 h 606087"/>
                <a:gd name="connsiteX42" fmla="*/ 54510 w 606933"/>
                <a:gd name="connsiteY42" fmla="*/ 482985 h 606087"/>
                <a:gd name="connsiteX43" fmla="*/ 96308 w 606933"/>
                <a:gd name="connsiteY43" fmla="*/ 424319 h 606087"/>
                <a:gd name="connsiteX44" fmla="*/ 71075 w 606933"/>
                <a:gd name="connsiteY44" fmla="*/ 363345 h 606087"/>
                <a:gd name="connsiteX45" fmla="*/ 0 w 606933"/>
                <a:gd name="connsiteY45" fmla="*/ 351515 h 606087"/>
                <a:gd name="connsiteX46" fmla="*/ 0 w 606933"/>
                <a:gd name="connsiteY46" fmla="*/ 254380 h 606087"/>
                <a:gd name="connsiteX47" fmla="*/ 71075 w 606933"/>
                <a:gd name="connsiteY47" fmla="*/ 242550 h 606087"/>
                <a:gd name="connsiteX48" fmla="*/ 96308 w 606933"/>
                <a:gd name="connsiteY48" fmla="*/ 181672 h 606087"/>
                <a:gd name="connsiteX49" fmla="*/ 54510 w 606933"/>
                <a:gd name="connsiteY49" fmla="*/ 123103 h 606087"/>
                <a:gd name="connsiteX50" fmla="*/ 123274 w 606933"/>
                <a:gd name="connsiteY50" fmla="*/ 54435 h 606087"/>
                <a:gd name="connsiteX51" fmla="*/ 181926 w 606933"/>
                <a:gd name="connsiteY51" fmla="*/ 96174 h 606087"/>
                <a:gd name="connsiteX52" fmla="*/ 242985 w 606933"/>
                <a:gd name="connsiteY52" fmla="*/ 70976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6933" h="606087">
                  <a:moveTo>
                    <a:pt x="366373" y="246979"/>
                  </a:moveTo>
                  <a:lnTo>
                    <a:pt x="422546" y="303021"/>
                  </a:lnTo>
                  <a:lnTo>
                    <a:pt x="366373" y="358966"/>
                  </a:lnTo>
                  <a:lnTo>
                    <a:pt x="348452" y="341183"/>
                  </a:lnTo>
                  <a:lnTo>
                    <a:pt x="386703" y="303021"/>
                  </a:lnTo>
                  <a:lnTo>
                    <a:pt x="348452" y="264763"/>
                  </a:lnTo>
                  <a:close/>
                  <a:moveTo>
                    <a:pt x="240597" y="246979"/>
                  </a:moveTo>
                  <a:lnTo>
                    <a:pt x="258411" y="264763"/>
                  </a:lnTo>
                  <a:lnTo>
                    <a:pt x="220183" y="303021"/>
                  </a:lnTo>
                  <a:lnTo>
                    <a:pt x="258411" y="341183"/>
                  </a:lnTo>
                  <a:lnTo>
                    <a:pt x="240597" y="358966"/>
                  </a:lnTo>
                  <a:lnTo>
                    <a:pt x="184458" y="303021"/>
                  </a:lnTo>
                  <a:close/>
                  <a:moveTo>
                    <a:pt x="318612" y="231314"/>
                  </a:moveTo>
                  <a:lnTo>
                    <a:pt x="342313" y="239968"/>
                  </a:lnTo>
                  <a:lnTo>
                    <a:pt x="287686" y="389875"/>
                  </a:lnTo>
                  <a:lnTo>
                    <a:pt x="263985" y="381317"/>
                  </a:lnTo>
                  <a:close/>
                  <a:moveTo>
                    <a:pt x="303467" y="138875"/>
                  </a:moveTo>
                  <a:cubicBezTo>
                    <a:pt x="212841" y="138875"/>
                    <a:pt x="139069" y="212544"/>
                    <a:pt x="139069" y="303044"/>
                  </a:cubicBezTo>
                  <a:cubicBezTo>
                    <a:pt x="139069" y="393543"/>
                    <a:pt x="212841" y="467116"/>
                    <a:pt x="303467" y="467116"/>
                  </a:cubicBezTo>
                  <a:cubicBezTo>
                    <a:pt x="394092" y="467116"/>
                    <a:pt x="467768" y="393543"/>
                    <a:pt x="467768" y="303044"/>
                  </a:cubicBezTo>
                  <a:cubicBezTo>
                    <a:pt x="467768" y="212544"/>
                    <a:pt x="394092" y="138875"/>
                    <a:pt x="303467" y="138875"/>
                  </a:cubicBezTo>
                  <a:close/>
                  <a:moveTo>
                    <a:pt x="254735" y="0"/>
                  </a:moveTo>
                  <a:lnTo>
                    <a:pt x="352102" y="0"/>
                  </a:lnTo>
                  <a:lnTo>
                    <a:pt x="363852" y="70976"/>
                  </a:lnTo>
                  <a:cubicBezTo>
                    <a:pt x="385232" y="76555"/>
                    <a:pt x="405746" y="85018"/>
                    <a:pt x="424911" y="96174"/>
                  </a:cubicBezTo>
                  <a:lnTo>
                    <a:pt x="483659" y="54435"/>
                  </a:lnTo>
                  <a:lnTo>
                    <a:pt x="552423" y="123103"/>
                  </a:lnTo>
                  <a:lnTo>
                    <a:pt x="510529" y="181672"/>
                  </a:lnTo>
                  <a:cubicBezTo>
                    <a:pt x="521797" y="200907"/>
                    <a:pt x="530272" y="221200"/>
                    <a:pt x="535858" y="242550"/>
                  </a:cubicBezTo>
                  <a:lnTo>
                    <a:pt x="606933" y="254380"/>
                  </a:lnTo>
                  <a:lnTo>
                    <a:pt x="606933" y="351515"/>
                  </a:lnTo>
                  <a:lnTo>
                    <a:pt x="535858" y="363345"/>
                  </a:lnTo>
                  <a:cubicBezTo>
                    <a:pt x="530272" y="384695"/>
                    <a:pt x="521797" y="405180"/>
                    <a:pt x="510529" y="424319"/>
                  </a:cubicBezTo>
                  <a:lnTo>
                    <a:pt x="552423" y="482985"/>
                  </a:lnTo>
                  <a:lnTo>
                    <a:pt x="483659" y="551653"/>
                  </a:lnTo>
                  <a:lnTo>
                    <a:pt x="424911" y="509721"/>
                  </a:lnTo>
                  <a:cubicBezTo>
                    <a:pt x="405746" y="521070"/>
                    <a:pt x="385232" y="529533"/>
                    <a:pt x="363852" y="535111"/>
                  </a:cubicBezTo>
                  <a:lnTo>
                    <a:pt x="352102" y="606087"/>
                  </a:lnTo>
                  <a:lnTo>
                    <a:pt x="254735" y="606087"/>
                  </a:lnTo>
                  <a:lnTo>
                    <a:pt x="242985" y="535111"/>
                  </a:lnTo>
                  <a:cubicBezTo>
                    <a:pt x="221605" y="529533"/>
                    <a:pt x="201187" y="521070"/>
                    <a:pt x="181926" y="509721"/>
                  </a:cubicBezTo>
                  <a:lnTo>
                    <a:pt x="123274" y="551653"/>
                  </a:lnTo>
                  <a:lnTo>
                    <a:pt x="54510" y="482985"/>
                  </a:lnTo>
                  <a:lnTo>
                    <a:pt x="96308" y="424319"/>
                  </a:lnTo>
                  <a:cubicBezTo>
                    <a:pt x="85136" y="405180"/>
                    <a:pt x="76661" y="384695"/>
                    <a:pt x="71075" y="363345"/>
                  </a:cubicBezTo>
                  <a:lnTo>
                    <a:pt x="0" y="351515"/>
                  </a:lnTo>
                  <a:lnTo>
                    <a:pt x="0" y="254380"/>
                  </a:lnTo>
                  <a:lnTo>
                    <a:pt x="71075" y="242550"/>
                  </a:lnTo>
                  <a:cubicBezTo>
                    <a:pt x="76661" y="221200"/>
                    <a:pt x="85136" y="200907"/>
                    <a:pt x="96308" y="181672"/>
                  </a:cubicBezTo>
                  <a:lnTo>
                    <a:pt x="54510" y="123103"/>
                  </a:lnTo>
                  <a:lnTo>
                    <a:pt x="123274" y="54435"/>
                  </a:lnTo>
                  <a:lnTo>
                    <a:pt x="181926" y="96174"/>
                  </a:lnTo>
                  <a:cubicBezTo>
                    <a:pt x="201187" y="85018"/>
                    <a:pt x="221605" y="76555"/>
                    <a:pt x="242985" y="7097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057856" y="704383"/>
            <a:ext cx="2701026" cy="486756"/>
            <a:chOff x="9611196" y="704383"/>
            <a:chExt cx="2147686" cy="486756"/>
          </a:xfrm>
        </p:grpSpPr>
        <p:grpSp>
          <p:nvGrpSpPr>
            <p:cNvPr id="39" name="组合 38"/>
            <p:cNvGrpSpPr/>
            <p:nvPr/>
          </p:nvGrpSpPr>
          <p:grpSpPr>
            <a:xfrm>
              <a:off x="9611196" y="704383"/>
              <a:ext cx="1895010" cy="486756"/>
              <a:chOff x="1498110" y="-1014500"/>
              <a:chExt cx="1384790" cy="486756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549400" y="-946844"/>
                <a:ext cx="1333500" cy="419100"/>
              </a:xfrm>
              <a:prstGeom prst="rect">
                <a:avLst/>
              </a:prstGeom>
              <a:solidFill>
                <a:srgbClr val="99E1E5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498110" y="-1014500"/>
                <a:ext cx="1333500" cy="4191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D3845D9-D970-4D5F-BB56-3ABB895222CB}"/>
                </a:ext>
              </a:extLst>
            </p:cNvPr>
            <p:cNvSpPr txBox="1"/>
            <p:nvPr/>
          </p:nvSpPr>
          <p:spPr>
            <a:xfrm>
              <a:off x="9815721" y="704383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2.2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前端技术</a:t>
              </a: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B49E053-B61D-4AB8-9887-A97F61C35B2F}"/>
              </a:ext>
            </a:extLst>
          </p:cNvPr>
          <p:cNvGrpSpPr/>
          <p:nvPr/>
        </p:nvGrpSpPr>
        <p:grpSpPr>
          <a:xfrm>
            <a:off x="660401" y="2413768"/>
            <a:ext cx="10858499" cy="2436864"/>
            <a:chOff x="660401" y="2413768"/>
            <a:chExt cx="10858499" cy="2436864"/>
          </a:xfrm>
        </p:grpSpPr>
        <p:sp>
          <p:nvSpPr>
            <p:cNvPr id="4" name="îṩļîḋe">
              <a:extLst>
                <a:ext uri="{FF2B5EF4-FFF2-40B4-BE49-F238E27FC236}">
                  <a16:creationId xmlns:a16="http://schemas.microsoft.com/office/drawing/2014/main" id="{E3B289E8-C076-4A34-BA7A-9E42409D776A}"/>
                </a:ext>
              </a:extLst>
            </p:cNvPr>
            <p:cNvSpPr/>
            <p:nvPr/>
          </p:nvSpPr>
          <p:spPr bwMode="auto">
            <a:xfrm>
              <a:off x="660401" y="2575858"/>
              <a:ext cx="10858499" cy="2112682"/>
            </a:xfrm>
            <a:custGeom>
              <a:avLst/>
              <a:gdLst>
                <a:gd name="connsiteX0" fmla="*/ 1046871 w 10858499"/>
                <a:gd name="connsiteY0" fmla="*/ 0 h 2112682"/>
                <a:gd name="connsiteX1" fmla="*/ 2085811 w 10858499"/>
                <a:gd name="connsiteY1" fmla="*/ 1056341 h 2112682"/>
                <a:gd name="connsiteX2" fmla="*/ 2079702 w 10858499"/>
                <a:gd name="connsiteY2" fmla="*/ 1056341 h 2112682"/>
                <a:gd name="connsiteX3" fmla="*/ 2793477 w 10858499"/>
                <a:gd name="connsiteY3" fmla="*/ 1784576 h 2112682"/>
                <a:gd name="connsiteX4" fmla="*/ 3515184 w 10858499"/>
                <a:gd name="connsiteY4" fmla="*/ 1056341 h 2112682"/>
                <a:gd name="connsiteX5" fmla="*/ 3514157 w 10858499"/>
                <a:gd name="connsiteY5" fmla="*/ 1056341 h 2112682"/>
                <a:gd name="connsiteX6" fmla="*/ 3509076 w 10858499"/>
                <a:gd name="connsiteY6" fmla="*/ 1056341 h 2112682"/>
                <a:gd name="connsiteX7" fmla="*/ 4555946 w 10858499"/>
                <a:gd name="connsiteY7" fmla="*/ 0 h 2112682"/>
                <a:gd name="connsiteX8" fmla="*/ 5594886 w 10858499"/>
                <a:gd name="connsiteY8" fmla="*/ 1056341 h 2112682"/>
                <a:gd name="connsiteX9" fmla="*/ 5588778 w 10858499"/>
                <a:gd name="connsiteY9" fmla="*/ 1056341 h 2112682"/>
                <a:gd name="connsiteX10" fmla="*/ 6302553 w 10858499"/>
                <a:gd name="connsiteY10" fmla="*/ 1784576 h 2112682"/>
                <a:gd name="connsiteX11" fmla="*/ 7024260 w 10858499"/>
                <a:gd name="connsiteY11" fmla="*/ 1056341 h 2112682"/>
                <a:gd name="connsiteX12" fmla="*/ 7023232 w 10858499"/>
                <a:gd name="connsiteY12" fmla="*/ 1056341 h 2112682"/>
                <a:gd name="connsiteX13" fmla="*/ 7018151 w 10858499"/>
                <a:gd name="connsiteY13" fmla="*/ 1056341 h 2112682"/>
                <a:gd name="connsiteX14" fmla="*/ 8065022 w 10858499"/>
                <a:gd name="connsiteY14" fmla="*/ 0 h 2112682"/>
                <a:gd name="connsiteX15" fmla="*/ 9103962 w 10858499"/>
                <a:gd name="connsiteY15" fmla="*/ 1056341 h 2112682"/>
                <a:gd name="connsiteX16" fmla="*/ 9097852 w 10858499"/>
                <a:gd name="connsiteY16" fmla="*/ 1056341 h 2112682"/>
                <a:gd name="connsiteX17" fmla="*/ 9811628 w 10858499"/>
                <a:gd name="connsiteY17" fmla="*/ 1784576 h 2112682"/>
                <a:gd name="connsiteX18" fmla="*/ 10533335 w 10858499"/>
                <a:gd name="connsiteY18" fmla="*/ 1056341 h 2112682"/>
                <a:gd name="connsiteX19" fmla="*/ 10858499 w 10858499"/>
                <a:gd name="connsiteY19" fmla="*/ 1056341 h 2112682"/>
                <a:gd name="connsiteX20" fmla="*/ 9811628 w 10858499"/>
                <a:gd name="connsiteY20" fmla="*/ 2112682 h 2112682"/>
                <a:gd name="connsiteX21" fmla="*/ 8772688 w 10858499"/>
                <a:gd name="connsiteY21" fmla="*/ 1056341 h 2112682"/>
                <a:gd name="connsiteX22" fmla="*/ 8777769 w 10858499"/>
                <a:gd name="connsiteY22" fmla="*/ 1056341 h 2112682"/>
                <a:gd name="connsiteX23" fmla="*/ 8778797 w 10858499"/>
                <a:gd name="connsiteY23" fmla="*/ 1056341 h 2112682"/>
                <a:gd name="connsiteX24" fmla="*/ 8065022 w 10858499"/>
                <a:gd name="connsiteY24" fmla="*/ 330611 h 2112682"/>
                <a:gd name="connsiteX25" fmla="*/ 7343316 w 10858499"/>
                <a:gd name="connsiteY25" fmla="*/ 1056341 h 2112682"/>
                <a:gd name="connsiteX26" fmla="*/ 7349424 w 10858499"/>
                <a:gd name="connsiteY26" fmla="*/ 1056341 h 2112682"/>
                <a:gd name="connsiteX27" fmla="*/ 6302553 w 10858499"/>
                <a:gd name="connsiteY27" fmla="*/ 2112682 h 2112682"/>
                <a:gd name="connsiteX28" fmla="*/ 5263613 w 10858499"/>
                <a:gd name="connsiteY28" fmla="*/ 1056341 h 2112682"/>
                <a:gd name="connsiteX29" fmla="*/ 5268694 w 10858499"/>
                <a:gd name="connsiteY29" fmla="*/ 1056341 h 2112682"/>
                <a:gd name="connsiteX30" fmla="*/ 5269722 w 10858499"/>
                <a:gd name="connsiteY30" fmla="*/ 1056341 h 2112682"/>
                <a:gd name="connsiteX31" fmla="*/ 4555946 w 10858499"/>
                <a:gd name="connsiteY31" fmla="*/ 330611 h 2112682"/>
                <a:gd name="connsiteX32" fmla="*/ 3834240 w 10858499"/>
                <a:gd name="connsiteY32" fmla="*/ 1056341 h 2112682"/>
                <a:gd name="connsiteX33" fmla="*/ 3840348 w 10858499"/>
                <a:gd name="connsiteY33" fmla="*/ 1056341 h 2112682"/>
                <a:gd name="connsiteX34" fmla="*/ 2793477 w 10858499"/>
                <a:gd name="connsiteY34" fmla="*/ 2112682 h 2112682"/>
                <a:gd name="connsiteX35" fmla="*/ 1754538 w 10858499"/>
                <a:gd name="connsiteY35" fmla="*/ 1056341 h 2112682"/>
                <a:gd name="connsiteX36" fmla="*/ 1759618 w 10858499"/>
                <a:gd name="connsiteY36" fmla="*/ 1056341 h 2112682"/>
                <a:gd name="connsiteX37" fmla="*/ 1760646 w 10858499"/>
                <a:gd name="connsiteY37" fmla="*/ 1056341 h 2112682"/>
                <a:gd name="connsiteX38" fmla="*/ 1046871 w 10858499"/>
                <a:gd name="connsiteY38" fmla="*/ 330611 h 2112682"/>
                <a:gd name="connsiteX39" fmla="*/ 325164 w 10858499"/>
                <a:gd name="connsiteY39" fmla="*/ 1056341 h 2112682"/>
                <a:gd name="connsiteX40" fmla="*/ 0 w 10858499"/>
                <a:gd name="connsiteY40" fmla="*/ 1056341 h 2112682"/>
                <a:gd name="connsiteX41" fmla="*/ 1046871 w 10858499"/>
                <a:gd name="connsiteY41" fmla="*/ 0 h 211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858499" h="2112682">
                  <a:moveTo>
                    <a:pt x="1046871" y="0"/>
                  </a:moveTo>
                  <a:cubicBezTo>
                    <a:pt x="1617891" y="0"/>
                    <a:pt x="2085811" y="475757"/>
                    <a:pt x="2085811" y="1056341"/>
                  </a:cubicBezTo>
                  <a:lnTo>
                    <a:pt x="2079702" y="1056341"/>
                  </a:lnTo>
                  <a:cubicBezTo>
                    <a:pt x="2079702" y="1456470"/>
                    <a:pt x="2396936" y="1784576"/>
                    <a:pt x="2793477" y="1784576"/>
                  </a:cubicBezTo>
                  <a:cubicBezTo>
                    <a:pt x="3190019" y="1784576"/>
                    <a:pt x="3515184" y="1456470"/>
                    <a:pt x="3515184" y="1056341"/>
                  </a:cubicBezTo>
                  <a:lnTo>
                    <a:pt x="3514157" y="1056341"/>
                  </a:lnTo>
                  <a:cubicBezTo>
                    <a:pt x="3509076" y="1056341"/>
                    <a:pt x="3509076" y="1056341"/>
                    <a:pt x="3509076" y="1056341"/>
                  </a:cubicBezTo>
                  <a:cubicBezTo>
                    <a:pt x="3509076" y="475757"/>
                    <a:pt x="3976995" y="0"/>
                    <a:pt x="4555946" y="0"/>
                  </a:cubicBezTo>
                  <a:cubicBezTo>
                    <a:pt x="5126967" y="0"/>
                    <a:pt x="5594886" y="475757"/>
                    <a:pt x="5594886" y="1056341"/>
                  </a:cubicBezTo>
                  <a:lnTo>
                    <a:pt x="5588778" y="1056341"/>
                  </a:lnTo>
                  <a:cubicBezTo>
                    <a:pt x="5588778" y="1456470"/>
                    <a:pt x="5906011" y="1784576"/>
                    <a:pt x="6302553" y="1784576"/>
                  </a:cubicBezTo>
                  <a:cubicBezTo>
                    <a:pt x="6699095" y="1784576"/>
                    <a:pt x="7024260" y="1456470"/>
                    <a:pt x="7024260" y="1056341"/>
                  </a:cubicBezTo>
                  <a:lnTo>
                    <a:pt x="7023232" y="1056341"/>
                  </a:lnTo>
                  <a:cubicBezTo>
                    <a:pt x="7018151" y="1056341"/>
                    <a:pt x="7018151" y="1056341"/>
                    <a:pt x="7018151" y="1056341"/>
                  </a:cubicBezTo>
                  <a:cubicBezTo>
                    <a:pt x="7018151" y="475757"/>
                    <a:pt x="7486071" y="0"/>
                    <a:pt x="8065022" y="0"/>
                  </a:cubicBezTo>
                  <a:cubicBezTo>
                    <a:pt x="8636042" y="0"/>
                    <a:pt x="9103962" y="475757"/>
                    <a:pt x="9103962" y="1056341"/>
                  </a:cubicBezTo>
                  <a:lnTo>
                    <a:pt x="9097852" y="1056341"/>
                  </a:lnTo>
                  <a:cubicBezTo>
                    <a:pt x="9097852" y="1456470"/>
                    <a:pt x="9415086" y="1784576"/>
                    <a:pt x="9811628" y="1784576"/>
                  </a:cubicBezTo>
                  <a:cubicBezTo>
                    <a:pt x="10208170" y="1784576"/>
                    <a:pt x="10533335" y="1456470"/>
                    <a:pt x="10533335" y="1056341"/>
                  </a:cubicBezTo>
                  <a:cubicBezTo>
                    <a:pt x="10533335" y="1056341"/>
                    <a:pt x="10533335" y="1056341"/>
                    <a:pt x="10858499" y="1056341"/>
                  </a:cubicBezTo>
                  <a:cubicBezTo>
                    <a:pt x="10858499" y="1640530"/>
                    <a:pt x="10390579" y="2112682"/>
                    <a:pt x="9811628" y="2112682"/>
                  </a:cubicBezTo>
                  <a:cubicBezTo>
                    <a:pt x="9240608" y="2112682"/>
                    <a:pt x="8772688" y="1640530"/>
                    <a:pt x="8772688" y="1056341"/>
                  </a:cubicBezTo>
                  <a:cubicBezTo>
                    <a:pt x="8772688" y="1056341"/>
                    <a:pt x="8772688" y="1056341"/>
                    <a:pt x="8777769" y="1056341"/>
                  </a:cubicBezTo>
                  <a:lnTo>
                    <a:pt x="8778797" y="1056341"/>
                  </a:lnTo>
                  <a:cubicBezTo>
                    <a:pt x="8778797" y="653158"/>
                    <a:pt x="8461564" y="330611"/>
                    <a:pt x="8065022" y="330611"/>
                  </a:cubicBezTo>
                  <a:cubicBezTo>
                    <a:pt x="7660549" y="330611"/>
                    <a:pt x="7343316" y="653158"/>
                    <a:pt x="7343316" y="1056341"/>
                  </a:cubicBezTo>
                  <a:lnTo>
                    <a:pt x="7349424" y="1056341"/>
                  </a:lnTo>
                  <a:cubicBezTo>
                    <a:pt x="7349424" y="1640530"/>
                    <a:pt x="6881505" y="2112682"/>
                    <a:pt x="6302553" y="2112682"/>
                  </a:cubicBezTo>
                  <a:cubicBezTo>
                    <a:pt x="5731533" y="2112682"/>
                    <a:pt x="5263613" y="1640530"/>
                    <a:pt x="5263613" y="1056341"/>
                  </a:cubicBezTo>
                  <a:cubicBezTo>
                    <a:pt x="5263613" y="1056341"/>
                    <a:pt x="5263613" y="1056341"/>
                    <a:pt x="5268694" y="1056341"/>
                  </a:cubicBezTo>
                  <a:lnTo>
                    <a:pt x="5269722" y="1056341"/>
                  </a:lnTo>
                  <a:cubicBezTo>
                    <a:pt x="5269722" y="653158"/>
                    <a:pt x="4952488" y="330611"/>
                    <a:pt x="4555946" y="330611"/>
                  </a:cubicBezTo>
                  <a:cubicBezTo>
                    <a:pt x="4151473" y="330611"/>
                    <a:pt x="3834240" y="653158"/>
                    <a:pt x="3834240" y="1056341"/>
                  </a:cubicBezTo>
                  <a:lnTo>
                    <a:pt x="3840348" y="1056341"/>
                  </a:lnTo>
                  <a:cubicBezTo>
                    <a:pt x="3840348" y="1640530"/>
                    <a:pt x="3372429" y="2112682"/>
                    <a:pt x="2793477" y="2112682"/>
                  </a:cubicBezTo>
                  <a:cubicBezTo>
                    <a:pt x="2222457" y="2112682"/>
                    <a:pt x="1754538" y="1640530"/>
                    <a:pt x="1754538" y="1056341"/>
                  </a:cubicBezTo>
                  <a:cubicBezTo>
                    <a:pt x="1754538" y="1056341"/>
                    <a:pt x="1754538" y="1056341"/>
                    <a:pt x="1759618" y="1056341"/>
                  </a:cubicBezTo>
                  <a:lnTo>
                    <a:pt x="1760646" y="1056341"/>
                  </a:lnTo>
                  <a:cubicBezTo>
                    <a:pt x="1760646" y="653158"/>
                    <a:pt x="1443412" y="330611"/>
                    <a:pt x="1046871" y="330611"/>
                  </a:cubicBezTo>
                  <a:cubicBezTo>
                    <a:pt x="642398" y="330611"/>
                    <a:pt x="325164" y="653158"/>
                    <a:pt x="325164" y="1056341"/>
                  </a:cubicBezTo>
                  <a:cubicBezTo>
                    <a:pt x="0" y="1056341"/>
                    <a:pt x="0" y="1056341"/>
                    <a:pt x="0" y="1056341"/>
                  </a:cubicBezTo>
                  <a:cubicBezTo>
                    <a:pt x="0" y="475757"/>
                    <a:pt x="467919" y="0"/>
                    <a:pt x="1046871" y="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9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" name="iṡlídè">
              <a:extLst>
                <a:ext uri="{FF2B5EF4-FFF2-40B4-BE49-F238E27FC236}">
                  <a16:creationId xmlns:a16="http://schemas.microsoft.com/office/drawing/2014/main" id="{1F58C1E6-FB72-4831-8D4C-101E4B9DBF18}"/>
                </a:ext>
              </a:extLst>
            </p:cNvPr>
            <p:cNvSpPr/>
            <p:nvPr/>
          </p:nvSpPr>
          <p:spPr>
            <a:xfrm>
              <a:off x="3135124" y="4205194"/>
              <a:ext cx="645438" cy="645438"/>
            </a:xfrm>
            <a:prstGeom prst="ellipse">
              <a:avLst/>
            </a:prstGeom>
            <a:solidFill>
              <a:srgbClr val="0E189B"/>
            </a:soli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 defTabSz="914354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6" name="işḷïdè">
              <a:extLst>
                <a:ext uri="{FF2B5EF4-FFF2-40B4-BE49-F238E27FC236}">
                  <a16:creationId xmlns:a16="http://schemas.microsoft.com/office/drawing/2014/main" id="{E42DBCBB-4CCA-4DE4-9875-AD61A6D5B3B4}"/>
                </a:ext>
              </a:extLst>
            </p:cNvPr>
            <p:cNvSpPr/>
            <p:nvPr/>
          </p:nvSpPr>
          <p:spPr>
            <a:xfrm>
              <a:off x="6644200" y="4205194"/>
              <a:ext cx="645438" cy="645438"/>
            </a:xfrm>
            <a:prstGeom prst="ellipse">
              <a:avLst/>
            </a:prstGeom>
            <a:solidFill>
              <a:srgbClr val="0E189B"/>
            </a:soli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 defTabSz="914354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7" name="îśľídè">
              <a:extLst>
                <a:ext uri="{FF2B5EF4-FFF2-40B4-BE49-F238E27FC236}">
                  <a16:creationId xmlns:a16="http://schemas.microsoft.com/office/drawing/2014/main" id="{1A3AAFC3-72C0-44C9-B219-CC0B93C59949}"/>
                </a:ext>
              </a:extLst>
            </p:cNvPr>
            <p:cNvSpPr/>
            <p:nvPr/>
          </p:nvSpPr>
          <p:spPr>
            <a:xfrm>
              <a:off x="10153275" y="4205194"/>
              <a:ext cx="645438" cy="645438"/>
            </a:xfrm>
            <a:prstGeom prst="ellipse">
              <a:avLst/>
            </a:prstGeom>
            <a:solidFill>
              <a:srgbClr val="0E189B"/>
            </a:soli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 defTabSz="914354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06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" name="išľíḓé">
              <a:extLst>
                <a:ext uri="{FF2B5EF4-FFF2-40B4-BE49-F238E27FC236}">
                  <a16:creationId xmlns:a16="http://schemas.microsoft.com/office/drawing/2014/main" id="{5024FF43-BD74-404F-BA43-EDA4F5E01F2B}"/>
                </a:ext>
              </a:extLst>
            </p:cNvPr>
            <p:cNvSpPr/>
            <p:nvPr/>
          </p:nvSpPr>
          <p:spPr>
            <a:xfrm>
              <a:off x="1380586" y="2413768"/>
              <a:ext cx="645438" cy="645438"/>
            </a:xfrm>
            <a:prstGeom prst="ellipse">
              <a:avLst/>
            </a:prstGeom>
            <a:solidFill>
              <a:srgbClr val="C12414"/>
            </a:soli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 defTabSz="914354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9" name="iṡḷîďe">
              <a:extLst>
                <a:ext uri="{FF2B5EF4-FFF2-40B4-BE49-F238E27FC236}">
                  <a16:creationId xmlns:a16="http://schemas.microsoft.com/office/drawing/2014/main" id="{2DA4B383-C2A5-4453-B8DC-4CFE9D42B30D}"/>
                </a:ext>
              </a:extLst>
            </p:cNvPr>
            <p:cNvSpPr/>
            <p:nvPr/>
          </p:nvSpPr>
          <p:spPr>
            <a:xfrm>
              <a:off x="4889662" y="2413768"/>
              <a:ext cx="645438" cy="645438"/>
            </a:xfrm>
            <a:prstGeom prst="ellipse">
              <a:avLst/>
            </a:prstGeom>
            <a:solidFill>
              <a:srgbClr val="C12414"/>
            </a:soli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 defTabSz="914354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0" name="is1ïḍè">
              <a:extLst>
                <a:ext uri="{FF2B5EF4-FFF2-40B4-BE49-F238E27FC236}">
                  <a16:creationId xmlns:a16="http://schemas.microsoft.com/office/drawing/2014/main" id="{83CF6531-1B3A-43DD-872A-1AE8F24AD7A6}"/>
                </a:ext>
              </a:extLst>
            </p:cNvPr>
            <p:cNvSpPr/>
            <p:nvPr/>
          </p:nvSpPr>
          <p:spPr>
            <a:xfrm>
              <a:off x="8398738" y="2413768"/>
              <a:ext cx="645438" cy="645438"/>
            </a:xfrm>
            <a:prstGeom prst="ellipse">
              <a:avLst/>
            </a:prstGeom>
            <a:solidFill>
              <a:srgbClr val="C12414"/>
            </a:soli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 defTabSz="914354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1" name="íṥliḋê">
            <a:extLst>
              <a:ext uri="{FF2B5EF4-FFF2-40B4-BE49-F238E27FC236}">
                <a16:creationId xmlns:a16="http://schemas.microsoft.com/office/drawing/2014/main" id="{A5FB1BE5-4C1B-427C-9BAA-6C55682BF540}"/>
              </a:ext>
            </a:extLst>
          </p:cNvPr>
          <p:cNvGrpSpPr/>
          <p:nvPr/>
        </p:nvGrpSpPr>
        <p:grpSpPr>
          <a:xfrm>
            <a:off x="826037" y="3592325"/>
            <a:ext cx="1754537" cy="1717577"/>
            <a:chOff x="660400" y="4027305"/>
            <a:chExt cx="1754537" cy="1717577"/>
          </a:xfrm>
        </p:grpSpPr>
        <p:sp>
          <p:nvSpPr>
            <p:cNvPr id="27" name="íṡľiďe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660400" y="4027305"/>
              <a:ext cx="1754537" cy="4466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MyBatis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Plus</a:t>
              </a:r>
              <a:endParaRPr lang="id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8" name="ïslïdé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60400" y="4474003"/>
              <a:ext cx="1754537" cy="127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Light" panose="020B0300000000000000" pitchFamily="34" charset="-122"/>
                </a:rPr>
                <a:t>ORM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Light" panose="020B0300000000000000" pitchFamily="34" charset="-122"/>
                </a:rPr>
                <a:t>解决方案</a:t>
              </a:r>
              <a:endParaRPr lang="en-US" altLang="zh-CN" sz="1200" dirty="0"/>
            </a:p>
          </p:txBody>
        </p:sp>
      </p:grpSp>
      <p:grpSp>
        <p:nvGrpSpPr>
          <p:cNvPr id="12" name="íṩḻíďé">
            <a:extLst>
              <a:ext uri="{FF2B5EF4-FFF2-40B4-BE49-F238E27FC236}">
                <a16:creationId xmlns:a16="http://schemas.microsoft.com/office/drawing/2014/main" id="{B8F38330-58B8-4C1F-B119-C0AD53A4EB48}"/>
              </a:ext>
            </a:extLst>
          </p:cNvPr>
          <p:cNvGrpSpPr/>
          <p:nvPr/>
        </p:nvGrpSpPr>
        <p:grpSpPr>
          <a:xfrm>
            <a:off x="4335113" y="3592325"/>
            <a:ext cx="1754537" cy="1717577"/>
            <a:chOff x="660400" y="4027305"/>
            <a:chExt cx="1754537" cy="1717577"/>
          </a:xfrm>
        </p:grpSpPr>
        <p:sp>
          <p:nvSpPr>
            <p:cNvPr id="25" name="iśľiḍè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660400" y="4027305"/>
              <a:ext cx="1754537" cy="4466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OAuth 2.0</a:t>
              </a:r>
              <a:endParaRPr lang="id-ID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6" name="îŝļîḋé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60400" y="4474003"/>
              <a:ext cx="1754537" cy="127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Light" panose="020B0300000000000000" pitchFamily="34" charset="-122"/>
                </a:rPr>
                <a:t>开放标准的授权协议</a:t>
              </a:r>
              <a:endParaRPr lang="en-US" altLang="zh-CN" sz="1100" dirty="0"/>
            </a:p>
          </p:txBody>
        </p:sp>
      </p:grpSp>
      <p:grpSp>
        <p:nvGrpSpPr>
          <p:cNvPr id="13" name="iṩľiḍe">
            <a:extLst>
              <a:ext uri="{FF2B5EF4-FFF2-40B4-BE49-F238E27FC236}">
                <a16:creationId xmlns:a16="http://schemas.microsoft.com/office/drawing/2014/main" id="{87834C93-59C9-41A9-81AE-0593A7749ECC}"/>
              </a:ext>
            </a:extLst>
          </p:cNvPr>
          <p:cNvGrpSpPr/>
          <p:nvPr/>
        </p:nvGrpSpPr>
        <p:grpSpPr>
          <a:xfrm>
            <a:off x="7844189" y="3592325"/>
            <a:ext cx="1754537" cy="1717577"/>
            <a:chOff x="660400" y="4027305"/>
            <a:chExt cx="1754537" cy="1717577"/>
          </a:xfrm>
        </p:grpSpPr>
        <p:sp>
          <p:nvSpPr>
            <p:cNvPr id="23" name="îṡ1îḑê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660400" y="4027305"/>
              <a:ext cx="1754537" cy="4466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Knife4j</a:t>
              </a:r>
              <a:endParaRPr lang="id-ID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4" name="iŝḻiďé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60400" y="4474003"/>
              <a:ext cx="1754537" cy="127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Swagger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文档工具</a:t>
              </a:r>
              <a:endParaRPr lang="en-US" altLang="zh-CN" sz="1100" dirty="0"/>
            </a:p>
          </p:txBody>
        </p:sp>
      </p:grpSp>
      <p:grpSp>
        <p:nvGrpSpPr>
          <p:cNvPr id="14" name="îśľîďè">
            <a:extLst>
              <a:ext uri="{FF2B5EF4-FFF2-40B4-BE49-F238E27FC236}">
                <a16:creationId xmlns:a16="http://schemas.microsoft.com/office/drawing/2014/main" id="{BC33B16B-7E46-4599-9A1F-A1568F19DDEE}"/>
              </a:ext>
            </a:extLst>
          </p:cNvPr>
          <p:cNvGrpSpPr/>
          <p:nvPr/>
        </p:nvGrpSpPr>
        <p:grpSpPr>
          <a:xfrm>
            <a:off x="2580575" y="1954498"/>
            <a:ext cx="1754537" cy="1717577"/>
            <a:chOff x="660400" y="4027305"/>
            <a:chExt cx="1754537" cy="1717577"/>
          </a:xfrm>
        </p:grpSpPr>
        <p:sp>
          <p:nvSpPr>
            <p:cNvPr id="21" name="iS1iḍé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660400" y="4027305"/>
              <a:ext cx="1754537" cy="4466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Spring Cloud</a:t>
              </a:r>
              <a:endParaRPr lang="id-ID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2" name="íṡliḍé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60400" y="4474003"/>
              <a:ext cx="1754537" cy="127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Light" panose="020B0300000000000000" pitchFamily="34" charset="-122"/>
                </a:rPr>
                <a:t>微服务框架集合</a:t>
              </a:r>
              <a:endParaRPr lang="en-US" altLang="zh-CN" sz="1100" dirty="0"/>
            </a:p>
          </p:txBody>
        </p:sp>
      </p:grpSp>
      <p:grpSp>
        <p:nvGrpSpPr>
          <p:cNvPr id="15" name="ïsḷïḋè">
            <a:extLst>
              <a:ext uri="{FF2B5EF4-FFF2-40B4-BE49-F238E27FC236}">
                <a16:creationId xmlns:a16="http://schemas.microsoft.com/office/drawing/2014/main" id="{2D522654-7E9C-496E-9E03-8EEBC9A53EA8}"/>
              </a:ext>
            </a:extLst>
          </p:cNvPr>
          <p:cNvGrpSpPr/>
          <p:nvPr/>
        </p:nvGrpSpPr>
        <p:grpSpPr>
          <a:xfrm>
            <a:off x="6089651" y="1954498"/>
            <a:ext cx="1754537" cy="1717577"/>
            <a:chOff x="660400" y="4027305"/>
            <a:chExt cx="1754537" cy="1717577"/>
          </a:xfrm>
        </p:grpSpPr>
        <p:sp>
          <p:nvSpPr>
            <p:cNvPr id="19" name="îSḷîḋé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660400" y="4027305"/>
              <a:ext cx="1754537" cy="4466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Spring Security</a:t>
              </a:r>
              <a:endParaRPr lang="id-ID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0" name="îṧ1îḑè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60400" y="4474003"/>
              <a:ext cx="1754537" cy="127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Light" panose="020B0300000000000000" pitchFamily="34" charset="-122"/>
                </a:rPr>
                <a:t>认证鉴权安全框架</a:t>
              </a:r>
              <a:endParaRPr lang="en-US" altLang="zh-CN" sz="1100" dirty="0"/>
            </a:p>
          </p:txBody>
        </p:sp>
      </p:grpSp>
      <p:grpSp>
        <p:nvGrpSpPr>
          <p:cNvPr id="16" name="işḷíḍé">
            <a:extLst>
              <a:ext uri="{FF2B5EF4-FFF2-40B4-BE49-F238E27FC236}">
                <a16:creationId xmlns:a16="http://schemas.microsoft.com/office/drawing/2014/main" id="{A80C2A21-265D-4797-9D51-BEC07769A75D}"/>
              </a:ext>
            </a:extLst>
          </p:cNvPr>
          <p:cNvGrpSpPr/>
          <p:nvPr/>
        </p:nvGrpSpPr>
        <p:grpSpPr>
          <a:xfrm>
            <a:off x="9598726" y="1954498"/>
            <a:ext cx="1754537" cy="1717577"/>
            <a:chOff x="660400" y="4027305"/>
            <a:chExt cx="1754537" cy="1717577"/>
          </a:xfrm>
        </p:grpSpPr>
        <p:sp>
          <p:nvSpPr>
            <p:cNvPr id="17" name="i$ļiḑè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660400" y="4027305"/>
              <a:ext cx="1754537" cy="4466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Hutool</a:t>
              </a:r>
              <a:endParaRPr lang="id-ID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8" name="ïsľîḋè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60400" y="4474003"/>
              <a:ext cx="1754537" cy="127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小而全的 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Java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工具类库</a:t>
              </a:r>
              <a:endParaRPr lang="en-US" altLang="zh-CN" sz="11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028980" y="704383"/>
            <a:ext cx="2729902" cy="486756"/>
            <a:chOff x="9611196" y="704383"/>
            <a:chExt cx="2147686" cy="486756"/>
          </a:xfrm>
        </p:grpSpPr>
        <p:grpSp>
          <p:nvGrpSpPr>
            <p:cNvPr id="35" name="组合 34"/>
            <p:cNvGrpSpPr/>
            <p:nvPr/>
          </p:nvGrpSpPr>
          <p:grpSpPr>
            <a:xfrm>
              <a:off x="9611196" y="704383"/>
              <a:ext cx="1895010" cy="486756"/>
              <a:chOff x="1498110" y="-1014500"/>
              <a:chExt cx="1384790" cy="48675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549400" y="-946844"/>
                <a:ext cx="1333500" cy="419100"/>
              </a:xfrm>
              <a:prstGeom prst="rect">
                <a:avLst/>
              </a:prstGeom>
              <a:solidFill>
                <a:srgbClr val="99E1E5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498110" y="-1014500"/>
                <a:ext cx="1333500" cy="4191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D3845D9-D970-4D5F-BB56-3ABB895222CB}"/>
                </a:ext>
              </a:extLst>
            </p:cNvPr>
            <p:cNvSpPr txBox="1"/>
            <p:nvPr/>
          </p:nvSpPr>
          <p:spPr>
            <a:xfrm>
              <a:off x="9815721" y="704383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2.3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后端技术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2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59DA74-8766-4A64-BB86-66BBE4575953}"/>
              </a:ext>
            </a:extLst>
          </p:cNvPr>
          <p:cNvGrpSpPr/>
          <p:nvPr/>
        </p:nvGrpSpPr>
        <p:grpSpPr>
          <a:xfrm>
            <a:off x="3635493" y="2510651"/>
            <a:ext cx="1717009" cy="1728131"/>
            <a:chOff x="3635493" y="2510651"/>
            <a:chExt cx="1717009" cy="172813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9EA8EEE-0FDA-4786-9571-972FC4B960D6}"/>
                </a:ext>
              </a:extLst>
            </p:cNvPr>
            <p:cNvGrpSpPr/>
            <p:nvPr/>
          </p:nvGrpSpPr>
          <p:grpSpPr>
            <a:xfrm>
              <a:off x="4569263" y="2510651"/>
              <a:ext cx="783239" cy="774839"/>
              <a:chOff x="4569263" y="2510651"/>
              <a:chExt cx="783239" cy="774839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4569263" y="2510651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" name="直接连接符 17"/>
                <p:cNvCxnSpPr>
                  <a:stCxn id="17" idx="1"/>
                  <a:endCxn id="17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7" idx="0"/>
                  <a:endCxn id="17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331ECEBA-0697-40AF-AE8C-4B9C42BB0F82}"/>
                  </a:ext>
                </a:extLst>
              </p:cNvPr>
              <p:cNvGrpSpPr/>
              <p:nvPr/>
            </p:nvGrpSpPr>
            <p:grpSpPr>
              <a:xfrm>
                <a:off x="4630392" y="2548554"/>
                <a:ext cx="718712" cy="726534"/>
                <a:chOff x="13434276" y="2776586"/>
                <a:chExt cx="718712" cy="726534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455361" y="2795234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三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434276" y="2776586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三</a:t>
                  </a:r>
                  <a:endParaRPr lang="en-US" altLang="zh-CN" sz="4000" dirty="0">
                    <a:solidFill>
                      <a:srgbClr val="0E189B"/>
                    </a:solidFill>
                    <a:latin typeface="字魂27号-布丁体" panose="00000500000000000000" pitchFamily="2" charset="-122"/>
                    <a:ea typeface="字魂27号-布丁体" panose="00000500000000000000" pitchFamily="2" charset="-122"/>
                  </a:endParaRPr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3635494" y="2510651"/>
              <a:ext cx="783239" cy="774839"/>
              <a:chOff x="4789899" y="1601638"/>
              <a:chExt cx="783239" cy="774839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789899" y="1601638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/>
                <p:cNvCxnSpPr>
                  <a:stCxn id="41" idx="1"/>
                  <a:endCxn id="41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41" idx="0"/>
                  <a:endCxn id="41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组合 4"/>
              <p:cNvGrpSpPr/>
              <p:nvPr/>
            </p:nvGrpSpPr>
            <p:grpSpPr>
              <a:xfrm>
                <a:off x="4839870" y="1614825"/>
                <a:ext cx="711080" cy="729216"/>
                <a:chOff x="4824620" y="1601638"/>
                <a:chExt cx="711080" cy="729216"/>
              </a:xfrm>
            </p:grpSpPr>
            <p:sp>
              <p:nvSpPr>
                <p:cNvPr id="50" name="文本框 49"/>
                <p:cNvSpPr txBox="1"/>
                <p:nvPr/>
              </p:nvSpPr>
              <p:spPr>
                <a:xfrm>
                  <a:off x="4838073" y="1622968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第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4824620" y="1601638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第</a:t>
                  </a: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3635493" y="3463943"/>
              <a:ext cx="783239" cy="774839"/>
              <a:chOff x="6676726" y="1622968"/>
              <a:chExt cx="783239" cy="774839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6676726" y="1622968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" name="直接连接符 47"/>
                <p:cNvCxnSpPr>
                  <a:stCxn id="47" idx="1"/>
                  <a:endCxn id="47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>
                  <a:stCxn id="47" idx="0"/>
                  <a:endCxn id="47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/>
              <p:cNvGrpSpPr/>
              <p:nvPr/>
            </p:nvGrpSpPr>
            <p:grpSpPr>
              <a:xfrm>
                <a:off x="6722574" y="1624362"/>
                <a:ext cx="710328" cy="729390"/>
                <a:chOff x="8174180" y="1603986"/>
                <a:chExt cx="710328" cy="729390"/>
              </a:xfrm>
            </p:grpSpPr>
            <p:sp>
              <p:nvSpPr>
                <p:cNvPr id="55" name="文本框 54"/>
                <p:cNvSpPr txBox="1"/>
                <p:nvPr/>
              </p:nvSpPr>
              <p:spPr>
                <a:xfrm>
                  <a:off x="8186881" y="1625490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部</a:t>
                  </a:r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8174180" y="1603986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部</a:t>
                  </a:r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4569263" y="3458554"/>
              <a:ext cx="783239" cy="780228"/>
              <a:chOff x="7591207" y="1630766"/>
              <a:chExt cx="783239" cy="780228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7591207" y="1636155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0" name="直接连接符 59"/>
                <p:cNvCxnSpPr>
                  <a:stCxn id="59" idx="1"/>
                  <a:endCxn id="59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>
                  <a:stCxn id="59" idx="0"/>
                  <a:endCxn id="59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8"/>
              <p:cNvGrpSpPr/>
              <p:nvPr/>
            </p:nvGrpSpPr>
            <p:grpSpPr>
              <a:xfrm>
                <a:off x="7629553" y="1630766"/>
                <a:ext cx="714946" cy="722986"/>
                <a:chOff x="8675516" y="3023445"/>
                <a:chExt cx="714946" cy="722986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8692835" y="3038545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分</a:t>
                  </a: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8675516" y="3023445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分</a:t>
                  </a:r>
                </a:p>
              </p:txBody>
            </p:sp>
          </p:grp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5BACAE-FBF4-480C-A290-97D94662AFE4}"/>
              </a:ext>
            </a:extLst>
          </p:cNvPr>
          <p:cNvGrpSpPr/>
          <p:nvPr/>
        </p:nvGrpSpPr>
        <p:grpSpPr>
          <a:xfrm>
            <a:off x="5741809" y="2729329"/>
            <a:ext cx="3985587" cy="1337782"/>
            <a:chOff x="5741809" y="2729329"/>
            <a:chExt cx="3985587" cy="1337782"/>
          </a:xfrm>
        </p:grpSpPr>
        <p:sp>
          <p:nvSpPr>
            <p:cNvPr id="466" name="矩形 465"/>
            <p:cNvSpPr/>
            <p:nvPr/>
          </p:nvSpPr>
          <p:spPr>
            <a:xfrm>
              <a:off x="5860748" y="2848554"/>
              <a:ext cx="3747709" cy="1099332"/>
            </a:xfrm>
            <a:prstGeom prst="rect">
              <a:avLst/>
            </a:prstGeom>
            <a:solidFill>
              <a:srgbClr val="FFE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5966088" y="2972479"/>
              <a:ext cx="3533860" cy="8400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534" y="3126536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需求分析与设计</a:t>
              </a: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5741809" y="2729329"/>
              <a:ext cx="523725" cy="523725"/>
            </a:xfrm>
            <a:custGeom>
              <a:avLst/>
              <a:gdLst>
                <a:gd name="connsiteX0" fmla="*/ 957944 w 957944"/>
                <a:gd name="connsiteY0" fmla="*/ 57876 h 957944"/>
                <a:gd name="connsiteX1" fmla="*/ 900068 w 957944"/>
                <a:gd name="connsiteY1" fmla="*/ 115752 h 957944"/>
                <a:gd name="connsiteX2" fmla="*/ 115753 w 957944"/>
                <a:gd name="connsiteY2" fmla="*/ 115751 h 957944"/>
                <a:gd name="connsiteX3" fmla="*/ 115752 w 957944"/>
                <a:gd name="connsiteY3" fmla="*/ 900068 h 957944"/>
                <a:gd name="connsiteX4" fmla="*/ 57876 w 957944"/>
                <a:gd name="connsiteY4" fmla="*/ 957944 h 957944"/>
                <a:gd name="connsiteX5" fmla="*/ 57877 w 957944"/>
                <a:gd name="connsiteY5" fmla="*/ 957943 h 957944"/>
                <a:gd name="connsiteX6" fmla="*/ 1 w 957944"/>
                <a:gd name="connsiteY6" fmla="*/ 900067 h 957944"/>
                <a:gd name="connsiteX7" fmla="*/ 1 w 957944"/>
                <a:gd name="connsiteY7" fmla="*/ 57880 h 957944"/>
                <a:gd name="connsiteX8" fmla="*/ 0 w 957944"/>
                <a:gd name="connsiteY8" fmla="*/ 57875 h 957944"/>
                <a:gd name="connsiteX9" fmla="*/ 1 w 957944"/>
                <a:gd name="connsiteY9" fmla="*/ 57876 h 957944"/>
                <a:gd name="connsiteX10" fmla="*/ 57877 w 957944"/>
                <a:gd name="connsiteY10" fmla="*/ 0 h 957944"/>
                <a:gd name="connsiteX11" fmla="*/ 900068 w 957944"/>
                <a:gd name="connsiteY11" fmla="*/ 0 h 957944"/>
                <a:gd name="connsiteX12" fmla="*/ 957944 w 957944"/>
                <a:gd name="connsiteY12" fmla="*/ 57876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7944" h="957944">
                  <a:moveTo>
                    <a:pt x="957944" y="57876"/>
                  </a:moveTo>
                  <a:cubicBezTo>
                    <a:pt x="957944" y="89840"/>
                    <a:pt x="932032" y="115752"/>
                    <a:pt x="900068" y="115752"/>
                  </a:cubicBezTo>
                  <a:lnTo>
                    <a:pt x="115753" y="115751"/>
                  </a:lnTo>
                  <a:lnTo>
                    <a:pt x="115752" y="900068"/>
                  </a:lnTo>
                  <a:cubicBezTo>
                    <a:pt x="115752" y="932032"/>
                    <a:pt x="89840" y="957944"/>
                    <a:pt x="57876" y="957944"/>
                  </a:cubicBezTo>
                  <a:lnTo>
                    <a:pt x="57877" y="957943"/>
                  </a:lnTo>
                  <a:cubicBezTo>
                    <a:pt x="25913" y="957943"/>
                    <a:pt x="1" y="932031"/>
                    <a:pt x="1" y="900067"/>
                  </a:cubicBezTo>
                  <a:lnTo>
                    <a:pt x="1" y="57880"/>
                  </a:lnTo>
                  <a:lnTo>
                    <a:pt x="0" y="57875"/>
                  </a:lnTo>
                  <a:lnTo>
                    <a:pt x="1" y="57876"/>
                  </a:lnTo>
                  <a:cubicBezTo>
                    <a:pt x="1" y="25912"/>
                    <a:pt x="25913" y="0"/>
                    <a:pt x="57877" y="0"/>
                  </a:cubicBezTo>
                  <a:lnTo>
                    <a:pt x="900068" y="0"/>
                  </a:lnTo>
                  <a:cubicBezTo>
                    <a:pt x="932032" y="0"/>
                    <a:pt x="957944" y="25912"/>
                    <a:pt x="957944" y="578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任意多边形 123"/>
            <p:cNvSpPr/>
            <p:nvPr/>
          </p:nvSpPr>
          <p:spPr>
            <a:xfrm rot="5400000" flipH="1">
              <a:off x="9203671" y="3543386"/>
              <a:ext cx="523725" cy="523725"/>
            </a:xfrm>
            <a:custGeom>
              <a:avLst/>
              <a:gdLst>
                <a:gd name="connsiteX0" fmla="*/ 957944 w 957944"/>
                <a:gd name="connsiteY0" fmla="*/ 57876 h 957944"/>
                <a:gd name="connsiteX1" fmla="*/ 900068 w 957944"/>
                <a:gd name="connsiteY1" fmla="*/ 115752 h 957944"/>
                <a:gd name="connsiteX2" fmla="*/ 115753 w 957944"/>
                <a:gd name="connsiteY2" fmla="*/ 115751 h 957944"/>
                <a:gd name="connsiteX3" fmla="*/ 115752 w 957944"/>
                <a:gd name="connsiteY3" fmla="*/ 900068 h 957944"/>
                <a:gd name="connsiteX4" fmla="*/ 57876 w 957944"/>
                <a:gd name="connsiteY4" fmla="*/ 957944 h 957944"/>
                <a:gd name="connsiteX5" fmla="*/ 57877 w 957944"/>
                <a:gd name="connsiteY5" fmla="*/ 957943 h 957944"/>
                <a:gd name="connsiteX6" fmla="*/ 1 w 957944"/>
                <a:gd name="connsiteY6" fmla="*/ 900067 h 957944"/>
                <a:gd name="connsiteX7" fmla="*/ 1 w 957944"/>
                <a:gd name="connsiteY7" fmla="*/ 57880 h 957944"/>
                <a:gd name="connsiteX8" fmla="*/ 0 w 957944"/>
                <a:gd name="connsiteY8" fmla="*/ 57875 h 957944"/>
                <a:gd name="connsiteX9" fmla="*/ 1 w 957944"/>
                <a:gd name="connsiteY9" fmla="*/ 57876 h 957944"/>
                <a:gd name="connsiteX10" fmla="*/ 57877 w 957944"/>
                <a:gd name="connsiteY10" fmla="*/ 0 h 957944"/>
                <a:gd name="connsiteX11" fmla="*/ 900068 w 957944"/>
                <a:gd name="connsiteY11" fmla="*/ 0 h 957944"/>
                <a:gd name="connsiteX12" fmla="*/ 957944 w 957944"/>
                <a:gd name="connsiteY12" fmla="*/ 57876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7944" h="957944">
                  <a:moveTo>
                    <a:pt x="957944" y="57876"/>
                  </a:moveTo>
                  <a:cubicBezTo>
                    <a:pt x="957944" y="89840"/>
                    <a:pt x="932032" y="115752"/>
                    <a:pt x="900068" y="115752"/>
                  </a:cubicBezTo>
                  <a:lnTo>
                    <a:pt x="115753" y="115751"/>
                  </a:lnTo>
                  <a:lnTo>
                    <a:pt x="115752" y="900068"/>
                  </a:lnTo>
                  <a:cubicBezTo>
                    <a:pt x="115752" y="932032"/>
                    <a:pt x="89840" y="957944"/>
                    <a:pt x="57876" y="957944"/>
                  </a:cubicBezTo>
                  <a:lnTo>
                    <a:pt x="57877" y="957943"/>
                  </a:lnTo>
                  <a:cubicBezTo>
                    <a:pt x="25913" y="957943"/>
                    <a:pt x="1" y="932031"/>
                    <a:pt x="1" y="900067"/>
                  </a:cubicBezTo>
                  <a:lnTo>
                    <a:pt x="1" y="57880"/>
                  </a:lnTo>
                  <a:lnTo>
                    <a:pt x="0" y="57875"/>
                  </a:lnTo>
                  <a:lnTo>
                    <a:pt x="1" y="57876"/>
                  </a:lnTo>
                  <a:cubicBezTo>
                    <a:pt x="1" y="25912"/>
                    <a:pt x="25913" y="0"/>
                    <a:pt x="57877" y="0"/>
                  </a:cubicBezTo>
                  <a:lnTo>
                    <a:pt x="900068" y="0"/>
                  </a:lnTo>
                  <a:cubicBezTo>
                    <a:pt x="932032" y="0"/>
                    <a:pt x="957944" y="25912"/>
                    <a:pt x="957944" y="578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5" name="圆角矩形 124"/>
          <p:cNvSpPr/>
          <p:nvPr/>
        </p:nvSpPr>
        <p:spPr>
          <a:xfrm>
            <a:off x="6346692" y="2724904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圆角矩形 125"/>
          <p:cNvSpPr/>
          <p:nvPr/>
        </p:nvSpPr>
        <p:spPr>
          <a:xfrm>
            <a:off x="6483697" y="2724904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圆角矩形 126"/>
          <p:cNvSpPr/>
          <p:nvPr/>
        </p:nvSpPr>
        <p:spPr>
          <a:xfrm>
            <a:off x="6619688" y="2724904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>
            <a:off x="8758989" y="4001230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30"/>
          <p:cNvSpPr/>
          <p:nvPr/>
        </p:nvSpPr>
        <p:spPr>
          <a:xfrm>
            <a:off x="8895994" y="4001230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圆角矩形 131"/>
          <p:cNvSpPr/>
          <p:nvPr/>
        </p:nvSpPr>
        <p:spPr>
          <a:xfrm>
            <a:off x="9031985" y="4001230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61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30" grpId="0" animBg="1"/>
      <p:bldP spid="131" grpId="0" animBg="1"/>
      <p:bldP spid="1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D00B99-87E4-4A48-BAD7-9816C82DBDC7}"/>
              </a:ext>
            </a:extLst>
          </p:cNvPr>
          <p:cNvGrpSpPr/>
          <p:nvPr/>
        </p:nvGrpSpPr>
        <p:grpSpPr>
          <a:xfrm>
            <a:off x="5502400" y="2860917"/>
            <a:ext cx="1181198" cy="1063141"/>
            <a:chOff x="5502400" y="2860917"/>
            <a:chExt cx="1181198" cy="1063141"/>
          </a:xfrm>
        </p:grpSpPr>
        <p:grpSp>
          <p:nvGrpSpPr>
            <p:cNvPr id="3" name="组合 2"/>
            <p:cNvGrpSpPr/>
            <p:nvPr/>
          </p:nvGrpSpPr>
          <p:grpSpPr>
            <a:xfrm>
              <a:off x="5502400" y="2860917"/>
              <a:ext cx="1181198" cy="1063141"/>
              <a:chOff x="5407869" y="2773132"/>
              <a:chExt cx="1376262" cy="1238709"/>
            </a:xfrm>
          </p:grpSpPr>
          <p:sp>
            <p:nvSpPr>
              <p:cNvPr id="5" name="ïṩ1îḍe">
                <a:extLst>
                  <a:ext uri="{FF2B5EF4-FFF2-40B4-BE49-F238E27FC236}">
                    <a16:creationId xmlns:a16="http://schemas.microsoft.com/office/drawing/2014/main" id="{2CFCD451-7BA8-4DA0-99F2-B70494BBA2F3}"/>
                  </a:ext>
                </a:extLst>
              </p:cNvPr>
              <p:cNvSpPr/>
              <p:nvPr/>
            </p:nvSpPr>
            <p:spPr bwMode="auto">
              <a:xfrm>
                <a:off x="5407869" y="2773132"/>
                <a:ext cx="1376262" cy="1238709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6" y="1"/>
                    </a:moveTo>
                    <a:lnTo>
                      <a:pt x="14911" y="1"/>
                    </a:lnTo>
                    <a:cubicBezTo>
                      <a:pt x="15332" y="-12"/>
                      <a:pt x="15749" y="99"/>
                      <a:pt x="16119" y="322"/>
                    </a:cubicBezTo>
                    <a:cubicBezTo>
                      <a:pt x="16485" y="543"/>
                      <a:pt x="16792" y="865"/>
                      <a:pt x="17011" y="1258"/>
                    </a:cubicBezTo>
                    <a:lnTo>
                      <a:pt x="21227" y="9321"/>
                    </a:lnTo>
                    <a:cubicBezTo>
                      <a:pt x="21466" y="9771"/>
                      <a:pt x="21593" y="10284"/>
                      <a:pt x="21593" y="10806"/>
                    </a:cubicBezTo>
                    <a:cubicBezTo>
                      <a:pt x="21594" y="11332"/>
                      <a:pt x="21468" y="11848"/>
                      <a:pt x="21227" y="12301"/>
                    </a:cubicBezTo>
                    <a:lnTo>
                      <a:pt x="17115" y="20182"/>
                    </a:lnTo>
                    <a:cubicBezTo>
                      <a:pt x="16872" y="20590"/>
                      <a:pt x="16545" y="20928"/>
                      <a:pt x="16163" y="21171"/>
                    </a:cubicBezTo>
                    <a:cubicBezTo>
                      <a:pt x="15730" y="21445"/>
                      <a:pt x="15238" y="21588"/>
                      <a:pt x="14739" y="21584"/>
                    </a:cubicBezTo>
                    <a:lnTo>
                      <a:pt x="6530" y="21584"/>
                    </a:lnTo>
                    <a:cubicBezTo>
                      <a:pt x="6109" y="21572"/>
                      <a:pt x="5698" y="21443"/>
                      <a:pt x="5333" y="21207"/>
                    </a:cubicBezTo>
                    <a:cubicBezTo>
                      <a:pt x="4953" y="20962"/>
                      <a:pt x="4637" y="20609"/>
                      <a:pt x="4418" y="20186"/>
                    </a:cubicBezTo>
                    <a:lnTo>
                      <a:pt x="259" y="12100"/>
                    </a:lnTo>
                    <a:cubicBezTo>
                      <a:pt x="82" y="11664"/>
                      <a:pt x="-6" y="11190"/>
                      <a:pt x="1" y="10712"/>
                    </a:cubicBezTo>
                    <a:cubicBezTo>
                      <a:pt x="7" y="10269"/>
                      <a:pt x="95" y="9832"/>
                      <a:pt x="259" y="9428"/>
                    </a:cubicBezTo>
                    <a:lnTo>
                      <a:pt x="4560" y="1235"/>
                    </a:lnTo>
                    <a:cubicBezTo>
                      <a:pt x="4794" y="841"/>
                      <a:pt x="5116" y="521"/>
                      <a:pt x="5494" y="305"/>
                    </a:cubicBezTo>
                    <a:cubicBezTo>
                      <a:pt x="5853" y="100"/>
                      <a:pt x="6252" y="-5"/>
                      <a:pt x="6656" y="1"/>
                    </a:cubicBezTo>
                    <a:close/>
                  </a:path>
                </a:pathLst>
              </a:custGeom>
              <a:noFill/>
              <a:ln w="57150">
                <a:solidFill>
                  <a:srgbClr val="C12414"/>
                </a:solidFill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ïṩ1îḍe">
                <a:extLst>
                  <a:ext uri="{FF2B5EF4-FFF2-40B4-BE49-F238E27FC236}">
                    <a16:creationId xmlns:a16="http://schemas.microsoft.com/office/drawing/2014/main" id="{2CFCD451-7BA8-4DA0-99F2-B70494BBA2F3}"/>
                  </a:ext>
                </a:extLst>
              </p:cNvPr>
              <p:cNvSpPr/>
              <p:nvPr/>
            </p:nvSpPr>
            <p:spPr bwMode="auto">
              <a:xfrm>
                <a:off x="5523335" y="2877057"/>
                <a:ext cx="1145331" cy="1030859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6" y="1"/>
                    </a:moveTo>
                    <a:lnTo>
                      <a:pt x="14911" y="1"/>
                    </a:lnTo>
                    <a:cubicBezTo>
                      <a:pt x="15332" y="-12"/>
                      <a:pt x="15749" y="99"/>
                      <a:pt x="16119" y="322"/>
                    </a:cubicBezTo>
                    <a:cubicBezTo>
                      <a:pt x="16485" y="543"/>
                      <a:pt x="16792" y="865"/>
                      <a:pt x="17011" y="1258"/>
                    </a:cubicBezTo>
                    <a:lnTo>
                      <a:pt x="21227" y="9321"/>
                    </a:lnTo>
                    <a:cubicBezTo>
                      <a:pt x="21466" y="9771"/>
                      <a:pt x="21593" y="10284"/>
                      <a:pt x="21593" y="10806"/>
                    </a:cubicBezTo>
                    <a:cubicBezTo>
                      <a:pt x="21594" y="11332"/>
                      <a:pt x="21468" y="11848"/>
                      <a:pt x="21227" y="12301"/>
                    </a:cubicBezTo>
                    <a:lnTo>
                      <a:pt x="17115" y="20182"/>
                    </a:lnTo>
                    <a:cubicBezTo>
                      <a:pt x="16872" y="20590"/>
                      <a:pt x="16545" y="20928"/>
                      <a:pt x="16163" y="21171"/>
                    </a:cubicBezTo>
                    <a:cubicBezTo>
                      <a:pt x="15730" y="21445"/>
                      <a:pt x="15238" y="21588"/>
                      <a:pt x="14739" y="21584"/>
                    </a:cubicBezTo>
                    <a:lnTo>
                      <a:pt x="6530" y="21584"/>
                    </a:lnTo>
                    <a:cubicBezTo>
                      <a:pt x="6109" y="21572"/>
                      <a:pt x="5698" y="21443"/>
                      <a:pt x="5333" y="21207"/>
                    </a:cubicBezTo>
                    <a:cubicBezTo>
                      <a:pt x="4953" y="20962"/>
                      <a:pt x="4637" y="20609"/>
                      <a:pt x="4418" y="20186"/>
                    </a:cubicBezTo>
                    <a:lnTo>
                      <a:pt x="259" y="12100"/>
                    </a:lnTo>
                    <a:cubicBezTo>
                      <a:pt x="82" y="11664"/>
                      <a:pt x="-6" y="11190"/>
                      <a:pt x="1" y="10712"/>
                    </a:cubicBezTo>
                    <a:cubicBezTo>
                      <a:pt x="7" y="10269"/>
                      <a:pt x="95" y="9832"/>
                      <a:pt x="259" y="9428"/>
                    </a:cubicBezTo>
                    <a:lnTo>
                      <a:pt x="4560" y="1235"/>
                    </a:lnTo>
                    <a:cubicBezTo>
                      <a:pt x="4794" y="841"/>
                      <a:pt x="5116" y="521"/>
                      <a:pt x="5494" y="305"/>
                    </a:cubicBezTo>
                    <a:cubicBezTo>
                      <a:pt x="5853" y="100"/>
                      <a:pt x="6252" y="-5"/>
                      <a:pt x="6656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150"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" name="Freeform 20"/>
            <p:cNvSpPr>
              <a:spLocks noEditPoints="1"/>
            </p:cNvSpPr>
            <p:nvPr/>
          </p:nvSpPr>
          <p:spPr bwMode="auto">
            <a:xfrm>
              <a:off x="5762999" y="3133587"/>
              <a:ext cx="615677" cy="517801"/>
            </a:xfrm>
            <a:custGeom>
              <a:avLst/>
              <a:gdLst>
                <a:gd name="T0" fmla="*/ 71 w 76"/>
                <a:gd name="T1" fmla="*/ 6 h 65"/>
                <a:gd name="T2" fmla="*/ 71 w 76"/>
                <a:gd name="T3" fmla="*/ 20 h 65"/>
                <a:gd name="T4" fmla="*/ 73 w 76"/>
                <a:gd name="T5" fmla="*/ 20 h 65"/>
                <a:gd name="T6" fmla="*/ 76 w 76"/>
                <a:gd name="T7" fmla="*/ 23 h 65"/>
                <a:gd name="T8" fmla="*/ 73 w 76"/>
                <a:gd name="T9" fmla="*/ 26 h 65"/>
                <a:gd name="T10" fmla="*/ 66 w 76"/>
                <a:gd name="T11" fmla="*/ 26 h 65"/>
                <a:gd name="T12" fmla="*/ 66 w 76"/>
                <a:gd name="T13" fmla="*/ 39 h 65"/>
                <a:gd name="T14" fmla="*/ 73 w 76"/>
                <a:gd name="T15" fmla="*/ 39 h 65"/>
                <a:gd name="T16" fmla="*/ 76 w 76"/>
                <a:gd name="T17" fmla="*/ 42 h 65"/>
                <a:gd name="T18" fmla="*/ 73 w 76"/>
                <a:gd name="T19" fmla="*/ 45 h 65"/>
                <a:gd name="T20" fmla="*/ 71 w 76"/>
                <a:gd name="T21" fmla="*/ 45 h 65"/>
                <a:gd name="T22" fmla="*/ 71 w 76"/>
                <a:gd name="T23" fmla="*/ 59 h 65"/>
                <a:gd name="T24" fmla="*/ 73 w 76"/>
                <a:gd name="T25" fmla="*/ 59 h 65"/>
                <a:gd name="T26" fmla="*/ 76 w 76"/>
                <a:gd name="T27" fmla="*/ 62 h 65"/>
                <a:gd name="T28" fmla="*/ 73 w 76"/>
                <a:gd name="T29" fmla="*/ 65 h 65"/>
                <a:gd name="T30" fmla="*/ 20 w 76"/>
                <a:gd name="T31" fmla="*/ 65 h 65"/>
                <a:gd name="T32" fmla="*/ 10 w 76"/>
                <a:gd name="T33" fmla="*/ 45 h 65"/>
                <a:gd name="T34" fmla="*/ 3 w 76"/>
                <a:gd name="T35" fmla="*/ 45 h 65"/>
                <a:gd name="T36" fmla="*/ 0 w 76"/>
                <a:gd name="T37" fmla="*/ 42 h 65"/>
                <a:gd name="T38" fmla="*/ 3 w 76"/>
                <a:gd name="T39" fmla="*/ 39 h 65"/>
                <a:gd name="T40" fmla="*/ 5 w 76"/>
                <a:gd name="T41" fmla="*/ 39 h 65"/>
                <a:gd name="T42" fmla="*/ 5 w 76"/>
                <a:gd name="T43" fmla="*/ 26 h 65"/>
                <a:gd name="T44" fmla="*/ 3 w 76"/>
                <a:gd name="T45" fmla="*/ 26 h 65"/>
                <a:gd name="T46" fmla="*/ 0 w 76"/>
                <a:gd name="T47" fmla="*/ 23 h 65"/>
                <a:gd name="T48" fmla="*/ 3 w 76"/>
                <a:gd name="T49" fmla="*/ 20 h 65"/>
                <a:gd name="T50" fmla="*/ 10 w 76"/>
                <a:gd name="T51" fmla="*/ 20 h 65"/>
                <a:gd name="T52" fmla="*/ 20 w 76"/>
                <a:gd name="T53" fmla="*/ 0 h 65"/>
                <a:gd name="T54" fmla="*/ 73 w 76"/>
                <a:gd name="T55" fmla="*/ 0 h 65"/>
                <a:gd name="T56" fmla="*/ 76 w 76"/>
                <a:gd name="T57" fmla="*/ 3 h 65"/>
                <a:gd name="T58" fmla="*/ 73 w 76"/>
                <a:gd name="T59" fmla="*/ 6 h 65"/>
                <a:gd name="T60" fmla="*/ 71 w 76"/>
                <a:gd name="T61" fmla="*/ 6 h 65"/>
                <a:gd name="T62" fmla="*/ 56 w 76"/>
                <a:gd name="T63" fmla="*/ 26 h 65"/>
                <a:gd name="T64" fmla="*/ 56 w 76"/>
                <a:gd name="T65" fmla="*/ 26 h 65"/>
                <a:gd name="T66" fmla="*/ 55 w 76"/>
                <a:gd name="T67" fmla="*/ 26 h 65"/>
                <a:gd name="T68" fmla="*/ 9 w 76"/>
                <a:gd name="T69" fmla="*/ 26 h 65"/>
                <a:gd name="T70" fmla="*/ 9 w 76"/>
                <a:gd name="T71" fmla="*/ 39 h 65"/>
                <a:gd name="T72" fmla="*/ 55 w 76"/>
                <a:gd name="T73" fmla="*/ 39 h 65"/>
                <a:gd name="T74" fmla="*/ 56 w 76"/>
                <a:gd name="T75" fmla="*/ 39 h 65"/>
                <a:gd name="T76" fmla="*/ 60 w 76"/>
                <a:gd name="T77" fmla="*/ 38 h 65"/>
                <a:gd name="T78" fmla="*/ 60 w 76"/>
                <a:gd name="T79" fmla="*/ 28 h 65"/>
                <a:gd name="T80" fmla="*/ 56 w 76"/>
                <a:gd name="T81" fmla="*/ 26 h 65"/>
                <a:gd name="T82" fmla="*/ 67 w 76"/>
                <a:gd name="T83" fmla="*/ 45 h 65"/>
                <a:gd name="T84" fmla="*/ 67 w 76"/>
                <a:gd name="T85" fmla="*/ 45 h 65"/>
                <a:gd name="T86" fmla="*/ 20 w 76"/>
                <a:gd name="T87" fmla="*/ 45 h 65"/>
                <a:gd name="T88" fmla="*/ 16 w 76"/>
                <a:gd name="T89" fmla="*/ 47 h 65"/>
                <a:gd name="T90" fmla="*/ 20 w 76"/>
                <a:gd name="T91" fmla="*/ 59 h 65"/>
                <a:gd name="T92" fmla="*/ 67 w 76"/>
                <a:gd name="T93" fmla="*/ 59 h 65"/>
                <a:gd name="T94" fmla="*/ 67 w 76"/>
                <a:gd name="T95" fmla="*/ 45 h 65"/>
                <a:gd name="T96" fmla="*/ 67 w 76"/>
                <a:gd name="T97" fmla="*/ 20 h 65"/>
                <a:gd name="T98" fmla="*/ 67 w 76"/>
                <a:gd name="T99" fmla="*/ 20 h 65"/>
                <a:gd name="T100" fmla="*/ 67 w 76"/>
                <a:gd name="T101" fmla="*/ 6 h 65"/>
                <a:gd name="T102" fmla="*/ 20 w 76"/>
                <a:gd name="T103" fmla="*/ 6 h 65"/>
                <a:gd name="T104" fmla="*/ 16 w 76"/>
                <a:gd name="T105" fmla="*/ 18 h 65"/>
                <a:gd name="T106" fmla="*/ 20 w 76"/>
                <a:gd name="T107" fmla="*/ 20 h 65"/>
                <a:gd name="T108" fmla="*/ 20 w 76"/>
                <a:gd name="T109" fmla="*/ 20 h 65"/>
                <a:gd name="T110" fmla="*/ 67 w 76"/>
                <a:gd name="T111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" h="65">
                  <a:moveTo>
                    <a:pt x="71" y="6"/>
                  </a:moveTo>
                  <a:cubicBezTo>
                    <a:pt x="71" y="20"/>
                    <a:pt x="71" y="20"/>
                    <a:pt x="71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5" y="20"/>
                    <a:pt x="76" y="21"/>
                    <a:pt x="76" y="23"/>
                  </a:cubicBezTo>
                  <a:cubicBezTo>
                    <a:pt x="76" y="24"/>
                    <a:pt x="75" y="26"/>
                    <a:pt x="73" y="26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68" y="30"/>
                    <a:pt x="68" y="35"/>
                    <a:pt x="66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5" y="39"/>
                    <a:pt x="76" y="41"/>
                    <a:pt x="76" y="42"/>
                  </a:cubicBezTo>
                  <a:cubicBezTo>
                    <a:pt x="76" y="44"/>
                    <a:pt x="75" y="45"/>
                    <a:pt x="73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5" y="59"/>
                    <a:pt x="76" y="60"/>
                    <a:pt x="76" y="62"/>
                  </a:cubicBezTo>
                  <a:cubicBezTo>
                    <a:pt x="76" y="64"/>
                    <a:pt x="75" y="65"/>
                    <a:pt x="7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1" y="65"/>
                    <a:pt x="5" y="53"/>
                    <a:pt x="10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1" y="45"/>
                    <a:pt x="0" y="44"/>
                    <a:pt x="0" y="42"/>
                  </a:cubicBezTo>
                  <a:cubicBezTo>
                    <a:pt x="0" y="41"/>
                    <a:pt x="1" y="39"/>
                    <a:pt x="3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4"/>
                    <a:pt x="0" y="23"/>
                  </a:cubicBezTo>
                  <a:cubicBezTo>
                    <a:pt x="0" y="21"/>
                    <a:pt x="1" y="20"/>
                    <a:pt x="3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5" y="12"/>
                    <a:pt x="11" y="0"/>
                    <a:pt x="20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2"/>
                    <a:pt x="76" y="3"/>
                  </a:cubicBezTo>
                  <a:cubicBezTo>
                    <a:pt x="76" y="5"/>
                    <a:pt x="75" y="6"/>
                    <a:pt x="73" y="6"/>
                  </a:cubicBezTo>
                  <a:cubicBezTo>
                    <a:pt x="71" y="6"/>
                    <a:pt x="71" y="6"/>
                    <a:pt x="71" y="6"/>
                  </a:cubicBezTo>
                  <a:close/>
                  <a:moveTo>
                    <a:pt x="56" y="26"/>
                  </a:moveTo>
                  <a:cubicBezTo>
                    <a:pt x="56" y="26"/>
                    <a:pt x="56" y="26"/>
                    <a:pt x="56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40" y="26"/>
                    <a:pt x="24" y="26"/>
                    <a:pt x="9" y="26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4" y="39"/>
                    <a:pt x="40" y="39"/>
                    <a:pt x="55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7" y="39"/>
                    <a:pt x="59" y="39"/>
                    <a:pt x="60" y="38"/>
                  </a:cubicBezTo>
                  <a:cubicBezTo>
                    <a:pt x="62" y="35"/>
                    <a:pt x="62" y="30"/>
                    <a:pt x="60" y="28"/>
                  </a:cubicBezTo>
                  <a:cubicBezTo>
                    <a:pt x="59" y="27"/>
                    <a:pt x="57" y="26"/>
                    <a:pt x="56" y="26"/>
                  </a:cubicBez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52" y="45"/>
                    <a:pt x="36" y="45"/>
                    <a:pt x="20" y="45"/>
                  </a:cubicBezTo>
                  <a:cubicBezTo>
                    <a:pt x="19" y="45"/>
                    <a:pt x="17" y="46"/>
                    <a:pt x="16" y="47"/>
                  </a:cubicBezTo>
                  <a:cubicBezTo>
                    <a:pt x="12" y="51"/>
                    <a:pt x="15" y="59"/>
                    <a:pt x="20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67" y="20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5" y="6"/>
                    <a:pt x="12" y="14"/>
                    <a:pt x="16" y="18"/>
                  </a:cubicBezTo>
                  <a:cubicBezTo>
                    <a:pt x="17" y="19"/>
                    <a:pt x="19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36" y="20"/>
                    <a:pt x="52" y="20"/>
                    <a:pt x="67" y="20"/>
                  </a:cubicBezTo>
                  <a:close/>
                </a:path>
              </a:pathLst>
            </a:custGeom>
            <a:solidFill>
              <a:srgbClr val="C12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4D3FAFC-04D0-4571-968C-30EBD19EBE22}"/>
              </a:ext>
            </a:extLst>
          </p:cNvPr>
          <p:cNvGrpSpPr/>
          <p:nvPr/>
        </p:nvGrpSpPr>
        <p:grpSpPr>
          <a:xfrm>
            <a:off x="6516097" y="2271669"/>
            <a:ext cx="1181198" cy="1063141"/>
            <a:chOff x="6516097" y="2271669"/>
            <a:chExt cx="1181198" cy="1063141"/>
          </a:xfrm>
        </p:grpSpPr>
        <p:grpSp>
          <p:nvGrpSpPr>
            <p:cNvPr id="10" name="组合 9"/>
            <p:cNvGrpSpPr/>
            <p:nvPr/>
          </p:nvGrpSpPr>
          <p:grpSpPr>
            <a:xfrm>
              <a:off x="6516097" y="2271669"/>
              <a:ext cx="1181198" cy="1063141"/>
              <a:chOff x="6588969" y="2074632"/>
              <a:chExt cx="1376262" cy="1238709"/>
            </a:xfrm>
          </p:grpSpPr>
          <p:sp>
            <p:nvSpPr>
              <p:cNvPr id="8" name="ïṩ1îḍe">
                <a:extLst>
                  <a:ext uri="{FF2B5EF4-FFF2-40B4-BE49-F238E27FC236}">
                    <a16:creationId xmlns:a16="http://schemas.microsoft.com/office/drawing/2014/main" id="{2CFCD451-7BA8-4DA0-99F2-B70494BBA2F3}"/>
                  </a:ext>
                </a:extLst>
              </p:cNvPr>
              <p:cNvSpPr/>
              <p:nvPr/>
            </p:nvSpPr>
            <p:spPr bwMode="auto">
              <a:xfrm>
                <a:off x="6588969" y="2074632"/>
                <a:ext cx="1376262" cy="1238709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6" y="1"/>
                    </a:moveTo>
                    <a:lnTo>
                      <a:pt x="14911" y="1"/>
                    </a:lnTo>
                    <a:cubicBezTo>
                      <a:pt x="15332" y="-12"/>
                      <a:pt x="15749" y="99"/>
                      <a:pt x="16119" y="322"/>
                    </a:cubicBezTo>
                    <a:cubicBezTo>
                      <a:pt x="16485" y="543"/>
                      <a:pt x="16792" y="865"/>
                      <a:pt x="17011" y="1258"/>
                    </a:cubicBezTo>
                    <a:lnTo>
                      <a:pt x="21227" y="9321"/>
                    </a:lnTo>
                    <a:cubicBezTo>
                      <a:pt x="21466" y="9771"/>
                      <a:pt x="21593" y="10284"/>
                      <a:pt x="21593" y="10806"/>
                    </a:cubicBezTo>
                    <a:cubicBezTo>
                      <a:pt x="21594" y="11332"/>
                      <a:pt x="21468" y="11848"/>
                      <a:pt x="21227" y="12301"/>
                    </a:cubicBezTo>
                    <a:lnTo>
                      <a:pt x="17115" y="20182"/>
                    </a:lnTo>
                    <a:cubicBezTo>
                      <a:pt x="16872" y="20590"/>
                      <a:pt x="16545" y="20928"/>
                      <a:pt x="16163" y="21171"/>
                    </a:cubicBezTo>
                    <a:cubicBezTo>
                      <a:pt x="15730" y="21445"/>
                      <a:pt x="15238" y="21588"/>
                      <a:pt x="14739" y="21584"/>
                    </a:cubicBezTo>
                    <a:lnTo>
                      <a:pt x="6530" y="21584"/>
                    </a:lnTo>
                    <a:cubicBezTo>
                      <a:pt x="6109" y="21572"/>
                      <a:pt x="5698" y="21443"/>
                      <a:pt x="5333" y="21207"/>
                    </a:cubicBezTo>
                    <a:cubicBezTo>
                      <a:pt x="4953" y="20962"/>
                      <a:pt x="4637" y="20609"/>
                      <a:pt x="4418" y="20186"/>
                    </a:cubicBezTo>
                    <a:lnTo>
                      <a:pt x="259" y="12100"/>
                    </a:lnTo>
                    <a:cubicBezTo>
                      <a:pt x="82" y="11664"/>
                      <a:pt x="-6" y="11190"/>
                      <a:pt x="1" y="10712"/>
                    </a:cubicBezTo>
                    <a:cubicBezTo>
                      <a:pt x="7" y="10269"/>
                      <a:pt x="95" y="9832"/>
                      <a:pt x="259" y="9428"/>
                    </a:cubicBezTo>
                    <a:lnTo>
                      <a:pt x="4560" y="1235"/>
                    </a:lnTo>
                    <a:cubicBezTo>
                      <a:pt x="4794" y="841"/>
                      <a:pt x="5116" y="521"/>
                      <a:pt x="5494" y="305"/>
                    </a:cubicBezTo>
                    <a:cubicBezTo>
                      <a:pt x="5853" y="100"/>
                      <a:pt x="6252" y="-5"/>
                      <a:pt x="6656" y="1"/>
                    </a:cubicBezTo>
                    <a:close/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ïṩ1îḍe">
                <a:extLst>
                  <a:ext uri="{FF2B5EF4-FFF2-40B4-BE49-F238E27FC236}">
                    <a16:creationId xmlns:a16="http://schemas.microsoft.com/office/drawing/2014/main" id="{2CFCD451-7BA8-4DA0-99F2-B70494BBA2F3}"/>
                  </a:ext>
                </a:extLst>
              </p:cNvPr>
              <p:cNvSpPr/>
              <p:nvPr/>
            </p:nvSpPr>
            <p:spPr bwMode="auto">
              <a:xfrm>
                <a:off x="6704435" y="2178557"/>
                <a:ext cx="1145331" cy="1030859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6" y="1"/>
                    </a:moveTo>
                    <a:lnTo>
                      <a:pt x="14911" y="1"/>
                    </a:lnTo>
                    <a:cubicBezTo>
                      <a:pt x="15332" y="-12"/>
                      <a:pt x="15749" y="99"/>
                      <a:pt x="16119" y="322"/>
                    </a:cubicBezTo>
                    <a:cubicBezTo>
                      <a:pt x="16485" y="543"/>
                      <a:pt x="16792" y="865"/>
                      <a:pt x="17011" y="1258"/>
                    </a:cubicBezTo>
                    <a:lnTo>
                      <a:pt x="21227" y="9321"/>
                    </a:lnTo>
                    <a:cubicBezTo>
                      <a:pt x="21466" y="9771"/>
                      <a:pt x="21593" y="10284"/>
                      <a:pt x="21593" y="10806"/>
                    </a:cubicBezTo>
                    <a:cubicBezTo>
                      <a:pt x="21594" y="11332"/>
                      <a:pt x="21468" y="11848"/>
                      <a:pt x="21227" y="12301"/>
                    </a:cubicBezTo>
                    <a:lnTo>
                      <a:pt x="17115" y="20182"/>
                    </a:lnTo>
                    <a:cubicBezTo>
                      <a:pt x="16872" y="20590"/>
                      <a:pt x="16545" y="20928"/>
                      <a:pt x="16163" y="21171"/>
                    </a:cubicBezTo>
                    <a:cubicBezTo>
                      <a:pt x="15730" y="21445"/>
                      <a:pt x="15238" y="21588"/>
                      <a:pt x="14739" y="21584"/>
                    </a:cubicBezTo>
                    <a:lnTo>
                      <a:pt x="6530" y="21584"/>
                    </a:lnTo>
                    <a:cubicBezTo>
                      <a:pt x="6109" y="21572"/>
                      <a:pt x="5698" y="21443"/>
                      <a:pt x="5333" y="21207"/>
                    </a:cubicBezTo>
                    <a:cubicBezTo>
                      <a:pt x="4953" y="20962"/>
                      <a:pt x="4637" y="20609"/>
                      <a:pt x="4418" y="20186"/>
                    </a:cubicBezTo>
                    <a:lnTo>
                      <a:pt x="259" y="12100"/>
                    </a:lnTo>
                    <a:cubicBezTo>
                      <a:pt x="82" y="11664"/>
                      <a:pt x="-6" y="11190"/>
                      <a:pt x="1" y="10712"/>
                    </a:cubicBezTo>
                    <a:cubicBezTo>
                      <a:pt x="7" y="10269"/>
                      <a:pt x="95" y="9832"/>
                      <a:pt x="259" y="9428"/>
                    </a:cubicBezTo>
                    <a:lnTo>
                      <a:pt x="4560" y="1235"/>
                    </a:lnTo>
                    <a:cubicBezTo>
                      <a:pt x="4794" y="841"/>
                      <a:pt x="5116" y="521"/>
                      <a:pt x="5494" y="305"/>
                    </a:cubicBezTo>
                    <a:cubicBezTo>
                      <a:pt x="5853" y="100"/>
                      <a:pt x="6252" y="-5"/>
                      <a:pt x="6656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150"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6609858" y="263396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访问控制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440D2C4-9D0E-492A-A50C-2A23B12D86F8}"/>
              </a:ext>
            </a:extLst>
          </p:cNvPr>
          <p:cNvGrpSpPr/>
          <p:nvPr/>
        </p:nvGrpSpPr>
        <p:grpSpPr>
          <a:xfrm>
            <a:off x="7535796" y="2836420"/>
            <a:ext cx="1181198" cy="1063141"/>
            <a:chOff x="7535796" y="2836420"/>
            <a:chExt cx="1181198" cy="1063141"/>
          </a:xfrm>
        </p:grpSpPr>
        <p:grpSp>
          <p:nvGrpSpPr>
            <p:cNvPr id="23" name="组合 22"/>
            <p:cNvGrpSpPr/>
            <p:nvPr/>
          </p:nvGrpSpPr>
          <p:grpSpPr>
            <a:xfrm>
              <a:off x="7535796" y="2836420"/>
              <a:ext cx="1181198" cy="1063141"/>
              <a:chOff x="6588969" y="2074632"/>
              <a:chExt cx="1376262" cy="1238709"/>
            </a:xfrm>
          </p:grpSpPr>
          <p:sp>
            <p:nvSpPr>
              <p:cNvPr id="24" name="ïṩ1îḍe">
                <a:extLst>
                  <a:ext uri="{FF2B5EF4-FFF2-40B4-BE49-F238E27FC236}">
                    <a16:creationId xmlns:a16="http://schemas.microsoft.com/office/drawing/2014/main" id="{2CFCD451-7BA8-4DA0-99F2-B70494BBA2F3}"/>
                  </a:ext>
                </a:extLst>
              </p:cNvPr>
              <p:cNvSpPr/>
              <p:nvPr/>
            </p:nvSpPr>
            <p:spPr bwMode="auto">
              <a:xfrm>
                <a:off x="6588969" y="2074632"/>
                <a:ext cx="1376262" cy="1238709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6" y="1"/>
                    </a:moveTo>
                    <a:lnTo>
                      <a:pt x="14911" y="1"/>
                    </a:lnTo>
                    <a:cubicBezTo>
                      <a:pt x="15332" y="-12"/>
                      <a:pt x="15749" y="99"/>
                      <a:pt x="16119" y="322"/>
                    </a:cubicBezTo>
                    <a:cubicBezTo>
                      <a:pt x="16485" y="543"/>
                      <a:pt x="16792" y="865"/>
                      <a:pt x="17011" y="1258"/>
                    </a:cubicBezTo>
                    <a:lnTo>
                      <a:pt x="21227" y="9321"/>
                    </a:lnTo>
                    <a:cubicBezTo>
                      <a:pt x="21466" y="9771"/>
                      <a:pt x="21593" y="10284"/>
                      <a:pt x="21593" y="10806"/>
                    </a:cubicBezTo>
                    <a:cubicBezTo>
                      <a:pt x="21594" y="11332"/>
                      <a:pt x="21468" y="11848"/>
                      <a:pt x="21227" y="12301"/>
                    </a:cubicBezTo>
                    <a:lnTo>
                      <a:pt x="17115" y="20182"/>
                    </a:lnTo>
                    <a:cubicBezTo>
                      <a:pt x="16872" y="20590"/>
                      <a:pt x="16545" y="20928"/>
                      <a:pt x="16163" y="21171"/>
                    </a:cubicBezTo>
                    <a:cubicBezTo>
                      <a:pt x="15730" y="21445"/>
                      <a:pt x="15238" y="21588"/>
                      <a:pt x="14739" y="21584"/>
                    </a:cubicBezTo>
                    <a:lnTo>
                      <a:pt x="6530" y="21584"/>
                    </a:lnTo>
                    <a:cubicBezTo>
                      <a:pt x="6109" y="21572"/>
                      <a:pt x="5698" y="21443"/>
                      <a:pt x="5333" y="21207"/>
                    </a:cubicBezTo>
                    <a:cubicBezTo>
                      <a:pt x="4953" y="20962"/>
                      <a:pt x="4637" y="20609"/>
                      <a:pt x="4418" y="20186"/>
                    </a:cubicBezTo>
                    <a:lnTo>
                      <a:pt x="259" y="12100"/>
                    </a:lnTo>
                    <a:cubicBezTo>
                      <a:pt x="82" y="11664"/>
                      <a:pt x="-6" y="11190"/>
                      <a:pt x="1" y="10712"/>
                    </a:cubicBezTo>
                    <a:cubicBezTo>
                      <a:pt x="7" y="10269"/>
                      <a:pt x="95" y="9832"/>
                      <a:pt x="259" y="9428"/>
                    </a:cubicBezTo>
                    <a:lnTo>
                      <a:pt x="4560" y="1235"/>
                    </a:lnTo>
                    <a:cubicBezTo>
                      <a:pt x="4794" y="841"/>
                      <a:pt x="5116" y="521"/>
                      <a:pt x="5494" y="305"/>
                    </a:cubicBezTo>
                    <a:cubicBezTo>
                      <a:pt x="5853" y="100"/>
                      <a:pt x="6252" y="-5"/>
                      <a:pt x="6656" y="1"/>
                    </a:cubicBezTo>
                    <a:close/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ïṩ1îḍe">
                <a:extLst>
                  <a:ext uri="{FF2B5EF4-FFF2-40B4-BE49-F238E27FC236}">
                    <a16:creationId xmlns:a16="http://schemas.microsoft.com/office/drawing/2014/main" id="{2CFCD451-7BA8-4DA0-99F2-B70494BBA2F3}"/>
                  </a:ext>
                </a:extLst>
              </p:cNvPr>
              <p:cNvSpPr/>
              <p:nvPr/>
            </p:nvSpPr>
            <p:spPr bwMode="auto">
              <a:xfrm>
                <a:off x="6704435" y="2178557"/>
                <a:ext cx="1145331" cy="1030859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6" y="1"/>
                    </a:moveTo>
                    <a:lnTo>
                      <a:pt x="14911" y="1"/>
                    </a:lnTo>
                    <a:cubicBezTo>
                      <a:pt x="15332" y="-12"/>
                      <a:pt x="15749" y="99"/>
                      <a:pt x="16119" y="322"/>
                    </a:cubicBezTo>
                    <a:cubicBezTo>
                      <a:pt x="16485" y="543"/>
                      <a:pt x="16792" y="865"/>
                      <a:pt x="17011" y="1258"/>
                    </a:cubicBezTo>
                    <a:lnTo>
                      <a:pt x="21227" y="9321"/>
                    </a:lnTo>
                    <a:cubicBezTo>
                      <a:pt x="21466" y="9771"/>
                      <a:pt x="21593" y="10284"/>
                      <a:pt x="21593" y="10806"/>
                    </a:cubicBezTo>
                    <a:cubicBezTo>
                      <a:pt x="21594" y="11332"/>
                      <a:pt x="21468" y="11848"/>
                      <a:pt x="21227" y="12301"/>
                    </a:cubicBezTo>
                    <a:lnTo>
                      <a:pt x="17115" y="20182"/>
                    </a:lnTo>
                    <a:cubicBezTo>
                      <a:pt x="16872" y="20590"/>
                      <a:pt x="16545" y="20928"/>
                      <a:pt x="16163" y="21171"/>
                    </a:cubicBezTo>
                    <a:cubicBezTo>
                      <a:pt x="15730" y="21445"/>
                      <a:pt x="15238" y="21588"/>
                      <a:pt x="14739" y="21584"/>
                    </a:cubicBezTo>
                    <a:lnTo>
                      <a:pt x="6530" y="21584"/>
                    </a:lnTo>
                    <a:cubicBezTo>
                      <a:pt x="6109" y="21572"/>
                      <a:pt x="5698" y="21443"/>
                      <a:pt x="5333" y="21207"/>
                    </a:cubicBezTo>
                    <a:cubicBezTo>
                      <a:pt x="4953" y="20962"/>
                      <a:pt x="4637" y="20609"/>
                      <a:pt x="4418" y="20186"/>
                    </a:cubicBezTo>
                    <a:lnTo>
                      <a:pt x="259" y="12100"/>
                    </a:lnTo>
                    <a:cubicBezTo>
                      <a:pt x="82" y="11664"/>
                      <a:pt x="-6" y="11190"/>
                      <a:pt x="1" y="10712"/>
                    </a:cubicBezTo>
                    <a:cubicBezTo>
                      <a:pt x="7" y="10269"/>
                      <a:pt x="95" y="9832"/>
                      <a:pt x="259" y="9428"/>
                    </a:cubicBezTo>
                    <a:lnTo>
                      <a:pt x="4560" y="1235"/>
                    </a:lnTo>
                    <a:cubicBezTo>
                      <a:pt x="4794" y="841"/>
                      <a:pt x="5116" y="521"/>
                      <a:pt x="5494" y="305"/>
                    </a:cubicBezTo>
                    <a:cubicBezTo>
                      <a:pt x="5853" y="100"/>
                      <a:pt x="6252" y="-5"/>
                      <a:pt x="6656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150"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7645901" y="322321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用户管理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D25BCCC-BE63-4B21-BC0C-4F4CFFF66B92}"/>
              </a:ext>
            </a:extLst>
          </p:cNvPr>
          <p:cNvGrpSpPr/>
          <p:nvPr/>
        </p:nvGrpSpPr>
        <p:grpSpPr>
          <a:xfrm>
            <a:off x="6519098" y="3450165"/>
            <a:ext cx="1181198" cy="1063141"/>
            <a:chOff x="6519098" y="3450165"/>
            <a:chExt cx="1181198" cy="1063141"/>
          </a:xfrm>
        </p:grpSpPr>
        <p:grpSp>
          <p:nvGrpSpPr>
            <p:cNvPr id="11" name="组合 10"/>
            <p:cNvGrpSpPr/>
            <p:nvPr/>
          </p:nvGrpSpPr>
          <p:grpSpPr>
            <a:xfrm>
              <a:off x="6519098" y="3450165"/>
              <a:ext cx="1181198" cy="1063141"/>
              <a:chOff x="6588969" y="2074632"/>
              <a:chExt cx="1376262" cy="1238709"/>
            </a:xfrm>
          </p:grpSpPr>
          <p:sp>
            <p:nvSpPr>
              <p:cNvPr id="12" name="ïṩ1îḍe">
                <a:extLst>
                  <a:ext uri="{FF2B5EF4-FFF2-40B4-BE49-F238E27FC236}">
                    <a16:creationId xmlns:a16="http://schemas.microsoft.com/office/drawing/2014/main" id="{2CFCD451-7BA8-4DA0-99F2-B70494BBA2F3}"/>
                  </a:ext>
                </a:extLst>
              </p:cNvPr>
              <p:cNvSpPr/>
              <p:nvPr/>
            </p:nvSpPr>
            <p:spPr bwMode="auto">
              <a:xfrm>
                <a:off x="6588969" y="2074632"/>
                <a:ext cx="1376262" cy="1238709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6" y="1"/>
                    </a:moveTo>
                    <a:lnTo>
                      <a:pt x="14911" y="1"/>
                    </a:lnTo>
                    <a:cubicBezTo>
                      <a:pt x="15332" y="-12"/>
                      <a:pt x="15749" y="99"/>
                      <a:pt x="16119" y="322"/>
                    </a:cubicBezTo>
                    <a:cubicBezTo>
                      <a:pt x="16485" y="543"/>
                      <a:pt x="16792" y="865"/>
                      <a:pt x="17011" y="1258"/>
                    </a:cubicBezTo>
                    <a:lnTo>
                      <a:pt x="21227" y="9321"/>
                    </a:lnTo>
                    <a:cubicBezTo>
                      <a:pt x="21466" y="9771"/>
                      <a:pt x="21593" y="10284"/>
                      <a:pt x="21593" y="10806"/>
                    </a:cubicBezTo>
                    <a:cubicBezTo>
                      <a:pt x="21594" y="11332"/>
                      <a:pt x="21468" y="11848"/>
                      <a:pt x="21227" y="12301"/>
                    </a:cubicBezTo>
                    <a:lnTo>
                      <a:pt x="17115" y="20182"/>
                    </a:lnTo>
                    <a:cubicBezTo>
                      <a:pt x="16872" y="20590"/>
                      <a:pt x="16545" y="20928"/>
                      <a:pt x="16163" y="21171"/>
                    </a:cubicBezTo>
                    <a:cubicBezTo>
                      <a:pt x="15730" y="21445"/>
                      <a:pt x="15238" y="21588"/>
                      <a:pt x="14739" y="21584"/>
                    </a:cubicBezTo>
                    <a:lnTo>
                      <a:pt x="6530" y="21584"/>
                    </a:lnTo>
                    <a:cubicBezTo>
                      <a:pt x="6109" y="21572"/>
                      <a:pt x="5698" y="21443"/>
                      <a:pt x="5333" y="21207"/>
                    </a:cubicBezTo>
                    <a:cubicBezTo>
                      <a:pt x="4953" y="20962"/>
                      <a:pt x="4637" y="20609"/>
                      <a:pt x="4418" y="20186"/>
                    </a:cubicBezTo>
                    <a:lnTo>
                      <a:pt x="259" y="12100"/>
                    </a:lnTo>
                    <a:cubicBezTo>
                      <a:pt x="82" y="11664"/>
                      <a:pt x="-6" y="11190"/>
                      <a:pt x="1" y="10712"/>
                    </a:cubicBezTo>
                    <a:cubicBezTo>
                      <a:pt x="7" y="10269"/>
                      <a:pt x="95" y="9832"/>
                      <a:pt x="259" y="9428"/>
                    </a:cubicBezTo>
                    <a:lnTo>
                      <a:pt x="4560" y="1235"/>
                    </a:lnTo>
                    <a:cubicBezTo>
                      <a:pt x="4794" y="841"/>
                      <a:pt x="5116" y="521"/>
                      <a:pt x="5494" y="305"/>
                    </a:cubicBezTo>
                    <a:cubicBezTo>
                      <a:pt x="5853" y="100"/>
                      <a:pt x="6252" y="-5"/>
                      <a:pt x="6656" y="1"/>
                    </a:cubicBezTo>
                    <a:close/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ïṩ1îḍe">
                <a:extLst>
                  <a:ext uri="{FF2B5EF4-FFF2-40B4-BE49-F238E27FC236}">
                    <a16:creationId xmlns:a16="http://schemas.microsoft.com/office/drawing/2014/main" id="{2CFCD451-7BA8-4DA0-99F2-B70494BBA2F3}"/>
                  </a:ext>
                </a:extLst>
              </p:cNvPr>
              <p:cNvSpPr/>
              <p:nvPr/>
            </p:nvSpPr>
            <p:spPr bwMode="auto">
              <a:xfrm>
                <a:off x="6704435" y="2178557"/>
                <a:ext cx="1145331" cy="1030859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6" y="1"/>
                    </a:moveTo>
                    <a:lnTo>
                      <a:pt x="14911" y="1"/>
                    </a:lnTo>
                    <a:cubicBezTo>
                      <a:pt x="15332" y="-12"/>
                      <a:pt x="15749" y="99"/>
                      <a:pt x="16119" y="322"/>
                    </a:cubicBezTo>
                    <a:cubicBezTo>
                      <a:pt x="16485" y="543"/>
                      <a:pt x="16792" y="865"/>
                      <a:pt x="17011" y="1258"/>
                    </a:cubicBezTo>
                    <a:lnTo>
                      <a:pt x="21227" y="9321"/>
                    </a:lnTo>
                    <a:cubicBezTo>
                      <a:pt x="21466" y="9771"/>
                      <a:pt x="21593" y="10284"/>
                      <a:pt x="21593" y="10806"/>
                    </a:cubicBezTo>
                    <a:cubicBezTo>
                      <a:pt x="21594" y="11332"/>
                      <a:pt x="21468" y="11848"/>
                      <a:pt x="21227" y="12301"/>
                    </a:cubicBezTo>
                    <a:lnTo>
                      <a:pt x="17115" y="20182"/>
                    </a:lnTo>
                    <a:cubicBezTo>
                      <a:pt x="16872" y="20590"/>
                      <a:pt x="16545" y="20928"/>
                      <a:pt x="16163" y="21171"/>
                    </a:cubicBezTo>
                    <a:cubicBezTo>
                      <a:pt x="15730" y="21445"/>
                      <a:pt x="15238" y="21588"/>
                      <a:pt x="14739" y="21584"/>
                    </a:cubicBezTo>
                    <a:lnTo>
                      <a:pt x="6530" y="21584"/>
                    </a:lnTo>
                    <a:cubicBezTo>
                      <a:pt x="6109" y="21572"/>
                      <a:pt x="5698" y="21443"/>
                      <a:pt x="5333" y="21207"/>
                    </a:cubicBezTo>
                    <a:cubicBezTo>
                      <a:pt x="4953" y="20962"/>
                      <a:pt x="4637" y="20609"/>
                      <a:pt x="4418" y="20186"/>
                    </a:cubicBezTo>
                    <a:lnTo>
                      <a:pt x="259" y="12100"/>
                    </a:lnTo>
                    <a:cubicBezTo>
                      <a:pt x="82" y="11664"/>
                      <a:pt x="-6" y="11190"/>
                      <a:pt x="1" y="10712"/>
                    </a:cubicBezTo>
                    <a:cubicBezTo>
                      <a:pt x="7" y="10269"/>
                      <a:pt x="95" y="9832"/>
                      <a:pt x="259" y="9428"/>
                    </a:cubicBezTo>
                    <a:lnTo>
                      <a:pt x="4560" y="1235"/>
                    </a:lnTo>
                    <a:cubicBezTo>
                      <a:pt x="4794" y="841"/>
                      <a:pt x="5116" y="521"/>
                      <a:pt x="5494" y="305"/>
                    </a:cubicBezTo>
                    <a:cubicBezTo>
                      <a:pt x="5853" y="100"/>
                      <a:pt x="6252" y="-5"/>
                      <a:pt x="6656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150"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6619759" y="3845639"/>
              <a:ext cx="10086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数据安全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2446D17-9DEC-4753-9434-5B3DE4A47057}"/>
              </a:ext>
            </a:extLst>
          </p:cNvPr>
          <p:cNvGrpSpPr/>
          <p:nvPr/>
        </p:nvGrpSpPr>
        <p:grpSpPr>
          <a:xfrm>
            <a:off x="4485702" y="3450165"/>
            <a:ext cx="1181198" cy="1063141"/>
            <a:chOff x="4485702" y="3450165"/>
            <a:chExt cx="1181198" cy="1063141"/>
          </a:xfrm>
        </p:grpSpPr>
        <p:grpSp>
          <p:nvGrpSpPr>
            <p:cNvPr id="17" name="组合 16"/>
            <p:cNvGrpSpPr/>
            <p:nvPr/>
          </p:nvGrpSpPr>
          <p:grpSpPr>
            <a:xfrm>
              <a:off x="4485702" y="3450165"/>
              <a:ext cx="1181198" cy="1063141"/>
              <a:chOff x="6588969" y="2074632"/>
              <a:chExt cx="1376262" cy="1238709"/>
            </a:xfrm>
          </p:grpSpPr>
          <p:sp>
            <p:nvSpPr>
              <p:cNvPr id="18" name="ïṩ1îḍe">
                <a:extLst>
                  <a:ext uri="{FF2B5EF4-FFF2-40B4-BE49-F238E27FC236}">
                    <a16:creationId xmlns:a16="http://schemas.microsoft.com/office/drawing/2014/main" id="{2CFCD451-7BA8-4DA0-99F2-B70494BBA2F3}"/>
                  </a:ext>
                </a:extLst>
              </p:cNvPr>
              <p:cNvSpPr/>
              <p:nvPr/>
            </p:nvSpPr>
            <p:spPr bwMode="auto">
              <a:xfrm>
                <a:off x="6588969" y="2074632"/>
                <a:ext cx="1376262" cy="1238709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6" y="1"/>
                    </a:moveTo>
                    <a:lnTo>
                      <a:pt x="14911" y="1"/>
                    </a:lnTo>
                    <a:cubicBezTo>
                      <a:pt x="15332" y="-12"/>
                      <a:pt x="15749" y="99"/>
                      <a:pt x="16119" y="322"/>
                    </a:cubicBezTo>
                    <a:cubicBezTo>
                      <a:pt x="16485" y="543"/>
                      <a:pt x="16792" y="865"/>
                      <a:pt x="17011" y="1258"/>
                    </a:cubicBezTo>
                    <a:lnTo>
                      <a:pt x="21227" y="9321"/>
                    </a:lnTo>
                    <a:cubicBezTo>
                      <a:pt x="21466" y="9771"/>
                      <a:pt x="21593" y="10284"/>
                      <a:pt x="21593" y="10806"/>
                    </a:cubicBezTo>
                    <a:cubicBezTo>
                      <a:pt x="21594" y="11332"/>
                      <a:pt x="21468" y="11848"/>
                      <a:pt x="21227" y="12301"/>
                    </a:cubicBezTo>
                    <a:lnTo>
                      <a:pt x="17115" y="20182"/>
                    </a:lnTo>
                    <a:cubicBezTo>
                      <a:pt x="16872" y="20590"/>
                      <a:pt x="16545" y="20928"/>
                      <a:pt x="16163" y="21171"/>
                    </a:cubicBezTo>
                    <a:cubicBezTo>
                      <a:pt x="15730" y="21445"/>
                      <a:pt x="15238" y="21588"/>
                      <a:pt x="14739" y="21584"/>
                    </a:cubicBezTo>
                    <a:lnTo>
                      <a:pt x="6530" y="21584"/>
                    </a:lnTo>
                    <a:cubicBezTo>
                      <a:pt x="6109" y="21572"/>
                      <a:pt x="5698" y="21443"/>
                      <a:pt x="5333" y="21207"/>
                    </a:cubicBezTo>
                    <a:cubicBezTo>
                      <a:pt x="4953" y="20962"/>
                      <a:pt x="4637" y="20609"/>
                      <a:pt x="4418" y="20186"/>
                    </a:cubicBezTo>
                    <a:lnTo>
                      <a:pt x="259" y="12100"/>
                    </a:lnTo>
                    <a:cubicBezTo>
                      <a:pt x="82" y="11664"/>
                      <a:pt x="-6" y="11190"/>
                      <a:pt x="1" y="10712"/>
                    </a:cubicBezTo>
                    <a:cubicBezTo>
                      <a:pt x="7" y="10269"/>
                      <a:pt x="95" y="9832"/>
                      <a:pt x="259" y="9428"/>
                    </a:cubicBezTo>
                    <a:lnTo>
                      <a:pt x="4560" y="1235"/>
                    </a:lnTo>
                    <a:cubicBezTo>
                      <a:pt x="4794" y="841"/>
                      <a:pt x="5116" y="521"/>
                      <a:pt x="5494" y="305"/>
                    </a:cubicBezTo>
                    <a:cubicBezTo>
                      <a:pt x="5853" y="100"/>
                      <a:pt x="6252" y="-5"/>
                      <a:pt x="6656" y="1"/>
                    </a:cubicBezTo>
                    <a:close/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ïṩ1îḍe">
                <a:extLst>
                  <a:ext uri="{FF2B5EF4-FFF2-40B4-BE49-F238E27FC236}">
                    <a16:creationId xmlns:a16="http://schemas.microsoft.com/office/drawing/2014/main" id="{2CFCD451-7BA8-4DA0-99F2-B70494BBA2F3}"/>
                  </a:ext>
                </a:extLst>
              </p:cNvPr>
              <p:cNvSpPr/>
              <p:nvPr/>
            </p:nvSpPr>
            <p:spPr bwMode="auto">
              <a:xfrm>
                <a:off x="6704435" y="2178557"/>
                <a:ext cx="1145331" cy="1030859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6" y="1"/>
                    </a:moveTo>
                    <a:lnTo>
                      <a:pt x="14911" y="1"/>
                    </a:lnTo>
                    <a:cubicBezTo>
                      <a:pt x="15332" y="-12"/>
                      <a:pt x="15749" y="99"/>
                      <a:pt x="16119" y="322"/>
                    </a:cubicBezTo>
                    <a:cubicBezTo>
                      <a:pt x="16485" y="543"/>
                      <a:pt x="16792" y="865"/>
                      <a:pt x="17011" y="1258"/>
                    </a:cubicBezTo>
                    <a:lnTo>
                      <a:pt x="21227" y="9321"/>
                    </a:lnTo>
                    <a:cubicBezTo>
                      <a:pt x="21466" y="9771"/>
                      <a:pt x="21593" y="10284"/>
                      <a:pt x="21593" y="10806"/>
                    </a:cubicBezTo>
                    <a:cubicBezTo>
                      <a:pt x="21594" y="11332"/>
                      <a:pt x="21468" y="11848"/>
                      <a:pt x="21227" y="12301"/>
                    </a:cubicBezTo>
                    <a:lnTo>
                      <a:pt x="17115" y="20182"/>
                    </a:lnTo>
                    <a:cubicBezTo>
                      <a:pt x="16872" y="20590"/>
                      <a:pt x="16545" y="20928"/>
                      <a:pt x="16163" y="21171"/>
                    </a:cubicBezTo>
                    <a:cubicBezTo>
                      <a:pt x="15730" y="21445"/>
                      <a:pt x="15238" y="21588"/>
                      <a:pt x="14739" y="21584"/>
                    </a:cubicBezTo>
                    <a:lnTo>
                      <a:pt x="6530" y="21584"/>
                    </a:lnTo>
                    <a:cubicBezTo>
                      <a:pt x="6109" y="21572"/>
                      <a:pt x="5698" y="21443"/>
                      <a:pt x="5333" y="21207"/>
                    </a:cubicBezTo>
                    <a:cubicBezTo>
                      <a:pt x="4953" y="20962"/>
                      <a:pt x="4637" y="20609"/>
                      <a:pt x="4418" y="20186"/>
                    </a:cubicBezTo>
                    <a:lnTo>
                      <a:pt x="259" y="12100"/>
                    </a:lnTo>
                    <a:cubicBezTo>
                      <a:pt x="82" y="11664"/>
                      <a:pt x="-6" y="11190"/>
                      <a:pt x="1" y="10712"/>
                    </a:cubicBezTo>
                    <a:cubicBezTo>
                      <a:pt x="7" y="10269"/>
                      <a:pt x="95" y="9832"/>
                      <a:pt x="259" y="9428"/>
                    </a:cubicBezTo>
                    <a:lnTo>
                      <a:pt x="4560" y="1235"/>
                    </a:lnTo>
                    <a:cubicBezTo>
                      <a:pt x="4794" y="841"/>
                      <a:pt x="5116" y="521"/>
                      <a:pt x="5494" y="305"/>
                    </a:cubicBezTo>
                    <a:cubicBezTo>
                      <a:pt x="5853" y="100"/>
                      <a:pt x="6252" y="-5"/>
                      <a:pt x="6656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150"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4591760" y="381245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家族文化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316EDE3-0E52-4A19-B857-60A4EFEDCBB5}"/>
              </a:ext>
            </a:extLst>
          </p:cNvPr>
          <p:cNvGrpSpPr/>
          <p:nvPr/>
        </p:nvGrpSpPr>
        <p:grpSpPr>
          <a:xfrm>
            <a:off x="4488703" y="2271669"/>
            <a:ext cx="1181198" cy="1063141"/>
            <a:chOff x="4488703" y="2271669"/>
            <a:chExt cx="1181198" cy="1063141"/>
          </a:xfrm>
        </p:grpSpPr>
        <p:grpSp>
          <p:nvGrpSpPr>
            <p:cNvPr id="14" name="组合 13"/>
            <p:cNvGrpSpPr/>
            <p:nvPr/>
          </p:nvGrpSpPr>
          <p:grpSpPr>
            <a:xfrm>
              <a:off x="4488703" y="2271669"/>
              <a:ext cx="1181198" cy="1063141"/>
              <a:chOff x="6588969" y="2074632"/>
              <a:chExt cx="1376262" cy="1238709"/>
            </a:xfrm>
          </p:grpSpPr>
          <p:sp>
            <p:nvSpPr>
              <p:cNvPr id="15" name="ïṩ1îḍe">
                <a:extLst>
                  <a:ext uri="{FF2B5EF4-FFF2-40B4-BE49-F238E27FC236}">
                    <a16:creationId xmlns:a16="http://schemas.microsoft.com/office/drawing/2014/main" id="{2CFCD451-7BA8-4DA0-99F2-B70494BBA2F3}"/>
                  </a:ext>
                </a:extLst>
              </p:cNvPr>
              <p:cNvSpPr/>
              <p:nvPr/>
            </p:nvSpPr>
            <p:spPr bwMode="auto">
              <a:xfrm>
                <a:off x="6588969" y="2074632"/>
                <a:ext cx="1376262" cy="1238709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6" y="1"/>
                    </a:moveTo>
                    <a:lnTo>
                      <a:pt x="14911" y="1"/>
                    </a:lnTo>
                    <a:cubicBezTo>
                      <a:pt x="15332" y="-12"/>
                      <a:pt x="15749" y="99"/>
                      <a:pt x="16119" y="322"/>
                    </a:cubicBezTo>
                    <a:cubicBezTo>
                      <a:pt x="16485" y="543"/>
                      <a:pt x="16792" y="865"/>
                      <a:pt x="17011" y="1258"/>
                    </a:cubicBezTo>
                    <a:lnTo>
                      <a:pt x="21227" y="9321"/>
                    </a:lnTo>
                    <a:cubicBezTo>
                      <a:pt x="21466" y="9771"/>
                      <a:pt x="21593" y="10284"/>
                      <a:pt x="21593" y="10806"/>
                    </a:cubicBezTo>
                    <a:cubicBezTo>
                      <a:pt x="21594" y="11332"/>
                      <a:pt x="21468" y="11848"/>
                      <a:pt x="21227" y="12301"/>
                    </a:cubicBezTo>
                    <a:lnTo>
                      <a:pt x="17115" y="20182"/>
                    </a:lnTo>
                    <a:cubicBezTo>
                      <a:pt x="16872" y="20590"/>
                      <a:pt x="16545" y="20928"/>
                      <a:pt x="16163" y="21171"/>
                    </a:cubicBezTo>
                    <a:cubicBezTo>
                      <a:pt x="15730" y="21445"/>
                      <a:pt x="15238" y="21588"/>
                      <a:pt x="14739" y="21584"/>
                    </a:cubicBezTo>
                    <a:lnTo>
                      <a:pt x="6530" y="21584"/>
                    </a:lnTo>
                    <a:cubicBezTo>
                      <a:pt x="6109" y="21572"/>
                      <a:pt x="5698" y="21443"/>
                      <a:pt x="5333" y="21207"/>
                    </a:cubicBezTo>
                    <a:cubicBezTo>
                      <a:pt x="4953" y="20962"/>
                      <a:pt x="4637" y="20609"/>
                      <a:pt x="4418" y="20186"/>
                    </a:cubicBezTo>
                    <a:lnTo>
                      <a:pt x="259" y="12100"/>
                    </a:lnTo>
                    <a:cubicBezTo>
                      <a:pt x="82" y="11664"/>
                      <a:pt x="-6" y="11190"/>
                      <a:pt x="1" y="10712"/>
                    </a:cubicBezTo>
                    <a:cubicBezTo>
                      <a:pt x="7" y="10269"/>
                      <a:pt x="95" y="9832"/>
                      <a:pt x="259" y="9428"/>
                    </a:cubicBezTo>
                    <a:lnTo>
                      <a:pt x="4560" y="1235"/>
                    </a:lnTo>
                    <a:cubicBezTo>
                      <a:pt x="4794" y="841"/>
                      <a:pt x="5116" y="521"/>
                      <a:pt x="5494" y="305"/>
                    </a:cubicBezTo>
                    <a:cubicBezTo>
                      <a:pt x="5853" y="100"/>
                      <a:pt x="6252" y="-5"/>
                      <a:pt x="6656" y="1"/>
                    </a:cubicBezTo>
                    <a:close/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ïṩ1îḍe">
                <a:extLst>
                  <a:ext uri="{FF2B5EF4-FFF2-40B4-BE49-F238E27FC236}">
                    <a16:creationId xmlns:a16="http://schemas.microsoft.com/office/drawing/2014/main" id="{2CFCD451-7BA8-4DA0-99F2-B70494BBA2F3}"/>
                  </a:ext>
                </a:extLst>
              </p:cNvPr>
              <p:cNvSpPr/>
              <p:nvPr/>
            </p:nvSpPr>
            <p:spPr bwMode="auto">
              <a:xfrm>
                <a:off x="6704435" y="2178557"/>
                <a:ext cx="1145331" cy="1030859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6" y="1"/>
                    </a:moveTo>
                    <a:lnTo>
                      <a:pt x="14911" y="1"/>
                    </a:lnTo>
                    <a:cubicBezTo>
                      <a:pt x="15332" y="-12"/>
                      <a:pt x="15749" y="99"/>
                      <a:pt x="16119" y="322"/>
                    </a:cubicBezTo>
                    <a:cubicBezTo>
                      <a:pt x="16485" y="543"/>
                      <a:pt x="16792" y="865"/>
                      <a:pt x="17011" y="1258"/>
                    </a:cubicBezTo>
                    <a:lnTo>
                      <a:pt x="21227" y="9321"/>
                    </a:lnTo>
                    <a:cubicBezTo>
                      <a:pt x="21466" y="9771"/>
                      <a:pt x="21593" y="10284"/>
                      <a:pt x="21593" y="10806"/>
                    </a:cubicBezTo>
                    <a:cubicBezTo>
                      <a:pt x="21594" y="11332"/>
                      <a:pt x="21468" y="11848"/>
                      <a:pt x="21227" y="12301"/>
                    </a:cubicBezTo>
                    <a:lnTo>
                      <a:pt x="17115" y="20182"/>
                    </a:lnTo>
                    <a:cubicBezTo>
                      <a:pt x="16872" y="20590"/>
                      <a:pt x="16545" y="20928"/>
                      <a:pt x="16163" y="21171"/>
                    </a:cubicBezTo>
                    <a:cubicBezTo>
                      <a:pt x="15730" y="21445"/>
                      <a:pt x="15238" y="21588"/>
                      <a:pt x="14739" y="21584"/>
                    </a:cubicBezTo>
                    <a:lnTo>
                      <a:pt x="6530" y="21584"/>
                    </a:lnTo>
                    <a:cubicBezTo>
                      <a:pt x="6109" y="21572"/>
                      <a:pt x="5698" y="21443"/>
                      <a:pt x="5333" y="21207"/>
                    </a:cubicBezTo>
                    <a:cubicBezTo>
                      <a:pt x="4953" y="20962"/>
                      <a:pt x="4637" y="20609"/>
                      <a:pt x="4418" y="20186"/>
                    </a:cubicBezTo>
                    <a:lnTo>
                      <a:pt x="259" y="12100"/>
                    </a:lnTo>
                    <a:cubicBezTo>
                      <a:pt x="82" y="11664"/>
                      <a:pt x="-6" y="11190"/>
                      <a:pt x="1" y="10712"/>
                    </a:cubicBezTo>
                    <a:cubicBezTo>
                      <a:pt x="7" y="10269"/>
                      <a:pt x="95" y="9832"/>
                      <a:pt x="259" y="9428"/>
                    </a:cubicBezTo>
                    <a:lnTo>
                      <a:pt x="4560" y="1235"/>
                    </a:lnTo>
                    <a:cubicBezTo>
                      <a:pt x="4794" y="841"/>
                      <a:pt x="5116" y="521"/>
                      <a:pt x="5494" y="305"/>
                    </a:cubicBezTo>
                    <a:cubicBezTo>
                      <a:pt x="5853" y="100"/>
                      <a:pt x="6252" y="-5"/>
                      <a:pt x="6656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150"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4582759" y="264133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家族信息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A0F0F3B-2B6E-4F4D-9F8F-8605FC368259}"/>
              </a:ext>
            </a:extLst>
          </p:cNvPr>
          <p:cNvGrpSpPr/>
          <p:nvPr/>
        </p:nvGrpSpPr>
        <p:grpSpPr>
          <a:xfrm>
            <a:off x="3475006" y="2836420"/>
            <a:ext cx="1181198" cy="1063141"/>
            <a:chOff x="3475006" y="2836420"/>
            <a:chExt cx="1181198" cy="1063141"/>
          </a:xfrm>
        </p:grpSpPr>
        <p:grpSp>
          <p:nvGrpSpPr>
            <p:cNvPr id="20" name="组合 19"/>
            <p:cNvGrpSpPr/>
            <p:nvPr/>
          </p:nvGrpSpPr>
          <p:grpSpPr>
            <a:xfrm>
              <a:off x="3475006" y="2836420"/>
              <a:ext cx="1181198" cy="1063141"/>
              <a:chOff x="6588969" y="2074632"/>
              <a:chExt cx="1376262" cy="1238709"/>
            </a:xfrm>
          </p:grpSpPr>
          <p:sp>
            <p:nvSpPr>
              <p:cNvPr id="21" name="ïṩ1îḍe">
                <a:extLst>
                  <a:ext uri="{FF2B5EF4-FFF2-40B4-BE49-F238E27FC236}">
                    <a16:creationId xmlns:a16="http://schemas.microsoft.com/office/drawing/2014/main" id="{2CFCD451-7BA8-4DA0-99F2-B70494BBA2F3}"/>
                  </a:ext>
                </a:extLst>
              </p:cNvPr>
              <p:cNvSpPr/>
              <p:nvPr/>
            </p:nvSpPr>
            <p:spPr bwMode="auto">
              <a:xfrm>
                <a:off x="6588969" y="2074632"/>
                <a:ext cx="1376262" cy="1238709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6" y="1"/>
                    </a:moveTo>
                    <a:lnTo>
                      <a:pt x="14911" y="1"/>
                    </a:lnTo>
                    <a:cubicBezTo>
                      <a:pt x="15332" y="-12"/>
                      <a:pt x="15749" y="99"/>
                      <a:pt x="16119" y="322"/>
                    </a:cubicBezTo>
                    <a:cubicBezTo>
                      <a:pt x="16485" y="543"/>
                      <a:pt x="16792" y="865"/>
                      <a:pt x="17011" y="1258"/>
                    </a:cubicBezTo>
                    <a:lnTo>
                      <a:pt x="21227" y="9321"/>
                    </a:lnTo>
                    <a:cubicBezTo>
                      <a:pt x="21466" y="9771"/>
                      <a:pt x="21593" y="10284"/>
                      <a:pt x="21593" y="10806"/>
                    </a:cubicBezTo>
                    <a:cubicBezTo>
                      <a:pt x="21594" y="11332"/>
                      <a:pt x="21468" y="11848"/>
                      <a:pt x="21227" y="12301"/>
                    </a:cubicBezTo>
                    <a:lnTo>
                      <a:pt x="17115" y="20182"/>
                    </a:lnTo>
                    <a:cubicBezTo>
                      <a:pt x="16872" y="20590"/>
                      <a:pt x="16545" y="20928"/>
                      <a:pt x="16163" y="21171"/>
                    </a:cubicBezTo>
                    <a:cubicBezTo>
                      <a:pt x="15730" y="21445"/>
                      <a:pt x="15238" y="21588"/>
                      <a:pt x="14739" y="21584"/>
                    </a:cubicBezTo>
                    <a:lnTo>
                      <a:pt x="6530" y="21584"/>
                    </a:lnTo>
                    <a:cubicBezTo>
                      <a:pt x="6109" y="21572"/>
                      <a:pt x="5698" y="21443"/>
                      <a:pt x="5333" y="21207"/>
                    </a:cubicBezTo>
                    <a:cubicBezTo>
                      <a:pt x="4953" y="20962"/>
                      <a:pt x="4637" y="20609"/>
                      <a:pt x="4418" y="20186"/>
                    </a:cubicBezTo>
                    <a:lnTo>
                      <a:pt x="259" y="12100"/>
                    </a:lnTo>
                    <a:cubicBezTo>
                      <a:pt x="82" y="11664"/>
                      <a:pt x="-6" y="11190"/>
                      <a:pt x="1" y="10712"/>
                    </a:cubicBezTo>
                    <a:cubicBezTo>
                      <a:pt x="7" y="10269"/>
                      <a:pt x="95" y="9832"/>
                      <a:pt x="259" y="9428"/>
                    </a:cubicBezTo>
                    <a:lnTo>
                      <a:pt x="4560" y="1235"/>
                    </a:lnTo>
                    <a:cubicBezTo>
                      <a:pt x="4794" y="841"/>
                      <a:pt x="5116" y="521"/>
                      <a:pt x="5494" y="305"/>
                    </a:cubicBezTo>
                    <a:cubicBezTo>
                      <a:pt x="5853" y="100"/>
                      <a:pt x="6252" y="-5"/>
                      <a:pt x="6656" y="1"/>
                    </a:cubicBezTo>
                    <a:close/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ïṩ1îḍe">
                <a:extLst>
                  <a:ext uri="{FF2B5EF4-FFF2-40B4-BE49-F238E27FC236}">
                    <a16:creationId xmlns:a16="http://schemas.microsoft.com/office/drawing/2014/main" id="{2CFCD451-7BA8-4DA0-99F2-B70494BBA2F3}"/>
                  </a:ext>
                </a:extLst>
              </p:cNvPr>
              <p:cNvSpPr/>
              <p:nvPr/>
            </p:nvSpPr>
            <p:spPr bwMode="auto">
              <a:xfrm>
                <a:off x="6704435" y="2178557"/>
                <a:ext cx="1145331" cy="1030859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6" y="1"/>
                    </a:moveTo>
                    <a:lnTo>
                      <a:pt x="14911" y="1"/>
                    </a:lnTo>
                    <a:cubicBezTo>
                      <a:pt x="15332" y="-12"/>
                      <a:pt x="15749" y="99"/>
                      <a:pt x="16119" y="322"/>
                    </a:cubicBezTo>
                    <a:cubicBezTo>
                      <a:pt x="16485" y="543"/>
                      <a:pt x="16792" y="865"/>
                      <a:pt x="17011" y="1258"/>
                    </a:cubicBezTo>
                    <a:lnTo>
                      <a:pt x="21227" y="9321"/>
                    </a:lnTo>
                    <a:cubicBezTo>
                      <a:pt x="21466" y="9771"/>
                      <a:pt x="21593" y="10284"/>
                      <a:pt x="21593" y="10806"/>
                    </a:cubicBezTo>
                    <a:cubicBezTo>
                      <a:pt x="21594" y="11332"/>
                      <a:pt x="21468" y="11848"/>
                      <a:pt x="21227" y="12301"/>
                    </a:cubicBezTo>
                    <a:lnTo>
                      <a:pt x="17115" y="20182"/>
                    </a:lnTo>
                    <a:cubicBezTo>
                      <a:pt x="16872" y="20590"/>
                      <a:pt x="16545" y="20928"/>
                      <a:pt x="16163" y="21171"/>
                    </a:cubicBezTo>
                    <a:cubicBezTo>
                      <a:pt x="15730" y="21445"/>
                      <a:pt x="15238" y="21588"/>
                      <a:pt x="14739" y="21584"/>
                    </a:cubicBezTo>
                    <a:lnTo>
                      <a:pt x="6530" y="21584"/>
                    </a:lnTo>
                    <a:cubicBezTo>
                      <a:pt x="6109" y="21572"/>
                      <a:pt x="5698" y="21443"/>
                      <a:pt x="5333" y="21207"/>
                    </a:cubicBezTo>
                    <a:cubicBezTo>
                      <a:pt x="4953" y="20962"/>
                      <a:pt x="4637" y="20609"/>
                      <a:pt x="4418" y="20186"/>
                    </a:cubicBezTo>
                    <a:lnTo>
                      <a:pt x="259" y="12100"/>
                    </a:lnTo>
                    <a:cubicBezTo>
                      <a:pt x="82" y="11664"/>
                      <a:pt x="-6" y="11190"/>
                      <a:pt x="1" y="10712"/>
                    </a:cubicBezTo>
                    <a:cubicBezTo>
                      <a:pt x="7" y="10269"/>
                      <a:pt x="95" y="9832"/>
                      <a:pt x="259" y="9428"/>
                    </a:cubicBezTo>
                    <a:lnTo>
                      <a:pt x="4560" y="1235"/>
                    </a:lnTo>
                    <a:cubicBezTo>
                      <a:pt x="4794" y="841"/>
                      <a:pt x="5116" y="521"/>
                      <a:pt x="5494" y="305"/>
                    </a:cubicBezTo>
                    <a:cubicBezTo>
                      <a:pt x="5853" y="100"/>
                      <a:pt x="6252" y="-5"/>
                      <a:pt x="6656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150"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3570120" y="320869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成员管理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14D39F3-B383-4F6A-9D8D-4D53865998BC}"/>
              </a:ext>
            </a:extLst>
          </p:cNvPr>
          <p:cNvGrpSpPr/>
          <p:nvPr/>
        </p:nvGrpSpPr>
        <p:grpSpPr>
          <a:xfrm>
            <a:off x="5227184" y="1256388"/>
            <a:ext cx="1719823" cy="1182012"/>
            <a:chOff x="5227184" y="1256388"/>
            <a:chExt cx="1719823" cy="1182012"/>
          </a:xfrm>
        </p:grpSpPr>
        <p:sp>
          <p:nvSpPr>
            <p:cNvPr id="57" name="ïšlîḓe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5227184" y="1256388"/>
              <a:ext cx="1719823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家族名称、祖籍地址</a:t>
              </a:r>
            </a:p>
          </p:txBody>
        </p:sp>
        <p:cxnSp>
          <p:nvCxnSpPr>
            <p:cNvPr id="71" name="直接箭头连接符 70"/>
            <p:cNvCxnSpPr/>
            <p:nvPr/>
          </p:nvCxnSpPr>
          <p:spPr>
            <a:xfrm>
              <a:off x="6092999" y="2152649"/>
              <a:ext cx="0" cy="28575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A68083C-DE89-4276-A6D3-9C23DCDCE9C3}"/>
              </a:ext>
            </a:extLst>
          </p:cNvPr>
          <p:cNvGrpSpPr/>
          <p:nvPr/>
        </p:nvGrpSpPr>
        <p:grpSpPr>
          <a:xfrm>
            <a:off x="7239000" y="1720700"/>
            <a:ext cx="2908835" cy="591170"/>
            <a:chOff x="7239000" y="1720700"/>
            <a:chExt cx="2908835" cy="591170"/>
          </a:xfrm>
        </p:grpSpPr>
        <p:sp>
          <p:nvSpPr>
            <p:cNvPr id="52" name="ïšlîḓe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8377842" y="1720700"/>
              <a:ext cx="1769993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权限资源、系统角色</a:t>
              </a: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7239000" y="1808892"/>
              <a:ext cx="1230006" cy="343757"/>
            </a:xfrm>
            <a:custGeom>
              <a:avLst/>
              <a:gdLst>
                <a:gd name="connsiteX0" fmla="*/ 1352550 w 1352550"/>
                <a:gd name="connsiteY0" fmla="*/ 41478 h 117678"/>
                <a:gd name="connsiteX1" fmla="*/ 914400 w 1352550"/>
                <a:gd name="connsiteY1" fmla="*/ 3378 h 117678"/>
                <a:gd name="connsiteX2" fmla="*/ 0 w 1352550"/>
                <a:gd name="connsiteY2" fmla="*/ 117678 h 117678"/>
                <a:gd name="connsiteX0" fmla="*/ 1352550 w 1352550"/>
                <a:gd name="connsiteY0" fmla="*/ 267160 h 343360"/>
                <a:gd name="connsiteX1" fmla="*/ 661987 w 1352550"/>
                <a:gd name="connsiteY1" fmla="*/ 460 h 343360"/>
                <a:gd name="connsiteX2" fmla="*/ 0 w 1352550"/>
                <a:gd name="connsiteY2" fmla="*/ 343360 h 343360"/>
                <a:gd name="connsiteX0" fmla="*/ 1352550 w 1352550"/>
                <a:gd name="connsiteY0" fmla="*/ 267160 h 343360"/>
                <a:gd name="connsiteX1" fmla="*/ 661987 w 1352550"/>
                <a:gd name="connsiteY1" fmla="*/ 460 h 343360"/>
                <a:gd name="connsiteX2" fmla="*/ 0 w 1352550"/>
                <a:gd name="connsiteY2" fmla="*/ 343360 h 343360"/>
                <a:gd name="connsiteX0" fmla="*/ 1352550 w 1352550"/>
                <a:gd name="connsiteY0" fmla="*/ 267557 h 343757"/>
                <a:gd name="connsiteX1" fmla="*/ 661987 w 1352550"/>
                <a:gd name="connsiteY1" fmla="*/ 857 h 343757"/>
                <a:gd name="connsiteX2" fmla="*/ 0 w 1352550"/>
                <a:gd name="connsiteY2" fmla="*/ 343757 h 34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2550" h="343757">
                  <a:moveTo>
                    <a:pt x="1352550" y="267557"/>
                  </a:moveTo>
                  <a:cubicBezTo>
                    <a:pt x="1150937" y="118332"/>
                    <a:pt x="887412" y="-11843"/>
                    <a:pt x="661987" y="857"/>
                  </a:cubicBezTo>
                  <a:cubicBezTo>
                    <a:pt x="436562" y="13557"/>
                    <a:pt x="206374" y="107219"/>
                    <a:pt x="0" y="343757"/>
                  </a:cubicBez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3F192F8-ADA3-437F-9D28-CFBFDB0FFAE2}"/>
              </a:ext>
            </a:extLst>
          </p:cNvPr>
          <p:cNvGrpSpPr/>
          <p:nvPr/>
        </p:nvGrpSpPr>
        <p:grpSpPr>
          <a:xfrm>
            <a:off x="8620605" y="3667125"/>
            <a:ext cx="1769993" cy="1141766"/>
            <a:chOff x="8620605" y="3667125"/>
            <a:chExt cx="1769993" cy="1141766"/>
          </a:xfrm>
        </p:grpSpPr>
        <p:sp>
          <p:nvSpPr>
            <p:cNvPr id="58" name="ïšlîḓe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8620605" y="4217721"/>
              <a:ext cx="1769993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增删改查、角色分配</a:t>
              </a: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8772524" y="3667125"/>
              <a:ext cx="381181" cy="532381"/>
            </a:xfrm>
            <a:custGeom>
              <a:avLst/>
              <a:gdLst>
                <a:gd name="connsiteX0" fmla="*/ 447675 w 458236"/>
                <a:gd name="connsiteY0" fmla="*/ 628650 h 628650"/>
                <a:gd name="connsiteX1" fmla="*/ 400050 w 458236"/>
                <a:gd name="connsiteY1" fmla="*/ 371475 h 628650"/>
                <a:gd name="connsiteX2" fmla="*/ 0 w 458236"/>
                <a:gd name="connsiteY2" fmla="*/ 0 h 628650"/>
                <a:gd name="connsiteX0" fmla="*/ 447675 w 450109"/>
                <a:gd name="connsiteY0" fmla="*/ 628650 h 628650"/>
                <a:gd name="connsiteX1" fmla="*/ 342900 w 450109"/>
                <a:gd name="connsiteY1" fmla="*/ 242888 h 628650"/>
                <a:gd name="connsiteX2" fmla="*/ 0 w 450109"/>
                <a:gd name="connsiteY2" fmla="*/ 0 h 628650"/>
                <a:gd name="connsiteX0" fmla="*/ 447675 w 450109"/>
                <a:gd name="connsiteY0" fmla="*/ 628650 h 628650"/>
                <a:gd name="connsiteX1" fmla="*/ 342900 w 450109"/>
                <a:gd name="connsiteY1" fmla="*/ 242888 h 628650"/>
                <a:gd name="connsiteX2" fmla="*/ 0 w 450109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109" h="628650">
                  <a:moveTo>
                    <a:pt x="447675" y="628650"/>
                  </a:moveTo>
                  <a:cubicBezTo>
                    <a:pt x="461168" y="552450"/>
                    <a:pt x="417512" y="347663"/>
                    <a:pt x="342900" y="242888"/>
                  </a:cubicBezTo>
                  <a:cubicBezTo>
                    <a:pt x="268288" y="138113"/>
                    <a:pt x="200819" y="85725"/>
                    <a:pt x="0" y="0"/>
                  </a:cubicBez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B1FF50-92EB-4C90-94F8-E44E47EF98B9}"/>
              </a:ext>
            </a:extLst>
          </p:cNvPr>
          <p:cNvGrpSpPr/>
          <p:nvPr/>
        </p:nvGrpSpPr>
        <p:grpSpPr>
          <a:xfrm>
            <a:off x="1800904" y="4410075"/>
            <a:ext cx="2713946" cy="823513"/>
            <a:chOff x="1800904" y="4410075"/>
            <a:chExt cx="2713946" cy="823513"/>
          </a:xfrm>
        </p:grpSpPr>
        <p:sp>
          <p:nvSpPr>
            <p:cNvPr id="60" name="ïšlîḓe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1800904" y="4642418"/>
              <a:ext cx="1857832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家族大事、家族公告</a:t>
              </a: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3629025" y="4410075"/>
              <a:ext cx="885825" cy="545758"/>
            </a:xfrm>
            <a:custGeom>
              <a:avLst/>
              <a:gdLst>
                <a:gd name="connsiteX0" fmla="*/ 0 w 885825"/>
                <a:gd name="connsiteY0" fmla="*/ 533400 h 545758"/>
                <a:gd name="connsiteX1" fmla="*/ 447675 w 885825"/>
                <a:gd name="connsiteY1" fmla="*/ 476250 h 545758"/>
                <a:gd name="connsiteX2" fmla="*/ 885825 w 885825"/>
                <a:gd name="connsiteY2" fmla="*/ 0 h 54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5825" h="545758">
                  <a:moveTo>
                    <a:pt x="0" y="533400"/>
                  </a:moveTo>
                  <a:cubicBezTo>
                    <a:pt x="150019" y="549275"/>
                    <a:pt x="300038" y="565150"/>
                    <a:pt x="447675" y="476250"/>
                  </a:cubicBezTo>
                  <a:cubicBezTo>
                    <a:pt x="595312" y="387350"/>
                    <a:pt x="740568" y="193675"/>
                    <a:pt x="885825" y="0"/>
                  </a:cubicBez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99FDA75-0D3C-4FB2-9E61-D3134E86C5FC}"/>
              </a:ext>
            </a:extLst>
          </p:cNvPr>
          <p:cNvGrpSpPr/>
          <p:nvPr/>
        </p:nvGrpSpPr>
        <p:grpSpPr>
          <a:xfrm>
            <a:off x="1686532" y="1736596"/>
            <a:ext cx="2421011" cy="963061"/>
            <a:chOff x="1686532" y="1736596"/>
            <a:chExt cx="2421011" cy="963061"/>
          </a:xfrm>
        </p:grpSpPr>
        <p:sp>
          <p:nvSpPr>
            <p:cNvPr id="56" name="ïšlîḓe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1686532" y="1736596"/>
              <a:ext cx="1857832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成员树谱、世代列表</a:t>
              </a: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3497943" y="2032000"/>
              <a:ext cx="609600" cy="667657"/>
            </a:xfrm>
            <a:custGeom>
              <a:avLst/>
              <a:gdLst>
                <a:gd name="connsiteX0" fmla="*/ 0 w 609600"/>
                <a:gd name="connsiteY0" fmla="*/ 0 h 667657"/>
                <a:gd name="connsiteX1" fmla="*/ 406400 w 609600"/>
                <a:gd name="connsiteY1" fmla="*/ 130629 h 667657"/>
                <a:gd name="connsiteX2" fmla="*/ 609600 w 609600"/>
                <a:gd name="connsiteY2" fmla="*/ 667657 h 667657"/>
                <a:gd name="connsiteX0" fmla="*/ 0 w 609600"/>
                <a:gd name="connsiteY0" fmla="*/ 0 h 667657"/>
                <a:gd name="connsiteX1" fmla="*/ 458788 w 609600"/>
                <a:gd name="connsiteY1" fmla="*/ 183017 h 667657"/>
                <a:gd name="connsiteX2" fmla="*/ 609600 w 609600"/>
                <a:gd name="connsiteY2" fmla="*/ 667657 h 667657"/>
                <a:gd name="connsiteX0" fmla="*/ 0 w 609600"/>
                <a:gd name="connsiteY0" fmla="*/ 0 h 667657"/>
                <a:gd name="connsiteX1" fmla="*/ 458788 w 609600"/>
                <a:gd name="connsiteY1" fmla="*/ 183017 h 667657"/>
                <a:gd name="connsiteX2" fmla="*/ 609600 w 609600"/>
                <a:gd name="connsiteY2" fmla="*/ 667657 h 6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667657">
                  <a:moveTo>
                    <a:pt x="0" y="0"/>
                  </a:moveTo>
                  <a:cubicBezTo>
                    <a:pt x="152400" y="9676"/>
                    <a:pt x="357188" y="71741"/>
                    <a:pt x="458788" y="183017"/>
                  </a:cubicBezTo>
                  <a:cubicBezTo>
                    <a:pt x="560388" y="294293"/>
                    <a:pt x="592138" y="454781"/>
                    <a:pt x="609600" y="667657"/>
                  </a:cubicBez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59ACE5F-C21C-4198-A01A-5ABEC7159BAB}"/>
              </a:ext>
            </a:extLst>
          </p:cNvPr>
          <p:cNvGrpSpPr/>
          <p:nvPr/>
        </p:nvGrpSpPr>
        <p:grpSpPr>
          <a:xfrm>
            <a:off x="5210925" y="4217721"/>
            <a:ext cx="1719823" cy="1056403"/>
            <a:chOff x="5210925" y="4217721"/>
            <a:chExt cx="1719823" cy="1056403"/>
          </a:xfrm>
        </p:grpSpPr>
        <p:sp>
          <p:nvSpPr>
            <p:cNvPr id="59" name="ïšlîḓe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5210925" y="4682954"/>
              <a:ext cx="1719823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数据备份、数据导出</a:t>
              </a:r>
            </a:p>
          </p:txBody>
        </p:sp>
        <p:cxnSp>
          <p:nvCxnSpPr>
            <p:cNvPr id="80" name="直接箭头连接符 79"/>
            <p:cNvCxnSpPr/>
            <p:nvPr/>
          </p:nvCxnSpPr>
          <p:spPr>
            <a:xfrm flipH="1" flipV="1">
              <a:off x="6092999" y="4217721"/>
              <a:ext cx="0" cy="28575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9153705" y="704383"/>
            <a:ext cx="2605177" cy="486756"/>
            <a:chOff x="9611196" y="704383"/>
            <a:chExt cx="2147686" cy="4867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611196" y="704383"/>
              <a:ext cx="1895010" cy="486756"/>
              <a:chOff x="1498110" y="-1014500"/>
              <a:chExt cx="1384790" cy="486756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549400" y="-946844"/>
                <a:ext cx="1333500" cy="419100"/>
              </a:xfrm>
              <a:prstGeom prst="rect">
                <a:avLst/>
              </a:prstGeom>
              <a:solidFill>
                <a:srgbClr val="99E1E5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498110" y="-1014500"/>
                <a:ext cx="1333500" cy="4191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D3845D9-D970-4D5F-BB56-3ABB895222CB}"/>
                </a:ext>
              </a:extLst>
            </p:cNvPr>
            <p:cNvSpPr txBox="1"/>
            <p:nvPr/>
          </p:nvSpPr>
          <p:spPr>
            <a:xfrm>
              <a:off x="9815721" y="704383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3.1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功能分析</a:t>
              </a:r>
            </a:p>
          </p:txBody>
        </p: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E7EFE8-82FA-4BAD-82B2-98C7B8DFD5C3}"/>
              </a:ext>
            </a:extLst>
          </p:cNvPr>
          <p:cNvGrpSpPr/>
          <p:nvPr/>
        </p:nvGrpSpPr>
        <p:grpSpPr>
          <a:xfrm>
            <a:off x="3429000" y="1559537"/>
            <a:ext cx="5334000" cy="3672864"/>
            <a:chOff x="3429000" y="1559537"/>
            <a:chExt cx="5334000" cy="367286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C8487F4-70AF-4B1F-89F8-CA5351403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57727" y="1751222"/>
              <a:ext cx="4676546" cy="3355555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0C305BA-165F-40F1-8378-7CF11E1C0986}"/>
                </a:ext>
              </a:extLst>
            </p:cNvPr>
            <p:cNvSpPr/>
            <p:nvPr/>
          </p:nvSpPr>
          <p:spPr>
            <a:xfrm>
              <a:off x="3429000" y="1559537"/>
              <a:ext cx="5334000" cy="3672864"/>
            </a:xfrm>
            <a:prstGeom prst="rect">
              <a:avLst/>
            </a:prstGeom>
            <a:noFill/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8DB988-8B14-42ED-ABFD-8EB765D0D9A3}"/>
              </a:ext>
            </a:extLst>
          </p:cNvPr>
          <p:cNvGrpSpPr/>
          <p:nvPr/>
        </p:nvGrpSpPr>
        <p:grpSpPr>
          <a:xfrm>
            <a:off x="8385793" y="1958523"/>
            <a:ext cx="3120337" cy="784681"/>
            <a:chOff x="8385793" y="1958523"/>
            <a:chExt cx="3120337" cy="78468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C27C11D-0F4E-41F8-BB8C-20959526D8BC}"/>
                </a:ext>
              </a:extLst>
            </p:cNvPr>
            <p:cNvGrpSpPr/>
            <p:nvPr/>
          </p:nvGrpSpPr>
          <p:grpSpPr>
            <a:xfrm>
              <a:off x="8385793" y="1958523"/>
              <a:ext cx="1273499" cy="784681"/>
              <a:chOff x="8385793" y="1958523"/>
              <a:chExt cx="1273499" cy="784681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9543C94C-A842-49F9-8591-DB458779E01B}"/>
                  </a:ext>
                </a:extLst>
              </p:cNvPr>
              <p:cNvGrpSpPr/>
              <p:nvPr/>
            </p:nvGrpSpPr>
            <p:grpSpPr>
              <a:xfrm>
                <a:off x="8385793" y="1958523"/>
                <a:ext cx="1273499" cy="784681"/>
                <a:chOff x="1545001" y="2088974"/>
                <a:chExt cx="3805215" cy="590784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CE372A57-DECF-427B-8387-3C071B2B7021}"/>
                    </a:ext>
                  </a:extLst>
                </p:cNvPr>
                <p:cNvSpPr/>
                <p:nvPr/>
              </p:nvSpPr>
              <p:spPr>
                <a:xfrm>
                  <a:off x="1800223" y="2157244"/>
                  <a:ext cx="3549993" cy="522514"/>
                </a:xfrm>
                <a:prstGeom prst="rect">
                  <a:avLst/>
                </a:prstGeom>
                <a:solidFill>
                  <a:srgbClr val="FBAFAF"/>
                </a:solid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C5F4D406-7FC1-40D5-B1D4-51893AD0EAF9}"/>
                    </a:ext>
                  </a:extLst>
                </p:cNvPr>
                <p:cNvSpPr/>
                <p:nvPr/>
              </p:nvSpPr>
              <p:spPr>
                <a:xfrm>
                  <a:off x="1545001" y="2088974"/>
                  <a:ext cx="3549992" cy="522514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í$1íḍé">
                <a:extLst>
                  <a:ext uri="{FF2B5EF4-FFF2-40B4-BE49-F238E27FC236}">
                    <a16:creationId xmlns:a16="http://schemas.microsoft.com/office/drawing/2014/main" id="{8AC0108C-4997-4317-A0B1-5111F755BBF8}"/>
                  </a:ext>
                </a:extLst>
              </p:cNvPr>
              <p:cNvSpPr txBox="1"/>
              <p:nvPr/>
            </p:nvSpPr>
            <p:spPr bwMode="auto">
              <a:xfrm>
                <a:off x="8405813" y="2137718"/>
                <a:ext cx="1188083" cy="3864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backend</a:t>
                </a:r>
              </a:p>
            </p:txBody>
          </p:sp>
        </p:grpSp>
        <p:sp>
          <p:nvSpPr>
            <p:cNvPr id="48" name="ïšlîḓe">
              <a:extLst>
                <a:ext uri="{FF2B5EF4-FFF2-40B4-BE49-F238E27FC236}">
                  <a16:creationId xmlns:a16="http://schemas.microsoft.com/office/drawing/2014/main" id="{BF7810A8-8E74-4377-A76B-2242FD018CE7}"/>
                </a:ext>
              </a:extLst>
            </p:cNvPr>
            <p:cNvSpPr/>
            <p:nvPr/>
          </p:nvSpPr>
          <p:spPr bwMode="auto">
            <a:xfrm>
              <a:off x="9724612" y="2100282"/>
              <a:ext cx="1781518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后台管理员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A667719-28B9-4961-83E3-5E768D6F64E3}"/>
              </a:ext>
            </a:extLst>
          </p:cNvPr>
          <p:cNvGrpSpPr/>
          <p:nvPr/>
        </p:nvGrpSpPr>
        <p:grpSpPr>
          <a:xfrm>
            <a:off x="8339444" y="3010388"/>
            <a:ext cx="3124652" cy="784681"/>
            <a:chOff x="8381193" y="3723823"/>
            <a:chExt cx="3124652" cy="784681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AD9BD8B-A7B6-430A-8DD4-CD1B70F5F06C}"/>
                </a:ext>
              </a:extLst>
            </p:cNvPr>
            <p:cNvGrpSpPr/>
            <p:nvPr/>
          </p:nvGrpSpPr>
          <p:grpSpPr>
            <a:xfrm>
              <a:off x="8381193" y="3723823"/>
              <a:ext cx="1278099" cy="784681"/>
              <a:chOff x="8381193" y="3723823"/>
              <a:chExt cx="1278099" cy="784681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1F63D902-8D4F-4310-B161-6E1ED1C682A1}"/>
                  </a:ext>
                </a:extLst>
              </p:cNvPr>
              <p:cNvGrpSpPr/>
              <p:nvPr/>
            </p:nvGrpSpPr>
            <p:grpSpPr>
              <a:xfrm>
                <a:off x="8385793" y="3723823"/>
                <a:ext cx="1273499" cy="784681"/>
                <a:chOff x="1545001" y="2088974"/>
                <a:chExt cx="3805215" cy="590784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7E18ECB8-36C1-4D70-A505-01D6270FE778}"/>
                    </a:ext>
                  </a:extLst>
                </p:cNvPr>
                <p:cNvSpPr/>
                <p:nvPr/>
              </p:nvSpPr>
              <p:spPr>
                <a:xfrm>
                  <a:off x="1800223" y="2157244"/>
                  <a:ext cx="3549993" cy="522514"/>
                </a:xfrm>
                <a:prstGeom prst="rect">
                  <a:avLst/>
                </a:prstGeom>
                <a:solidFill>
                  <a:srgbClr val="FBAFAF"/>
                </a:solid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7F9CEFBA-41CE-4E26-BE57-813A0B9C254F}"/>
                    </a:ext>
                  </a:extLst>
                </p:cNvPr>
                <p:cNvSpPr/>
                <p:nvPr/>
              </p:nvSpPr>
              <p:spPr>
                <a:xfrm>
                  <a:off x="1545001" y="2088974"/>
                  <a:ext cx="3549992" cy="522514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7" name="í$1íḍé">
                <a:extLst>
                  <a:ext uri="{FF2B5EF4-FFF2-40B4-BE49-F238E27FC236}">
                    <a16:creationId xmlns:a16="http://schemas.microsoft.com/office/drawing/2014/main" id="{11EA5D00-0293-48FB-BF10-95CF84E2B4BA}"/>
                  </a:ext>
                </a:extLst>
              </p:cNvPr>
              <p:cNvSpPr txBox="1"/>
              <p:nvPr/>
            </p:nvSpPr>
            <p:spPr bwMode="auto">
              <a:xfrm>
                <a:off x="8381193" y="3903018"/>
                <a:ext cx="1188083" cy="3864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manager</a:t>
                </a:r>
              </a:p>
            </p:txBody>
          </p:sp>
        </p:grpSp>
        <p:sp>
          <p:nvSpPr>
            <p:cNvPr id="49" name="ïšlîḓe">
              <a:extLst>
                <a:ext uri="{FF2B5EF4-FFF2-40B4-BE49-F238E27FC236}">
                  <a16:creationId xmlns:a16="http://schemas.microsoft.com/office/drawing/2014/main" id="{F739A0A7-6676-4A5D-AC4D-8B27C0730805}"/>
                </a:ext>
              </a:extLst>
            </p:cNvPr>
            <p:cNvSpPr/>
            <p:nvPr/>
          </p:nvSpPr>
          <p:spPr bwMode="auto">
            <a:xfrm>
              <a:off x="9724327" y="3873787"/>
              <a:ext cx="1781518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第三方业务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AEBA29-44DD-4CDD-B292-5E17FC27D20D}"/>
              </a:ext>
            </a:extLst>
          </p:cNvPr>
          <p:cNvGrpSpPr/>
          <p:nvPr/>
        </p:nvGrpSpPr>
        <p:grpSpPr>
          <a:xfrm>
            <a:off x="796788" y="1958523"/>
            <a:ext cx="3055770" cy="784681"/>
            <a:chOff x="796788" y="1958523"/>
            <a:chExt cx="3055770" cy="78468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2CA7AAD-7BAA-402E-AA93-24DDABC47A26}"/>
                </a:ext>
              </a:extLst>
            </p:cNvPr>
            <p:cNvGrpSpPr/>
            <p:nvPr/>
          </p:nvGrpSpPr>
          <p:grpSpPr>
            <a:xfrm>
              <a:off x="2530339" y="1958523"/>
              <a:ext cx="1322219" cy="784681"/>
              <a:chOff x="2530339" y="1958523"/>
              <a:chExt cx="1322219" cy="784681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C0BCB304-3A2C-44F9-81CF-9340D78F27B4}"/>
                  </a:ext>
                </a:extLst>
              </p:cNvPr>
              <p:cNvGrpSpPr/>
              <p:nvPr/>
            </p:nvGrpSpPr>
            <p:grpSpPr>
              <a:xfrm>
                <a:off x="2530339" y="1958523"/>
                <a:ext cx="1280468" cy="784681"/>
                <a:chOff x="1800223" y="2088974"/>
                <a:chExt cx="3826037" cy="590784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0005486B-AC41-420A-B44E-BAFC07C1B683}"/>
                    </a:ext>
                  </a:extLst>
                </p:cNvPr>
                <p:cNvSpPr/>
                <p:nvPr/>
              </p:nvSpPr>
              <p:spPr>
                <a:xfrm>
                  <a:off x="1800223" y="2157244"/>
                  <a:ext cx="3549993" cy="522514"/>
                </a:xfrm>
                <a:prstGeom prst="rect">
                  <a:avLst/>
                </a:prstGeom>
                <a:solidFill>
                  <a:srgbClr val="FBAFAF"/>
                </a:solid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EF0A985-084D-4954-AEEC-0D0D447F352F}"/>
                    </a:ext>
                  </a:extLst>
                </p:cNvPr>
                <p:cNvSpPr/>
                <p:nvPr/>
              </p:nvSpPr>
              <p:spPr>
                <a:xfrm>
                  <a:off x="2076268" y="2088974"/>
                  <a:ext cx="3549992" cy="522514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í$1íḍé">
                <a:extLst>
                  <a:ext uri="{FF2B5EF4-FFF2-40B4-BE49-F238E27FC236}">
                    <a16:creationId xmlns:a16="http://schemas.microsoft.com/office/drawing/2014/main" id="{1D13DF44-537E-4D8D-BAE5-49D865C10EF2}"/>
                  </a:ext>
                </a:extLst>
              </p:cNvPr>
              <p:cNvSpPr txBox="1"/>
              <p:nvPr/>
            </p:nvSpPr>
            <p:spPr bwMode="auto">
              <a:xfrm>
                <a:off x="2664475" y="2135659"/>
                <a:ext cx="1188083" cy="3864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acl</a:t>
                </a:r>
                <a:endPara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50" name="ïšlîḓe">
              <a:extLst>
                <a:ext uri="{FF2B5EF4-FFF2-40B4-BE49-F238E27FC236}">
                  <a16:creationId xmlns:a16="http://schemas.microsoft.com/office/drawing/2014/main" id="{1456F2FE-3472-4360-9934-D1ABA837C976}"/>
                </a:ext>
              </a:extLst>
            </p:cNvPr>
            <p:cNvSpPr/>
            <p:nvPr/>
          </p:nvSpPr>
          <p:spPr bwMode="auto">
            <a:xfrm>
              <a:off x="796788" y="2049199"/>
              <a:ext cx="1781518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访问权限控制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5DF1F9E-9B71-433F-A046-F0A702EB699C}"/>
              </a:ext>
            </a:extLst>
          </p:cNvPr>
          <p:cNvGrpSpPr/>
          <p:nvPr/>
        </p:nvGrpSpPr>
        <p:grpSpPr>
          <a:xfrm>
            <a:off x="799243" y="3010388"/>
            <a:ext cx="3053315" cy="784681"/>
            <a:chOff x="799243" y="3723823"/>
            <a:chExt cx="3053315" cy="78468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9DE317D-2DF9-4391-A6D4-C992FF98BE17}"/>
                </a:ext>
              </a:extLst>
            </p:cNvPr>
            <p:cNvGrpSpPr/>
            <p:nvPr/>
          </p:nvGrpSpPr>
          <p:grpSpPr>
            <a:xfrm>
              <a:off x="2530339" y="3723823"/>
              <a:ext cx="1322219" cy="784681"/>
              <a:chOff x="2530339" y="3723823"/>
              <a:chExt cx="1322219" cy="784681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F80C6CCE-3D68-45C3-BACD-8487F814272A}"/>
                  </a:ext>
                </a:extLst>
              </p:cNvPr>
              <p:cNvGrpSpPr/>
              <p:nvPr/>
            </p:nvGrpSpPr>
            <p:grpSpPr>
              <a:xfrm>
                <a:off x="2530339" y="3723823"/>
                <a:ext cx="1280468" cy="784681"/>
                <a:chOff x="1800223" y="2088974"/>
                <a:chExt cx="3826037" cy="590784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AB275EE-DBCD-4C4F-9BB5-55D7D8A92CFE}"/>
                    </a:ext>
                  </a:extLst>
                </p:cNvPr>
                <p:cNvSpPr/>
                <p:nvPr/>
              </p:nvSpPr>
              <p:spPr>
                <a:xfrm>
                  <a:off x="1800223" y="2157244"/>
                  <a:ext cx="3549993" cy="522514"/>
                </a:xfrm>
                <a:prstGeom prst="rect">
                  <a:avLst/>
                </a:prstGeom>
                <a:solidFill>
                  <a:srgbClr val="FBAFAF"/>
                </a:solid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20522DD4-6B87-4C7A-91F7-F4EBDBAF6F29}"/>
                    </a:ext>
                  </a:extLst>
                </p:cNvPr>
                <p:cNvSpPr/>
                <p:nvPr/>
              </p:nvSpPr>
              <p:spPr>
                <a:xfrm>
                  <a:off x="2076268" y="2088974"/>
                  <a:ext cx="3549992" cy="522514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5" name="í$1íḍé">
                <a:extLst>
                  <a:ext uri="{FF2B5EF4-FFF2-40B4-BE49-F238E27FC236}">
                    <a16:creationId xmlns:a16="http://schemas.microsoft.com/office/drawing/2014/main" id="{A80A7029-A6BE-4C63-AA2A-E19F6EC5E8D9}"/>
                  </a:ext>
                </a:extLst>
              </p:cNvPr>
              <p:cNvSpPr txBox="1"/>
              <p:nvPr/>
            </p:nvSpPr>
            <p:spPr bwMode="auto">
              <a:xfrm>
                <a:off x="2664475" y="3900959"/>
                <a:ext cx="1188083" cy="3864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genealogy</a:t>
                </a:r>
              </a:p>
            </p:txBody>
          </p:sp>
        </p:grpSp>
        <p:sp>
          <p:nvSpPr>
            <p:cNvPr id="51" name="ïšlîḓe">
              <a:extLst>
                <a:ext uri="{FF2B5EF4-FFF2-40B4-BE49-F238E27FC236}">
                  <a16:creationId xmlns:a16="http://schemas.microsoft.com/office/drawing/2014/main" id="{59894975-3ADC-4FBD-84EE-1F246815F411}"/>
                </a:ext>
              </a:extLst>
            </p:cNvPr>
            <p:cNvSpPr/>
            <p:nvPr/>
          </p:nvSpPr>
          <p:spPr bwMode="auto">
            <a:xfrm>
              <a:off x="799243" y="3865916"/>
              <a:ext cx="1781518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家族信息服务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F601A3A-D95F-464D-986A-88B62FF14591}"/>
              </a:ext>
            </a:extLst>
          </p:cNvPr>
          <p:cNvGrpSpPr/>
          <p:nvPr/>
        </p:nvGrpSpPr>
        <p:grpSpPr>
          <a:xfrm>
            <a:off x="8966200" y="704383"/>
            <a:ext cx="2312092" cy="486756"/>
            <a:chOff x="9611196" y="704383"/>
            <a:chExt cx="1895010" cy="486756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9DA9B8A-ADC0-4CBE-A878-118DEC04BCF0}"/>
                </a:ext>
              </a:extLst>
            </p:cNvPr>
            <p:cNvGrpSpPr/>
            <p:nvPr/>
          </p:nvGrpSpPr>
          <p:grpSpPr>
            <a:xfrm>
              <a:off x="9611196" y="704383"/>
              <a:ext cx="1895010" cy="486756"/>
              <a:chOff x="1498110" y="-1014500"/>
              <a:chExt cx="1384790" cy="486756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805820D-78FC-43A2-9ED5-3ADA67543294}"/>
                  </a:ext>
                </a:extLst>
              </p:cNvPr>
              <p:cNvSpPr/>
              <p:nvPr/>
            </p:nvSpPr>
            <p:spPr>
              <a:xfrm>
                <a:off x="1549400" y="-946844"/>
                <a:ext cx="1333500" cy="419100"/>
              </a:xfrm>
              <a:prstGeom prst="rect">
                <a:avLst/>
              </a:prstGeom>
              <a:solidFill>
                <a:srgbClr val="99E1E5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3CF5A6A-904F-46B1-A9FA-F69D7E1BA955}"/>
                  </a:ext>
                </a:extLst>
              </p:cNvPr>
              <p:cNvSpPr/>
              <p:nvPr/>
            </p:nvSpPr>
            <p:spPr>
              <a:xfrm>
                <a:off x="1498110" y="-1014500"/>
                <a:ext cx="1333500" cy="4191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05B083B-43C4-4C08-87ED-5E8A346BFF35}"/>
                </a:ext>
              </a:extLst>
            </p:cNvPr>
            <p:cNvSpPr txBox="1"/>
            <p:nvPr/>
          </p:nvSpPr>
          <p:spPr>
            <a:xfrm>
              <a:off x="9815721" y="704383"/>
              <a:ext cx="13814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3.2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数据库表</a:t>
              </a:r>
            </a:p>
          </p:txBody>
        </p: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F1B5037-D959-94C5-924E-592FB5C20436}"/>
              </a:ext>
            </a:extLst>
          </p:cNvPr>
          <p:cNvGrpSpPr/>
          <p:nvPr/>
        </p:nvGrpSpPr>
        <p:grpSpPr>
          <a:xfrm>
            <a:off x="784660" y="4056986"/>
            <a:ext cx="3073411" cy="784681"/>
            <a:chOff x="779147" y="3723823"/>
            <a:chExt cx="3073411" cy="78468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60EC989-D9A2-8160-24FC-59458597C89B}"/>
                </a:ext>
              </a:extLst>
            </p:cNvPr>
            <p:cNvGrpSpPr/>
            <p:nvPr/>
          </p:nvGrpSpPr>
          <p:grpSpPr>
            <a:xfrm>
              <a:off x="2530339" y="3723823"/>
              <a:ext cx="1322219" cy="784681"/>
              <a:chOff x="2530339" y="3723823"/>
              <a:chExt cx="1322219" cy="784681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42AF7436-BA75-9E8A-46B6-59899BDD29AD}"/>
                  </a:ext>
                </a:extLst>
              </p:cNvPr>
              <p:cNvGrpSpPr/>
              <p:nvPr/>
            </p:nvGrpSpPr>
            <p:grpSpPr>
              <a:xfrm>
                <a:off x="2530339" y="3723823"/>
                <a:ext cx="1280468" cy="784681"/>
                <a:chOff x="1800223" y="2088974"/>
                <a:chExt cx="3826037" cy="590784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598C8361-5E50-DCEB-3366-F695C92A2B80}"/>
                    </a:ext>
                  </a:extLst>
                </p:cNvPr>
                <p:cNvSpPr/>
                <p:nvPr/>
              </p:nvSpPr>
              <p:spPr>
                <a:xfrm>
                  <a:off x="1800223" y="2157244"/>
                  <a:ext cx="3549993" cy="522514"/>
                </a:xfrm>
                <a:prstGeom prst="rect">
                  <a:avLst/>
                </a:prstGeom>
                <a:solidFill>
                  <a:srgbClr val="FBAFAF"/>
                </a:solid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08DC30A-93D4-23BA-C37C-B1D404DA995D}"/>
                    </a:ext>
                  </a:extLst>
                </p:cNvPr>
                <p:cNvSpPr/>
                <p:nvPr/>
              </p:nvSpPr>
              <p:spPr>
                <a:xfrm>
                  <a:off x="2076268" y="2088974"/>
                  <a:ext cx="3549992" cy="522514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í$1íḍé">
                <a:extLst>
                  <a:ext uri="{FF2B5EF4-FFF2-40B4-BE49-F238E27FC236}">
                    <a16:creationId xmlns:a16="http://schemas.microsoft.com/office/drawing/2014/main" id="{59CF0288-EE85-B5C2-ED7D-3DF5BCFC58EA}"/>
                  </a:ext>
                </a:extLst>
              </p:cNvPr>
              <p:cNvSpPr txBox="1"/>
              <p:nvPr/>
            </p:nvSpPr>
            <p:spPr bwMode="auto">
              <a:xfrm>
                <a:off x="2664475" y="3900959"/>
                <a:ext cx="1188083" cy="3864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social</a:t>
                </a:r>
              </a:p>
            </p:txBody>
          </p:sp>
        </p:grpSp>
        <p:sp>
          <p:nvSpPr>
            <p:cNvPr id="16" name="ïšlîḓe">
              <a:extLst>
                <a:ext uri="{FF2B5EF4-FFF2-40B4-BE49-F238E27FC236}">
                  <a16:creationId xmlns:a16="http://schemas.microsoft.com/office/drawing/2014/main" id="{F70B9FF9-C7AB-6F87-B41F-A722E7567CAC}"/>
                </a:ext>
              </a:extLst>
            </p:cNvPr>
            <p:cNvSpPr/>
            <p:nvPr/>
          </p:nvSpPr>
          <p:spPr bwMode="auto">
            <a:xfrm>
              <a:off x="779147" y="3865916"/>
              <a:ext cx="1781518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用户社交服务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C2E5ECB-9276-F6D2-34D4-D6DF33C984DE}"/>
              </a:ext>
            </a:extLst>
          </p:cNvPr>
          <p:cNvGrpSpPr/>
          <p:nvPr/>
        </p:nvGrpSpPr>
        <p:grpSpPr>
          <a:xfrm>
            <a:off x="8333789" y="4056986"/>
            <a:ext cx="3124652" cy="784681"/>
            <a:chOff x="8381193" y="3723823"/>
            <a:chExt cx="3124652" cy="784681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5D84ABD-36FB-3161-892B-6B51B6CD0894}"/>
                </a:ext>
              </a:extLst>
            </p:cNvPr>
            <p:cNvGrpSpPr/>
            <p:nvPr/>
          </p:nvGrpSpPr>
          <p:grpSpPr>
            <a:xfrm>
              <a:off x="8381193" y="3723823"/>
              <a:ext cx="1278099" cy="784681"/>
              <a:chOff x="8381193" y="3723823"/>
              <a:chExt cx="1278099" cy="7846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0440D8B-4AF5-B456-EE05-349153221DA0}"/>
                  </a:ext>
                </a:extLst>
              </p:cNvPr>
              <p:cNvGrpSpPr/>
              <p:nvPr/>
            </p:nvGrpSpPr>
            <p:grpSpPr>
              <a:xfrm>
                <a:off x="8385793" y="3723823"/>
                <a:ext cx="1273499" cy="784681"/>
                <a:chOff x="1545001" y="2088974"/>
                <a:chExt cx="3805215" cy="590784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1E0BC59-B93B-AFC2-5361-85B48DE27828}"/>
                    </a:ext>
                  </a:extLst>
                </p:cNvPr>
                <p:cNvSpPr/>
                <p:nvPr/>
              </p:nvSpPr>
              <p:spPr>
                <a:xfrm>
                  <a:off x="1800223" y="2157244"/>
                  <a:ext cx="3549993" cy="522514"/>
                </a:xfrm>
                <a:prstGeom prst="rect">
                  <a:avLst/>
                </a:prstGeom>
                <a:solidFill>
                  <a:srgbClr val="FBAFAF"/>
                </a:solid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0E265B9-4DFA-9152-5436-429B57BF7D4F}"/>
                    </a:ext>
                  </a:extLst>
                </p:cNvPr>
                <p:cNvSpPr/>
                <p:nvPr/>
              </p:nvSpPr>
              <p:spPr>
                <a:xfrm>
                  <a:off x="1545001" y="2088974"/>
                  <a:ext cx="3549992" cy="522514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í$1íḍé">
                <a:extLst>
                  <a:ext uri="{FF2B5EF4-FFF2-40B4-BE49-F238E27FC236}">
                    <a16:creationId xmlns:a16="http://schemas.microsoft.com/office/drawing/2014/main" id="{0457F0E7-4A9F-0006-D548-788D3FBBB653}"/>
                  </a:ext>
                </a:extLst>
              </p:cNvPr>
              <p:cNvSpPr txBox="1"/>
              <p:nvPr/>
            </p:nvSpPr>
            <p:spPr bwMode="auto">
              <a:xfrm>
                <a:off x="8381193" y="3903018"/>
                <a:ext cx="1188083" cy="3864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user</a:t>
                </a:r>
              </a:p>
            </p:txBody>
          </p:sp>
        </p:grpSp>
        <p:sp>
          <p:nvSpPr>
            <p:cNvPr id="23" name="ïšlîḓe">
              <a:extLst>
                <a:ext uri="{FF2B5EF4-FFF2-40B4-BE49-F238E27FC236}">
                  <a16:creationId xmlns:a16="http://schemas.microsoft.com/office/drawing/2014/main" id="{275B1527-7520-D823-9B71-EE4B1A1C5B0C}"/>
                </a:ext>
              </a:extLst>
            </p:cNvPr>
            <p:cNvSpPr/>
            <p:nvPr/>
          </p:nvSpPr>
          <p:spPr bwMode="auto">
            <a:xfrm>
              <a:off x="9724327" y="3873787"/>
              <a:ext cx="1781518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普通用户业务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0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D999922-67FA-49DF-B5B1-78CAA347BFA8}"/>
              </a:ext>
            </a:extLst>
          </p:cNvPr>
          <p:cNvGrpSpPr/>
          <p:nvPr/>
        </p:nvGrpSpPr>
        <p:grpSpPr>
          <a:xfrm>
            <a:off x="2531068" y="1360948"/>
            <a:ext cx="2663676" cy="4096040"/>
            <a:chOff x="1689908" y="1359334"/>
            <a:chExt cx="2663676" cy="409604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9AFC186-7092-4D43-BA97-8C06E0983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" r="1188"/>
            <a:stretch/>
          </p:blipFill>
          <p:spPr>
            <a:xfrm>
              <a:off x="1863086" y="1534137"/>
              <a:ext cx="2309679" cy="3760722"/>
            </a:xfrm>
            <a:prstGeom prst="rect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35" name="任意多边形 122">
              <a:extLst>
                <a:ext uri="{FF2B5EF4-FFF2-40B4-BE49-F238E27FC236}">
                  <a16:creationId xmlns:a16="http://schemas.microsoft.com/office/drawing/2014/main" id="{D362AEF6-AAA4-4E43-AB00-D19B57B12FB3}"/>
                </a:ext>
              </a:extLst>
            </p:cNvPr>
            <p:cNvSpPr/>
            <p:nvPr/>
          </p:nvSpPr>
          <p:spPr>
            <a:xfrm>
              <a:off x="1689908" y="1359334"/>
              <a:ext cx="523725" cy="523725"/>
            </a:xfrm>
            <a:custGeom>
              <a:avLst/>
              <a:gdLst>
                <a:gd name="connsiteX0" fmla="*/ 957944 w 957944"/>
                <a:gd name="connsiteY0" fmla="*/ 57876 h 957944"/>
                <a:gd name="connsiteX1" fmla="*/ 900068 w 957944"/>
                <a:gd name="connsiteY1" fmla="*/ 115752 h 957944"/>
                <a:gd name="connsiteX2" fmla="*/ 115753 w 957944"/>
                <a:gd name="connsiteY2" fmla="*/ 115751 h 957944"/>
                <a:gd name="connsiteX3" fmla="*/ 115752 w 957944"/>
                <a:gd name="connsiteY3" fmla="*/ 900068 h 957944"/>
                <a:gd name="connsiteX4" fmla="*/ 57876 w 957944"/>
                <a:gd name="connsiteY4" fmla="*/ 957944 h 957944"/>
                <a:gd name="connsiteX5" fmla="*/ 57877 w 957944"/>
                <a:gd name="connsiteY5" fmla="*/ 957943 h 957944"/>
                <a:gd name="connsiteX6" fmla="*/ 1 w 957944"/>
                <a:gd name="connsiteY6" fmla="*/ 900067 h 957944"/>
                <a:gd name="connsiteX7" fmla="*/ 1 w 957944"/>
                <a:gd name="connsiteY7" fmla="*/ 57880 h 957944"/>
                <a:gd name="connsiteX8" fmla="*/ 0 w 957944"/>
                <a:gd name="connsiteY8" fmla="*/ 57875 h 957944"/>
                <a:gd name="connsiteX9" fmla="*/ 1 w 957944"/>
                <a:gd name="connsiteY9" fmla="*/ 57876 h 957944"/>
                <a:gd name="connsiteX10" fmla="*/ 57877 w 957944"/>
                <a:gd name="connsiteY10" fmla="*/ 0 h 957944"/>
                <a:gd name="connsiteX11" fmla="*/ 900068 w 957944"/>
                <a:gd name="connsiteY11" fmla="*/ 0 h 957944"/>
                <a:gd name="connsiteX12" fmla="*/ 957944 w 957944"/>
                <a:gd name="connsiteY12" fmla="*/ 57876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7944" h="957944">
                  <a:moveTo>
                    <a:pt x="957944" y="57876"/>
                  </a:moveTo>
                  <a:cubicBezTo>
                    <a:pt x="957944" y="89840"/>
                    <a:pt x="932032" y="115752"/>
                    <a:pt x="900068" y="115752"/>
                  </a:cubicBezTo>
                  <a:lnTo>
                    <a:pt x="115753" y="115751"/>
                  </a:lnTo>
                  <a:lnTo>
                    <a:pt x="115752" y="900068"/>
                  </a:lnTo>
                  <a:cubicBezTo>
                    <a:pt x="115752" y="932032"/>
                    <a:pt x="89840" y="957944"/>
                    <a:pt x="57876" y="957944"/>
                  </a:cubicBezTo>
                  <a:lnTo>
                    <a:pt x="57877" y="957943"/>
                  </a:lnTo>
                  <a:cubicBezTo>
                    <a:pt x="25913" y="957943"/>
                    <a:pt x="1" y="932031"/>
                    <a:pt x="1" y="900067"/>
                  </a:cubicBezTo>
                  <a:lnTo>
                    <a:pt x="1" y="57880"/>
                  </a:lnTo>
                  <a:lnTo>
                    <a:pt x="0" y="57875"/>
                  </a:lnTo>
                  <a:lnTo>
                    <a:pt x="1" y="57876"/>
                  </a:lnTo>
                  <a:cubicBezTo>
                    <a:pt x="1" y="25912"/>
                    <a:pt x="25913" y="0"/>
                    <a:pt x="57877" y="0"/>
                  </a:cubicBezTo>
                  <a:lnTo>
                    <a:pt x="900068" y="0"/>
                  </a:lnTo>
                  <a:cubicBezTo>
                    <a:pt x="932032" y="0"/>
                    <a:pt x="957944" y="25912"/>
                    <a:pt x="957944" y="578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122">
              <a:extLst>
                <a:ext uri="{FF2B5EF4-FFF2-40B4-BE49-F238E27FC236}">
                  <a16:creationId xmlns:a16="http://schemas.microsoft.com/office/drawing/2014/main" id="{5BE650E4-F718-4506-8BB2-EEC1D7932750}"/>
                </a:ext>
              </a:extLst>
            </p:cNvPr>
            <p:cNvSpPr/>
            <p:nvPr/>
          </p:nvSpPr>
          <p:spPr>
            <a:xfrm flipH="1" flipV="1">
              <a:off x="3829859" y="4931649"/>
              <a:ext cx="523725" cy="523725"/>
            </a:xfrm>
            <a:custGeom>
              <a:avLst/>
              <a:gdLst>
                <a:gd name="connsiteX0" fmla="*/ 957944 w 957944"/>
                <a:gd name="connsiteY0" fmla="*/ 57876 h 957944"/>
                <a:gd name="connsiteX1" fmla="*/ 900068 w 957944"/>
                <a:gd name="connsiteY1" fmla="*/ 115752 h 957944"/>
                <a:gd name="connsiteX2" fmla="*/ 115753 w 957944"/>
                <a:gd name="connsiteY2" fmla="*/ 115751 h 957944"/>
                <a:gd name="connsiteX3" fmla="*/ 115752 w 957944"/>
                <a:gd name="connsiteY3" fmla="*/ 900068 h 957944"/>
                <a:gd name="connsiteX4" fmla="*/ 57876 w 957944"/>
                <a:gd name="connsiteY4" fmla="*/ 957944 h 957944"/>
                <a:gd name="connsiteX5" fmla="*/ 57877 w 957944"/>
                <a:gd name="connsiteY5" fmla="*/ 957943 h 957944"/>
                <a:gd name="connsiteX6" fmla="*/ 1 w 957944"/>
                <a:gd name="connsiteY6" fmla="*/ 900067 h 957944"/>
                <a:gd name="connsiteX7" fmla="*/ 1 w 957944"/>
                <a:gd name="connsiteY7" fmla="*/ 57880 h 957944"/>
                <a:gd name="connsiteX8" fmla="*/ 0 w 957944"/>
                <a:gd name="connsiteY8" fmla="*/ 57875 h 957944"/>
                <a:gd name="connsiteX9" fmla="*/ 1 w 957944"/>
                <a:gd name="connsiteY9" fmla="*/ 57876 h 957944"/>
                <a:gd name="connsiteX10" fmla="*/ 57877 w 957944"/>
                <a:gd name="connsiteY10" fmla="*/ 0 h 957944"/>
                <a:gd name="connsiteX11" fmla="*/ 900068 w 957944"/>
                <a:gd name="connsiteY11" fmla="*/ 0 h 957944"/>
                <a:gd name="connsiteX12" fmla="*/ 957944 w 957944"/>
                <a:gd name="connsiteY12" fmla="*/ 57876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7944" h="957944">
                  <a:moveTo>
                    <a:pt x="957944" y="57876"/>
                  </a:moveTo>
                  <a:cubicBezTo>
                    <a:pt x="957944" y="89840"/>
                    <a:pt x="932032" y="115752"/>
                    <a:pt x="900068" y="115752"/>
                  </a:cubicBezTo>
                  <a:lnTo>
                    <a:pt x="115753" y="115751"/>
                  </a:lnTo>
                  <a:lnTo>
                    <a:pt x="115752" y="900068"/>
                  </a:lnTo>
                  <a:cubicBezTo>
                    <a:pt x="115752" y="932032"/>
                    <a:pt x="89840" y="957944"/>
                    <a:pt x="57876" y="957944"/>
                  </a:cubicBezTo>
                  <a:lnTo>
                    <a:pt x="57877" y="957943"/>
                  </a:lnTo>
                  <a:cubicBezTo>
                    <a:pt x="25913" y="957943"/>
                    <a:pt x="1" y="932031"/>
                    <a:pt x="1" y="900067"/>
                  </a:cubicBezTo>
                  <a:lnTo>
                    <a:pt x="1" y="57880"/>
                  </a:lnTo>
                  <a:lnTo>
                    <a:pt x="0" y="57875"/>
                  </a:lnTo>
                  <a:lnTo>
                    <a:pt x="1" y="57876"/>
                  </a:lnTo>
                  <a:cubicBezTo>
                    <a:pt x="1" y="25912"/>
                    <a:pt x="25913" y="0"/>
                    <a:pt x="57877" y="0"/>
                  </a:cubicBezTo>
                  <a:lnTo>
                    <a:pt x="900068" y="0"/>
                  </a:lnTo>
                  <a:cubicBezTo>
                    <a:pt x="932032" y="0"/>
                    <a:pt x="957944" y="25912"/>
                    <a:pt x="957944" y="578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200AE00-42FC-4BBD-8E08-5669F02E3FA5}"/>
              </a:ext>
            </a:extLst>
          </p:cNvPr>
          <p:cNvGrpSpPr/>
          <p:nvPr/>
        </p:nvGrpSpPr>
        <p:grpSpPr>
          <a:xfrm>
            <a:off x="7011878" y="1385525"/>
            <a:ext cx="2748401" cy="4064319"/>
            <a:chOff x="7492817" y="1402019"/>
            <a:chExt cx="2484811" cy="401084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EB401C7-4DB7-4030-A63F-FFA6E7CDC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50370" y="1553372"/>
              <a:ext cx="2166413" cy="3708136"/>
            </a:xfrm>
            <a:prstGeom prst="rect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40" name="任意多边形 122">
              <a:extLst>
                <a:ext uri="{FF2B5EF4-FFF2-40B4-BE49-F238E27FC236}">
                  <a16:creationId xmlns:a16="http://schemas.microsoft.com/office/drawing/2014/main" id="{C3084D16-0262-4299-AD47-07810F6C59E1}"/>
                </a:ext>
              </a:extLst>
            </p:cNvPr>
            <p:cNvSpPr/>
            <p:nvPr/>
          </p:nvSpPr>
          <p:spPr>
            <a:xfrm>
              <a:off x="7492817" y="1402019"/>
              <a:ext cx="523725" cy="523725"/>
            </a:xfrm>
            <a:custGeom>
              <a:avLst/>
              <a:gdLst>
                <a:gd name="connsiteX0" fmla="*/ 957944 w 957944"/>
                <a:gd name="connsiteY0" fmla="*/ 57876 h 957944"/>
                <a:gd name="connsiteX1" fmla="*/ 900068 w 957944"/>
                <a:gd name="connsiteY1" fmla="*/ 115752 h 957944"/>
                <a:gd name="connsiteX2" fmla="*/ 115753 w 957944"/>
                <a:gd name="connsiteY2" fmla="*/ 115751 h 957944"/>
                <a:gd name="connsiteX3" fmla="*/ 115752 w 957944"/>
                <a:gd name="connsiteY3" fmla="*/ 900068 h 957944"/>
                <a:gd name="connsiteX4" fmla="*/ 57876 w 957944"/>
                <a:gd name="connsiteY4" fmla="*/ 957944 h 957944"/>
                <a:gd name="connsiteX5" fmla="*/ 57877 w 957944"/>
                <a:gd name="connsiteY5" fmla="*/ 957943 h 957944"/>
                <a:gd name="connsiteX6" fmla="*/ 1 w 957944"/>
                <a:gd name="connsiteY6" fmla="*/ 900067 h 957944"/>
                <a:gd name="connsiteX7" fmla="*/ 1 w 957944"/>
                <a:gd name="connsiteY7" fmla="*/ 57880 h 957944"/>
                <a:gd name="connsiteX8" fmla="*/ 0 w 957944"/>
                <a:gd name="connsiteY8" fmla="*/ 57875 h 957944"/>
                <a:gd name="connsiteX9" fmla="*/ 1 w 957944"/>
                <a:gd name="connsiteY9" fmla="*/ 57876 h 957944"/>
                <a:gd name="connsiteX10" fmla="*/ 57877 w 957944"/>
                <a:gd name="connsiteY10" fmla="*/ 0 h 957944"/>
                <a:gd name="connsiteX11" fmla="*/ 900068 w 957944"/>
                <a:gd name="connsiteY11" fmla="*/ 0 h 957944"/>
                <a:gd name="connsiteX12" fmla="*/ 957944 w 957944"/>
                <a:gd name="connsiteY12" fmla="*/ 57876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7944" h="957944">
                  <a:moveTo>
                    <a:pt x="957944" y="57876"/>
                  </a:moveTo>
                  <a:cubicBezTo>
                    <a:pt x="957944" y="89840"/>
                    <a:pt x="932032" y="115752"/>
                    <a:pt x="900068" y="115752"/>
                  </a:cubicBezTo>
                  <a:lnTo>
                    <a:pt x="115753" y="115751"/>
                  </a:lnTo>
                  <a:lnTo>
                    <a:pt x="115752" y="900068"/>
                  </a:lnTo>
                  <a:cubicBezTo>
                    <a:pt x="115752" y="932032"/>
                    <a:pt x="89840" y="957944"/>
                    <a:pt x="57876" y="957944"/>
                  </a:cubicBezTo>
                  <a:lnTo>
                    <a:pt x="57877" y="957943"/>
                  </a:lnTo>
                  <a:cubicBezTo>
                    <a:pt x="25913" y="957943"/>
                    <a:pt x="1" y="932031"/>
                    <a:pt x="1" y="900067"/>
                  </a:cubicBezTo>
                  <a:lnTo>
                    <a:pt x="1" y="57880"/>
                  </a:lnTo>
                  <a:lnTo>
                    <a:pt x="0" y="57875"/>
                  </a:lnTo>
                  <a:lnTo>
                    <a:pt x="1" y="57876"/>
                  </a:lnTo>
                  <a:cubicBezTo>
                    <a:pt x="1" y="25912"/>
                    <a:pt x="25913" y="0"/>
                    <a:pt x="57877" y="0"/>
                  </a:cubicBezTo>
                  <a:lnTo>
                    <a:pt x="900068" y="0"/>
                  </a:lnTo>
                  <a:cubicBezTo>
                    <a:pt x="932032" y="0"/>
                    <a:pt x="957944" y="25912"/>
                    <a:pt x="957944" y="578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122">
              <a:extLst>
                <a:ext uri="{FF2B5EF4-FFF2-40B4-BE49-F238E27FC236}">
                  <a16:creationId xmlns:a16="http://schemas.microsoft.com/office/drawing/2014/main" id="{2D4FFBC7-AF47-4D6C-AA6B-58DB067D31D8}"/>
                </a:ext>
              </a:extLst>
            </p:cNvPr>
            <p:cNvSpPr/>
            <p:nvPr/>
          </p:nvSpPr>
          <p:spPr>
            <a:xfrm flipH="1" flipV="1">
              <a:off x="9453903" y="4889136"/>
              <a:ext cx="523725" cy="523725"/>
            </a:xfrm>
            <a:custGeom>
              <a:avLst/>
              <a:gdLst>
                <a:gd name="connsiteX0" fmla="*/ 957944 w 957944"/>
                <a:gd name="connsiteY0" fmla="*/ 57876 h 957944"/>
                <a:gd name="connsiteX1" fmla="*/ 900068 w 957944"/>
                <a:gd name="connsiteY1" fmla="*/ 115752 h 957944"/>
                <a:gd name="connsiteX2" fmla="*/ 115753 w 957944"/>
                <a:gd name="connsiteY2" fmla="*/ 115751 h 957944"/>
                <a:gd name="connsiteX3" fmla="*/ 115752 w 957944"/>
                <a:gd name="connsiteY3" fmla="*/ 900068 h 957944"/>
                <a:gd name="connsiteX4" fmla="*/ 57876 w 957944"/>
                <a:gd name="connsiteY4" fmla="*/ 957944 h 957944"/>
                <a:gd name="connsiteX5" fmla="*/ 57877 w 957944"/>
                <a:gd name="connsiteY5" fmla="*/ 957943 h 957944"/>
                <a:gd name="connsiteX6" fmla="*/ 1 w 957944"/>
                <a:gd name="connsiteY6" fmla="*/ 900067 h 957944"/>
                <a:gd name="connsiteX7" fmla="*/ 1 w 957944"/>
                <a:gd name="connsiteY7" fmla="*/ 57880 h 957944"/>
                <a:gd name="connsiteX8" fmla="*/ 0 w 957944"/>
                <a:gd name="connsiteY8" fmla="*/ 57875 h 957944"/>
                <a:gd name="connsiteX9" fmla="*/ 1 w 957944"/>
                <a:gd name="connsiteY9" fmla="*/ 57876 h 957944"/>
                <a:gd name="connsiteX10" fmla="*/ 57877 w 957944"/>
                <a:gd name="connsiteY10" fmla="*/ 0 h 957944"/>
                <a:gd name="connsiteX11" fmla="*/ 900068 w 957944"/>
                <a:gd name="connsiteY11" fmla="*/ 0 h 957944"/>
                <a:gd name="connsiteX12" fmla="*/ 957944 w 957944"/>
                <a:gd name="connsiteY12" fmla="*/ 57876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7944" h="957944">
                  <a:moveTo>
                    <a:pt x="957944" y="57876"/>
                  </a:moveTo>
                  <a:cubicBezTo>
                    <a:pt x="957944" y="89840"/>
                    <a:pt x="932032" y="115752"/>
                    <a:pt x="900068" y="115752"/>
                  </a:cubicBezTo>
                  <a:lnTo>
                    <a:pt x="115753" y="115751"/>
                  </a:lnTo>
                  <a:lnTo>
                    <a:pt x="115752" y="900068"/>
                  </a:lnTo>
                  <a:cubicBezTo>
                    <a:pt x="115752" y="932032"/>
                    <a:pt x="89840" y="957944"/>
                    <a:pt x="57876" y="957944"/>
                  </a:cubicBezTo>
                  <a:lnTo>
                    <a:pt x="57877" y="957943"/>
                  </a:lnTo>
                  <a:cubicBezTo>
                    <a:pt x="25913" y="957943"/>
                    <a:pt x="1" y="932031"/>
                    <a:pt x="1" y="900067"/>
                  </a:cubicBezTo>
                  <a:lnTo>
                    <a:pt x="1" y="57880"/>
                  </a:lnTo>
                  <a:lnTo>
                    <a:pt x="0" y="57875"/>
                  </a:lnTo>
                  <a:lnTo>
                    <a:pt x="1" y="57876"/>
                  </a:lnTo>
                  <a:cubicBezTo>
                    <a:pt x="1" y="25912"/>
                    <a:pt x="25913" y="0"/>
                    <a:pt x="57877" y="0"/>
                  </a:cubicBezTo>
                  <a:lnTo>
                    <a:pt x="900068" y="0"/>
                  </a:lnTo>
                  <a:cubicBezTo>
                    <a:pt x="932032" y="0"/>
                    <a:pt x="957944" y="25912"/>
                    <a:pt x="957944" y="578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72C6465-2D7E-40C5-AAA7-5A96675FB691}"/>
              </a:ext>
            </a:extLst>
          </p:cNvPr>
          <p:cNvGrpSpPr/>
          <p:nvPr/>
        </p:nvGrpSpPr>
        <p:grpSpPr>
          <a:xfrm>
            <a:off x="9078686" y="704383"/>
            <a:ext cx="2364870" cy="486756"/>
            <a:chOff x="9611196" y="704383"/>
            <a:chExt cx="1895010" cy="48675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7F4D54E-257B-451A-9F05-E024D4C5F404}"/>
                </a:ext>
              </a:extLst>
            </p:cNvPr>
            <p:cNvGrpSpPr/>
            <p:nvPr/>
          </p:nvGrpSpPr>
          <p:grpSpPr>
            <a:xfrm>
              <a:off x="9611196" y="704383"/>
              <a:ext cx="1895010" cy="486756"/>
              <a:chOff x="1498110" y="-1014500"/>
              <a:chExt cx="1384790" cy="486756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1A4FB2-0E8C-4AA0-B46A-C6B5FDE39EFA}"/>
                  </a:ext>
                </a:extLst>
              </p:cNvPr>
              <p:cNvSpPr/>
              <p:nvPr/>
            </p:nvSpPr>
            <p:spPr>
              <a:xfrm>
                <a:off x="1549400" y="-946844"/>
                <a:ext cx="1333500" cy="419100"/>
              </a:xfrm>
              <a:prstGeom prst="rect">
                <a:avLst/>
              </a:prstGeom>
              <a:solidFill>
                <a:srgbClr val="99E1E5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AF542A5-0EA0-4B45-918B-7DF52C9776ED}"/>
                  </a:ext>
                </a:extLst>
              </p:cNvPr>
              <p:cNvSpPr/>
              <p:nvPr/>
            </p:nvSpPr>
            <p:spPr>
              <a:xfrm>
                <a:off x="1498110" y="-1014500"/>
                <a:ext cx="1333500" cy="4191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8BBDFAA-8F51-4F82-8D49-1B62B727B33A}"/>
                </a:ext>
              </a:extLst>
            </p:cNvPr>
            <p:cNvSpPr txBox="1"/>
            <p:nvPr/>
          </p:nvSpPr>
          <p:spPr>
            <a:xfrm>
              <a:off x="9815721" y="704383"/>
              <a:ext cx="15570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3.3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工程模块</a:t>
              </a: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1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59DA74-8766-4A64-BB86-66BBE4575953}"/>
              </a:ext>
            </a:extLst>
          </p:cNvPr>
          <p:cNvGrpSpPr/>
          <p:nvPr/>
        </p:nvGrpSpPr>
        <p:grpSpPr>
          <a:xfrm>
            <a:off x="3635493" y="2510651"/>
            <a:ext cx="1717009" cy="1728131"/>
            <a:chOff x="3635493" y="2510651"/>
            <a:chExt cx="1717009" cy="172813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9EA8EEE-0FDA-4786-9571-972FC4B960D6}"/>
                </a:ext>
              </a:extLst>
            </p:cNvPr>
            <p:cNvGrpSpPr/>
            <p:nvPr/>
          </p:nvGrpSpPr>
          <p:grpSpPr>
            <a:xfrm>
              <a:off x="4569263" y="2510651"/>
              <a:ext cx="783239" cy="774839"/>
              <a:chOff x="4569263" y="2510651"/>
              <a:chExt cx="783239" cy="774839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4569263" y="2510651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" name="直接连接符 17"/>
                <p:cNvCxnSpPr>
                  <a:stCxn id="17" idx="1"/>
                  <a:endCxn id="17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7" idx="0"/>
                  <a:endCxn id="17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331ECEBA-0697-40AF-AE8C-4B9C42BB0F82}"/>
                  </a:ext>
                </a:extLst>
              </p:cNvPr>
              <p:cNvGrpSpPr/>
              <p:nvPr/>
            </p:nvGrpSpPr>
            <p:grpSpPr>
              <a:xfrm>
                <a:off x="4630392" y="2548554"/>
                <a:ext cx="718712" cy="726534"/>
                <a:chOff x="13434276" y="2776586"/>
                <a:chExt cx="718712" cy="726534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455361" y="2795234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四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434276" y="2776586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四</a:t>
                  </a:r>
                  <a:endParaRPr lang="en-US" altLang="zh-CN" sz="4000" dirty="0">
                    <a:solidFill>
                      <a:srgbClr val="0E189B"/>
                    </a:solidFill>
                    <a:latin typeface="字魂27号-布丁体" panose="00000500000000000000" pitchFamily="2" charset="-122"/>
                    <a:ea typeface="字魂27号-布丁体" panose="00000500000000000000" pitchFamily="2" charset="-122"/>
                  </a:endParaRPr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3635494" y="2510651"/>
              <a:ext cx="783239" cy="774839"/>
              <a:chOff x="4789899" y="1601638"/>
              <a:chExt cx="783239" cy="774839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789899" y="1601638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/>
                <p:cNvCxnSpPr>
                  <a:stCxn id="41" idx="1"/>
                  <a:endCxn id="41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41" idx="0"/>
                  <a:endCxn id="41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组合 4"/>
              <p:cNvGrpSpPr/>
              <p:nvPr/>
            </p:nvGrpSpPr>
            <p:grpSpPr>
              <a:xfrm>
                <a:off x="4839870" y="1614825"/>
                <a:ext cx="711080" cy="729216"/>
                <a:chOff x="4824620" y="1601638"/>
                <a:chExt cx="711080" cy="729216"/>
              </a:xfrm>
            </p:grpSpPr>
            <p:sp>
              <p:nvSpPr>
                <p:cNvPr id="50" name="文本框 49"/>
                <p:cNvSpPr txBox="1"/>
                <p:nvPr/>
              </p:nvSpPr>
              <p:spPr>
                <a:xfrm>
                  <a:off x="4838073" y="1622968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第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4824620" y="1601638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第</a:t>
                  </a: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3635493" y="3463943"/>
              <a:ext cx="783239" cy="774839"/>
              <a:chOff x="6676726" y="1622968"/>
              <a:chExt cx="783239" cy="774839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6676726" y="1622968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" name="直接连接符 47"/>
                <p:cNvCxnSpPr>
                  <a:stCxn id="47" idx="1"/>
                  <a:endCxn id="47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>
                  <a:stCxn id="47" idx="0"/>
                  <a:endCxn id="47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/>
              <p:cNvGrpSpPr/>
              <p:nvPr/>
            </p:nvGrpSpPr>
            <p:grpSpPr>
              <a:xfrm>
                <a:off x="6722574" y="1624362"/>
                <a:ext cx="710328" cy="729390"/>
                <a:chOff x="8174180" y="1603986"/>
                <a:chExt cx="710328" cy="729390"/>
              </a:xfrm>
            </p:grpSpPr>
            <p:sp>
              <p:nvSpPr>
                <p:cNvPr id="55" name="文本框 54"/>
                <p:cNvSpPr txBox="1"/>
                <p:nvPr/>
              </p:nvSpPr>
              <p:spPr>
                <a:xfrm>
                  <a:off x="8186881" y="1625490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部</a:t>
                  </a:r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8174180" y="1603986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部</a:t>
                  </a:r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4569263" y="3458554"/>
              <a:ext cx="783239" cy="780228"/>
              <a:chOff x="7591207" y="1630766"/>
              <a:chExt cx="783239" cy="780228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7591207" y="1636155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0" name="直接连接符 59"/>
                <p:cNvCxnSpPr>
                  <a:stCxn id="59" idx="1"/>
                  <a:endCxn id="59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>
                  <a:stCxn id="59" idx="0"/>
                  <a:endCxn id="59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8"/>
              <p:cNvGrpSpPr/>
              <p:nvPr/>
            </p:nvGrpSpPr>
            <p:grpSpPr>
              <a:xfrm>
                <a:off x="7629553" y="1630766"/>
                <a:ext cx="714946" cy="722986"/>
                <a:chOff x="8675516" y="3023445"/>
                <a:chExt cx="714946" cy="722986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8692835" y="3038545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分</a:t>
                  </a: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8675516" y="3023445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分</a:t>
                  </a:r>
                </a:p>
              </p:txBody>
            </p:sp>
          </p:grp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5BACAE-FBF4-480C-A290-97D94662AFE4}"/>
              </a:ext>
            </a:extLst>
          </p:cNvPr>
          <p:cNvGrpSpPr/>
          <p:nvPr/>
        </p:nvGrpSpPr>
        <p:grpSpPr>
          <a:xfrm>
            <a:off x="5741809" y="2729329"/>
            <a:ext cx="3985587" cy="1337782"/>
            <a:chOff x="5741809" y="2729329"/>
            <a:chExt cx="3985587" cy="1337782"/>
          </a:xfrm>
        </p:grpSpPr>
        <p:sp>
          <p:nvSpPr>
            <p:cNvPr id="466" name="矩形 465"/>
            <p:cNvSpPr/>
            <p:nvPr/>
          </p:nvSpPr>
          <p:spPr>
            <a:xfrm>
              <a:off x="5860748" y="2848554"/>
              <a:ext cx="3747709" cy="1099332"/>
            </a:xfrm>
            <a:prstGeom prst="rect">
              <a:avLst/>
            </a:prstGeom>
            <a:solidFill>
              <a:srgbClr val="FFE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5966088" y="2972479"/>
              <a:ext cx="3533860" cy="8400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534" y="3126536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系统实现与测试</a:t>
              </a: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5741809" y="2729329"/>
              <a:ext cx="523725" cy="523725"/>
            </a:xfrm>
            <a:custGeom>
              <a:avLst/>
              <a:gdLst>
                <a:gd name="connsiteX0" fmla="*/ 957944 w 957944"/>
                <a:gd name="connsiteY0" fmla="*/ 57876 h 957944"/>
                <a:gd name="connsiteX1" fmla="*/ 900068 w 957944"/>
                <a:gd name="connsiteY1" fmla="*/ 115752 h 957944"/>
                <a:gd name="connsiteX2" fmla="*/ 115753 w 957944"/>
                <a:gd name="connsiteY2" fmla="*/ 115751 h 957944"/>
                <a:gd name="connsiteX3" fmla="*/ 115752 w 957944"/>
                <a:gd name="connsiteY3" fmla="*/ 900068 h 957944"/>
                <a:gd name="connsiteX4" fmla="*/ 57876 w 957944"/>
                <a:gd name="connsiteY4" fmla="*/ 957944 h 957944"/>
                <a:gd name="connsiteX5" fmla="*/ 57877 w 957944"/>
                <a:gd name="connsiteY5" fmla="*/ 957943 h 957944"/>
                <a:gd name="connsiteX6" fmla="*/ 1 w 957944"/>
                <a:gd name="connsiteY6" fmla="*/ 900067 h 957944"/>
                <a:gd name="connsiteX7" fmla="*/ 1 w 957944"/>
                <a:gd name="connsiteY7" fmla="*/ 57880 h 957944"/>
                <a:gd name="connsiteX8" fmla="*/ 0 w 957944"/>
                <a:gd name="connsiteY8" fmla="*/ 57875 h 957944"/>
                <a:gd name="connsiteX9" fmla="*/ 1 w 957944"/>
                <a:gd name="connsiteY9" fmla="*/ 57876 h 957944"/>
                <a:gd name="connsiteX10" fmla="*/ 57877 w 957944"/>
                <a:gd name="connsiteY10" fmla="*/ 0 h 957944"/>
                <a:gd name="connsiteX11" fmla="*/ 900068 w 957944"/>
                <a:gd name="connsiteY11" fmla="*/ 0 h 957944"/>
                <a:gd name="connsiteX12" fmla="*/ 957944 w 957944"/>
                <a:gd name="connsiteY12" fmla="*/ 57876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7944" h="957944">
                  <a:moveTo>
                    <a:pt x="957944" y="57876"/>
                  </a:moveTo>
                  <a:cubicBezTo>
                    <a:pt x="957944" y="89840"/>
                    <a:pt x="932032" y="115752"/>
                    <a:pt x="900068" y="115752"/>
                  </a:cubicBezTo>
                  <a:lnTo>
                    <a:pt x="115753" y="115751"/>
                  </a:lnTo>
                  <a:lnTo>
                    <a:pt x="115752" y="900068"/>
                  </a:lnTo>
                  <a:cubicBezTo>
                    <a:pt x="115752" y="932032"/>
                    <a:pt x="89840" y="957944"/>
                    <a:pt x="57876" y="957944"/>
                  </a:cubicBezTo>
                  <a:lnTo>
                    <a:pt x="57877" y="957943"/>
                  </a:lnTo>
                  <a:cubicBezTo>
                    <a:pt x="25913" y="957943"/>
                    <a:pt x="1" y="932031"/>
                    <a:pt x="1" y="900067"/>
                  </a:cubicBezTo>
                  <a:lnTo>
                    <a:pt x="1" y="57880"/>
                  </a:lnTo>
                  <a:lnTo>
                    <a:pt x="0" y="57875"/>
                  </a:lnTo>
                  <a:lnTo>
                    <a:pt x="1" y="57876"/>
                  </a:lnTo>
                  <a:cubicBezTo>
                    <a:pt x="1" y="25912"/>
                    <a:pt x="25913" y="0"/>
                    <a:pt x="57877" y="0"/>
                  </a:cubicBezTo>
                  <a:lnTo>
                    <a:pt x="900068" y="0"/>
                  </a:lnTo>
                  <a:cubicBezTo>
                    <a:pt x="932032" y="0"/>
                    <a:pt x="957944" y="25912"/>
                    <a:pt x="957944" y="578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任意多边形 123"/>
            <p:cNvSpPr/>
            <p:nvPr/>
          </p:nvSpPr>
          <p:spPr>
            <a:xfrm rot="5400000" flipH="1">
              <a:off x="9203671" y="3543386"/>
              <a:ext cx="523725" cy="523725"/>
            </a:xfrm>
            <a:custGeom>
              <a:avLst/>
              <a:gdLst>
                <a:gd name="connsiteX0" fmla="*/ 957944 w 957944"/>
                <a:gd name="connsiteY0" fmla="*/ 57876 h 957944"/>
                <a:gd name="connsiteX1" fmla="*/ 900068 w 957944"/>
                <a:gd name="connsiteY1" fmla="*/ 115752 h 957944"/>
                <a:gd name="connsiteX2" fmla="*/ 115753 w 957944"/>
                <a:gd name="connsiteY2" fmla="*/ 115751 h 957944"/>
                <a:gd name="connsiteX3" fmla="*/ 115752 w 957944"/>
                <a:gd name="connsiteY3" fmla="*/ 900068 h 957944"/>
                <a:gd name="connsiteX4" fmla="*/ 57876 w 957944"/>
                <a:gd name="connsiteY4" fmla="*/ 957944 h 957944"/>
                <a:gd name="connsiteX5" fmla="*/ 57877 w 957944"/>
                <a:gd name="connsiteY5" fmla="*/ 957943 h 957944"/>
                <a:gd name="connsiteX6" fmla="*/ 1 w 957944"/>
                <a:gd name="connsiteY6" fmla="*/ 900067 h 957944"/>
                <a:gd name="connsiteX7" fmla="*/ 1 w 957944"/>
                <a:gd name="connsiteY7" fmla="*/ 57880 h 957944"/>
                <a:gd name="connsiteX8" fmla="*/ 0 w 957944"/>
                <a:gd name="connsiteY8" fmla="*/ 57875 h 957944"/>
                <a:gd name="connsiteX9" fmla="*/ 1 w 957944"/>
                <a:gd name="connsiteY9" fmla="*/ 57876 h 957944"/>
                <a:gd name="connsiteX10" fmla="*/ 57877 w 957944"/>
                <a:gd name="connsiteY10" fmla="*/ 0 h 957944"/>
                <a:gd name="connsiteX11" fmla="*/ 900068 w 957944"/>
                <a:gd name="connsiteY11" fmla="*/ 0 h 957944"/>
                <a:gd name="connsiteX12" fmla="*/ 957944 w 957944"/>
                <a:gd name="connsiteY12" fmla="*/ 57876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7944" h="957944">
                  <a:moveTo>
                    <a:pt x="957944" y="57876"/>
                  </a:moveTo>
                  <a:cubicBezTo>
                    <a:pt x="957944" y="89840"/>
                    <a:pt x="932032" y="115752"/>
                    <a:pt x="900068" y="115752"/>
                  </a:cubicBezTo>
                  <a:lnTo>
                    <a:pt x="115753" y="115751"/>
                  </a:lnTo>
                  <a:lnTo>
                    <a:pt x="115752" y="900068"/>
                  </a:lnTo>
                  <a:cubicBezTo>
                    <a:pt x="115752" y="932032"/>
                    <a:pt x="89840" y="957944"/>
                    <a:pt x="57876" y="957944"/>
                  </a:cubicBezTo>
                  <a:lnTo>
                    <a:pt x="57877" y="957943"/>
                  </a:lnTo>
                  <a:cubicBezTo>
                    <a:pt x="25913" y="957943"/>
                    <a:pt x="1" y="932031"/>
                    <a:pt x="1" y="900067"/>
                  </a:cubicBezTo>
                  <a:lnTo>
                    <a:pt x="1" y="57880"/>
                  </a:lnTo>
                  <a:lnTo>
                    <a:pt x="0" y="57875"/>
                  </a:lnTo>
                  <a:lnTo>
                    <a:pt x="1" y="57876"/>
                  </a:lnTo>
                  <a:cubicBezTo>
                    <a:pt x="1" y="25912"/>
                    <a:pt x="25913" y="0"/>
                    <a:pt x="57877" y="0"/>
                  </a:cubicBezTo>
                  <a:lnTo>
                    <a:pt x="900068" y="0"/>
                  </a:lnTo>
                  <a:cubicBezTo>
                    <a:pt x="932032" y="0"/>
                    <a:pt x="957944" y="25912"/>
                    <a:pt x="957944" y="578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5" name="圆角矩形 124"/>
          <p:cNvSpPr/>
          <p:nvPr/>
        </p:nvSpPr>
        <p:spPr>
          <a:xfrm>
            <a:off x="6346692" y="2724904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圆角矩形 125"/>
          <p:cNvSpPr/>
          <p:nvPr/>
        </p:nvSpPr>
        <p:spPr>
          <a:xfrm>
            <a:off x="6483697" y="2724904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圆角矩形 126"/>
          <p:cNvSpPr/>
          <p:nvPr/>
        </p:nvSpPr>
        <p:spPr>
          <a:xfrm>
            <a:off x="6619688" y="2724904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>
            <a:off x="8758989" y="4001230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30"/>
          <p:cNvSpPr/>
          <p:nvPr/>
        </p:nvSpPr>
        <p:spPr>
          <a:xfrm>
            <a:off x="8895994" y="4001230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圆角矩形 131"/>
          <p:cNvSpPr/>
          <p:nvPr/>
        </p:nvSpPr>
        <p:spPr>
          <a:xfrm>
            <a:off x="9031985" y="4001230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37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30" grpId="0" animBg="1"/>
      <p:bldP spid="131" grpId="0" animBg="1"/>
      <p:bldP spid="1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3EB912-1432-4504-9362-9C6290C58EF7}"/>
              </a:ext>
            </a:extLst>
          </p:cNvPr>
          <p:cNvGrpSpPr/>
          <p:nvPr/>
        </p:nvGrpSpPr>
        <p:grpSpPr>
          <a:xfrm>
            <a:off x="5586282" y="1379665"/>
            <a:ext cx="1057861" cy="3614810"/>
            <a:chOff x="5586282" y="1379665"/>
            <a:chExt cx="1057861" cy="361481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ED87D47-FB0F-46F6-89A9-41FBE4C416B2}"/>
                </a:ext>
              </a:extLst>
            </p:cNvPr>
            <p:cNvGrpSpPr/>
            <p:nvPr/>
          </p:nvGrpSpPr>
          <p:grpSpPr>
            <a:xfrm>
              <a:off x="5668534" y="2060445"/>
              <a:ext cx="878404" cy="2934030"/>
              <a:chOff x="6533098" y="2463471"/>
              <a:chExt cx="878404" cy="293403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781800" y="2997201"/>
                <a:ext cx="381000" cy="2400300"/>
              </a:xfrm>
              <a:prstGeom prst="rect">
                <a:avLst/>
              </a:prstGeom>
              <a:solidFill>
                <a:srgbClr val="C12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server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6533098" y="2463471"/>
                <a:ext cx="878404" cy="559130"/>
              </a:xfrm>
              <a:prstGeom prst="triangle">
                <a:avLst/>
              </a:prstGeom>
              <a:solidFill>
                <a:srgbClr val="C12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íšļïḓê">
              <a:extLst>
                <a:ext uri="{FF2B5EF4-FFF2-40B4-BE49-F238E27FC236}">
                  <a16:creationId xmlns:a16="http://schemas.microsoft.com/office/drawing/2014/main" id="{2B48B278-E66E-4B25-BCFF-E62ADDCA9071}"/>
                </a:ext>
              </a:extLst>
            </p:cNvPr>
            <p:cNvSpPr/>
            <p:nvPr/>
          </p:nvSpPr>
          <p:spPr bwMode="auto">
            <a:xfrm>
              <a:off x="5586282" y="1379665"/>
              <a:ext cx="1057861" cy="699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C1241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8369</a:t>
              </a:r>
              <a:endParaRPr lang="zh-CN" altLang="en-US" sz="2400" b="1" dirty="0">
                <a:solidFill>
                  <a:srgbClr val="C12414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D4A265F-688D-4B6C-AA3F-8DC9AD7474C6}"/>
              </a:ext>
            </a:extLst>
          </p:cNvPr>
          <p:cNvGrpSpPr/>
          <p:nvPr/>
        </p:nvGrpSpPr>
        <p:grpSpPr>
          <a:xfrm>
            <a:off x="6592847" y="2199872"/>
            <a:ext cx="1057861" cy="2794602"/>
            <a:chOff x="6592847" y="2199872"/>
            <a:chExt cx="1057861" cy="279460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E774D79-674E-4F5F-8F12-FC72D871FC22}"/>
                </a:ext>
              </a:extLst>
            </p:cNvPr>
            <p:cNvGrpSpPr/>
            <p:nvPr/>
          </p:nvGrpSpPr>
          <p:grpSpPr>
            <a:xfrm>
              <a:off x="6641139" y="2784345"/>
              <a:ext cx="878404" cy="2210129"/>
              <a:chOff x="7505703" y="3187371"/>
              <a:chExt cx="878404" cy="221012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7754405" y="3657599"/>
                <a:ext cx="381000" cy="1739901"/>
              </a:xfrm>
              <a:prstGeom prst="rect">
                <a:avLst/>
              </a:prstGeom>
              <a:solidFill>
                <a:srgbClr val="99E1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backend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7505703" y="3187371"/>
                <a:ext cx="878404" cy="559130"/>
              </a:xfrm>
              <a:prstGeom prst="triangle">
                <a:avLst/>
              </a:prstGeom>
              <a:solidFill>
                <a:srgbClr val="99E1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íšļïḓê">
              <a:extLst>
                <a:ext uri="{FF2B5EF4-FFF2-40B4-BE49-F238E27FC236}">
                  <a16:creationId xmlns:a16="http://schemas.microsoft.com/office/drawing/2014/main" id="{3A789C2F-6DEB-4048-9B3E-97922B028210}"/>
                </a:ext>
              </a:extLst>
            </p:cNvPr>
            <p:cNvSpPr/>
            <p:nvPr/>
          </p:nvSpPr>
          <p:spPr bwMode="auto">
            <a:xfrm>
              <a:off x="6592847" y="2199872"/>
              <a:ext cx="1057861" cy="699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99E1E5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5779</a:t>
              </a:r>
              <a:endParaRPr lang="zh-CN" altLang="en-US" sz="2400" b="1" dirty="0">
                <a:solidFill>
                  <a:srgbClr val="99E1E5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4A85A56-032E-4702-8763-72C7BCAC7D8C}"/>
              </a:ext>
            </a:extLst>
          </p:cNvPr>
          <p:cNvGrpSpPr/>
          <p:nvPr/>
        </p:nvGrpSpPr>
        <p:grpSpPr>
          <a:xfrm>
            <a:off x="7608715" y="2643516"/>
            <a:ext cx="1057861" cy="2350958"/>
            <a:chOff x="7608715" y="2643516"/>
            <a:chExt cx="1057861" cy="235095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5220C05-DA3D-468D-BE1E-04C1406A85E2}"/>
                </a:ext>
              </a:extLst>
            </p:cNvPr>
            <p:cNvGrpSpPr/>
            <p:nvPr/>
          </p:nvGrpSpPr>
          <p:grpSpPr>
            <a:xfrm>
              <a:off x="7613744" y="3191074"/>
              <a:ext cx="878404" cy="1803400"/>
              <a:chOff x="8478308" y="3594100"/>
              <a:chExt cx="878404" cy="18034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8727010" y="4102100"/>
                <a:ext cx="381000" cy="1295400"/>
              </a:xfrm>
              <a:prstGeom prst="rect">
                <a:avLst/>
              </a:prstGeom>
              <a:solidFill>
                <a:srgbClr val="FB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mobile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8478308" y="3594100"/>
                <a:ext cx="878404" cy="559130"/>
              </a:xfrm>
              <a:prstGeom prst="triangle">
                <a:avLst/>
              </a:prstGeom>
              <a:solidFill>
                <a:srgbClr val="FB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íšļïḓê">
              <a:extLst>
                <a:ext uri="{FF2B5EF4-FFF2-40B4-BE49-F238E27FC236}">
                  <a16:creationId xmlns:a16="http://schemas.microsoft.com/office/drawing/2014/main" id="{7E0E9B7A-4DD4-4ED5-9A79-6CFB26BFAD62}"/>
                </a:ext>
              </a:extLst>
            </p:cNvPr>
            <p:cNvSpPr/>
            <p:nvPr/>
          </p:nvSpPr>
          <p:spPr bwMode="auto">
            <a:xfrm>
              <a:off x="7608715" y="2643516"/>
              <a:ext cx="1057861" cy="699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FBAFAF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5052</a:t>
              </a:r>
              <a:endParaRPr lang="zh-CN" altLang="en-US" sz="2400" b="1" dirty="0">
                <a:solidFill>
                  <a:srgbClr val="FBAFA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38FB4502-7B16-4B79-A8EB-E6DAB76659D2}"/>
              </a:ext>
            </a:extLst>
          </p:cNvPr>
          <p:cNvSpPr>
            <a:spLocks noEditPoints="1"/>
          </p:cNvSpPr>
          <p:nvPr/>
        </p:nvSpPr>
        <p:spPr bwMode="auto">
          <a:xfrm>
            <a:off x="3889240" y="2079624"/>
            <a:ext cx="1577975" cy="1577975"/>
          </a:xfrm>
          <a:custGeom>
            <a:avLst/>
            <a:gdLst>
              <a:gd name="T0" fmla="*/ 446 w 493"/>
              <a:gd name="T1" fmla="*/ 257 h 494"/>
              <a:gd name="T2" fmla="*/ 493 w 493"/>
              <a:gd name="T3" fmla="*/ 236 h 494"/>
              <a:gd name="T4" fmla="*/ 486 w 493"/>
              <a:gd name="T5" fmla="*/ 192 h 494"/>
              <a:gd name="T6" fmla="*/ 436 w 493"/>
              <a:gd name="T7" fmla="*/ 184 h 494"/>
              <a:gd name="T8" fmla="*/ 424 w 493"/>
              <a:gd name="T9" fmla="*/ 156 h 494"/>
              <a:gd name="T10" fmla="*/ 455 w 493"/>
              <a:gd name="T11" fmla="*/ 114 h 494"/>
              <a:gd name="T12" fmla="*/ 426 w 493"/>
              <a:gd name="T13" fmla="*/ 79 h 494"/>
              <a:gd name="T14" fmla="*/ 380 w 493"/>
              <a:gd name="T15" fmla="*/ 98 h 494"/>
              <a:gd name="T16" fmla="*/ 355 w 493"/>
              <a:gd name="T17" fmla="*/ 79 h 494"/>
              <a:gd name="T18" fmla="*/ 361 w 493"/>
              <a:gd name="T19" fmla="*/ 28 h 494"/>
              <a:gd name="T20" fmla="*/ 319 w 493"/>
              <a:gd name="T21" fmla="*/ 12 h 494"/>
              <a:gd name="T22" fmla="*/ 288 w 493"/>
              <a:gd name="T23" fmla="*/ 51 h 494"/>
              <a:gd name="T24" fmla="*/ 256 w 493"/>
              <a:gd name="T25" fmla="*/ 47 h 494"/>
              <a:gd name="T26" fmla="*/ 236 w 493"/>
              <a:gd name="T27" fmla="*/ 0 h 494"/>
              <a:gd name="T28" fmla="*/ 191 w 493"/>
              <a:gd name="T29" fmla="*/ 8 h 494"/>
              <a:gd name="T30" fmla="*/ 184 w 493"/>
              <a:gd name="T31" fmla="*/ 56 h 494"/>
              <a:gd name="T32" fmla="*/ 155 w 493"/>
              <a:gd name="T33" fmla="*/ 69 h 494"/>
              <a:gd name="T34" fmla="*/ 113 w 493"/>
              <a:gd name="T35" fmla="*/ 39 h 494"/>
              <a:gd name="T36" fmla="*/ 79 w 493"/>
              <a:gd name="T37" fmla="*/ 68 h 494"/>
              <a:gd name="T38" fmla="*/ 97 w 493"/>
              <a:gd name="T39" fmla="*/ 114 h 494"/>
              <a:gd name="T40" fmla="*/ 79 w 493"/>
              <a:gd name="T41" fmla="*/ 138 h 494"/>
              <a:gd name="T42" fmla="*/ 27 w 493"/>
              <a:gd name="T43" fmla="*/ 132 h 494"/>
              <a:gd name="T44" fmla="*/ 12 w 493"/>
              <a:gd name="T45" fmla="*/ 175 h 494"/>
              <a:gd name="T46" fmla="*/ 51 w 493"/>
              <a:gd name="T47" fmla="*/ 206 h 494"/>
              <a:gd name="T48" fmla="*/ 47 w 493"/>
              <a:gd name="T49" fmla="*/ 237 h 494"/>
              <a:gd name="T50" fmla="*/ 0 w 493"/>
              <a:gd name="T51" fmla="*/ 257 h 494"/>
              <a:gd name="T52" fmla="*/ 7 w 493"/>
              <a:gd name="T53" fmla="*/ 302 h 494"/>
              <a:gd name="T54" fmla="*/ 57 w 493"/>
              <a:gd name="T55" fmla="*/ 309 h 494"/>
              <a:gd name="T56" fmla="*/ 69 w 493"/>
              <a:gd name="T57" fmla="*/ 337 h 494"/>
              <a:gd name="T58" fmla="*/ 38 w 493"/>
              <a:gd name="T59" fmla="*/ 380 h 494"/>
              <a:gd name="T60" fmla="*/ 67 w 493"/>
              <a:gd name="T61" fmla="*/ 414 h 494"/>
              <a:gd name="T62" fmla="*/ 114 w 493"/>
              <a:gd name="T63" fmla="*/ 395 h 494"/>
              <a:gd name="T64" fmla="*/ 138 w 493"/>
              <a:gd name="T65" fmla="*/ 413 h 494"/>
              <a:gd name="T66" fmla="*/ 132 w 493"/>
              <a:gd name="T67" fmla="*/ 466 h 494"/>
              <a:gd name="T68" fmla="*/ 174 w 493"/>
              <a:gd name="T69" fmla="*/ 481 h 494"/>
              <a:gd name="T70" fmla="*/ 206 w 493"/>
              <a:gd name="T71" fmla="*/ 441 h 494"/>
              <a:gd name="T72" fmla="*/ 236 w 493"/>
              <a:gd name="T73" fmla="*/ 445 h 494"/>
              <a:gd name="T74" fmla="*/ 257 w 493"/>
              <a:gd name="T75" fmla="*/ 494 h 494"/>
              <a:gd name="T76" fmla="*/ 302 w 493"/>
              <a:gd name="T77" fmla="*/ 486 h 494"/>
              <a:gd name="T78" fmla="*/ 309 w 493"/>
              <a:gd name="T79" fmla="*/ 435 h 494"/>
              <a:gd name="T80" fmla="*/ 337 w 493"/>
              <a:gd name="T81" fmla="*/ 424 h 494"/>
              <a:gd name="T82" fmla="*/ 380 w 493"/>
              <a:gd name="T83" fmla="*/ 455 h 494"/>
              <a:gd name="T84" fmla="*/ 414 w 493"/>
              <a:gd name="T85" fmla="*/ 426 h 494"/>
              <a:gd name="T86" fmla="*/ 395 w 493"/>
              <a:gd name="T87" fmla="*/ 378 h 494"/>
              <a:gd name="T88" fmla="*/ 413 w 493"/>
              <a:gd name="T89" fmla="*/ 355 h 494"/>
              <a:gd name="T90" fmla="*/ 466 w 493"/>
              <a:gd name="T91" fmla="*/ 361 h 494"/>
              <a:gd name="T92" fmla="*/ 481 w 493"/>
              <a:gd name="T93" fmla="*/ 319 h 494"/>
              <a:gd name="T94" fmla="*/ 442 w 493"/>
              <a:gd name="T95" fmla="*/ 287 h 494"/>
              <a:gd name="T96" fmla="*/ 446 w 493"/>
              <a:gd name="T97" fmla="*/ 257 h 494"/>
              <a:gd name="T98" fmla="*/ 267 w 493"/>
              <a:gd name="T99" fmla="*/ 406 h 494"/>
              <a:gd name="T100" fmla="*/ 87 w 493"/>
              <a:gd name="T101" fmla="*/ 267 h 494"/>
              <a:gd name="T102" fmla="*/ 226 w 493"/>
              <a:gd name="T103" fmla="*/ 86 h 494"/>
              <a:gd name="T104" fmla="*/ 406 w 493"/>
              <a:gd name="T105" fmla="*/ 225 h 494"/>
              <a:gd name="T106" fmla="*/ 267 w 493"/>
              <a:gd name="T107" fmla="*/ 406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93" h="494">
                <a:moveTo>
                  <a:pt x="446" y="257"/>
                </a:moveTo>
                <a:cubicBezTo>
                  <a:pt x="493" y="236"/>
                  <a:pt x="493" y="236"/>
                  <a:pt x="493" y="236"/>
                </a:cubicBezTo>
                <a:cubicBezTo>
                  <a:pt x="486" y="192"/>
                  <a:pt x="486" y="192"/>
                  <a:pt x="486" y="192"/>
                </a:cubicBezTo>
                <a:cubicBezTo>
                  <a:pt x="436" y="184"/>
                  <a:pt x="436" y="184"/>
                  <a:pt x="436" y="184"/>
                </a:cubicBezTo>
                <a:cubicBezTo>
                  <a:pt x="433" y="174"/>
                  <a:pt x="429" y="165"/>
                  <a:pt x="424" y="156"/>
                </a:cubicBezTo>
                <a:cubicBezTo>
                  <a:pt x="455" y="114"/>
                  <a:pt x="455" y="114"/>
                  <a:pt x="455" y="114"/>
                </a:cubicBezTo>
                <a:cubicBezTo>
                  <a:pt x="426" y="79"/>
                  <a:pt x="426" y="79"/>
                  <a:pt x="426" y="79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2" y="91"/>
                  <a:pt x="364" y="85"/>
                  <a:pt x="355" y="79"/>
                </a:cubicBezTo>
                <a:cubicBezTo>
                  <a:pt x="361" y="28"/>
                  <a:pt x="361" y="28"/>
                  <a:pt x="361" y="28"/>
                </a:cubicBezTo>
                <a:cubicBezTo>
                  <a:pt x="319" y="12"/>
                  <a:pt x="319" y="12"/>
                  <a:pt x="319" y="12"/>
                </a:cubicBezTo>
                <a:cubicBezTo>
                  <a:pt x="288" y="51"/>
                  <a:pt x="288" y="51"/>
                  <a:pt x="288" y="51"/>
                </a:cubicBezTo>
                <a:cubicBezTo>
                  <a:pt x="278" y="49"/>
                  <a:pt x="267" y="47"/>
                  <a:pt x="256" y="47"/>
                </a:cubicBezTo>
                <a:cubicBezTo>
                  <a:pt x="236" y="0"/>
                  <a:pt x="236" y="0"/>
                  <a:pt x="236" y="0"/>
                </a:cubicBezTo>
                <a:cubicBezTo>
                  <a:pt x="191" y="8"/>
                  <a:pt x="191" y="8"/>
                  <a:pt x="191" y="8"/>
                </a:cubicBezTo>
                <a:cubicBezTo>
                  <a:pt x="184" y="56"/>
                  <a:pt x="184" y="56"/>
                  <a:pt x="184" y="56"/>
                </a:cubicBezTo>
                <a:cubicBezTo>
                  <a:pt x="174" y="60"/>
                  <a:pt x="164" y="64"/>
                  <a:pt x="155" y="69"/>
                </a:cubicBezTo>
                <a:cubicBezTo>
                  <a:pt x="113" y="39"/>
                  <a:pt x="113" y="39"/>
                  <a:pt x="113" y="39"/>
                </a:cubicBezTo>
                <a:cubicBezTo>
                  <a:pt x="79" y="68"/>
                  <a:pt x="79" y="68"/>
                  <a:pt x="79" y="68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0" y="121"/>
                  <a:pt x="84" y="130"/>
                  <a:pt x="79" y="138"/>
                </a:cubicBezTo>
                <a:cubicBezTo>
                  <a:pt x="27" y="132"/>
                  <a:pt x="27" y="132"/>
                  <a:pt x="27" y="132"/>
                </a:cubicBezTo>
                <a:cubicBezTo>
                  <a:pt x="12" y="175"/>
                  <a:pt x="12" y="175"/>
                  <a:pt x="12" y="175"/>
                </a:cubicBezTo>
                <a:cubicBezTo>
                  <a:pt x="51" y="206"/>
                  <a:pt x="51" y="206"/>
                  <a:pt x="51" y="206"/>
                </a:cubicBezTo>
                <a:cubicBezTo>
                  <a:pt x="49" y="216"/>
                  <a:pt x="48" y="226"/>
                  <a:pt x="47" y="237"/>
                </a:cubicBezTo>
                <a:cubicBezTo>
                  <a:pt x="0" y="257"/>
                  <a:pt x="0" y="257"/>
                  <a:pt x="0" y="257"/>
                </a:cubicBezTo>
                <a:cubicBezTo>
                  <a:pt x="7" y="302"/>
                  <a:pt x="7" y="302"/>
                  <a:pt x="7" y="302"/>
                </a:cubicBezTo>
                <a:cubicBezTo>
                  <a:pt x="57" y="309"/>
                  <a:pt x="57" y="309"/>
                  <a:pt x="57" y="309"/>
                </a:cubicBezTo>
                <a:cubicBezTo>
                  <a:pt x="61" y="319"/>
                  <a:pt x="65" y="329"/>
                  <a:pt x="69" y="337"/>
                </a:cubicBezTo>
                <a:cubicBezTo>
                  <a:pt x="38" y="380"/>
                  <a:pt x="38" y="380"/>
                  <a:pt x="38" y="380"/>
                </a:cubicBezTo>
                <a:cubicBezTo>
                  <a:pt x="67" y="414"/>
                  <a:pt x="67" y="414"/>
                  <a:pt x="67" y="414"/>
                </a:cubicBezTo>
                <a:cubicBezTo>
                  <a:pt x="114" y="395"/>
                  <a:pt x="114" y="395"/>
                  <a:pt x="114" y="395"/>
                </a:cubicBezTo>
                <a:cubicBezTo>
                  <a:pt x="122" y="402"/>
                  <a:pt x="130" y="408"/>
                  <a:pt x="138" y="413"/>
                </a:cubicBezTo>
                <a:cubicBezTo>
                  <a:pt x="132" y="466"/>
                  <a:pt x="132" y="466"/>
                  <a:pt x="132" y="466"/>
                </a:cubicBezTo>
                <a:cubicBezTo>
                  <a:pt x="174" y="481"/>
                  <a:pt x="174" y="481"/>
                  <a:pt x="174" y="481"/>
                </a:cubicBezTo>
                <a:cubicBezTo>
                  <a:pt x="206" y="441"/>
                  <a:pt x="206" y="441"/>
                  <a:pt x="206" y="441"/>
                </a:cubicBezTo>
                <a:cubicBezTo>
                  <a:pt x="216" y="443"/>
                  <a:pt x="226" y="445"/>
                  <a:pt x="236" y="445"/>
                </a:cubicBezTo>
                <a:cubicBezTo>
                  <a:pt x="257" y="494"/>
                  <a:pt x="257" y="494"/>
                  <a:pt x="257" y="494"/>
                </a:cubicBezTo>
                <a:cubicBezTo>
                  <a:pt x="302" y="486"/>
                  <a:pt x="302" y="486"/>
                  <a:pt x="302" y="486"/>
                </a:cubicBezTo>
                <a:cubicBezTo>
                  <a:pt x="309" y="435"/>
                  <a:pt x="309" y="435"/>
                  <a:pt x="309" y="435"/>
                </a:cubicBezTo>
                <a:cubicBezTo>
                  <a:pt x="319" y="432"/>
                  <a:pt x="328" y="428"/>
                  <a:pt x="337" y="424"/>
                </a:cubicBezTo>
                <a:cubicBezTo>
                  <a:pt x="380" y="455"/>
                  <a:pt x="380" y="455"/>
                  <a:pt x="380" y="455"/>
                </a:cubicBezTo>
                <a:cubicBezTo>
                  <a:pt x="414" y="426"/>
                  <a:pt x="414" y="426"/>
                  <a:pt x="414" y="426"/>
                </a:cubicBezTo>
                <a:cubicBezTo>
                  <a:pt x="395" y="378"/>
                  <a:pt x="395" y="378"/>
                  <a:pt x="395" y="378"/>
                </a:cubicBezTo>
                <a:cubicBezTo>
                  <a:pt x="402" y="371"/>
                  <a:pt x="408" y="363"/>
                  <a:pt x="413" y="355"/>
                </a:cubicBezTo>
                <a:cubicBezTo>
                  <a:pt x="466" y="361"/>
                  <a:pt x="466" y="361"/>
                  <a:pt x="466" y="361"/>
                </a:cubicBezTo>
                <a:cubicBezTo>
                  <a:pt x="481" y="319"/>
                  <a:pt x="481" y="319"/>
                  <a:pt x="481" y="319"/>
                </a:cubicBezTo>
                <a:cubicBezTo>
                  <a:pt x="442" y="287"/>
                  <a:pt x="442" y="287"/>
                  <a:pt x="442" y="287"/>
                </a:cubicBezTo>
                <a:cubicBezTo>
                  <a:pt x="444" y="277"/>
                  <a:pt x="445" y="267"/>
                  <a:pt x="446" y="257"/>
                </a:cubicBezTo>
                <a:close/>
                <a:moveTo>
                  <a:pt x="267" y="406"/>
                </a:moveTo>
                <a:cubicBezTo>
                  <a:pt x="179" y="417"/>
                  <a:pt x="98" y="355"/>
                  <a:pt x="87" y="267"/>
                </a:cubicBezTo>
                <a:cubicBezTo>
                  <a:pt x="75" y="179"/>
                  <a:pt x="138" y="98"/>
                  <a:pt x="226" y="86"/>
                </a:cubicBezTo>
                <a:cubicBezTo>
                  <a:pt x="314" y="75"/>
                  <a:pt x="395" y="137"/>
                  <a:pt x="406" y="225"/>
                </a:cubicBezTo>
                <a:cubicBezTo>
                  <a:pt x="418" y="313"/>
                  <a:pt x="355" y="394"/>
                  <a:pt x="267" y="406"/>
                </a:cubicBezTo>
                <a:close/>
              </a:path>
            </a:pathLst>
          </a:custGeom>
          <a:solidFill>
            <a:srgbClr val="0E18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0ED01B3B-E7A3-45E2-86BE-56B55AD7D18D}"/>
              </a:ext>
            </a:extLst>
          </p:cNvPr>
          <p:cNvSpPr>
            <a:spLocks noEditPoints="1"/>
          </p:cNvSpPr>
          <p:nvPr/>
        </p:nvSpPr>
        <p:spPr bwMode="auto">
          <a:xfrm>
            <a:off x="4466307" y="2638639"/>
            <a:ext cx="460354" cy="459943"/>
          </a:xfrm>
          <a:custGeom>
            <a:avLst/>
            <a:gdLst>
              <a:gd name="T0" fmla="*/ 65 w 224"/>
              <a:gd name="T1" fmla="*/ 47 h 224"/>
              <a:gd name="T2" fmla="*/ 47 w 224"/>
              <a:gd name="T3" fmla="*/ 65 h 224"/>
              <a:gd name="T4" fmla="*/ 44 w 224"/>
              <a:gd name="T5" fmla="*/ 84 h 224"/>
              <a:gd name="T6" fmla="*/ 56 w 224"/>
              <a:gd name="T7" fmla="*/ 71 h 224"/>
              <a:gd name="T8" fmla="*/ 71 w 224"/>
              <a:gd name="T9" fmla="*/ 56 h 224"/>
              <a:gd name="T10" fmla="*/ 83 w 224"/>
              <a:gd name="T11" fmla="*/ 44 h 224"/>
              <a:gd name="T12" fmla="*/ 220 w 224"/>
              <a:gd name="T13" fmla="*/ 207 h 224"/>
              <a:gd name="T14" fmla="*/ 180 w 224"/>
              <a:gd name="T15" fmla="*/ 167 h 224"/>
              <a:gd name="T16" fmla="*/ 203 w 224"/>
              <a:gd name="T17" fmla="*/ 102 h 224"/>
              <a:gd name="T18" fmla="*/ 196 w 224"/>
              <a:gd name="T19" fmla="*/ 63 h 224"/>
              <a:gd name="T20" fmla="*/ 174 w 224"/>
              <a:gd name="T21" fmla="*/ 30 h 224"/>
              <a:gd name="T22" fmla="*/ 101 w 224"/>
              <a:gd name="T23" fmla="*/ 0 h 224"/>
              <a:gd name="T24" fmla="*/ 7 w 224"/>
              <a:gd name="T25" fmla="*/ 63 h 224"/>
              <a:gd name="T26" fmla="*/ 7 w 224"/>
              <a:gd name="T27" fmla="*/ 140 h 224"/>
              <a:gd name="T28" fmla="*/ 29 w 224"/>
              <a:gd name="T29" fmla="*/ 174 h 224"/>
              <a:gd name="T30" fmla="*/ 63 w 224"/>
              <a:gd name="T31" fmla="*/ 196 h 224"/>
              <a:gd name="T32" fmla="*/ 63 w 224"/>
              <a:gd name="T33" fmla="*/ 196 h 224"/>
              <a:gd name="T34" fmla="*/ 140 w 224"/>
              <a:gd name="T35" fmla="*/ 196 h 224"/>
              <a:gd name="T36" fmla="*/ 207 w 224"/>
              <a:gd name="T37" fmla="*/ 221 h 224"/>
              <a:gd name="T38" fmla="*/ 220 w 224"/>
              <a:gd name="T39" fmla="*/ 207 h 224"/>
              <a:gd name="T40" fmla="*/ 160 w 224"/>
              <a:gd name="T41" fmla="*/ 161 h 224"/>
              <a:gd name="T42" fmla="*/ 133 w 224"/>
              <a:gd name="T43" fmla="*/ 179 h 224"/>
              <a:gd name="T44" fmla="*/ 70 w 224"/>
              <a:gd name="T45" fmla="*/ 179 h 224"/>
              <a:gd name="T46" fmla="*/ 43 w 224"/>
              <a:gd name="T47" fmla="*/ 161 h 224"/>
              <a:gd name="T48" fmla="*/ 43 w 224"/>
              <a:gd name="T49" fmla="*/ 161 h 224"/>
              <a:gd name="T50" fmla="*/ 24 w 224"/>
              <a:gd name="T51" fmla="*/ 133 h 224"/>
              <a:gd name="T52" fmla="*/ 25 w 224"/>
              <a:gd name="T53" fmla="*/ 70 h 224"/>
              <a:gd name="T54" fmla="*/ 101 w 224"/>
              <a:gd name="T55" fmla="*/ 19 h 224"/>
              <a:gd name="T56" fmla="*/ 160 w 224"/>
              <a:gd name="T57" fmla="*/ 43 h 224"/>
              <a:gd name="T58" fmla="*/ 178 w 224"/>
              <a:gd name="T59" fmla="*/ 70 h 224"/>
              <a:gd name="T60" fmla="*/ 185 w 224"/>
              <a:gd name="T61" fmla="*/ 102 h 224"/>
              <a:gd name="T62" fmla="*/ 160 w 224"/>
              <a:gd name="T63" fmla="*/ 161 h 224"/>
              <a:gd name="T64" fmla="*/ 162 w 224"/>
              <a:gd name="T65" fmla="*/ 96 h 224"/>
              <a:gd name="T66" fmla="*/ 152 w 224"/>
              <a:gd name="T67" fmla="*/ 123 h 224"/>
              <a:gd name="T68" fmla="*/ 140 w 224"/>
              <a:gd name="T69" fmla="*/ 140 h 224"/>
              <a:gd name="T70" fmla="*/ 101 w 224"/>
              <a:gd name="T71" fmla="*/ 157 h 224"/>
              <a:gd name="T72" fmla="*/ 101 w 224"/>
              <a:gd name="T73" fmla="*/ 168 h 224"/>
              <a:gd name="T74" fmla="*/ 148 w 224"/>
              <a:gd name="T75" fmla="*/ 148 h 224"/>
              <a:gd name="T76" fmla="*/ 162 w 224"/>
              <a:gd name="T77" fmla="*/ 127 h 224"/>
              <a:gd name="T78" fmla="*/ 162 w 224"/>
              <a:gd name="T79" fmla="*/ 9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4" h="224">
                <a:moveTo>
                  <a:pt x="76" y="41"/>
                </a:moveTo>
                <a:cubicBezTo>
                  <a:pt x="72" y="43"/>
                  <a:pt x="68" y="45"/>
                  <a:pt x="65" y="47"/>
                </a:cubicBezTo>
                <a:cubicBezTo>
                  <a:pt x="61" y="49"/>
                  <a:pt x="58" y="52"/>
                  <a:pt x="55" y="55"/>
                </a:cubicBezTo>
                <a:cubicBezTo>
                  <a:pt x="52" y="58"/>
                  <a:pt x="49" y="62"/>
                  <a:pt x="47" y="65"/>
                </a:cubicBezTo>
                <a:cubicBezTo>
                  <a:pt x="45" y="69"/>
                  <a:pt x="42" y="72"/>
                  <a:pt x="41" y="76"/>
                </a:cubicBezTo>
                <a:cubicBezTo>
                  <a:pt x="40" y="79"/>
                  <a:pt x="41" y="82"/>
                  <a:pt x="44" y="84"/>
                </a:cubicBezTo>
                <a:cubicBezTo>
                  <a:pt x="47" y="85"/>
                  <a:pt x="50" y="83"/>
                  <a:pt x="51" y="81"/>
                </a:cubicBezTo>
                <a:cubicBezTo>
                  <a:pt x="53" y="77"/>
                  <a:pt x="54" y="74"/>
                  <a:pt x="56" y="71"/>
                </a:cubicBezTo>
                <a:cubicBezTo>
                  <a:pt x="58" y="68"/>
                  <a:pt x="60" y="65"/>
                  <a:pt x="63" y="63"/>
                </a:cubicBezTo>
                <a:cubicBezTo>
                  <a:pt x="65" y="61"/>
                  <a:pt x="68" y="58"/>
                  <a:pt x="71" y="56"/>
                </a:cubicBezTo>
                <a:cubicBezTo>
                  <a:pt x="74" y="54"/>
                  <a:pt x="77" y="53"/>
                  <a:pt x="80" y="51"/>
                </a:cubicBezTo>
                <a:cubicBezTo>
                  <a:pt x="83" y="50"/>
                  <a:pt x="84" y="47"/>
                  <a:pt x="83" y="44"/>
                </a:cubicBezTo>
                <a:cubicBezTo>
                  <a:pt x="82" y="41"/>
                  <a:pt x="79" y="40"/>
                  <a:pt x="76" y="41"/>
                </a:cubicBezTo>
                <a:close/>
                <a:moveTo>
                  <a:pt x="220" y="207"/>
                </a:moveTo>
                <a:cubicBezTo>
                  <a:pt x="220" y="207"/>
                  <a:pt x="220" y="207"/>
                  <a:pt x="220" y="207"/>
                </a:cubicBezTo>
                <a:cubicBezTo>
                  <a:pt x="180" y="167"/>
                  <a:pt x="180" y="167"/>
                  <a:pt x="180" y="167"/>
                </a:cubicBezTo>
                <a:cubicBezTo>
                  <a:pt x="186" y="159"/>
                  <a:pt x="192" y="150"/>
                  <a:pt x="196" y="141"/>
                </a:cubicBezTo>
                <a:cubicBezTo>
                  <a:pt x="201" y="129"/>
                  <a:pt x="203" y="116"/>
                  <a:pt x="203" y="102"/>
                </a:cubicBezTo>
                <a:cubicBezTo>
                  <a:pt x="203" y="88"/>
                  <a:pt x="201" y="75"/>
                  <a:pt x="196" y="63"/>
                </a:cubicBezTo>
                <a:cubicBezTo>
                  <a:pt x="196" y="63"/>
                  <a:pt x="196" y="63"/>
                  <a:pt x="196" y="63"/>
                </a:cubicBezTo>
                <a:cubicBezTo>
                  <a:pt x="190" y="51"/>
                  <a:pt x="183" y="40"/>
                  <a:pt x="174" y="30"/>
                </a:cubicBezTo>
                <a:cubicBezTo>
                  <a:pt x="174" y="30"/>
                  <a:pt x="174" y="30"/>
                  <a:pt x="174" y="30"/>
                </a:cubicBezTo>
                <a:cubicBezTo>
                  <a:pt x="164" y="20"/>
                  <a:pt x="153" y="13"/>
                  <a:pt x="140" y="8"/>
                </a:cubicBezTo>
                <a:cubicBezTo>
                  <a:pt x="128" y="3"/>
                  <a:pt x="115" y="0"/>
                  <a:pt x="101" y="0"/>
                </a:cubicBezTo>
                <a:cubicBezTo>
                  <a:pt x="73" y="0"/>
                  <a:pt x="48" y="11"/>
                  <a:pt x="29" y="30"/>
                </a:cubicBezTo>
                <a:cubicBezTo>
                  <a:pt x="20" y="39"/>
                  <a:pt x="13" y="50"/>
                  <a:pt x="7" y="63"/>
                </a:cubicBezTo>
                <a:cubicBezTo>
                  <a:pt x="2" y="75"/>
                  <a:pt x="0" y="88"/>
                  <a:pt x="0" y="102"/>
                </a:cubicBezTo>
                <a:cubicBezTo>
                  <a:pt x="0" y="115"/>
                  <a:pt x="2" y="128"/>
                  <a:pt x="7" y="140"/>
                </a:cubicBezTo>
                <a:cubicBezTo>
                  <a:pt x="7" y="141"/>
                  <a:pt x="7" y="141"/>
                  <a:pt x="7" y="141"/>
                </a:cubicBezTo>
                <a:cubicBezTo>
                  <a:pt x="13" y="153"/>
                  <a:pt x="20" y="164"/>
                  <a:pt x="29" y="174"/>
                </a:cubicBezTo>
                <a:cubicBezTo>
                  <a:pt x="30" y="174"/>
                  <a:pt x="30" y="174"/>
                  <a:pt x="30" y="174"/>
                </a:cubicBezTo>
                <a:cubicBezTo>
                  <a:pt x="39" y="183"/>
                  <a:pt x="50" y="191"/>
                  <a:pt x="63" y="196"/>
                </a:cubicBezTo>
                <a:cubicBezTo>
                  <a:pt x="63" y="196"/>
                  <a:pt x="63" y="196"/>
                  <a:pt x="63" y="196"/>
                </a:cubicBezTo>
                <a:cubicBezTo>
                  <a:pt x="63" y="196"/>
                  <a:pt x="63" y="196"/>
                  <a:pt x="63" y="196"/>
                </a:cubicBezTo>
                <a:cubicBezTo>
                  <a:pt x="75" y="201"/>
                  <a:pt x="88" y="204"/>
                  <a:pt x="101" y="204"/>
                </a:cubicBezTo>
                <a:cubicBezTo>
                  <a:pt x="115" y="204"/>
                  <a:pt x="128" y="201"/>
                  <a:pt x="140" y="196"/>
                </a:cubicBezTo>
                <a:cubicBezTo>
                  <a:pt x="150" y="192"/>
                  <a:pt x="159" y="187"/>
                  <a:pt x="167" y="180"/>
                </a:cubicBezTo>
                <a:cubicBezTo>
                  <a:pt x="207" y="221"/>
                  <a:pt x="207" y="221"/>
                  <a:pt x="207" y="221"/>
                </a:cubicBezTo>
                <a:cubicBezTo>
                  <a:pt x="211" y="224"/>
                  <a:pt x="217" y="224"/>
                  <a:pt x="220" y="220"/>
                </a:cubicBezTo>
                <a:cubicBezTo>
                  <a:pt x="224" y="217"/>
                  <a:pt x="224" y="211"/>
                  <a:pt x="220" y="207"/>
                </a:cubicBezTo>
                <a:close/>
                <a:moveTo>
                  <a:pt x="160" y="161"/>
                </a:moveTo>
                <a:cubicBezTo>
                  <a:pt x="160" y="161"/>
                  <a:pt x="160" y="161"/>
                  <a:pt x="160" y="161"/>
                </a:cubicBezTo>
                <a:cubicBezTo>
                  <a:pt x="160" y="161"/>
                  <a:pt x="160" y="161"/>
                  <a:pt x="160" y="161"/>
                </a:cubicBezTo>
                <a:cubicBezTo>
                  <a:pt x="153" y="168"/>
                  <a:pt x="143" y="175"/>
                  <a:pt x="133" y="179"/>
                </a:cubicBezTo>
                <a:cubicBezTo>
                  <a:pt x="124" y="183"/>
                  <a:pt x="113" y="185"/>
                  <a:pt x="101" y="185"/>
                </a:cubicBezTo>
                <a:cubicBezTo>
                  <a:pt x="90" y="185"/>
                  <a:pt x="79" y="183"/>
                  <a:pt x="70" y="179"/>
                </a:cubicBezTo>
                <a:cubicBezTo>
                  <a:pt x="70" y="179"/>
                  <a:pt x="70" y="179"/>
                  <a:pt x="70" y="179"/>
                </a:cubicBezTo>
                <a:cubicBezTo>
                  <a:pt x="59" y="175"/>
                  <a:pt x="50" y="168"/>
                  <a:pt x="43" y="161"/>
                </a:cubicBezTo>
                <a:cubicBezTo>
                  <a:pt x="43" y="161"/>
                  <a:pt x="43" y="161"/>
                  <a:pt x="43" y="161"/>
                </a:cubicBezTo>
                <a:cubicBezTo>
                  <a:pt x="43" y="161"/>
                  <a:pt x="43" y="161"/>
                  <a:pt x="43" y="161"/>
                </a:cubicBezTo>
                <a:cubicBezTo>
                  <a:pt x="35" y="153"/>
                  <a:pt x="29" y="144"/>
                  <a:pt x="25" y="134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21" y="124"/>
                  <a:pt x="18" y="113"/>
                  <a:pt x="18" y="102"/>
                </a:cubicBezTo>
                <a:cubicBezTo>
                  <a:pt x="18" y="90"/>
                  <a:pt x="21" y="80"/>
                  <a:pt x="25" y="70"/>
                </a:cubicBezTo>
                <a:cubicBezTo>
                  <a:pt x="29" y="60"/>
                  <a:pt x="35" y="51"/>
                  <a:pt x="43" y="43"/>
                </a:cubicBezTo>
                <a:cubicBezTo>
                  <a:pt x="58" y="28"/>
                  <a:pt x="78" y="19"/>
                  <a:pt x="101" y="19"/>
                </a:cubicBezTo>
                <a:cubicBezTo>
                  <a:pt x="113" y="19"/>
                  <a:pt x="124" y="21"/>
                  <a:pt x="133" y="25"/>
                </a:cubicBezTo>
                <a:cubicBezTo>
                  <a:pt x="143" y="29"/>
                  <a:pt x="153" y="35"/>
                  <a:pt x="160" y="43"/>
                </a:cubicBezTo>
                <a:cubicBezTo>
                  <a:pt x="161" y="43"/>
                  <a:pt x="161" y="43"/>
                  <a:pt x="161" y="43"/>
                </a:cubicBezTo>
                <a:cubicBezTo>
                  <a:pt x="168" y="51"/>
                  <a:pt x="174" y="60"/>
                  <a:pt x="178" y="70"/>
                </a:cubicBezTo>
                <a:cubicBezTo>
                  <a:pt x="179" y="70"/>
                  <a:pt x="179" y="70"/>
                  <a:pt x="179" y="70"/>
                </a:cubicBezTo>
                <a:cubicBezTo>
                  <a:pt x="183" y="80"/>
                  <a:pt x="185" y="91"/>
                  <a:pt x="185" y="102"/>
                </a:cubicBezTo>
                <a:cubicBezTo>
                  <a:pt x="185" y="113"/>
                  <a:pt x="182" y="124"/>
                  <a:pt x="178" y="134"/>
                </a:cubicBezTo>
                <a:cubicBezTo>
                  <a:pt x="174" y="144"/>
                  <a:pt x="168" y="153"/>
                  <a:pt x="160" y="161"/>
                </a:cubicBezTo>
                <a:close/>
                <a:moveTo>
                  <a:pt x="162" y="96"/>
                </a:moveTo>
                <a:cubicBezTo>
                  <a:pt x="162" y="96"/>
                  <a:pt x="162" y="96"/>
                  <a:pt x="162" y="96"/>
                </a:cubicBezTo>
                <a:cubicBezTo>
                  <a:pt x="159" y="96"/>
                  <a:pt x="156" y="99"/>
                  <a:pt x="156" y="102"/>
                </a:cubicBezTo>
                <a:cubicBezTo>
                  <a:pt x="156" y="109"/>
                  <a:pt x="155" y="116"/>
                  <a:pt x="152" y="123"/>
                </a:cubicBezTo>
                <a:cubicBezTo>
                  <a:pt x="152" y="123"/>
                  <a:pt x="152" y="123"/>
                  <a:pt x="152" y="123"/>
                </a:cubicBezTo>
                <a:cubicBezTo>
                  <a:pt x="149" y="129"/>
                  <a:pt x="145" y="135"/>
                  <a:pt x="140" y="140"/>
                </a:cubicBezTo>
                <a:cubicBezTo>
                  <a:pt x="135" y="146"/>
                  <a:pt x="129" y="150"/>
                  <a:pt x="122" y="152"/>
                </a:cubicBezTo>
                <a:cubicBezTo>
                  <a:pt x="116" y="155"/>
                  <a:pt x="109" y="157"/>
                  <a:pt x="101" y="157"/>
                </a:cubicBezTo>
                <a:cubicBezTo>
                  <a:pt x="98" y="157"/>
                  <a:pt x="96" y="159"/>
                  <a:pt x="96" y="162"/>
                </a:cubicBezTo>
                <a:cubicBezTo>
                  <a:pt x="96" y="165"/>
                  <a:pt x="98" y="168"/>
                  <a:pt x="101" y="168"/>
                </a:cubicBezTo>
                <a:cubicBezTo>
                  <a:pt x="110" y="168"/>
                  <a:pt x="119" y="166"/>
                  <a:pt x="127" y="163"/>
                </a:cubicBezTo>
                <a:cubicBezTo>
                  <a:pt x="135" y="159"/>
                  <a:pt x="142" y="155"/>
                  <a:pt x="148" y="148"/>
                </a:cubicBezTo>
                <a:cubicBezTo>
                  <a:pt x="154" y="142"/>
                  <a:pt x="159" y="135"/>
                  <a:pt x="162" y="127"/>
                </a:cubicBezTo>
                <a:cubicBezTo>
                  <a:pt x="162" y="127"/>
                  <a:pt x="162" y="127"/>
                  <a:pt x="162" y="127"/>
                </a:cubicBezTo>
                <a:cubicBezTo>
                  <a:pt x="166" y="119"/>
                  <a:pt x="167" y="110"/>
                  <a:pt x="167" y="102"/>
                </a:cubicBezTo>
                <a:cubicBezTo>
                  <a:pt x="167" y="99"/>
                  <a:pt x="165" y="96"/>
                  <a:pt x="162" y="96"/>
                </a:cubicBezTo>
                <a:close/>
              </a:path>
            </a:pathLst>
          </a:custGeom>
          <a:solidFill>
            <a:srgbClr val="0E18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3959F841-D95F-419F-AF5B-8C3182381735}"/>
              </a:ext>
            </a:extLst>
          </p:cNvPr>
          <p:cNvSpPr>
            <a:spLocks noEditPoints="1"/>
          </p:cNvSpPr>
          <p:nvPr/>
        </p:nvSpPr>
        <p:spPr bwMode="auto">
          <a:xfrm>
            <a:off x="3265310" y="3507753"/>
            <a:ext cx="997363" cy="997363"/>
          </a:xfrm>
          <a:custGeom>
            <a:avLst/>
            <a:gdLst>
              <a:gd name="T0" fmla="*/ 446 w 493"/>
              <a:gd name="T1" fmla="*/ 257 h 494"/>
              <a:gd name="T2" fmla="*/ 493 w 493"/>
              <a:gd name="T3" fmla="*/ 236 h 494"/>
              <a:gd name="T4" fmla="*/ 486 w 493"/>
              <a:gd name="T5" fmla="*/ 192 h 494"/>
              <a:gd name="T6" fmla="*/ 436 w 493"/>
              <a:gd name="T7" fmla="*/ 184 h 494"/>
              <a:gd name="T8" fmla="*/ 424 w 493"/>
              <a:gd name="T9" fmla="*/ 156 h 494"/>
              <a:gd name="T10" fmla="*/ 455 w 493"/>
              <a:gd name="T11" fmla="*/ 114 h 494"/>
              <a:gd name="T12" fmla="*/ 426 w 493"/>
              <a:gd name="T13" fmla="*/ 79 h 494"/>
              <a:gd name="T14" fmla="*/ 380 w 493"/>
              <a:gd name="T15" fmla="*/ 98 h 494"/>
              <a:gd name="T16" fmla="*/ 355 w 493"/>
              <a:gd name="T17" fmla="*/ 79 h 494"/>
              <a:gd name="T18" fmla="*/ 361 w 493"/>
              <a:gd name="T19" fmla="*/ 28 h 494"/>
              <a:gd name="T20" fmla="*/ 319 w 493"/>
              <a:gd name="T21" fmla="*/ 12 h 494"/>
              <a:gd name="T22" fmla="*/ 288 w 493"/>
              <a:gd name="T23" fmla="*/ 51 h 494"/>
              <a:gd name="T24" fmla="*/ 256 w 493"/>
              <a:gd name="T25" fmla="*/ 47 h 494"/>
              <a:gd name="T26" fmla="*/ 236 w 493"/>
              <a:gd name="T27" fmla="*/ 0 h 494"/>
              <a:gd name="T28" fmla="*/ 191 w 493"/>
              <a:gd name="T29" fmla="*/ 8 h 494"/>
              <a:gd name="T30" fmla="*/ 184 w 493"/>
              <a:gd name="T31" fmla="*/ 56 h 494"/>
              <a:gd name="T32" fmla="*/ 155 w 493"/>
              <a:gd name="T33" fmla="*/ 69 h 494"/>
              <a:gd name="T34" fmla="*/ 113 w 493"/>
              <a:gd name="T35" fmla="*/ 39 h 494"/>
              <a:gd name="T36" fmla="*/ 79 w 493"/>
              <a:gd name="T37" fmla="*/ 68 h 494"/>
              <a:gd name="T38" fmla="*/ 97 w 493"/>
              <a:gd name="T39" fmla="*/ 114 h 494"/>
              <a:gd name="T40" fmla="*/ 79 w 493"/>
              <a:gd name="T41" fmla="*/ 138 h 494"/>
              <a:gd name="T42" fmla="*/ 27 w 493"/>
              <a:gd name="T43" fmla="*/ 132 h 494"/>
              <a:gd name="T44" fmla="*/ 12 w 493"/>
              <a:gd name="T45" fmla="*/ 175 h 494"/>
              <a:gd name="T46" fmla="*/ 51 w 493"/>
              <a:gd name="T47" fmla="*/ 206 h 494"/>
              <a:gd name="T48" fmla="*/ 47 w 493"/>
              <a:gd name="T49" fmla="*/ 237 h 494"/>
              <a:gd name="T50" fmla="*/ 0 w 493"/>
              <a:gd name="T51" fmla="*/ 257 h 494"/>
              <a:gd name="T52" fmla="*/ 7 w 493"/>
              <a:gd name="T53" fmla="*/ 302 h 494"/>
              <a:gd name="T54" fmla="*/ 57 w 493"/>
              <a:gd name="T55" fmla="*/ 309 h 494"/>
              <a:gd name="T56" fmla="*/ 69 w 493"/>
              <a:gd name="T57" fmla="*/ 337 h 494"/>
              <a:gd name="T58" fmla="*/ 38 w 493"/>
              <a:gd name="T59" fmla="*/ 380 h 494"/>
              <a:gd name="T60" fmla="*/ 67 w 493"/>
              <a:gd name="T61" fmla="*/ 414 h 494"/>
              <a:gd name="T62" fmla="*/ 114 w 493"/>
              <a:gd name="T63" fmla="*/ 395 h 494"/>
              <a:gd name="T64" fmla="*/ 138 w 493"/>
              <a:gd name="T65" fmla="*/ 413 h 494"/>
              <a:gd name="T66" fmla="*/ 132 w 493"/>
              <a:gd name="T67" fmla="*/ 466 h 494"/>
              <a:gd name="T68" fmla="*/ 174 w 493"/>
              <a:gd name="T69" fmla="*/ 481 h 494"/>
              <a:gd name="T70" fmla="*/ 206 w 493"/>
              <a:gd name="T71" fmla="*/ 441 h 494"/>
              <a:gd name="T72" fmla="*/ 236 w 493"/>
              <a:gd name="T73" fmla="*/ 445 h 494"/>
              <a:gd name="T74" fmla="*/ 257 w 493"/>
              <a:gd name="T75" fmla="*/ 494 h 494"/>
              <a:gd name="T76" fmla="*/ 302 w 493"/>
              <a:gd name="T77" fmla="*/ 486 h 494"/>
              <a:gd name="T78" fmla="*/ 309 w 493"/>
              <a:gd name="T79" fmla="*/ 435 h 494"/>
              <a:gd name="T80" fmla="*/ 337 w 493"/>
              <a:gd name="T81" fmla="*/ 424 h 494"/>
              <a:gd name="T82" fmla="*/ 380 w 493"/>
              <a:gd name="T83" fmla="*/ 455 h 494"/>
              <a:gd name="T84" fmla="*/ 414 w 493"/>
              <a:gd name="T85" fmla="*/ 426 h 494"/>
              <a:gd name="T86" fmla="*/ 395 w 493"/>
              <a:gd name="T87" fmla="*/ 378 h 494"/>
              <a:gd name="T88" fmla="*/ 413 w 493"/>
              <a:gd name="T89" fmla="*/ 355 h 494"/>
              <a:gd name="T90" fmla="*/ 466 w 493"/>
              <a:gd name="T91" fmla="*/ 361 h 494"/>
              <a:gd name="T92" fmla="*/ 481 w 493"/>
              <a:gd name="T93" fmla="*/ 319 h 494"/>
              <a:gd name="T94" fmla="*/ 442 w 493"/>
              <a:gd name="T95" fmla="*/ 287 h 494"/>
              <a:gd name="T96" fmla="*/ 446 w 493"/>
              <a:gd name="T97" fmla="*/ 257 h 494"/>
              <a:gd name="T98" fmla="*/ 267 w 493"/>
              <a:gd name="T99" fmla="*/ 406 h 494"/>
              <a:gd name="T100" fmla="*/ 87 w 493"/>
              <a:gd name="T101" fmla="*/ 267 h 494"/>
              <a:gd name="T102" fmla="*/ 226 w 493"/>
              <a:gd name="T103" fmla="*/ 86 h 494"/>
              <a:gd name="T104" fmla="*/ 406 w 493"/>
              <a:gd name="T105" fmla="*/ 225 h 494"/>
              <a:gd name="T106" fmla="*/ 267 w 493"/>
              <a:gd name="T107" fmla="*/ 406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93" h="494">
                <a:moveTo>
                  <a:pt x="446" y="257"/>
                </a:moveTo>
                <a:cubicBezTo>
                  <a:pt x="493" y="236"/>
                  <a:pt x="493" y="236"/>
                  <a:pt x="493" y="236"/>
                </a:cubicBezTo>
                <a:cubicBezTo>
                  <a:pt x="486" y="192"/>
                  <a:pt x="486" y="192"/>
                  <a:pt x="486" y="192"/>
                </a:cubicBezTo>
                <a:cubicBezTo>
                  <a:pt x="436" y="184"/>
                  <a:pt x="436" y="184"/>
                  <a:pt x="436" y="184"/>
                </a:cubicBezTo>
                <a:cubicBezTo>
                  <a:pt x="433" y="174"/>
                  <a:pt x="429" y="165"/>
                  <a:pt x="424" y="156"/>
                </a:cubicBezTo>
                <a:cubicBezTo>
                  <a:pt x="455" y="114"/>
                  <a:pt x="455" y="114"/>
                  <a:pt x="455" y="114"/>
                </a:cubicBezTo>
                <a:cubicBezTo>
                  <a:pt x="426" y="79"/>
                  <a:pt x="426" y="79"/>
                  <a:pt x="426" y="79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2" y="91"/>
                  <a:pt x="364" y="85"/>
                  <a:pt x="355" y="79"/>
                </a:cubicBezTo>
                <a:cubicBezTo>
                  <a:pt x="361" y="28"/>
                  <a:pt x="361" y="28"/>
                  <a:pt x="361" y="28"/>
                </a:cubicBezTo>
                <a:cubicBezTo>
                  <a:pt x="319" y="12"/>
                  <a:pt x="319" y="12"/>
                  <a:pt x="319" y="12"/>
                </a:cubicBezTo>
                <a:cubicBezTo>
                  <a:pt x="288" y="51"/>
                  <a:pt x="288" y="51"/>
                  <a:pt x="288" y="51"/>
                </a:cubicBezTo>
                <a:cubicBezTo>
                  <a:pt x="278" y="49"/>
                  <a:pt x="267" y="47"/>
                  <a:pt x="256" y="47"/>
                </a:cubicBezTo>
                <a:cubicBezTo>
                  <a:pt x="236" y="0"/>
                  <a:pt x="236" y="0"/>
                  <a:pt x="236" y="0"/>
                </a:cubicBezTo>
                <a:cubicBezTo>
                  <a:pt x="191" y="8"/>
                  <a:pt x="191" y="8"/>
                  <a:pt x="191" y="8"/>
                </a:cubicBezTo>
                <a:cubicBezTo>
                  <a:pt x="184" y="56"/>
                  <a:pt x="184" y="56"/>
                  <a:pt x="184" y="56"/>
                </a:cubicBezTo>
                <a:cubicBezTo>
                  <a:pt x="174" y="60"/>
                  <a:pt x="164" y="64"/>
                  <a:pt x="155" y="69"/>
                </a:cubicBezTo>
                <a:cubicBezTo>
                  <a:pt x="113" y="39"/>
                  <a:pt x="113" y="39"/>
                  <a:pt x="113" y="39"/>
                </a:cubicBezTo>
                <a:cubicBezTo>
                  <a:pt x="79" y="68"/>
                  <a:pt x="79" y="68"/>
                  <a:pt x="79" y="68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0" y="121"/>
                  <a:pt x="84" y="130"/>
                  <a:pt x="79" y="138"/>
                </a:cubicBezTo>
                <a:cubicBezTo>
                  <a:pt x="27" y="132"/>
                  <a:pt x="27" y="132"/>
                  <a:pt x="27" y="132"/>
                </a:cubicBezTo>
                <a:cubicBezTo>
                  <a:pt x="12" y="175"/>
                  <a:pt x="12" y="175"/>
                  <a:pt x="12" y="175"/>
                </a:cubicBezTo>
                <a:cubicBezTo>
                  <a:pt x="51" y="206"/>
                  <a:pt x="51" y="206"/>
                  <a:pt x="51" y="206"/>
                </a:cubicBezTo>
                <a:cubicBezTo>
                  <a:pt x="49" y="216"/>
                  <a:pt x="48" y="226"/>
                  <a:pt x="47" y="237"/>
                </a:cubicBezTo>
                <a:cubicBezTo>
                  <a:pt x="0" y="257"/>
                  <a:pt x="0" y="257"/>
                  <a:pt x="0" y="257"/>
                </a:cubicBezTo>
                <a:cubicBezTo>
                  <a:pt x="7" y="302"/>
                  <a:pt x="7" y="302"/>
                  <a:pt x="7" y="302"/>
                </a:cubicBezTo>
                <a:cubicBezTo>
                  <a:pt x="57" y="309"/>
                  <a:pt x="57" y="309"/>
                  <a:pt x="57" y="309"/>
                </a:cubicBezTo>
                <a:cubicBezTo>
                  <a:pt x="61" y="319"/>
                  <a:pt x="65" y="329"/>
                  <a:pt x="69" y="337"/>
                </a:cubicBezTo>
                <a:cubicBezTo>
                  <a:pt x="38" y="380"/>
                  <a:pt x="38" y="380"/>
                  <a:pt x="38" y="380"/>
                </a:cubicBezTo>
                <a:cubicBezTo>
                  <a:pt x="67" y="414"/>
                  <a:pt x="67" y="414"/>
                  <a:pt x="67" y="414"/>
                </a:cubicBezTo>
                <a:cubicBezTo>
                  <a:pt x="114" y="395"/>
                  <a:pt x="114" y="395"/>
                  <a:pt x="114" y="395"/>
                </a:cubicBezTo>
                <a:cubicBezTo>
                  <a:pt x="122" y="402"/>
                  <a:pt x="130" y="408"/>
                  <a:pt x="138" y="413"/>
                </a:cubicBezTo>
                <a:cubicBezTo>
                  <a:pt x="132" y="466"/>
                  <a:pt x="132" y="466"/>
                  <a:pt x="132" y="466"/>
                </a:cubicBezTo>
                <a:cubicBezTo>
                  <a:pt x="174" y="481"/>
                  <a:pt x="174" y="481"/>
                  <a:pt x="174" y="481"/>
                </a:cubicBezTo>
                <a:cubicBezTo>
                  <a:pt x="206" y="441"/>
                  <a:pt x="206" y="441"/>
                  <a:pt x="206" y="441"/>
                </a:cubicBezTo>
                <a:cubicBezTo>
                  <a:pt x="216" y="443"/>
                  <a:pt x="226" y="445"/>
                  <a:pt x="236" y="445"/>
                </a:cubicBezTo>
                <a:cubicBezTo>
                  <a:pt x="257" y="494"/>
                  <a:pt x="257" y="494"/>
                  <a:pt x="257" y="494"/>
                </a:cubicBezTo>
                <a:cubicBezTo>
                  <a:pt x="302" y="486"/>
                  <a:pt x="302" y="486"/>
                  <a:pt x="302" y="486"/>
                </a:cubicBezTo>
                <a:cubicBezTo>
                  <a:pt x="309" y="435"/>
                  <a:pt x="309" y="435"/>
                  <a:pt x="309" y="435"/>
                </a:cubicBezTo>
                <a:cubicBezTo>
                  <a:pt x="319" y="432"/>
                  <a:pt x="328" y="428"/>
                  <a:pt x="337" y="424"/>
                </a:cubicBezTo>
                <a:cubicBezTo>
                  <a:pt x="380" y="455"/>
                  <a:pt x="380" y="455"/>
                  <a:pt x="380" y="455"/>
                </a:cubicBezTo>
                <a:cubicBezTo>
                  <a:pt x="414" y="426"/>
                  <a:pt x="414" y="426"/>
                  <a:pt x="414" y="426"/>
                </a:cubicBezTo>
                <a:cubicBezTo>
                  <a:pt x="395" y="378"/>
                  <a:pt x="395" y="378"/>
                  <a:pt x="395" y="378"/>
                </a:cubicBezTo>
                <a:cubicBezTo>
                  <a:pt x="402" y="371"/>
                  <a:pt x="408" y="363"/>
                  <a:pt x="413" y="355"/>
                </a:cubicBezTo>
                <a:cubicBezTo>
                  <a:pt x="466" y="361"/>
                  <a:pt x="466" y="361"/>
                  <a:pt x="466" y="361"/>
                </a:cubicBezTo>
                <a:cubicBezTo>
                  <a:pt x="481" y="319"/>
                  <a:pt x="481" y="319"/>
                  <a:pt x="481" y="319"/>
                </a:cubicBezTo>
                <a:cubicBezTo>
                  <a:pt x="442" y="287"/>
                  <a:pt x="442" y="287"/>
                  <a:pt x="442" y="287"/>
                </a:cubicBezTo>
                <a:cubicBezTo>
                  <a:pt x="444" y="277"/>
                  <a:pt x="445" y="267"/>
                  <a:pt x="446" y="257"/>
                </a:cubicBezTo>
                <a:close/>
                <a:moveTo>
                  <a:pt x="267" y="406"/>
                </a:moveTo>
                <a:cubicBezTo>
                  <a:pt x="179" y="417"/>
                  <a:pt x="98" y="355"/>
                  <a:pt x="87" y="267"/>
                </a:cubicBezTo>
                <a:cubicBezTo>
                  <a:pt x="75" y="179"/>
                  <a:pt x="138" y="98"/>
                  <a:pt x="226" y="86"/>
                </a:cubicBezTo>
                <a:cubicBezTo>
                  <a:pt x="314" y="75"/>
                  <a:pt x="395" y="137"/>
                  <a:pt x="406" y="225"/>
                </a:cubicBezTo>
                <a:cubicBezTo>
                  <a:pt x="418" y="313"/>
                  <a:pt x="355" y="394"/>
                  <a:pt x="267" y="406"/>
                </a:cubicBezTo>
                <a:close/>
              </a:path>
            </a:pathLst>
          </a:custGeom>
          <a:solidFill>
            <a:srgbClr val="0E18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F562689F-CB0A-4C24-ABBD-81B787430F4D}"/>
              </a:ext>
            </a:extLst>
          </p:cNvPr>
          <p:cNvSpPr>
            <a:spLocks noEditPoints="1"/>
          </p:cNvSpPr>
          <p:nvPr/>
        </p:nvSpPr>
        <p:spPr bwMode="auto">
          <a:xfrm>
            <a:off x="3612933" y="3856244"/>
            <a:ext cx="302115" cy="300379"/>
          </a:xfrm>
          <a:custGeom>
            <a:avLst/>
            <a:gdLst>
              <a:gd name="T0" fmla="*/ 234 w 245"/>
              <a:gd name="T1" fmla="*/ 53 h 244"/>
              <a:gd name="T2" fmla="*/ 164 w 245"/>
              <a:gd name="T3" fmla="*/ 0 h 244"/>
              <a:gd name="T4" fmla="*/ 3 w 245"/>
              <a:gd name="T5" fmla="*/ 145 h 244"/>
              <a:gd name="T6" fmla="*/ 3 w 245"/>
              <a:gd name="T7" fmla="*/ 146 h 244"/>
              <a:gd name="T8" fmla="*/ 3 w 245"/>
              <a:gd name="T9" fmla="*/ 146 h 244"/>
              <a:gd name="T10" fmla="*/ 2 w 245"/>
              <a:gd name="T11" fmla="*/ 146 h 244"/>
              <a:gd name="T12" fmla="*/ 2 w 245"/>
              <a:gd name="T13" fmla="*/ 146 h 244"/>
              <a:gd name="T14" fmla="*/ 2 w 245"/>
              <a:gd name="T15" fmla="*/ 147 h 244"/>
              <a:gd name="T16" fmla="*/ 2 w 245"/>
              <a:gd name="T17" fmla="*/ 147 h 244"/>
              <a:gd name="T18" fmla="*/ 2 w 245"/>
              <a:gd name="T19" fmla="*/ 147 h 244"/>
              <a:gd name="T20" fmla="*/ 1 w 245"/>
              <a:gd name="T21" fmla="*/ 147 h 244"/>
              <a:gd name="T22" fmla="*/ 1 w 245"/>
              <a:gd name="T23" fmla="*/ 148 h 244"/>
              <a:gd name="T24" fmla="*/ 1 w 245"/>
              <a:gd name="T25" fmla="*/ 148 h 244"/>
              <a:gd name="T26" fmla="*/ 1 w 245"/>
              <a:gd name="T27" fmla="*/ 148 h 244"/>
              <a:gd name="T28" fmla="*/ 1 w 245"/>
              <a:gd name="T29" fmla="*/ 148 h 244"/>
              <a:gd name="T30" fmla="*/ 1 w 245"/>
              <a:gd name="T31" fmla="*/ 149 h 244"/>
              <a:gd name="T32" fmla="*/ 1 w 245"/>
              <a:gd name="T33" fmla="*/ 149 h 244"/>
              <a:gd name="T34" fmla="*/ 1 w 245"/>
              <a:gd name="T35" fmla="*/ 150 h 244"/>
              <a:gd name="T36" fmla="*/ 0 w 245"/>
              <a:gd name="T37" fmla="*/ 150 h 244"/>
              <a:gd name="T38" fmla="*/ 0 w 245"/>
              <a:gd name="T39" fmla="*/ 150 h 244"/>
              <a:gd name="T40" fmla="*/ 0 w 245"/>
              <a:gd name="T41" fmla="*/ 151 h 244"/>
              <a:gd name="T42" fmla="*/ 0 w 245"/>
              <a:gd name="T43" fmla="*/ 151 h 244"/>
              <a:gd name="T44" fmla="*/ 0 w 245"/>
              <a:gd name="T45" fmla="*/ 151 h 244"/>
              <a:gd name="T46" fmla="*/ 0 w 245"/>
              <a:gd name="T47" fmla="*/ 152 h 244"/>
              <a:gd name="T48" fmla="*/ 0 w 245"/>
              <a:gd name="T49" fmla="*/ 234 h 244"/>
              <a:gd name="T50" fmla="*/ 93 w 245"/>
              <a:gd name="T51" fmla="*/ 244 h 244"/>
              <a:gd name="T52" fmla="*/ 93 w 245"/>
              <a:gd name="T53" fmla="*/ 244 h 244"/>
              <a:gd name="T54" fmla="*/ 93 w 245"/>
              <a:gd name="T55" fmla="*/ 244 h 244"/>
              <a:gd name="T56" fmla="*/ 94 w 245"/>
              <a:gd name="T57" fmla="*/ 244 h 244"/>
              <a:gd name="T58" fmla="*/ 95 w 245"/>
              <a:gd name="T59" fmla="*/ 244 h 244"/>
              <a:gd name="T60" fmla="*/ 96 w 245"/>
              <a:gd name="T61" fmla="*/ 243 h 244"/>
              <a:gd name="T62" fmla="*/ 97 w 245"/>
              <a:gd name="T63" fmla="*/ 243 h 244"/>
              <a:gd name="T64" fmla="*/ 97 w 245"/>
              <a:gd name="T65" fmla="*/ 243 h 244"/>
              <a:gd name="T66" fmla="*/ 98 w 245"/>
              <a:gd name="T67" fmla="*/ 243 h 244"/>
              <a:gd name="T68" fmla="*/ 98 w 245"/>
              <a:gd name="T69" fmla="*/ 242 h 244"/>
              <a:gd name="T70" fmla="*/ 98 w 245"/>
              <a:gd name="T71" fmla="*/ 242 h 244"/>
              <a:gd name="T72" fmla="*/ 234 w 245"/>
              <a:gd name="T73" fmla="*/ 107 h 244"/>
              <a:gd name="T74" fmla="*/ 245 w 245"/>
              <a:gd name="T75" fmla="*/ 80 h 244"/>
              <a:gd name="T76" fmla="*/ 121 w 245"/>
              <a:gd name="T77" fmla="*/ 56 h 244"/>
              <a:gd name="T78" fmla="*/ 37 w 245"/>
              <a:gd name="T79" fmla="*/ 165 h 244"/>
              <a:gd name="T80" fmla="*/ 121 w 245"/>
              <a:gd name="T81" fmla="*/ 56 h 244"/>
              <a:gd name="T82" fmla="*/ 21 w 245"/>
              <a:gd name="T83" fmla="*/ 224 h 244"/>
              <a:gd name="T84" fmla="*/ 67 w 245"/>
              <a:gd name="T85" fmla="*/ 224 h 244"/>
              <a:gd name="T86" fmla="*/ 46 w 245"/>
              <a:gd name="T87" fmla="*/ 173 h 244"/>
              <a:gd name="T88" fmla="*/ 142 w 245"/>
              <a:gd name="T89" fmla="*/ 77 h 244"/>
              <a:gd name="T90" fmla="*/ 71 w 245"/>
              <a:gd name="T91" fmla="*/ 199 h 244"/>
              <a:gd name="T92" fmla="*/ 92 w 245"/>
              <a:gd name="T93" fmla="*/ 220 h 244"/>
              <a:gd name="T94" fmla="*/ 80 w 245"/>
              <a:gd name="T95" fmla="*/ 208 h 244"/>
              <a:gd name="T96" fmla="*/ 188 w 245"/>
              <a:gd name="T97" fmla="*/ 124 h 244"/>
              <a:gd name="T98" fmla="*/ 224 w 245"/>
              <a:gd name="T99" fmla="*/ 80 h 244"/>
              <a:gd name="T100" fmla="*/ 224 w 245"/>
              <a:gd name="T101" fmla="*/ 80 h 244"/>
              <a:gd name="T102" fmla="*/ 210 w 245"/>
              <a:gd name="T103" fmla="*/ 101 h 244"/>
              <a:gd name="T104" fmla="*/ 202 w 245"/>
              <a:gd name="T105" fmla="*/ 109 h 244"/>
              <a:gd name="T106" fmla="*/ 143 w 245"/>
              <a:gd name="T107" fmla="*/ 34 h 244"/>
              <a:gd name="T108" fmla="*/ 164 w 245"/>
              <a:gd name="T109" fmla="*/ 20 h 244"/>
              <a:gd name="T110" fmla="*/ 219 w 245"/>
              <a:gd name="T111" fmla="*/ 68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5" h="244">
                <a:moveTo>
                  <a:pt x="245" y="80"/>
                </a:moveTo>
                <a:cubicBezTo>
                  <a:pt x="245" y="70"/>
                  <a:pt x="241" y="61"/>
                  <a:pt x="234" y="53"/>
                </a:cubicBezTo>
                <a:cubicBezTo>
                  <a:pt x="191" y="11"/>
                  <a:pt x="191" y="11"/>
                  <a:pt x="191" y="11"/>
                </a:cubicBezTo>
                <a:cubicBezTo>
                  <a:pt x="184" y="3"/>
                  <a:pt x="174" y="0"/>
                  <a:pt x="164" y="0"/>
                </a:cubicBezTo>
                <a:cubicBezTo>
                  <a:pt x="155" y="0"/>
                  <a:pt x="145" y="3"/>
                  <a:pt x="138" y="11"/>
                </a:cubicBezTo>
                <a:cubicBezTo>
                  <a:pt x="93" y="55"/>
                  <a:pt x="48" y="100"/>
                  <a:pt x="3" y="145"/>
                </a:cubicBezTo>
                <a:cubicBezTo>
                  <a:pt x="3" y="145"/>
                  <a:pt x="3" y="145"/>
                  <a:pt x="3" y="145"/>
                </a:cubicBezTo>
                <a:cubicBezTo>
                  <a:pt x="3" y="146"/>
                  <a:pt x="3" y="146"/>
                  <a:pt x="3" y="146"/>
                </a:cubicBezTo>
                <a:cubicBezTo>
                  <a:pt x="3" y="146"/>
                  <a:pt x="3" y="146"/>
                  <a:pt x="3" y="146"/>
                </a:cubicBezTo>
                <a:cubicBezTo>
                  <a:pt x="3" y="146"/>
                  <a:pt x="3" y="146"/>
                  <a:pt x="3" y="146"/>
                </a:cubicBezTo>
                <a:cubicBezTo>
                  <a:pt x="2" y="146"/>
                  <a:pt x="2" y="146"/>
                  <a:pt x="2" y="146"/>
                </a:cubicBezTo>
                <a:cubicBezTo>
                  <a:pt x="2" y="146"/>
                  <a:pt x="2" y="146"/>
                  <a:pt x="2" y="146"/>
                </a:cubicBezTo>
                <a:cubicBezTo>
                  <a:pt x="2" y="146"/>
                  <a:pt x="2" y="146"/>
                  <a:pt x="2" y="146"/>
                </a:cubicBezTo>
                <a:cubicBezTo>
                  <a:pt x="2" y="146"/>
                  <a:pt x="2" y="146"/>
                  <a:pt x="2" y="146"/>
                </a:cubicBezTo>
                <a:cubicBezTo>
                  <a:pt x="2" y="146"/>
                  <a:pt x="2" y="146"/>
                  <a:pt x="2" y="146"/>
                </a:cubicBezTo>
                <a:cubicBezTo>
                  <a:pt x="2" y="147"/>
                  <a:pt x="2" y="147"/>
                  <a:pt x="2" y="147"/>
                </a:cubicBezTo>
                <a:cubicBezTo>
                  <a:pt x="2" y="147"/>
                  <a:pt x="2" y="147"/>
                  <a:pt x="2" y="147"/>
                </a:cubicBezTo>
                <a:cubicBezTo>
                  <a:pt x="2" y="147"/>
                  <a:pt x="2" y="147"/>
                  <a:pt x="2" y="147"/>
                </a:cubicBezTo>
                <a:cubicBezTo>
                  <a:pt x="2" y="147"/>
                  <a:pt x="2" y="147"/>
                  <a:pt x="2" y="147"/>
                </a:cubicBezTo>
                <a:cubicBezTo>
                  <a:pt x="2" y="147"/>
                  <a:pt x="2" y="147"/>
                  <a:pt x="2" y="147"/>
                </a:cubicBezTo>
                <a:cubicBezTo>
                  <a:pt x="1" y="147"/>
                  <a:pt x="1" y="147"/>
                  <a:pt x="1" y="147"/>
                </a:cubicBezTo>
                <a:cubicBezTo>
                  <a:pt x="1" y="147"/>
                  <a:pt x="1" y="147"/>
                  <a:pt x="1" y="147"/>
                </a:cubicBezTo>
                <a:cubicBezTo>
                  <a:pt x="1" y="148"/>
                  <a:pt x="1" y="148"/>
                  <a:pt x="1" y="148"/>
                </a:cubicBezTo>
                <a:cubicBezTo>
                  <a:pt x="1" y="148"/>
                  <a:pt x="1" y="148"/>
                  <a:pt x="1" y="148"/>
                </a:cubicBezTo>
                <a:cubicBezTo>
                  <a:pt x="1" y="148"/>
                  <a:pt x="1" y="148"/>
                  <a:pt x="1" y="148"/>
                </a:cubicBezTo>
                <a:cubicBezTo>
                  <a:pt x="1" y="148"/>
                  <a:pt x="1" y="148"/>
                  <a:pt x="1" y="148"/>
                </a:cubicBezTo>
                <a:cubicBezTo>
                  <a:pt x="1" y="148"/>
                  <a:pt x="1" y="148"/>
                  <a:pt x="1" y="148"/>
                </a:cubicBezTo>
                <a:cubicBezTo>
                  <a:pt x="1" y="148"/>
                  <a:pt x="1" y="148"/>
                  <a:pt x="1" y="148"/>
                </a:cubicBezTo>
                <a:cubicBezTo>
                  <a:pt x="1" y="148"/>
                  <a:pt x="1" y="148"/>
                  <a:pt x="1" y="148"/>
                </a:cubicBezTo>
                <a:cubicBezTo>
                  <a:pt x="1" y="148"/>
                  <a:pt x="1" y="148"/>
                  <a:pt x="1" y="148"/>
                </a:cubicBezTo>
                <a:cubicBezTo>
                  <a:pt x="1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" y="150"/>
                  <a:pt x="1" y="150"/>
                  <a:pt x="1" y="150"/>
                </a:cubicBezTo>
                <a:cubicBezTo>
                  <a:pt x="1" y="150"/>
                  <a:pt x="1" y="150"/>
                  <a:pt x="1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40"/>
                  <a:pt x="5" y="244"/>
                  <a:pt x="10" y="244"/>
                </a:cubicBezTo>
                <a:cubicBezTo>
                  <a:pt x="93" y="244"/>
                  <a:pt x="93" y="244"/>
                  <a:pt x="93" y="244"/>
                </a:cubicBezTo>
                <a:cubicBezTo>
                  <a:pt x="93" y="244"/>
                  <a:pt x="93" y="244"/>
                  <a:pt x="93" y="244"/>
                </a:cubicBezTo>
                <a:cubicBezTo>
                  <a:pt x="93" y="244"/>
                  <a:pt x="93" y="244"/>
                  <a:pt x="93" y="244"/>
                </a:cubicBezTo>
                <a:cubicBezTo>
                  <a:pt x="93" y="244"/>
                  <a:pt x="93" y="244"/>
                  <a:pt x="93" y="244"/>
                </a:cubicBezTo>
                <a:cubicBezTo>
                  <a:pt x="93" y="244"/>
                  <a:pt x="93" y="244"/>
                  <a:pt x="93" y="244"/>
                </a:cubicBezTo>
                <a:cubicBezTo>
                  <a:pt x="94" y="244"/>
                  <a:pt x="94" y="244"/>
                  <a:pt x="94" y="244"/>
                </a:cubicBezTo>
                <a:cubicBezTo>
                  <a:pt x="94" y="244"/>
                  <a:pt x="94" y="244"/>
                  <a:pt x="94" y="244"/>
                </a:cubicBezTo>
                <a:cubicBezTo>
                  <a:pt x="94" y="244"/>
                  <a:pt x="94" y="244"/>
                  <a:pt x="94" y="244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6" y="244"/>
                  <a:pt x="96" y="244"/>
                  <a:pt x="96" y="244"/>
                </a:cubicBezTo>
                <a:cubicBezTo>
                  <a:pt x="96" y="243"/>
                  <a:pt x="96" y="243"/>
                  <a:pt x="96" y="243"/>
                </a:cubicBezTo>
                <a:cubicBezTo>
                  <a:pt x="96" y="243"/>
                  <a:pt x="96" y="243"/>
                  <a:pt x="96" y="243"/>
                </a:cubicBezTo>
                <a:cubicBezTo>
                  <a:pt x="97" y="243"/>
                  <a:pt x="97" y="243"/>
                  <a:pt x="97" y="243"/>
                </a:cubicBezTo>
                <a:cubicBezTo>
                  <a:pt x="97" y="243"/>
                  <a:pt x="97" y="243"/>
                  <a:pt x="97" y="243"/>
                </a:cubicBezTo>
                <a:cubicBezTo>
                  <a:pt x="97" y="243"/>
                  <a:pt x="97" y="243"/>
                  <a:pt x="97" y="243"/>
                </a:cubicBezTo>
                <a:cubicBezTo>
                  <a:pt x="97" y="243"/>
                  <a:pt x="97" y="243"/>
                  <a:pt x="97" y="243"/>
                </a:cubicBezTo>
                <a:cubicBezTo>
                  <a:pt x="98" y="243"/>
                  <a:pt x="98" y="243"/>
                  <a:pt x="98" y="243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9" y="241"/>
                  <a:pt x="99" y="241"/>
                  <a:pt x="99" y="241"/>
                </a:cubicBezTo>
                <a:cubicBezTo>
                  <a:pt x="144" y="196"/>
                  <a:pt x="189" y="151"/>
                  <a:pt x="234" y="107"/>
                </a:cubicBezTo>
                <a:cubicBezTo>
                  <a:pt x="241" y="99"/>
                  <a:pt x="245" y="90"/>
                  <a:pt x="245" y="80"/>
                </a:cubicBezTo>
                <a:cubicBezTo>
                  <a:pt x="245" y="80"/>
                  <a:pt x="245" y="80"/>
                  <a:pt x="245" y="80"/>
                </a:cubicBezTo>
                <a:close/>
                <a:moveTo>
                  <a:pt x="121" y="56"/>
                </a:moveTo>
                <a:cubicBezTo>
                  <a:pt x="121" y="56"/>
                  <a:pt x="121" y="56"/>
                  <a:pt x="121" y="56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25" y="152"/>
                  <a:pt x="25" y="152"/>
                  <a:pt x="25" y="152"/>
                </a:cubicBezTo>
                <a:cubicBezTo>
                  <a:pt x="121" y="56"/>
                  <a:pt x="121" y="56"/>
                  <a:pt x="121" y="56"/>
                </a:cubicBezTo>
                <a:close/>
                <a:moveTo>
                  <a:pt x="21" y="224"/>
                </a:moveTo>
                <a:cubicBezTo>
                  <a:pt x="21" y="224"/>
                  <a:pt x="21" y="224"/>
                  <a:pt x="21" y="224"/>
                </a:cubicBezTo>
                <a:cubicBezTo>
                  <a:pt x="21" y="177"/>
                  <a:pt x="21" y="177"/>
                  <a:pt x="21" y="177"/>
                </a:cubicBezTo>
                <a:cubicBezTo>
                  <a:pt x="67" y="224"/>
                  <a:pt x="67" y="224"/>
                  <a:pt x="67" y="224"/>
                </a:cubicBezTo>
                <a:cubicBezTo>
                  <a:pt x="21" y="224"/>
                  <a:pt x="21" y="224"/>
                  <a:pt x="21" y="224"/>
                </a:cubicBezTo>
                <a:close/>
                <a:moveTo>
                  <a:pt x="46" y="173"/>
                </a:moveTo>
                <a:cubicBezTo>
                  <a:pt x="46" y="173"/>
                  <a:pt x="46" y="173"/>
                  <a:pt x="46" y="173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67" y="103"/>
                  <a:pt x="167" y="103"/>
                  <a:pt x="167" y="103"/>
                </a:cubicBezTo>
                <a:cubicBezTo>
                  <a:pt x="71" y="199"/>
                  <a:pt x="71" y="199"/>
                  <a:pt x="71" y="199"/>
                </a:cubicBezTo>
                <a:cubicBezTo>
                  <a:pt x="46" y="173"/>
                  <a:pt x="46" y="173"/>
                  <a:pt x="46" y="173"/>
                </a:cubicBezTo>
                <a:close/>
                <a:moveTo>
                  <a:pt x="92" y="220"/>
                </a:moveTo>
                <a:cubicBezTo>
                  <a:pt x="92" y="220"/>
                  <a:pt x="92" y="220"/>
                  <a:pt x="92" y="220"/>
                </a:cubicBezTo>
                <a:cubicBezTo>
                  <a:pt x="80" y="208"/>
                  <a:pt x="80" y="208"/>
                  <a:pt x="80" y="208"/>
                </a:cubicBezTo>
                <a:cubicBezTo>
                  <a:pt x="176" y="111"/>
                  <a:pt x="176" y="111"/>
                  <a:pt x="176" y="111"/>
                </a:cubicBezTo>
                <a:cubicBezTo>
                  <a:pt x="188" y="124"/>
                  <a:pt x="188" y="124"/>
                  <a:pt x="188" y="124"/>
                </a:cubicBezTo>
                <a:cubicBezTo>
                  <a:pt x="92" y="220"/>
                  <a:pt x="92" y="220"/>
                  <a:pt x="92" y="220"/>
                </a:cubicBezTo>
                <a:close/>
                <a:moveTo>
                  <a:pt x="224" y="80"/>
                </a:moveTo>
                <a:cubicBezTo>
                  <a:pt x="224" y="80"/>
                  <a:pt x="224" y="80"/>
                  <a:pt x="224" y="80"/>
                </a:cubicBezTo>
                <a:cubicBezTo>
                  <a:pt x="224" y="80"/>
                  <a:pt x="224" y="80"/>
                  <a:pt x="224" y="80"/>
                </a:cubicBezTo>
                <a:cubicBezTo>
                  <a:pt x="224" y="84"/>
                  <a:pt x="223" y="89"/>
                  <a:pt x="219" y="92"/>
                </a:cubicBezTo>
                <a:cubicBezTo>
                  <a:pt x="210" y="101"/>
                  <a:pt x="210" y="101"/>
                  <a:pt x="210" y="101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2" y="109"/>
                  <a:pt x="202" y="109"/>
                  <a:pt x="202" y="109"/>
                </a:cubicBezTo>
                <a:cubicBezTo>
                  <a:pt x="135" y="42"/>
                  <a:pt x="135" y="42"/>
                  <a:pt x="135" y="42"/>
                </a:cubicBezTo>
                <a:cubicBezTo>
                  <a:pt x="143" y="34"/>
                  <a:pt x="143" y="34"/>
                  <a:pt x="143" y="34"/>
                </a:cubicBezTo>
                <a:cubicBezTo>
                  <a:pt x="152" y="25"/>
                  <a:pt x="152" y="25"/>
                  <a:pt x="152" y="25"/>
                </a:cubicBezTo>
                <a:cubicBezTo>
                  <a:pt x="156" y="22"/>
                  <a:pt x="160" y="20"/>
                  <a:pt x="164" y="20"/>
                </a:cubicBezTo>
                <a:cubicBezTo>
                  <a:pt x="169" y="20"/>
                  <a:pt x="173" y="22"/>
                  <a:pt x="177" y="25"/>
                </a:cubicBezTo>
                <a:cubicBezTo>
                  <a:pt x="219" y="68"/>
                  <a:pt x="219" y="68"/>
                  <a:pt x="219" y="68"/>
                </a:cubicBezTo>
                <a:cubicBezTo>
                  <a:pt x="223" y="71"/>
                  <a:pt x="224" y="76"/>
                  <a:pt x="224" y="80"/>
                </a:cubicBezTo>
                <a:close/>
              </a:path>
            </a:pathLst>
          </a:custGeom>
          <a:solidFill>
            <a:srgbClr val="0E18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A58E806E-9A5C-4ABC-8C0E-861C86E1EE9F}"/>
              </a:ext>
            </a:extLst>
          </p:cNvPr>
          <p:cNvSpPr>
            <a:spLocks noEditPoints="1"/>
          </p:cNvSpPr>
          <p:nvPr/>
        </p:nvSpPr>
        <p:spPr bwMode="auto">
          <a:xfrm>
            <a:off x="4356874" y="3908462"/>
            <a:ext cx="1086013" cy="1086013"/>
          </a:xfrm>
          <a:custGeom>
            <a:avLst/>
            <a:gdLst>
              <a:gd name="T0" fmla="*/ 446 w 493"/>
              <a:gd name="T1" fmla="*/ 257 h 494"/>
              <a:gd name="T2" fmla="*/ 493 w 493"/>
              <a:gd name="T3" fmla="*/ 236 h 494"/>
              <a:gd name="T4" fmla="*/ 486 w 493"/>
              <a:gd name="T5" fmla="*/ 192 h 494"/>
              <a:gd name="T6" fmla="*/ 436 w 493"/>
              <a:gd name="T7" fmla="*/ 184 h 494"/>
              <a:gd name="T8" fmla="*/ 424 w 493"/>
              <a:gd name="T9" fmla="*/ 156 h 494"/>
              <a:gd name="T10" fmla="*/ 455 w 493"/>
              <a:gd name="T11" fmla="*/ 114 h 494"/>
              <a:gd name="T12" fmla="*/ 426 w 493"/>
              <a:gd name="T13" fmla="*/ 79 h 494"/>
              <a:gd name="T14" fmla="*/ 380 w 493"/>
              <a:gd name="T15" fmla="*/ 98 h 494"/>
              <a:gd name="T16" fmla="*/ 355 w 493"/>
              <a:gd name="T17" fmla="*/ 79 h 494"/>
              <a:gd name="T18" fmla="*/ 361 w 493"/>
              <a:gd name="T19" fmla="*/ 28 h 494"/>
              <a:gd name="T20" fmla="*/ 319 w 493"/>
              <a:gd name="T21" fmla="*/ 12 h 494"/>
              <a:gd name="T22" fmla="*/ 288 w 493"/>
              <a:gd name="T23" fmla="*/ 51 h 494"/>
              <a:gd name="T24" fmla="*/ 256 w 493"/>
              <a:gd name="T25" fmla="*/ 47 h 494"/>
              <a:gd name="T26" fmla="*/ 236 w 493"/>
              <a:gd name="T27" fmla="*/ 0 h 494"/>
              <a:gd name="T28" fmla="*/ 191 w 493"/>
              <a:gd name="T29" fmla="*/ 8 h 494"/>
              <a:gd name="T30" fmla="*/ 184 w 493"/>
              <a:gd name="T31" fmla="*/ 56 h 494"/>
              <a:gd name="T32" fmla="*/ 155 w 493"/>
              <a:gd name="T33" fmla="*/ 69 h 494"/>
              <a:gd name="T34" fmla="*/ 113 w 493"/>
              <a:gd name="T35" fmla="*/ 39 h 494"/>
              <a:gd name="T36" fmla="*/ 79 w 493"/>
              <a:gd name="T37" fmla="*/ 68 h 494"/>
              <a:gd name="T38" fmla="*/ 97 w 493"/>
              <a:gd name="T39" fmla="*/ 114 h 494"/>
              <a:gd name="T40" fmla="*/ 79 w 493"/>
              <a:gd name="T41" fmla="*/ 138 h 494"/>
              <a:gd name="T42" fmla="*/ 27 w 493"/>
              <a:gd name="T43" fmla="*/ 132 h 494"/>
              <a:gd name="T44" fmla="*/ 12 w 493"/>
              <a:gd name="T45" fmla="*/ 175 h 494"/>
              <a:gd name="T46" fmla="*/ 51 w 493"/>
              <a:gd name="T47" fmla="*/ 206 h 494"/>
              <a:gd name="T48" fmla="*/ 47 w 493"/>
              <a:gd name="T49" fmla="*/ 237 h 494"/>
              <a:gd name="T50" fmla="*/ 0 w 493"/>
              <a:gd name="T51" fmla="*/ 257 h 494"/>
              <a:gd name="T52" fmla="*/ 7 w 493"/>
              <a:gd name="T53" fmla="*/ 302 h 494"/>
              <a:gd name="T54" fmla="*/ 57 w 493"/>
              <a:gd name="T55" fmla="*/ 309 h 494"/>
              <a:gd name="T56" fmla="*/ 69 w 493"/>
              <a:gd name="T57" fmla="*/ 337 h 494"/>
              <a:gd name="T58" fmla="*/ 38 w 493"/>
              <a:gd name="T59" fmla="*/ 380 h 494"/>
              <a:gd name="T60" fmla="*/ 67 w 493"/>
              <a:gd name="T61" fmla="*/ 414 h 494"/>
              <a:gd name="T62" fmla="*/ 114 w 493"/>
              <a:gd name="T63" fmla="*/ 395 h 494"/>
              <a:gd name="T64" fmla="*/ 138 w 493"/>
              <a:gd name="T65" fmla="*/ 413 h 494"/>
              <a:gd name="T66" fmla="*/ 132 w 493"/>
              <a:gd name="T67" fmla="*/ 466 h 494"/>
              <a:gd name="T68" fmla="*/ 174 w 493"/>
              <a:gd name="T69" fmla="*/ 481 h 494"/>
              <a:gd name="T70" fmla="*/ 206 w 493"/>
              <a:gd name="T71" fmla="*/ 441 h 494"/>
              <a:gd name="T72" fmla="*/ 236 w 493"/>
              <a:gd name="T73" fmla="*/ 445 h 494"/>
              <a:gd name="T74" fmla="*/ 257 w 493"/>
              <a:gd name="T75" fmla="*/ 494 h 494"/>
              <a:gd name="T76" fmla="*/ 302 w 493"/>
              <a:gd name="T77" fmla="*/ 486 h 494"/>
              <a:gd name="T78" fmla="*/ 309 w 493"/>
              <a:gd name="T79" fmla="*/ 435 h 494"/>
              <a:gd name="T80" fmla="*/ 337 w 493"/>
              <a:gd name="T81" fmla="*/ 424 h 494"/>
              <a:gd name="T82" fmla="*/ 380 w 493"/>
              <a:gd name="T83" fmla="*/ 455 h 494"/>
              <a:gd name="T84" fmla="*/ 414 w 493"/>
              <a:gd name="T85" fmla="*/ 426 h 494"/>
              <a:gd name="T86" fmla="*/ 395 w 493"/>
              <a:gd name="T87" fmla="*/ 378 h 494"/>
              <a:gd name="T88" fmla="*/ 413 w 493"/>
              <a:gd name="T89" fmla="*/ 355 h 494"/>
              <a:gd name="T90" fmla="*/ 466 w 493"/>
              <a:gd name="T91" fmla="*/ 361 h 494"/>
              <a:gd name="T92" fmla="*/ 481 w 493"/>
              <a:gd name="T93" fmla="*/ 319 h 494"/>
              <a:gd name="T94" fmla="*/ 442 w 493"/>
              <a:gd name="T95" fmla="*/ 287 h 494"/>
              <a:gd name="T96" fmla="*/ 446 w 493"/>
              <a:gd name="T97" fmla="*/ 257 h 494"/>
              <a:gd name="T98" fmla="*/ 267 w 493"/>
              <a:gd name="T99" fmla="*/ 406 h 494"/>
              <a:gd name="T100" fmla="*/ 87 w 493"/>
              <a:gd name="T101" fmla="*/ 267 h 494"/>
              <a:gd name="T102" fmla="*/ 226 w 493"/>
              <a:gd name="T103" fmla="*/ 86 h 494"/>
              <a:gd name="T104" fmla="*/ 406 w 493"/>
              <a:gd name="T105" fmla="*/ 225 h 494"/>
              <a:gd name="T106" fmla="*/ 267 w 493"/>
              <a:gd name="T107" fmla="*/ 406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93" h="494">
                <a:moveTo>
                  <a:pt x="446" y="257"/>
                </a:moveTo>
                <a:cubicBezTo>
                  <a:pt x="493" y="236"/>
                  <a:pt x="493" y="236"/>
                  <a:pt x="493" y="236"/>
                </a:cubicBezTo>
                <a:cubicBezTo>
                  <a:pt x="486" y="192"/>
                  <a:pt x="486" y="192"/>
                  <a:pt x="486" y="192"/>
                </a:cubicBezTo>
                <a:cubicBezTo>
                  <a:pt x="436" y="184"/>
                  <a:pt x="436" y="184"/>
                  <a:pt x="436" y="184"/>
                </a:cubicBezTo>
                <a:cubicBezTo>
                  <a:pt x="433" y="174"/>
                  <a:pt x="429" y="165"/>
                  <a:pt x="424" y="156"/>
                </a:cubicBezTo>
                <a:cubicBezTo>
                  <a:pt x="455" y="114"/>
                  <a:pt x="455" y="114"/>
                  <a:pt x="455" y="114"/>
                </a:cubicBezTo>
                <a:cubicBezTo>
                  <a:pt x="426" y="79"/>
                  <a:pt x="426" y="79"/>
                  <a:pt x="426" y="79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2" y="91"/>
                  <a:pt x="364" y="85"/>
                  <a:pt x="355" y="79"/>
                </a:cubicBezTo>
                <a:cubicBezTo>
                  <a:pt x="361" y="28"/>
                  <a:pt x="361" y="28"/>
                  <a:pt x="361" y="28"/>
                </a:cubicBezTo>
                <a:cubicBezTo>
                  <a:pt x="319" y="12"/>
                  <a:pt x="319" y="12"/>
                  <a:pt x="319" y="12"/>
                </a:cubicBezTo>
                <a:cubicBezTo>
                  <a:pt x="288" y="51"/>
                  <a:pt x="288" y="51"/>
                  <a:pt x="288" y="51"/>
                </a:cubicBezTo>
                <a:cubicBezTo>
                  <a:pt x="278" y="49"/>
                  <a:pt x="267" y="47"/>
                  <a:pt x="256" y="47"/>
                </a:cubicBezTo>
                <a:cubicBezTo>
                  <a:pt x="236" y="0"/>
                  <a:pt x="236" y="0"/>
                  <a:pt x="236" y="0"/>
                </a:cubicBezTo>
                <a:cubicBezTo>
                  <a:pt x="191" y="8"/>
                  <a:pt x="191" y="8"/>
                  <a:pt x="191" y="8"/>
                </a:cubicBezTo>
                <a:cubicBezTo>
                  <a:pt x="184" y="56"/>
                  <a:pt x="184" y="56"/>
                  <a:pt x="184" y="56"/>
                </a:cubicBezTo>
                <a:cubicBezTo>
                  <a:pt x="174" y="60"/>
                  <a:pt x="164" y="64"/>
                  <a:pt x="155" y="69"/>
                </a:cubicBezTo>
                <a:cubicBezTo>
                  <a:pt x="113" y="39"/>
                  <a:pt x="113" y="39"/>
                  <a:pt x="113" y="39"/>
                </a:cubicBezTo>
                <a:cubicBezTo>
                  <a:pt x="79" y="68"/>
                  <a:pt x="79" y="68"/>
                  <a:pt x="79" y="68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0" y="121"/>
                  <a:pt x="84" y="130"/>
                  <a:pt x="79" y="138"/>
                </a:cubicBezTo>
                <a:cubicBezTo>
                  <a:pt x="27" y="132"/>
                  <a:pt x="27" y="132"/>
                  <a:pt x="27" y="132"/>
                </a:cubicBezTo>
                <a:cubicBezTo>
                  <a:pt x="12" y="175"/>
                  <a:pt x="12" y="175"/>
                  <a:pt x="12" y="175"/>
                </a:cubicBezTo>
                <a:cubicBezTo>
                  <a:pt x="51" y="206"/>
                  <a:pt x="51" y="206"/>
                  <a:pt x="51" y="206"/>
                </a:cubicBezTo>
                <a:cubicBezTo>
                  <a:pt x="49" y="216"/>
                  <a:pt x="48" y="226"/>
                  <a:pt x="47" y="237"/>
                </a:cubicBezTo>
                <a:cubicBezTo>
                  <a:pt x="0" y="257"/>
                  <a:pt x="0" y="257"/>
                  <a:pt x="0" y="257"/>
                </a:cubicBezTo>
                <a:cubicBezTo>
                  <a:pt x="7" y="302"/>
                  <a:pt x="7" y="302"/>
                  <a:pt x="7" y="302"/>
                </a:cubicBezTo>
                <a:cubicBezTo>
                  <a:pt x="57" y="309"/>
                  <a:pt x="57" y="309"/>
                  <a:pt x="57" y="309"/>
                </a:cubicBezTo>
                <a:cubicBezTo>
                  <a:pt x="61" y="319"/>
                  <a:pt x="65" y="329"/>
                  <a:pt x="69" y="337"/>
                </a:cubicBezTo>
                <a:cubicBezTo>
                  <a:pt x="38" y="380"/>
                  <a:pt x="38" y="380"/>
                  <a:pt x="38" y="380"/>
                </a:cubicBezTo>
                <a:cubicBezTo>
                  <a:pt x="67" y="414"/>
                  <a:pt x="67" y="414"/>
                  <a:pt x="67" y="414"/>
                </a:cubicBezTo>
                <a:cubicBezTo>
                  <a:pt x="114" y="395"/>
                  <a:pt x="114" y="395"/>
                  <a:pt x="114" y="395"/>
                </a:cubicBezTo>
                <a:cubicBezTo>
                  <a:pt x="122" y="402"/>
                  <a:pt x="130" y="408"/>
                  <a:pt x="138" y="413"/>
                </a:cubicBezTo>
                <a:cubicBezTo>
                  <a:pt x="132" y="466"/>
                  <a:pt x="132" y="466"/>
                  <a:pt x="132" y="466"/>
                </a:cubicBezTo>
                <a:cubicBezTo>
                  <a:pt x="174" y="481"/>
                  <a:pt x="174" y="481"/>
                  <a:pt x="174" y="481"/>
                </a:cubicBezTo>
                <a:cubicBezTo>
                  <a:pt x="206" y="441"/>
                  <a:pt x="206" y="441"/>
                  <a:pt x="206" y="441"/>
                </a:cubicBezTo>
                <a:cubicBezTo>
                  <a:pt x="216" y="443"/>
                  <a:pt x="226" y="445"/>
                  <a:pt x="236" y="445"/>
                </a:cubicBezTo>
                <a:cubicBezTo>
                  <a:pt x="257" y="494"/>
                  <a:pt x="257" y="494"/>
                  <a:pt x="257" y="494"/>
                </a:cubicBezTo>
                <a:cubicBezTo>
                  <a:pt x="302" y="486"/>
                  <a:pt x="302" y="486"/>
                  <a:pt x="302" y="486"/>
                </a:cubicBezTo>
                <a:cubicBezTo>
                  <a:pt x="309" y="435"/>
                  <a:pt x="309" y="435"/>
                  <a:pt x="309" y="435"/>
                </a:cubicBezTo>
                <a:cubicBezTo>
                  <a:pt x="319" y="432"/>
                  <a:pt x="328" y="428"/>
                  <a:pt x="337" y="424"/>
                </a:cubicBezTo>
                <a:cubicBezTo>
                  <a:pt x="380" y="455"/>
                  <a:pt x="380" y="455"/>
                  <a:pt x="380" y="455"/>
                </a:cubicBezTo>
                <a:cubicBezTo>
                  <a:pt x="414" y="426"/>
                  <a:pt x="414" y="426"/>
                  <a:pt x="414" y="426"/>
                </a:cubicBezTo>
                <a:cubicBezTo>
                  <a:pt x="395" y="378"/>
                  <a:pt x="395" y="378"/>
                  <a:pt x="395" y="378"/>
                </a:cubicBezTo>
                <a:cubicBezTo>
                  <a:pt x="402" y="371"/>
                  <a:pt x="408" y="363"/>
                  <a:pt x="413" y="355"/>
                </a:cubicBezTo>
                <a:cubicBezTo>
                  <a:pt x="466" y="361"/>
                  <a:pt x="466" y="361"/>
                  <a:pt x="466" y="361"/>
                </a:cubicBezTo>
                <a:cubicBezTo>
                  <a:pt x="481" y="319"/>
                  <a:pt x="481" y="319"/>
                  <a:pt x="481" y="319"/>
                </a:cubicBezTo>
                <a:cubicBezTo>
                  <a:pt x="442" y="287"/>
                  <a:pt x="442" y="287"/>
                  <a:pt x="442" y="287"/>
                </a:cubicBezTo>
                <a:cubicBezTo>
                  <a:pt x="444" y="277"/>
                  <a:pt x="445" y="267"/>
                  <a:pt x="446" y="257"/>
                </a:cubicBezTo>
                <a:close/>
                <a:moveTo>
                  <a:pt x="267" y="406"/>
                </a:moveTo>
                <a:cubicBezTo>
                  <a:pt x="179" y="417"/>
                  <a:pt x="98" y="355"/>
                  <a:pt x="87" y="267"/>
                </a:cubicBezTo>
                <a:cubicBezTo>
                  <a:pt x="75" y="179"/>
                  <a:pt x="138" y="98"/>
                  <a:pt x="226" y="86"/>
                </a:cubicBezTo>
                <a:cubicBezTo>
                  <a:pt x="314" y="75"/>
                  <a:pt x="395" y="137"/>
                  <a:pt x="406" y="225"/>
                </a:cubicBezTo>
                <a:cubicBezTo>
                  <a:pt x="418" y="313"/>
                  <a:pt x="355" y="394"/>
                  <a:pt x="267" y="406"/>
                </a:cubicBezTo>
                <a:close/>
              </a:path>
            </a:pathLst>
          </a:custGeom>
          <a:solidFill>
            <a:srgbClr val="0E18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FD8F034E-3A29-4449-9E1A-8463504DF1A9}"/>
              </a:ext>
            </a:extLst>
          </p:cNvPr>
          <p:cNvSpPr>
            <a:spLocks noEditPoints="1"/>
          </p:cNvSpPr>
          <p:nvPr/>
        </p:nvSpPr>
        <p:spPr bwMode="auto">
          <a:xfrm>
            <a:off x="4696484" y="4247834"/>
            <a:ext cx="381000" cy="420545"/>
          </a:xfrm>
          <a:custGeom>
            <a:avLst/>
            <a:gdLst>
              <a:gd name="T0" fmla="*/ 9 w 197"/>
              <a:gd name="T1" fmla="*/ 0 h 218"/>
              <a:gd name="T2" fmla="*/ 9 w 197"/>
              <a:gd name="T3" fmla="*/ 0 h 218"/>
              <a:gd name="T4" fmla="*/ 48 w 197"/>
              <a:gd name="T5" fmla="*/ 0 h 218"/>
              <a:gd name="T6" fmla="*/ 188 w 197"/>
              <a:gd name="T7" fmla="*/ 0 h 218"/>
              <a:gd name="T8" fmla="*/ 197 w 197"/>
              <a:gd name="T9" fmla="*/ 8 h 218"/>
              <a:gd name="T10" fmla="*/ 197 w 197"/>
              <a:gd name="T11" fmla="*/ 8 h 218"/>
              <a:gd name="T12" fmla="*/ 197 w 197"/>
              <a:gd name="T13" fmla="*/ 210 h 218"/>
              <a:gd name="T14" fmla="*/ 188 w 197"/>
              <a:gd name="T15" fmla="*/ 218 h 218"/>
              <a:gd name="T16" fmla="*/ 188 w 197"/>
              <a:gd name="T17" fmla="*/ 218 h 218"/>
              <a:gd name="T18" fmla="*/ 48 w 197"/>
              <a:gd name="T19" fmla="*/ 218 h 218"/>
              <a:gd name="T20" fmla="*/ 9 w 197"/>
              <a:gd name="T21" fmla="*/ 218 h 218"/>
              <a:gd name="T22" fmla="*/ 0 w 197"/>
              <a:gd name="T23" fmla="*/ 210 h 218"/>
              <a:gd name="T24" fmla="*/ 0 w 197"/>
              <a:gd name="T25" fmla="*/ 210 h 218"/>
              <a:gd name="T26" fmla="*/ 0 w 197"/>
              <a:gd name="T27" fmla="*/ 8 h 218"/>
              <a:gd name="T28" fmla="*/ 9 w 197"/>
              <a:gd name="T29" fmla="*/ 0 h 218"/>
              <a:gd name="T30" fmla="*/ 53 w 197"/>
              <a:gd name="T31" fmla="*/ 17 h 218"/>
              <a:gd name="T32" fmla="*/ 53 w 197"/>
              <a:gd name="T33" fmla="*/ 17 h 218"/>
              <a:gd name="T34" fmla="*/ 53 w 197"/>
              <a:gd name="T35" fmla="*/ 202 h 218"/>
              <a:gd name="T36" fmla="*/ 180 w 197"/>
              <a:gd name="T37" fmla="*/ 202 h 218"/>
              <a:gd name="T38" fmla="*/ 180 w 197"/>
              <a:gd name="T39" fmla="*/ 17 h 218"/>
              <a:gd name="T40" fmla="*/ 150 w 197"/>
              <a:gd name="T41" fmla="*/ 17 h 218"/>
              <a:gd name="T42" fmla="*/ 150 w 197"/>
              <a:gd name="T43" fmla="*/ 73 h 218"/>
              <a:gd name="T44" fmla="*/ 150 w 197"/>
              <a:gd name="T45" fmla="*/ 138 h 218"/>
              <a:gd name="T46" fmla="*/ 145 w 197"/>
              <a:gd name="T47" fmla="*/ 143 h 218"/>
              <a:gd name="T48" fmla="*/ 142 w 197"/>
              <a:gd name="T49" fmla="*/ 142 h 218"/>
              <a:gd name="T50" fmla="*/ 114 w 197"/>
              <a:gd name="T51" fmla="*/ 116 h 218"/>
              <a:gd name="T52" fmla="*/ 86 w 197"/>
              <a:gd name="T53" fmla="*/ 142 h 218"/>
              <a:gd name="T54" fmla="*/ 79 w 197"/>
              <a:gd name="T55" fmla="*/ 141 h 218"/>
              <a:gd name="T56" fmla="*/ 78 w 197"/>
              <a:gd name="T57" fmla="*/ 138 h 218"/>
              <a:gd name="T58" fmla="*/ 78 w 197"/>
              <a:gd name="T59" fmla="*/ 73 h 218"/>
              <a:gd name="T60" fmla="*/ 78 w 197"/>
              <a:gd name="T61" fmla="*/ 17 h 218"/>
              <a:gd name="T62" fmla="*/ 53 w 197"/>
              <a:gd name="T63" fmla="*/ 17 h 218"/>
              <a:gd name="T64" fmla="*/ 43 w 197"/>
              <a:gd name="T65" fmla="*/ 202 h 218"/>
              <a:gd name="T66" fmla="*/ 43 w 197"/>
              <a:gd name="T67" fmla="*/ 202 h 218"/>
              <a:gd name="T68" fmla="*/ 43 w 197"/>
              <a:gd name="T69" fmla="*/ 17 h 218"/>
              <a:gd name="T70" fmla="*/ 17 w 197"/>
              <a:gd name="T71" fmla="*/ 17 h 218"/>
              <a:gd name="T72" fmla="*/ 17 w 197"/>
              <a:gd name="T73" fmla="*/ 202 h 218"/>
              <a:gd name="T74" fmla="*/ 43 w 197"/>
              <a:gd name="T75" fmla="*/ 202 h 218"/>
              <a:gd name="T76" fmla="*/ 140 w 197"/>
              <a:gd name="T77" fmla="*/ 17 h 218"/>
              <a:gd name="T78" fmla="*/ 140 w 197"/>
              <a:gd name="T79" fmla="*/ 17 h 218"/>
              <a:gd name="T80" fmla="*/ 88 w 197"/>
              <a:gd name="T81" fmla="*/ 17 h 218"/>
              <a:gd name="T82" fmla="*/ 88 w 197"/>
              <a:gd name="T83" fmla="*/ 73 h 218"/>
              <a:gd name="T84" fmla="*/ 88 w 197"/>
              <a:gd name="T85" fmla="*/ 127 h 218"/>
              <a:gd name="T86" fmla="*/ 111 w 197"/>
              <a:gd name="T87" fmla="*/ 105 h 218"/>
              <a:gd name="T88" fmla="*/ 118 w 197"/>
              <a:gd name="T89" fmla="*/ 105 h 218"/>
              <a:gd name="T90" fmla="*/ 140 w 197"/>
              <a:gd name="T91" fmla="*/ 127 h 218"/>
              <a:gd name="T92" fmla="*/ 140 w 197"/>
              <a:gd name="T93" fmla="*/ 73 h 218"/>
              <a:gd name="T94" fmla="*/ 140 w 197"/>
              <a:gd name="T95" fmla="*/ 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218"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3" y="0"/>
                  <a:pt x="197" y="4"/>
                  <a:pt x="197" y="8"/>
                </a:cubicBezTo>
                <a:cubicBezTo>
                  <a:pt x="197" y="8"/>
                  <a:pt x="197" y="8"/>
                  <a:pt x="197" y="8"/>
                </a:cubicBezTo>
                <a:cubicBezTo>
                  <a:pt x="197" y="210"/>
                  <a:pt x="197" y="210"/>
                  <a:pt x="197" y="210"/>
                </a:cubicBezTo>
                <a:cubicBezTo>
                  <a:pt x="197" y="215"/>
                  <a:pt x="193" y="218"/>
                  <a:pt x="188" y="218"/>
                </a:cubicBezTo>
                <a:cubicBezTo>
                  <a:pt x="188" y="218"/>
                  <a:pt x="188" y="218"/>
                  <a:pt x="188" y="218"/>
                </a:cubicBezTo>
                <a:cubicBezTo>
                  <a:pt x="48" y="218"/>
                  <a:pt x="48" y="218"/>
                  <a:pt x="48" y="218"/>
                </a:cubicBezTo>
                <a:cubicBezTo>
                  <a:pt x="9" y="218"/>
                  <a:pt x="9" y="218"/>
                  <a:pt x="9" y="218"/>
                </a:cubicBezTo>
                <a:cubicBezTo>
                  <a:pt x="4" y="218"/>
                  <a:pt x="0" y="215"/>
                  <a:pt x="0" y="210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53" y="17"/>
                </a:moveTo>
                <a:cubicBezTo>
                  <a:pt x="53" y="17"/>
                  <a:pt x="53" y="17"/>
                  <a:pt x="53" y="17"/>
                </a:cubicBezTo>
                <a:cubicBezTo>
                  <a:pt x="53" y="202"/>
                  <a:pt x="53" y="202"/>
                  <a:pt x="53" y="202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0" y="17"/>
                  <a:pt x="180" y="17"/>
                  <a:pt x="180" y="17"/>
                </a:cubicBezTo>
                <a:cubicBezTo>
                  <a:pt x="150" y="17"/>
                  <a:pt x="150" y="17"/>
                  <a:pt x="150" y="17"/>
                </a:cubicBezTo>
                <a:cubicBezTo>
                  <a:pt x="150" y="73"/>
                  <a:pt x="150" y="73"/>
                  <a:pt x="150" y="73"/>
                </a:cubicBezTo>
                <a:cubicBezTo>
                  <a:pt x="150" y="138"/>
                  <a:pt x="150" y="138"/>
                  <a:pt x="150" y="138"/>
                </a:cubicBezTo>
                <a:cubicBezTo>
                  <a:pt x="150" y="141"/>
                  <a:pt x="148" y="143"/>
                  <a:pt x="145" y="143"/>
                </a:cubicBezTo>
                <a:cubicBezTo>
                  <a:pt x="144" y="143"/>
                  <a:pt x="143" y="142"/>
                  <a:pt x="142" y="142"/>
                </a:cubicBezTo>
                <a:cubicBezTo>
                  <a:pt x="114" y="116"/>
                  <a:pt x="114" y="116"/>
                  <a:pt x="114" y="116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4" y="144"/>
                  <a:pt x="81" y="143"/>
                  <a:pt x="79" y="141"/>
                </a:cubicBezTo>
                <a:cubicBezTo>
                  <a:pt x="78" y="140"/>
                  <a:pt x="78" y="139"/>
                  <a:pt x="78" y="138"/>
                </a:cubicBezTo>
                <a:cubicBezTo>
                  <a:pt x="78" y="73"/>
                  <a:pt x="78" y="73"/>
                  <a:pt x="78" y="73"/>
                </a:cubicBezTo>
                <a:cubicBezTo>
                  <a:pt x="78" y="17"/>
                  <a:pt x="78" y="17"/>
                  <a:pt x="78" y="17"/>
                </a:cubicBezTo>
                <a:cubicBezTo>
                  <a:pt x="53" y="17"/>
                  <a:pt x="53" y="17"/>
                  <a:pt x="53" y="17"/>
                </a:cubicBezTo>
                <a:close/>
                <a:moveTo>
                  <a:pt x="43" y="202"/>
                </a:moveTo>
                <a:cubicBezTo>
                  <a:pt x="43" y="202"/>
                  <a:pt x="43" y="202"/>
                  <a:pt x="43" y="202"/>
                </a:cubicBezTo>
                <a:cubicBezTo>
                  <a:pt x="43" y="17"/>
                  <a:pt x="43" y="17"/>
                  <a:pt x="43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43" y="202"/>
                  <a:pt x="43" y="202"/>
                  <a:pt x="43" y="202"/>
                </a:cubicBezTo>
                <a:close/>
                <a:moveTo>
                  <a:pt x="140" y="17"/>
                </a:moveTo>
                <a:cubicBezTo>
                  <a:pt x="140" y="17"/>
                  <a:pt x="140" y="17"/>
                  <a:pt x="140" y="17"/>
                </a:cubicBezTo>
                <a:cubicBezTo>
                  <a:pt x="88" y="17"/>
                  <a:pt x="88" y="17"/>
                  <a:pt x="88" y="17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127"/>
                  <a:pt x="88" y="127"/>
                  <a:pt x="88" y="127"/>
                </a:cubicBezTo>
                <a:cubicBezTo>
                  <a:pt x="111" y="105"/>
                  <a:pt x="111" y="105"/>
                  <a:pt x="111" y="105"/>
                </a:cubicBezTo>
                <a:cubicBezTo>
                  <a:pt x="113" y="104"/>
                  <a:pt x="116" y="104"/>
                  <a:pt x="118" y="105"/>
                </a:cubicBezTo>
                <a:cubicBezTo>
                  <a:pt x="140" y="127"/>
                  <a:pt x="140" y="127"/>
                  <a:pt x="140" y="127"/>
                </a:cubicBezTo>
                <a:cubicBezTo>
                  <a:pt x="140" y="73"/>
                  <a:pt x="140" y="73"/>
                  <a:pt x="140" y="73"/>
                </a:cubicBezTo>
                <a:cubicBezTo>
                  <a:pt x="140" y="17"/>
                  <a:pt x="140" y="17"/>
                  <a:pt x="140" y="17"/>
                </a:cubicBezTo>
                <a:close/>
              </a:path>
            </a:pathLst>
          </a:custGeom>
          <a:solidFill>
            <a:srgbClr val="0E18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66BF37C-A1DD-448B-9DF1-580D795BFAD8}"/>
              </a:ext>
            </a:extLst>
          </p:cNvPr>
          <p:cNvGrpSpPr/>
          <p:nvPr/>
        </p:nvGrpSpPr>
        <p:grpSpPr>
          <a:xfrm>
            <a:off x="9028980" y="704383"/>
            <a:ext cx="2408728" cy="486756"/>
            <a:chOff x="9611196" y="704383"/>
            <a:chExt cx="1895010" cy="48675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BD79B1F-E7A7-4D40-8403-817E5B1C6604}"/>
                </a:ext>
              </a:extLst>
            </p:cNvPr>
            <p:cNvGrpSpPr/>
            <p:nvPr/>
          </p:nvGrpSpPr>
          <p:grpSpPr>
            <a:xfrm>
              <a:off x="9611196" y="704383"/>
              <a:ext cx="1895010" cy="486756"/>
              <a:chOff x="1498110" y="-1014500"/>
              <a:chExt cx="1384790" cy="486756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59E73D1-F243-4304-B9C5-D6185ED39178}"/>
                  </a:ext>
                </a:extLst>
              </p:cNvPr>
              <p:cNvSpPr/>
              <p:nvPr/>
            </p:nvSpPr>
            <p:spPr>
              <a:xfrm>
                <a:off x="1549400" y="-946844"/>
                <a:ext cx="1333500" cy="419100"/>
              </a:xfrm>
              <a:prstGeom prst="rect">
                <a:avLst/>
              </a:prstGeom>
              <a:solidFill>
                <a:srgbClr val="99E1E5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CF8EE99-FD45-4B2E-A30B-AAC8D5C6E986}"/>
                  </a:ext>
                </a:extLst>
              </p:cNvPr>
              <p:cNvSpPr/>
              <p:nvPr/>
            </p:nvSpPr>
            <p:spPr>
              <a:xfrm>
                <a:off x="1498110" y="-1014500"/>
                <a:ext cx="1333500" cy="4191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87C34EE-43D6-40CA-8913-687342408065}"/>
                </a:ext>
              </a:extLst>
            </p:cNvPr>
            <p:cNvSpPr txBox="1"/>
            <p:nvPr/>
          </p:nvSpPr>
          <p:spPr>
            <a:xfrm>
              <a:off x="9815721" y="704383"/>
              <a:ext cx="15287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4.1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代码行数</a:t>
              </a: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5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9" grpId="0" animBg="1"/>
      <p:bldP spid="43" grpId="0" animBg="1"/>
      <p:bldP spid="43" grpId="1" animBg="1"/>
      <p:bldP spid="23" grpId="0" animBg="1"/>
      <p:bldP spid="44" grpId="0" animBg="1"/>
      <p:bldP spid="44" grpId="1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54FEC2A-9E12-4C0C-B7CB-1C85438885FC}"/>
              </a:ext>
            </a:extLst>
          </p:cNvPr>
          <p:cNvGrpSpPr/>
          <p:nvPr/>
        </p:nvGrpSpPr>
        <p:grpSpPr>
          <a:xfrm>
            <a:off x="1587011" y="1249010"/>
            <a:ext cx="3038754" cy="4296316"/>
            <a:chOff x="1587011" y="1085234"/>
            <a:chExt cx="3038754" cy="429631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0C91B18-7AFF-4D86-BC9E-18D7FC70F78A}"/>
                </a:ext>
              </a:extLst>
            </p:cNvPr>
            <p:cNvSpPr/>
            <p:nvPr/>
          </p:nvSpPr>
          <p:spPr>
            <a:xfrm>
              <a:off x="1764014" y="1231424"/>
              <a:ext cx="2601473" cy="3902551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CC9FC01-ABF2-4BBD-9353-2248F24FB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87803" y="1337401"/>
              <a:ext cx="2601473" cy="3902551"/>
            </a:xfrm>
            <a:prstGeom prst="rect">
              <a:avLst/>
            </a:prstGeom>
          </p:spPr>
        </p:pic>
        <p:sp>
          <p:nvSpPr>
            <p:cNvPr id="33" name="任意多边形 122">
              <a:extLst>
                <a:ext uri="{FF2B5EF4-FFF2-40B4-BE49-F238E27FC236}">
                  <a16:creationId xmlns:a16="http://schemas.microsoft.com/office/drawing/2014/main" id="{D8E711F5-7399-475D-B418-BA9D84B3167C}"/>
                </a:ext>
              </a:extLst>
            </p:cNvPr>
            <p:cNvSpPr/>
            <p:nvPr/>
          </p:nvSpPr>
          <p:spPr>
            <a:xfrm>
              <a:off x="1587011" y="1085234"/>
              <a:ext cx="523725" cy="523725"/>
            </a:xfrm>
            <a:custGeom>
              <a:avLst/>
              <a:gdLst>
                <a:gd name="connsiteX0" fmla="*/ 957944 w 957944"/>
                <a:gd name="connsiteY0" fmla="*/ 57876 h 957944"/>
                <a:gd name="connsiteX1" fmla="*/ 900068 w 957944"/>
                <a:gd name="connsiteY1" fmla="*/ 115752 h 957944"/>
                <a:gd name="connsiteX2" fmla="*/ 115753 w 957944"/>
                <a:gd name="connsiteY2" fmla="*/ 115751 h 957944"/>
                <a:gd name="connsiteX3" fmla="*/ 115752 w 957944"/>
                <a:gd name="connsiteY3" fmla="*/ 900068 h 957944"/>
                <a:gd name="connsiteX4" fmla="*/ 57876 w 957944"/>
                <a:gd name="connsiteY4" fmla="*/ 957944 h 957944"/>
                <a:gd name="connsiteX5" fmla="*/ 57877 w 957944"/>
                <a:gd name="connsiteY5" fmla="*/ 957943 h 957944"/>
                <a:gd name="connsiteX6" fmla="*/ 1 w 957944"/>
                <a:gd name="connsiteY6" fmla="*/ 900067 h 957944"/>
                <a:gd name="connsiteX7" fmla="*/ 1 w 957944"/>
                <a:gd name="connsiteY7" fmla="*/ 57880 h 957944"/>
                <a:gd name="connsiteX8" fmla="*/ 0 w 957944"/>
                <a:gd name="connsiteY8" fmla="*/ 57875 h 957944"/>
                <a:gd name="connsiteX9" fmla="*/ 1 w 957944"/>
                <a:gd name="connsiteY9" fmla="*/ 57876 h 957944"/>
                <a:gd name="connsiteX10" fmla="*/ 57877 w 957944"/>
                <a:gd name="connsiteY10" fmla="*/ 0 h 957944"/>
                <a:gd name="connsiteX11" fmla="*/ 900068 w 957944"/>
                <a:gd name="connsiteY11" fmla="*/ 0 h 957944"/>
                <a:gd name="connsiteX12" fmla="*/ 957944 w 957944"/>
                <a:gd name="connsiteY12" fmla="*/ 57876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7944" h="957944">
                  <a:moveTo>
                    <a:pt x="957944" y="57876"/>
                  </a:moveTo>
                  <a:cubicBezTo>
                    <a:pt x="957944" y="89840"/>
                    <a:pt x="932032" y="115752"/>
                    <a:pt x="900068" y="115752"/>
                  </a:cubicBezTo>
                  <a:lnTo>
                    <a:pt x="115753" y="115751"/>
                  </a:lnTo>
                  <a:lnTo>
                    <a:pt x="115752" y="900068"/>
                  </a:lnTo>
                  <a:cubicBezTo>
                    <a:pt x="115752" y="932032"/>
                    <a:pt x="89840" y="957944"/>
                    <a:pt x="57876" y="957944"/>
                  </a:cubicBezTo>
                  <a:lnTo>
                    <a:pt x="57877" y="957943"/>
                  </a:lnTo>
                  <a:cubicBezTo>
                    <a:pt x="25913" y="957943"/>
                    <a:pt x="1" y="932031"/>
                    <a:pt x="1" y="900067"/>
                  </a:cubicBezTo>
                  <a:lnTo>
                    <a:pt x="1" y="57880"/>
                  </a:lnTo>
                  <a:lnTo>
                    <a:pt x="0" y="57875"/>
                  </a:lnTo>
                  <a:lnTo>
                    <a:pt x="1" y="57876"/>
                  </a:lnTo>
                  <a:cubicBezTo>
                    <a:pt x="1" y="25912"/>
                    <a:pt x="25913" y="0"/>
                    <a:pt x="57877" y="0"/>
                  </a:cubicBezTo>
                  <a:lnTo>
                    <a:pt x="900068" y="0"/>
                  </a:lnTo>
                  <a:cubicBezTo>
                    <a:pt x="932032" y="0"/>
                    <a:pt x="957944" y="25912"/>
                    <a:pt x="957944" y="578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123">
              <a:extLst>
                <a:ext uri="{FF2B5EF4-FFF2-40B4-BE49-F238E27FC236}">
                  <a16:creationId xmlns:a16="http://schemas.microsoft.com/office/drawing/2014/main" id="{E19B6CB4-34E2-403F-AE6C-5B29FDC3C680}"/>
                </a:ext>
              </a:extLst>
            </p:cNvPr>
            <p:cNvSpPr/>
            <p:nvPr/>
          </p:nvSpPr>
          <p:spPr>
            <a:xfrm rot="5400000" flipH="1">
              <a:off x="4102040" y="4857825"/>
              <a:ext cx="523725" cy="523725"/>
            </a:xfrm>
            <a:custGeom>
              <a:avLst/>
              <a:gdLst>
                <a:gd name="connsiteX0" fmla="*/ 957944 w 957944"/>
                <a:gd name="connsiteY0" fmla="*/ 57876 h 957944"/>
                <a:gd name="connsiteX1" fmla="*/ 900068 w 957944"/>
                <a:gd name="connsiteY1" fmla="*/ 115752 h 957944"/>
                <a:gd name="connsiteX2" fmla="*/ 115753 w 957944"/>
                <a:gd name="connsiteY2" fmla="*/ 115751 h 957944"/>
                <a:gd name="connsiteX3" fmla="*/ 115752 w 957944"/>
                <a:gd name="connsiteY3" fmla="*/ 900068 h 957944"/>
                <a:gd name="connsiteX4" fmla="*/ 57876 w 957944"/>
                <a:gd name="connsiteY4" fmla="*/ 957944 h 957944"/>
                <a:gd name="connsiteX5" fmla="*/ 57877 w 957944"/>
                <a:gd name="connsiteY5" fmla="*/ 957943 h 957944"/>
                <a:gd name="connsiteX6" fmla="*/ 1 w 957944"/>
                <a:gd name="connsiteY6" fmla="*/ 900067 h 957944"/>
                <a:gd name="connsiteX7" fmla="*/ 1 w 957944"/>
                <a:gd name="connsiteY7" fmla="*/ 57880 h 957944"/>
                <a:gd name="connsiteX8" fmla="*/ 0 w 957944"/>
                <a:gd name="connsiteY8" fmla="*/ 57875 h 957944"/>
                <a:gd name="connsiteX9" fmla="*/ 1 w 957944"/>
                <a:gd name="connsiteY9" fmla="*/ 57876 h 957944"/>
                <a:gd name="connsiteX10" fmla="*/ 57877 w 957944"/>
                <a:gd name="connsiteY10" fmla="*/ 0 h 957944"/>
                <a:gd name="connsiteX11" fmla="*/ 900068 w 957944"/>
                <a:gd name="connsiteY11" fmla="*/ 0 h 957944"/>
                <a:gd name="connsiteX12" fmla="*/ 957944 w 957944"/>
                <a:gd name="connsiteY12" fmla="*/ 57876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7944" h="957944">
                  <a:moveTo>
                    <a:pt x="957944" y="57876"/>
                  </a:moveTo>
                  <a:cubicBezTo>
                    <a:pt x="957944" y="89840"/>
                    <a:pt x="932032" y="115752"/>
                    <a:pt x="900068" y="115752"/>
                  </a:cubicBezTo>
                  <a:lnTo>
                    <a:pt x="115753" y="115751"/>
                  </a:lnTo>
                  <a:lnTo>
                    <a:pt x="115752" y="900068"/>
                  </a:lnTo>
                  <a:cubicBezTo>
                    <a:pt x="115752" y="932032"/>
                    <a:pt x="89840" y="957944"/>
                    <a:pt x="57876" y="957944"/>
                  </a:cubicBezTo>
                  <a:lnTo>
                    <a:pt x="57877" y="957943"/>
                  </a:lnTo>
                  <a:cubicBezTo>
                    <a:pt x="25913" y="957943"/>
                    <a:pt x="1" y="932031"/>
                    <a:pt x="1" y="900067"/>
                  </a:cubicBezTo>
                  <a:lnTo>
                    <a:pt x="1" y="57880"/>
                  </a:lnTo>
                  <a:lnTo>
                    <a:pt x="0" y="57875"/>
                  </a:lnTo>
                  <a:lnTo>
                    <a:pt x="1" y="57876"/>
                  </a:lnTo>
                  <a:cubicBezTo>
                    <a:pt x="1" y="25912"/>
                    <a:pt x="25913" y="0"/>
                    <a:pt x="57877" y="0"/>
                  </a:cubicBezTo>
                  <a:lnTo>
                    <a:pt x="900068" y="0"/>
                  </a:lnTo>
                  <a:cubicBezTo>
                    <a:pt x="932032" y="0"/>
                    <a:pt x="957944" y="25912"/>
                    <a:pt x="957944" y="578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123C8FC-8276-4499-B01B-2FF74B906AB3}"/>
              </a:ext>
            </a:extLst>
          </p:cNvPr>
          <p:cNvGrpSpPr/>
          <p:nvPr/>
        </p:nvGrpSpPr>
        <p:grpSpPr>
          <a:xfrm>
            <a:off x="6024589" y="1688642"/>
            <a:ext cx="4590496" cy="876700"/>
            <a:chOff x="6024589" y="1688642"/>
            <a:chExt cx="4590496" cy="8767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C2D15C5-EBC5-4A0D-A756-E28FAAAE196E}"/>
                </a:ext>
              </a:extLst>
            </p:cNvPr>
            <p:cNvGrpSpPr/>
            <p:nvPr/>
          </p:nvGrpSpPr>
          <p:grpSpPr>
            <a:xfrm>
              <a:off x="6024589" y="1856469"/>
              <a:ext cx="560974" cy="572862"/>
              <a:chOff x="6028511" y="1792967"/>
              <a:chExt cx="560974" cy="572862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2860C53-74EC-42C5-BE9E-C5FDF11D59AF}"/>
                  </a:ext>
                </a:extLst>
              </p:cNvPr>
              <p:cNvSpPr/>
              <p:nvPr/>
            </p:nvSpPr>
            <p:spPr>
              <a:xfrm>
                <a:off x="6096000" y="1872344"/>
                <a:ext cx="493485" cy="493485"/>
              </a:xfrm>
              <a:prstGeom prst="rect">
                <a:avLst/>
              </a:prstGeom>
              <a:solidFill>
                <a:srgbClr val="99E1E5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89CB8AF-9003-482D-A047-3217E4B284BE}"/>
                  </a:ext>
                </a:extLst>
              </p:cNvPr>
              <p:cNvSpPr/>
              <p:nvPr/>
            </p:nvSpPr>
            <p:spPr>
              <a:xfrm>
                <a:off x="6028511" y="1792967"/>
                <a:ext cx="493485" cy="4934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46B0572-4025-473F-9230-667308B073C5}"/>
                  </a:ext>
                </a:extLst>
              </p:cNvPr>
              <p:cNvSpPr txBox="1"/>
              <p:nvPr/>
            </p:nvSpPr>
            <p:spPr>
              <a:xfrm>
                <a:off x="6122890" y="1881869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1</a:t>
                </a:r>
                <a:endParaRPr lang="zh-CN" altLang="en-US" b="1" dirty="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56C9859-109D-41B7-A789-27BF0540544F}"/>
                </a:ext>
              </a:extLst>
            </p:cNvPr>
            <p:cNvGrpSpPr/>
            <p:nvPr/>
          </p:nvGrpSpPr>
          <p:grpSpPr>
            <a:xfrm>
              <a:off x="6664012" y="1688642"/>
              <a:ext cx="3951073" cy="876700"/>
              <a:chOff x="6664012" y="1688642"/>
              <a:chExt cx="3951073" cy="876700"/>
            </a:xfrm>
          </p:grpSpPr>
          <p:sp>
            <p:nvSpPr>
              <p:cNvPr id="40" name="í$1íḍé">
                <a:extLst>
                  <a:ext uri="{FF2B5EF4-FFF2-40B4-BE49-F238E27FC236}">
                    <a16:creationId xmlns:a16="http://schemas.microsoft.com/office/drawing/2014/main" id="{1FCF4ED7-DDC5-4C0B-8D8D-E06BFA822A00}"/>
                  </a:ext>
                </a:extLst>
              </p:cNvPr>
              <p:cNvSpPr txBox="1"/>
              <p:nvPr/>
            </p:nvSpPr>
            <p:spPr bwMode="auto">
              <a:xfrm>
                <a:off x="6664012" y="1688642"/>
                <a:ext cx="2506622" cy="3864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展开折叠</a:t>
                </a:r>
                <a:endPara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1" name="ïšlîḓe">
                <a:extLst>
                  <a:ext uri="{FF2B5EF4-FFF2-40B4-BE49-F238E27FC236}">
                    <a16:creationId xmlns:a16="http://schemas.microsoft.com/office/drawing/2014/main" id="{FFC17D1A-FDFF-4104-A837-EDD524865AA5}"/>
                  </a:ext>
                </a:extLst>
              </p:cNvPr>
              <p:cNvSpPr/>
              <p:nvPr/>
            </p:nvSpPr>
            <p:spPr bwMode="auto">
              <a:xfrm>
                <a:off x="6664012" y="1974172"/>
                <a:ext cx="3951073" cy="591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展开或折叠家族树谱所有树节点</a:t>
                </a: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C750EC6-85BF-4BE8-8AC4-5D0697BD2E0A}"/>
              </a:ext>
            </a:extLst>
          </p:cNvPr>
          <p:cNvGrpSpPr/>
          <p:nvPr/>
        </p:nvGrpSpPr>
        <p:grpSpPr>
          <a:xfrm>
            <a:off x="6024589" y="2884318"/>
            <a:ext cx="4597901" cy="876700"/>
            <a:chOff x="6024589" y="2884318"/>
            <a:chExt cx="4597901" cy="87670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379C077-315C-4FE4-826C-C0B79B9DC3CC}"/>
                </a:ext>
              </a:extLst>
            </p:cNvPr>
            <p:cNvGrpSpPr/>
            <p:nvPr/>
          </p:nvGrpSpPr>
          <p:grpSpPr>
            <a:xfrm>
              <a:off x="6024589" y="3027143"/>
              <a:ext cx="560974" cy="572862"/>
              <a:chOff x="6028511" y="1792967"/>
              <a:chExt cx="560974" cy="572862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EB80BC9-8ED5-46FA-B276-7EAFF4EB0E69}"/>
                  </a:ext>
                </a:extLst>
              </p:cNvPr>
              <p:cNvSpPr/>
              <p:nvPr/>
            </p:nvSpPr>
            <p:spPr>
              <a:xfrm>
                <a:off x="6096000" y="1872344"/>
                <a:ext cx="493485" cy="493485"/>
              </a:xfrm>
              <a:prstGeom prst="rect">
                <a:avLst/>
              </a:prstGeom>
              <a:solidFill>
                <a:srgbClr val="FBAFAF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E70670E-2631-42DE-A9BC-E18D4413FD62}"/>
                  </a:ext>
                </a:extLst>
              </p:cNvPr>
              <p:cNvSpPr/>
              <p:nvPr/>
            </p:nvSpPr>
            <p:spPr>
              <a:xfrm>
                <a:off x="6028511" y="1792967"/>
                <a:ext cx="493485" cy="4934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8B06109-5D43-4A69-AD5B-CB4210394CA0}"/>
                  </a:ext>
                </a:extLst>
              </p:cNvPr>
              <p:cNvSpPr txBox="1"/>
              <p:nvPr/>
            </p:nvSpPr>
            <p:spPr>
              <a:xfrm>
                <a:off x="6122890" y="1881869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2</a:t>
                </a:r>
                <a:endParaRPr lang="zh-CN" altLang="en-US" b="1" dirty="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D2310E5-4B21-4540-892C-3717C0CA687D}"/>
                </a:ext>
              </a:extLst>
            </p:cNvPr>
            <p:cNvGrpSpPr/>
            <p:nvPr/>
          </p:nvGrpSpPr>
          <p:grpSpPr>
            <a:xfrm>
              <a:off x="6671417" y="2884318"/>
              <a:ext cx="3951073" cy="876700"/>
              <a:chOff x="6664012" y="1688642"/>
              <a:chExt cx="3951073" cy="876700"/>
            </a:xfrm>
          </p:grpSpPr>
          <p:sp>
            <p:nvSpPr>
              <p:cNvPr id="48" name="í$1íḍé">
                <a:extLst>
                  <a:ext uri="{FF2B5EF4-FFF2-40B4-BE49-F238E27FC236}">
                    <a16:creationId xmlns:a16="http://schemas.microsoft.com/office/drawing/2014/main" id="{2D7F9653-C53B-46C3-878D-990433D8E132}"/>
                  </a:ext>
                </a:extLst>
              </p:cNvPr>
              <p:cNvSpPr txBox="1"/>
              <p:nvPr/>
            </p:nvSpPr>
            <p:spPr bwMode="auto">
              <a:xfrm>
                <a:off x="6664012" y="1688642"/>
                <a:ext cx="2506622" cy="3864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定位到我</a:t>
                </a:r>
                <a:endPara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9" name="ïšlîḓe">
                <a:extLst>
                  <a:ext uri="{FF2B5EF4-FFF2-40B4-BE49-F238E27FC236}">
                    <a16:creationId xmlns:a16="http://schemas.microsoft.com/office/drawing/2014/main" id="{B3077850-CFCC-44FA-AF8D-453F12803C47}"/>
                  </a:ext>
                </a:extLst>
              </p:cNvPr>
              <p:cNvSpPr/>
              <p:nvPr/>
            </p:nvSpPr>
            <p:spPr bwMode="auto">
              <a:xfrm>
                <a:off x="6664012" y="1974172"/>
                <a:ext cx="3951073" cy="591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在家族树中定位到“我”的位置</a:t>
                </a: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B9C2BB9-5F35-4470-96AE-5B677CC8CBE3}"/>
              </a:ext>
            </a:extLst>
          </p:cNvPr>
          <p:cNvGrpSpPr/>
          <p:nvPr/>
        </p:nvGrpSpPr>
        <p:grpSpPr>
          <a:xfrm>
            <a:off x="6024589" y="4085586"/>
            <a:ext cx="4597901" cy="876700"/>
            <a:chOff x="6024589" y="4085586"/>
            <a:chExt cx="4597901" cy="876700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180B1084-774D-477D-B200-D0293C0A7699}"/>
                </a:ext>
              </a:extLst>
            </p:cNvPr>
            <p:cNvGrpSpPr/>
            <p:nvPr/>
          </p:nvGrpSpPr>
          <p:grpSpPr>
            <a:xfrm>
              <a:off x="6024589" y="4197817"/>
              <a:ext cx="560974" cy="572862"/>
              <a:chOff x="6028511" y="1792967"/>
              <a:chExt cx="560974" cy="572862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9C521E8-39AA-4DD5-B5E7-99D636CF6CC2}"/>
                  </a:ext>
                </a:extLst>
              </p:cNvPr>
              <p:cNvSpPr/>
              <p:nvPr/>
            </p:nvSpPr>
            <p:spPr>
              <a:xfrm>
                <a:off x="6096000" y="1872344"/>
                <a:ext cx="493485" cy="493485"/>
              </a:xfrm>
              <a:prstGeom prst="rect">
                <a:avLst/>
              </a:prstGeom>
              <a:solidFill>
                <a:srgbClr val="99E1E5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70D885B-E525-421C-94C6-F5B42F0349DA}"/>
                  </a:ext>
                </a:extLst>
              </p:cNvPr>
              <p:cNvSpPr/>
              <p:nvPr/>
            </p:nvSpPr>
            <p:spPr>
              <a:xfrm>
                <a:off x="6028511" y="1792967"/>
                <a:ext cx="493485" cy="4934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8316257-60A9-4F0D-8BDA-A3ADB6908EFD}"/>
                  </a:ext>
                </a:extLst>
              </p:cNvPr>
              <p:cNvSpPr txBox="1"/>
              <p:nvPr/>
            </p:nvSpPr>
            <p:spPr>
              <a:xfrm>
                <a:off x="6122890" y="1881869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3</a:t>
                </a:r>
                <a:endParaRPr lang="zh-CN" altLang="en-US" b="1" dirty="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6E484C35-C172-4AEF-9367-3B8314C3F9D3}"/>
                </a:ext>
              </a:extLst>
            </p:cNvPr>
            <p:cNvGrpSpPr/>
            <p:nvPr/>
          </p:nvGrpSpPr>
          <p:grpSpPr>
            <a:xfrm>
              <a:off x="6671417" y="4085586"/>
              <a:ext cx="3951073" cy="876700"/>
              <a:chOff x="6664012" y="1688642"/>
              <a:chExt cx="3951073" cy="876700"/>
            </a:xfrm>
          </p:grpSpPr>
          <p:sp>
            <p:nvSpPr>
              <p:cNvPr id="55" name="í$1íḍé">
                <a:extLst>
                  <a:ext uri="{FF2B5EF4-FFF2-40B4-BE49-F238E27FC236}">
                    <a16:creationId xmlns:a16="http://schemas.microsoft.com/office/drawing/2014/main" id="{983B22A9-BBD8-48AC-BF9C-397F40C96FF8}"/>
                  </a:ext>
                </a:extLst>
              </p:cNvPr>
              <p:cNvSpPr txBox="1"/>
              <p:nvPr/>
            </p:nvSpPr>
            <p:spPr bwMode="auto">
              <a:xfrm>
                <a:off x="6664012" y="1688642"/>
                <a:ext cx="2506622" cy="3864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搜索成员</a:t>
                </a:r>
                <a:endPara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6" name="ïšlîḓe">
                <a:extLst>
                  <a:ext uri="{FF2B5EF4-FFF2-40B4-BE49-F238E27FC236}">
                    <a16:creationId xmlns:a16="http://schemas.microsoft.com/office/drawing/2014/main" id="{8F7D4309-EED1-419E-943B-FE18F60EF02F}"/>
                  </a:ext>
                </a:extLst>
              </p:cNvPr>
              <p:cNvSpPr/>
              <p:nvPr/>
            </p:nvSpPr>
            <p:spPr bwMode="auto">
              <a:xfrm>
                <a:off x="6664012" y="1974172"/>
                <a:ext cx="3951073" cy="591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模糊查询家族成员，可进行定位</a:t>
                </a: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CD07C36-450D-470A-99EC-9A7B4751BCA8}"/>
              </a:ext>
            </a:extLst>
          </p:cNvPr>
          <p:cNvGrpSpPr/>
          <p:nvPr/>
        </p:nvGrpSpPr>
        <p:grpSpPr>
          <a:xfrm>
            <a:off x="9178039" y="704383"/>
            <a:ext cx="2580843" cy="486756"/>
            <a:chOff x="9611196" y="704383"/>
            <a:chExt cx="2147686" cy="48675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CB3D523-E7E3-46C4-AED4-44D4F480213A}"/>
                </a:ext>
              </a:extLst>
            </p:cNvPr>
            <p:cNvGrpSpPr/>
            <p:nvPr/>
          </p:nvGrpSpPr>
          <p:grpSpPr>
            <a:xfrm>
              <a:off x="9611196" y="704383"/>
              <a:ext cx="1895010" cy="486756"/>
              <a:chOff x="1498110" y="-1014500"/>
              <a:chExt cx="1384790" cy="486756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0529C8B-9E0D-4E62-B067-4C8230B23550}"/>
                  </a:ext>
                </a:extLst>
              </p:cNvPr>
              <p:cNvSpPr/>
              <p:nvPr/>
            </p:nvSpPr>
            <p:spPr>
              <a:xfrm>
                <a:off x="1549400" y="-946844"/>
                <a:ext cx="1333500" cy="419100"/>
              </a:xfrm>
              <a:prstGeom prst="rect">
                <a:avLst/>
              </a:prstGeom>
              <a:solidFill>
                <a:srgbClr val="99E1E5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6E5D51D-62F7-4C6B-A6E0-FDE6AE8FBB13}"/>
                  </a:ext>
                </a:extLst>
              </p:cNvPr>
              <p:cNvSpPr/>
              <p:nvPr/>
            </p:nvSpPr>
            <p:spPr>
              <a:xfrm>
                <a:off x="1498110" y="-1014500"/>
                <a:ext cx="1333500" cy="4191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C1B5C78-BDBA-45DE-9FD0-DD368B1D7122}"/>
                </a:ext>
              </a:extLst>
            </p:cNvPr>
            <p:cNvSpPr txBox="1"/>
            <p:nvPr/>
          </p:nvSpPr>
          <p:spPr>
            <a:xfrm>
              <a:off x="9815721" y="704383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4.2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家族树谱</a:t>
              </a:r>
            </a:p>
          </p:txBody>
        </p: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8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758CD51-C8FD-4870-9C3A-E40C77851267}"/>
              </a:ext>
            </a:extLst>
          </p:cNvPr>
          <p:cNvGrpSpPr/>
          <p:nvPr/>
        </p:nvGrpSpPr>
        <p:grpSpPr>
          <a:xfrm>
            <a:off x="2203060" y="1267339"/>
            <a:ext cx="3521478" cy="2401995"/>
            <a:chOff x="2203060" y="1267339"/>
            <a:chExt cx="3521478" cy="24019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B64BE6-4D08-4CE8-AD62-41CB5B809449}"/>
                </a:ext>
              </a:extLst>
            </p:cNvPr>
            <p:cNvSpPr/>
            <p:nvPr/>
          </p:nvSpPr>
          <p:spPr>
            <a:xfrm>
              <a:off x="2518433" y="1267339"/>
              <a:ext cx="2702943" cy="1921328"/>
            </a:xfrm>
            <a:prstGeom prst="rect">
              <a:avLst/>
            </a:prstGeom>
            <a:noFill/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Group 4">
              <a:extLst>
                <a:ext uri="{FF2B5EF4-FFF2-40B4-BE49-F238E27FC236}">
                  <a16:creationId xmlns:a16="http://schemas.microsoft.com/office/drawing/2014/main" id="{93588CCC-FD85-4392-A3B6-E648B75ABC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03060" y="1898918"/>
              <a:ext cx="1920316" cy="1770416"/>
              <a:chOff x="3390" y="1139"/>
              <a:chExt cx="2165" cy="1996"/>
            </a:xfrm>
            <a:solidFill>
              <a:srgbClr val="FFED34"/>
            </a:solidFill>
          </p:grpSpPr>
          <p:grpSp>
            <p:nvGrpSpPr>
              <p:cNvPr id="34" name="Group 205">
                <a:extLst>
                  <a:ext uri="{FF2B5EF4-FFF2-40B4-BE49-F238E27FC236}">
                    <a16:creationId xmlns:a16="http://schemas.microsoft.com/office/drawing/2014/main" id="{06242F89-F7AB-476E-91B5-2A44220BCB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0" y="1139"/>
                <a:ext cx="2165" cy="1390"/>
                <a:chOff x="3390" y="1139"/>
                <a:chExt cx="2165" cy="1390"/>
              </a:xfrm>
              <a:grpFill/>
            </p:grpSpPr>
            <p:sp>
              <p:nvSpPr>
                <p:cNvPr id="141" name="Oval 5">
                  <a:extLst>
                    <a:ext uri="{FF2B5EF4-FFF2-40B4-BE49-F238E27FC236}">
                      <a16:creationId xmlns:a16="http://schemas.microsoft.com/office/drawing/2014/main" id="{4C6B5B65-829F-4F3A-8BF4-C0853B08CB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Oval 6">
                  <a:extLst>
                    <a:ext uri="{FF2B5EF4-FFF2-40B4-BE49-F238E27FC236}">
                      <a16:creationId xmlns:a16="http://schemas.microsoft.com/office/drawing/2014/main" id="{5B521D98-A501-4999-9AB8-5FCBE92F9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Oval 7">
                  <a:extLst>
                    <a:ext uri="{FF2B5EF4-FFF2-40B4-BE49-F238E27FC236}">
                      <a16:creationId xmlns:a16="http://schemas.microsoft.com/office/drawing/2014/main" id="{0D60CBB7-9916-4616-B779-33E8D20CB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Oval 8">
                  <a:extLst>
                    <a:ext uri="{FF2B5EF4-FFF2-40B4-BE49-F238E27FC236}">
                      <a16:creationId xmlns:a16="http://schemas.microsoft.com/office/drawing/2014/main" id="{9D5F0B73-B750-43E4-96F2-7EF5EF5A5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139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Oval 9">
                  <a:extLst>
                    <a:ext uri="{FF2B5EF4-FFF2-40B4-BE49-F238E27FC236}">
                      <a16:creationId xmlns:a16="http://schemas.microsoft.com/office/drawing/2014/main" id="{5D797835-77BB-4A5D-968F-CDB11C6044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Oval 10">
                  <a:extLst>
                    <a:ext uri="{FF2B5EF4-FFF2-40B4-BE49-F238E27FC236}">
                      <a16:creationId xmlns:a16="http://schemas.microsoft.com/office/drawing/2014/main" id="{DFA28F46-B2F6-4EEF-B435-0584037F8F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139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Oval 11">
                  <a:extLst>
                    <a:ext uri="{FF2B5EF4-FFF2-40B4-BE49-F238E27FC236}">
                      <a16:creationId xmlns:a16="http://schemas.microsoft.com/office/drawing/2014/main" id="{5B911722-BA95-44B6-86CA-E586361BF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Oval 12">
                  <a:extLst>
                    <a:ext uri="{FF2B5EF4-FFF2-40B4-BE49-F238E27FC236}">
                      <a16:creationId xmlns:a16="http://schemas.microsoft.com/office/drawing/2014/main" id="{CB11EC57-99CF-420C-9AAB-E7C19C8715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139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Oval 13">
                  <a:extLst>
                    <a:ext uri="{FF2B5EF4-FFF2-40B4-BE49-F238E27FC236}">
                      <a16:creationId xmlns:a16="http://schemas.microsoft.com/office/drawing/2014/main" id="{259F2B7D-2327-49B8-B425-A19E9D1560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Oval 14">
                  <a:extLst>
                    <a:ext uri="{FF2B5EF4-FFF2-40B4-BE49-F238E27FC236}">
                      <a16:creationId xmlns:a16="http://schemas.microsoft.com/office/drawing/2014/main" id="{41C6BB08-0AD9-40BC-83EE-C5F5B18CB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9DCD5B4E-876E-4601-9D7A-1BC529E110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Oval 16">
                  <a:extLst>
                    <a:ext uri="{FF2B5EF4-FFF2-40B4-BE49-F238E27FC236}">
                      <a16:creationId xmlns:a16="http://schemas.microsoft.com/office/drawing/2014/main" id="{55B78A5A-E3C8-4ACB-9C17-1B95AA6D1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Oval 17">
                  <a:extLst>
                    <a:ext uri="{FF2B5EF4-FFF2-40B4-BE49-F238E27FC236}">
                      <a16:creationId xmlns:a16="http://schemas.microsoft.com/office/drawing/2014/main" id="{65C81910-23F5-4A3A-A89A-6F33F2A38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139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Oval 18">
                  <a:extLst>
                    <a:ext uri="{FF2B5EF4-FFF2-40B4-BE49-F238E27FC236}">
                      <a16:creationId xmlns:a16="http://schemas.microsoft.com/office/drawing/2014/main" id="{C607F0AD-9C04-452E-9654-FA1D28DD76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Oval 19">
                  <a:extLst>
                    <a:ext uri="{FF2B5EF4-FFF2-40B4-BE49-F238E27FC236}">
                      <a16:creationId xmlns:a16="http://schemas.microsoft.com/office/drawing/2014/main" id="{A0AE4BDC-5671-44DB-AB62-EEE5984C1A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139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Oval 20">
                  <a:extLst>
                    <a:ext uri="{FF2B5EF4-FFF2-40B4-BE49-F238E27FC236}">
                      <a16:creationId xmlns:a16="http://schemas.microsoft.com/office/drawing/2014/main" id="{2AE40481-B758-40CC-9CD9-EF8E4E5C77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Oval 21">
                  <a:extLst>
                    <a:ext uri="{FF2B5EF4-FFF2-40B4-BE49-F238E27FC236}">
                      <a16:creationId xmlns:a16="http://schemas.microsoft.com/office/drawing/2014/main" id="{854E19A2-65C9-4133-800D-8A5DBFD529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139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Oval 22">
                  <a:extLst>
                    <a:ext uri="{FF2B5EF4-FFF2-40B4-BE49-F238E27FC236}">
                      <a16:creationId xmlns:a16="http://schemas.microsoft.com/office/drawing/2014/main" id="{089B4E35-B52E-4887-A042-70BB773F0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Oval 23">
                  <a:extLst>
                    <a:ext uri="{FF2B5EF4-FFF2-40B4-BE49-F238E27FC236}">
                      <a16:creationId xmlns:a16="http://schemas.microsoft.com/office/drawing/2014/main" id="{9BFF11C6-925D-426E-A1EB-C452AB3B5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Oval 24">
                  <a:extLst>
                    <a:ext uri="{FF2B5EF4-FFF2-40B4-BE49-F238E27FC236}">
                      <a16:creationId xmlns:a16="http://schemas.microsoft.com/office/drawing/2014/main" id="{ABF8E281-B700-48B4-95B7-2DD727A876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Oval 25">
                  <a:extLst>
                    <a:ext uri="{FF2B5EF4-FFF2-40B4-BE49-F238E27FC236}">
                      <a16:creationId xmlns:a16="http://schemas.microsoft.com/office/drawing/2014/main" id="{FDFA92E7-0333-41D1-8FCF-BB63B8768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Oval 26">
                  <a:extLst>
                    <a:ext uri="{FF2B5EF4-FFF2-40B4-BE49-F238E27FC236}">
                      <a16:creationId xmlns:a16="http://schemas.microsoft.com/office/drawing/2014/main" id="{A2ED03E2-1EA0-441D-95A5-2155D2E0B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25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Oval 27">
                  <a:extLst>
                    <a:ext uri="{FF2B5EF4-FFF2-40B4-BE49-F238E27FC236}">
                      <a16:creationId xmlns:a16="http://schemas.microsoft.com/office/drawing/2014/main" id="{38F0B01E-3B74-42F3-8712-DD161C784F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Oval 28">
                  <a:extLst>
                    <a:ext uri="{FF2B5EF4-FFF2-40B4-BE49-F238E27FC236}">
                      <a16:creationId xmlns:a16="http://schemas.microsoft.com/office/drawing/2014/main" id="{5EF9D226-AA37-4C7D-B652-4903083B03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25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Oval 29">
                  <a:extLst>
                    <a:ext uri="{FF2B5EF4-FFF2-40B4-BE49-F238E27FC236}">
                      <a16:creationId xmlns:a16="http://schemas.microsoft.com/office/drawing/2014/main" id="{8F9742D8-430D-4366-97C0-C3E82DD3E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Oval 30">
                  <a:extLst>
                    <a:ext uri="{FF2B5EF4-FFF2-40B4-BE49-F238E27FC236}">
                      <a16:creationId xmlns:a16="http://schemas.microsoft.com/office/drawing/2014/main" id="{5791A97C-F3CB-4A7D-BFA6-C4C3E3AEC4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25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Oval 31">
                  <a:extLst>
                    <a:ext uri="{FF2B5EF4-FFF2-40B4-BE49-F238E27FC236}">
                      <a16:creationId xmlns:a16="http://schemas.microsoft.com/office/drawing/2014/main" id="{AD187D03-CE8E-443D-BF7B-BAA380129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Oval 32">
                  <a:extLst>
                    <a:ext uri="{FF2B5EF4-FFF2-40B4-BE49-F238E27FC236}">
                      <a16:creationId xmlns:a16="http://schemas.microsoft.com/office/drawing/2014/main" id="{695EFC4C-BBAE-49AA-913D-468AE2D40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Oval 33">
                  <a:extLst>
                    <a:ext uri="{FF2B5EF4-FFF2-40B4-BE49-F238E27FC236}">
                      <a16:creationId xmlns:a16="http://schemas.microsoft.com/office/drawing/2014/main" id="{B877B743-CE2E-4124-8F1D-4D0DC8B0D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Oval 34">
                  <a:extLst>
                    <a:ext uri="{FF2B5EF4-FFF2-40B4-BE49-F238E27FC236}">
                      <a16:creationId xmlns:a16="http://schemas.microsoft.com/office/drawing/2014/main" id="{C650DDF4-56E1-4B89-AD4A-13D384189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Oval 35">
                  <a:extLst>
                    <a:ext uri="{FF2B5EF4-FFF2-40B4-BE49-F238E27FC236}">
                      <a16:creationId xmlns:a16="http://schemas.microsoft.com/office/drawing/2014/main" id="{CDC3E1A4-A4C2-4EF5-9036-F24898919A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25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Oval 36">
                  <a:extLst>
                    <a:ext uri="{FF2B5EF4-FFF2-40B4-BE49-F238E27FC236}">
                      <a16:creationId xmlns:a16="http://schemas.microsoft.com/office/drawing/2014/main" id="{EBBDD2C5-B704-4147-A975-E69116823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Oval 37">
                  <a:extLst>
                    <a:ext uri="{FF2B5EF4-FFF2-40B4-BE49-F238E27FC236}">
                      <a16:creationId xmlns:a16="http://schemas.microsoft.com/office/drawing/2014/main" id="{01C327CB-B7A5-4848-B55F-35414F6CE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25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Oval 38">
                  <a:extLst>
                    <a:ext uri="{FF2B5EF4-FFF2-40B4-BE49-F238E27FC236}">
                      <a16:creationId xmlns:a16="http://schemas.microsoft.com/office/drawing/2014/main" id="{912BFB66-69E7-4730-950A-760A7BB2E6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Oval 39">
                  <a:extLst>
                    <a:ext uri="{FF2B5EF4-FFF2-40B4-BE49-F238E27FC236}">
                      <a16:creationId xmlns:a16="http://schemas.microsoft.com/office/drawing/2014/main" id="{6F230A67-218A-46AD-AA3C-8A988BF457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25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Oval 40">
                  <a:extLst>
                    <a:ext uri="{FF2B5EF4-FFF2-40B4-BE49-F238E27FC236}">
                      <a16:creationId xmlns:a16="http://schemas.microsoft.com/office/drawing/2014/main" id="{AD716A45-83AF-4B9C-8C19-EBE42A115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Oval 41">
                  <a:extLst>
                    <a:ext uri="{FF2B5EF4-FFF2-40B4-BE49-F238E27FC236}">
                      <a16:creationId xmlns:a16="http://schemas.microsoft.com/office/drawing/2014/main" id="{62A89ED0-2538-476B-96FB-749C9E2192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Oval 42">
                  <a:extLst>
                    <a:ext uri="{FF2B5EF4-FFF2-40B4-BE49-F238E27FC236}">
                      <a16:creationId xmlns:a16="http://schemas.microsoft.com/office/drawing/2014/main" id="{9450A93A-E145-42F7-8D97-C94491222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Oval 43">
                  <a:extLst>
                    <a:ext uri="{FF2B5EF4-FFF2-40B4-BE49-F238E27FC236}">
                      <a16:creationId xmlns:a16="http://schemas.microsoft.com/office/drawing/2014/main" id="{061CD992-A79D-4D59-ADB2-60BCF69357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Oval 44">
                  <a:extLst>
                    <a:ext uri="{FF2B5EF4-FFF2-40B4-BE49-F238E27FC236}">
                      <a16:creationId xmlns:a16="http://schemas.microsoft.com/office/drawing/2014/main" id="{A8C7A89C-DB59-4012-B0BD-FA70CD3000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37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Oval 45">
                  <a:extLst>
                    <a:ext uri="{FF2B5EF4-FFF2-40B4-BE49-F238E27FC236}">
                      <a16:creationId xmlns:a16="http://schemas.microsoft.com/office/drawing/2014/main" id="{BEBAF9EF-56F6-448B-AC1D-7FC9E4C95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Oval 46">
                  <a:extLst>
                    <a:ext uri="{FF2B5EF4-FFF2-40B4-BE49-F238E27FC236}">
                      <a16:creationId xmlns:a16="http://schemas.microsoft.com/office/drawing/2014/main" id="{D0F179D3-6149-487A-94B7-65D1750242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37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Oval 47">
                  <a:extLst>
                    <a:ext uri="{FF2B5EF4-FFF2-40B4-BE49-F238E27FC236}">
                      <a16:creationId xmlns:a16="http://schemas.microsoft.com/office/drawing/2014/main" id="{38DF79E2-ADEB-4274-A66B-D8B8983441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Oval 48">
                  <a:extLst>
                    <a:ext uri="{FF2B5EF4-FFF2-40B4-BE49-F238E27FC236}">
                      <a16:creationId xmlns:a16="http://schemas.microsoft.com/office/drawing/2014/main" id="{92B416D2-B298-4B8D-B508-76B4E4463E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37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Oval 49">
                  <a:extLst>
                    <a:ext uri="{FF2B5EF4-FFF2-40B4-BE49-F238E27FC236}">
                      <a16:creationId xmlns:a16="http://schemas.microsoft.com/office/drawing/2014/main" id="{BA41405B-8B91-4407-A928-19A7A8671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Oval 50">
                  <a:extLst>
                    <a:ext uri="{FF2B5EF4-FFF2-40B4-BE49-F238E27FC236}">
                      <a16:creationId xmlns:a16="http://schemas.microsoft.com/office/drawing/2014/main" id="{FFF4E788-17AC-4261-B823-1F463A9A8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Oval 51">
                  <a:extLst>
                    <a:ext uri="{FF2B5EF4-FFF2-40B4-BE49-F238E27FC236}">
                      <a16:creationId xmlns:a16="http://schemas.microsoft.com/office/drawing/2014/main" id="{197A90F0-28DA-4905-B7AF-D4076CD94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Oval 52">
                  <a:extLst>
                    <a:ext uri="{FF2B5EF4-FFF2-40B4-BE49-F238E27FC236}">
                      <a16:creationId xmlns:a16="http://schemas.microsoft.com/office/drawing/2014/main" id="{73CFB452-9C27-4E77-ABC1-E5CE4227F9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Oval 53">
                  <a:extLst>
                    <a:ext uri="{FF2B5EF4-FFF2-40B4-BE49-F238E27FC236}">
                      <a16:creationId xmlns:a16="http://schemas.microsoft.com/office/drawing/2014/main" id="{59BFE1EE-9177-4C31-8266-08BAFD9DF4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37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Oval 54">
                  <a:extLst>
                    <a:ext uri="{FF2B5EF4-FFF2-40B4-BE49-F238E27FC236}">
                      <a16:creationId xmlns:a16="http://schemas.microsoft.com/office/drawing/2014/main" id="{93B3C4D1-BD77-4BBA-BA11-DE10DC2ACC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Oval 55">
                  <a:extLst>
                    <a:ext uri="{FF2B5EF4-FFF2-40B4-BE49-F238E27FC236}">
                      <a16:creationId xmlns:a16="http://schemas.microsoft.com/office/drawing/2014/main" id="{23A41805-E949-470B-8E7D-730EF116C2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37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Oval 56">
                  <a:extLst>
                    <a:ext uri="{FF2B5EF4-FFF2-40B4-BE49-F238E27FC236}">
                      <a16:creationId xmlns:a16="http://schemas.microsoft.com/office/drawing/2014/main" id="{C5CA1658-ECA2-4CBF-8B38-AF75AC8AD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Oval 57">
                  <a:extLst>
                    <a:ext uri="{FF2B5EF4-FFF2-40B4-BE49-F238E27FC236}">
                      <a16:creationId xmlns:a16="http://schemas.microsoft.com/office/drawing/2014/main" id="{990B2370-E6BB-438F-B1BA-7029F467F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37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Oval 58">
                  <a:extLst>
                    <a:ext uri="{FF2B5EF4-FFF2-40B4-BE49-F238E27FC236}">
                      <a16:creationId xmlns:a16="http://schemas.microsoft.com/office/drawing/2014/main" id="{10E19F08-A10E-46EB-8D55-A395276C5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Oval 59">
                  <a:extLst>
                    <a:ext uri="{FF2B5EF4-FFF2-40B4-BE49-F238E27FC236}">
                      <a16:creationId xmlns:a16="http://schemas.microsoft.com/office/drawing/2014/main" id="{DE649704-7C48-4A63-A921-329EF0C0A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6" name="Oval 60">
                  <a:extLst>
                    <a:ext uri="{FF2B5EF4-FFF2-40B4-BE49-F238E27FC236}">
                      <a16:creationId xmlns:a16="http://schemas.microsoft.com/office/drawing/2014/main" id="{37142723-F122-4778-81B5-6C0E328DD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Oval 61">
                  <a:extLst>
                    <a:ext uri="{FF2B5EF4-FFF2-40B4-BE49-F238E27FC236}">
                      <a16:creationId xmlns:a16="http://schemas.microsoft.com/office/drawing/2014/main" id="{D1AA7163-C45F-4AA7-BAC2-93388C559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Oval 62">
                  <a:extLst>
                    <a:ext uri="{FF2B5EF4-FFF2-40B4-BE49-F238E27FC236}">
                      <a16:creationId xmlns:a16="http://schemas.microsoft.com/office/drawing/2014/main" id="{94AD0821-4276-4356-BD65-F68DBBE723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50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Oval 63">
                  <a:extLst>
                    <a:ext uri="{FF2B5EF4-FFF2-40B4-BE49-F238E27FC236}">
                      <a16:creationId xmlns:a16="http://schemas.microsoft.com/office/drawing/2014/main" id="{DBD867AD-03CB-4DA7-974C-1F175AF11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Oval 64">
                  <a:extLst>
                    <a:ext uri="{FF2B5EF4-FFF2-40B4-BE49-F238E27FC236}">
                      <a16:creationId xmlns:a16="http://schemas.microsoft.com/office/drawing/2014/main" id="{8EF9D59B-2C07-42C4-A0D2-9246C8668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50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Oval 65">
                  <a:extLst>
                    <a:ext uri="{FF2B5EF4-FFF2-40B4-BE49-F238E27FC236}">
                      <a16:creationId xmlns:a16="http://schemas.microsoft.com/office/drawing/2014/main" id="{0DB004CE-BA5F-4516-953F-33AB6B727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Oval 66">
                  <a:extLst>
                    <a:ext uri="{FF2B5EF4-FFF2-40B4-BE49-F238E27FC236}">
                      <a16:creationId xmlns:a16="http://schemas.microsoft.com/office/drawing/2014/main" id="{FEE14F8B-D746-4DD4-A2C4-B6E62CB13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50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Oval 67">
                  <a:extLst>
                    <a:ext uri="{FF2B5EF4-FFF2-40B4-BE49-F238E27FC236}">
                      <a16:creationId xmlns:a16="http://schemas.microsoft.com/office/drawing/2014/main" id="{21AECEA5-0B96-4E55-AC51-4895B8F67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Oval 68">
                  <a:extLst>
                    <a:ext uri="{FF2B5EF4-FFF2-40B4-BE49-F238E27FC236}">
                      <a16:creationId xmlns:a16="http://schemas.microsoft.com/office/drawing/2014/main" id="{CA14BA00-F0F4-4188-933E-1D54DF9DAE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Oval 69">
                  <a:extLst>
                    <a:ext uri="{FF2B5EF4-FFF2-40B4-BE49-F238E27FC236}">
                      <a16:creationId xmlns:a16="http://schemas.microsoft.com/office/drawing/2014/main" id="{534304D7-1811-447A-8E55-C3F42AF2F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Oval 70">
                  <a:extLst>
                    <a:ext uri="{FF2B5EF4-FFF2-40B4-BE49-F238E27FC236}">
                      <a16:creationId xmlns:a16="http://schemas.microsoft.com/office/drawing/2014/main" id="{DB4143C8-274A-4A62-A4AB-B1B2F73B3F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Oval 71">
                  <a:extLst>
                    <a:ext uri="{FF2B5EF4-FFF2-40B4-BE49-F238E27FC236}">
                      <a16:creationId xmlns:a16="http://schemas.microsoft.com/office/drawing/2014/main" id="{D1F2E02A-7FFB-4908-AB9E-7AA5864B6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50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Oval 72">
                  <a:extLst>
                    <a:ext uri="{FF2B5EF4-FFF2-40B4-BE49-F238E27FC236}">
                      <a16:creationId xmlns:a16="http://schemas.microsoft.com/office/drawing/2014/main" id="{16453E04-C74C-4DA7-846E-4E99FB641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Oval 73">
                  <a:extLst>
                    <a:ext uri="{FF2B5EF4-FFF2-40B4-BE49-F238E27FC236}">
                      <a16:creationId xmlns:a16="http://schemas.microsoft.com/office/drawing/2014/main" id="{DE9D2289-E552-4EA0-8B38-4FCCEBDC46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50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Oval 74">
                  <a:extLst>
                    <a:ext uri="{FF2B5EF4-FFF2-40B4-BE49-F238E27FC236}">
                      <a16:creationId xmlns:a16="http://schemas.microsoft.com/office/drawing/2014/main" id="{CCEA7D27-1397-434B-A64B-FA9740410C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Oval 75">
                  <a:extLst>
                    <a:ext uri="{FF2B5EF4-FFF2-40B4-BE49-F238E27FC236}">
                      <a16:creationId xmlns:a16="http://schemas.microsoft.com/office/drawing/2014/main" id="{BDC5FB43-3B2F-4F12-BA37-B0617ABB7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50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Oval 76">
                  <a:extLst>
                    <a:ext uri="{FF2B5EF4-FFF2-40B4-BE49-F238E27FC236}">
                      <a16:creationId xmlns:a16="http://schemas.microsoft.com/office/drawing/2014/main" id="{BD8A58B2-CCF5-4616-A8DF-B93FCA5C34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Oval 77">
                  <a:extLst>
                    <a:ext uri="{FF2B5EF4-FFF2-40B4-BE49-F238E27FC236}">
                      <a16:creationId xmlns:a16="http://schemas.microsoft.com/office/drawing/2014/main" id="{C52338F1-0354-45E2-B16C-6C964CF1AF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Oval 78">
                  <a:extLst>
                    <a:ext uri="{FF2B5EF4-FFF2-40B4-BE49-F238E27FC236}">
                      <a16:creationId xmlns:a16="http://schemas.microsoft.com/office/drawing/2014/main" id="{632B698A-DAD1-4577-8D4F-6F6FAE3967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Oval 79">
                  <a:extLst>
                    <a:ext uri="{FF2B5EF4-FFF2-40B4-BE49-F238E27FC236}">
                      <a16:creationId xmlns:a16="http://schemas.microsoft.com/office/drawing/2014/main" id="{B19DD3EF-35FD-4DD1-A48F-419F993299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Oval 80">
                  <a:extLst>
                    <a:ext uri="{FF2B5EF4-FFF2-40B4-BE49-F238E27FC236}">
                      <a16:creationId xmlns:a16="http://schemas.microsoft.com/office/drawing/2014/main" id="{F5FBFECF-BF45-4F9C-852B-A69DC5504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62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Oval 81">
                  <a:extLst>
                    <a:ext uri="{FF2B5EF4-FFF2-40B4-BE49-F238E27FC236}">
                      <a16:creationId xmlns:a16="http://schemas.microsoft.com/office/drawing/2014/main" id="{B8B7E4D9-FE68-4568-BE39-7BCC0B246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Oval 82">
                  <a:extLst>
                    <a:ext uri="{FF2B5EF4-FFF2-40B4-BE49-F238E27FC236}">
                      <a16:creationId xmlns:a16="http://schemas.microsoft.com/office/drawing/2014/main" id="{D76A29B9-FDF4-4A96-96E8-FDD408CF4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62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Oval 83">
                  <a:extLst>
                    <a:ext uri="{FF2B5EF4-FFF2-40B4-BE49-F238E27FC236}">
                      <a16:creationId xmlns:a16="http://schemas.microsoft.com/office/drawing/2014/main" id="{44938267-A111-4E97-AE37-6D4127989B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Oval 84">
                  <a:extLst>
                    <a:ext uri="{FF2B5EF4-FFF2-40B4-BE49-F238E27FC236}">
                      <a16:creationId xmlns:a16="http://schemas.microsoft.com/office/drawing/2014/main" id="{872769DB-9448-4950-8DA7-2850CC026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2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Oval 85">
                  <a:extLst>
                    <a:ext uri="{FF2B5EF4-FFF2-40B4-BE49-F238E27FC236}">
                      <a16:creationId xmlns:a16="http://schemas.microsoft.com/office/drawing/2014/main" id="{15646B35-AF21-425B-97FB-C3CCD43BBD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Oval 86">
                  <a:extLst>
                    <a:ext uri="{FF2B5EF4-FFF2-40B4-BE49-F238E27FC236}">
                      <a16:creationId xmlns:a16="http://schemas.microsoft.com/office/drawing/2014/main" id="{09117EB5-9431-44C4-A153-B25AD7E63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Oval 87">
                  <a:extLst>
                    <a:ext uri="{FF2B5EF4-FFF2-40B4-BE49-F238E27FC236}">
                      <a16:creationId xmlns:a16="http://schemas.microsoft.com/office/drawing/2014/main" id="{44124747-E26E-4144-85DC-0BCC69C54C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Oval 88">
                  <a:extLst>
                    <a:ext uri="{FF2B5EF4-FFF2-40B4-BE49-F238E27FC236}">
                      <a16:creationId xmlns:a16="http://schemas.microsoft.com/office/drawing/2014/main" id="{2D2A181D-C16F-4C27-9193-71C48E41D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Oval 89">
                  <a:extLst>
                    <a:ext uri="{FF2B5EF4-FFF2-40B4-BE49-F238E27FC236}">
                      <a16:creationId xmlns:a16="http://schemas.microsoft.com/office/drawing/2014/main" id="{476AAA10-8192-4963-BE53-4374D51B8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62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Oval 90">
                  <a:extLst>
                    <a:ext uri="{FF2B5EF4-FFF2-40B4-BE49-F238E27FC236}">
                      <a16:creationId xmlns:a16="http://schemas.microsoft.com/office/drawing/2014/main" id="{B4D853E4-5B57-4608-BB95-7196E28661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Oval 91">
                  <a:extLst>
                    <a:ext uri="{FF2B5EF4-FFF2-40B4-BE49-F238E27FC236}">
                      <a16:creationId xmlns:a16="http://schemas.microsoft.com/office/drawing/2014/main" id="{1D805EF4-35C1-4F42-AF71-FAD1B15E40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62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Oval 92">
                  <a:extLst>
                    <a:ext uri="{FF2B5EF4-FFF2-40B4-BE49-F238E27FC236}">
                      <a16:creationId xmlns:a16="http://schemas.microsoft.com/office/drawing/2014/main" id="{CA8F243B-8C24-4726-8D8A-02C1F88470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Oval 93">
                  <a:extLst>
                    <a:ext uri="{FF2B5EF4-FFF2-40B4-BE49-F238E27FC236}">
                      <a16:creationId xmlns:a16="http://schemas.microsoft.com/office/drawing/2014/main" id="{74C67FD0-F81E-4E3D-84FB-AC5F76AD9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62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Oval 94">
                  <a:extLst>
                    <a:ext uri="{FF2B5EF4-FFF2-40B4-BE49-F238E27FC236}">
                      <a16:creationId xmlns:a16="http://schemas.microsoft.com/office/drawing/2014/main" id="{409D8206-B10D-459C-AF1E-475D95EFEA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Oval 95">
                  <a:extLst>
                    <a:ext uri="{FF2B5EF4-FFF2-40B4-BE49-F238E27FC236}">
                      <a16:creationId xmlns:a16="http://schemas.microsoft.com/office/drawing/2014/main" id="{4B3E3150-890A-430C-A26A-DC0E330C28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Oval 96">
                  <a:extLst>
                    <a:ext uri="{FF2B5EF4-FFF2-40B4-BE49-F238E27FC236}">
                      <a16:creationId xmlns:a16="http://schemas.microsoft.com/office/drawing/2014/main" id="{847C4D10-F913-4D6B-AA41-725F385B3A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Oval 97">
                  <a:extLst>
                    <a:ext uri="{FF2B5EF4-FFF2-40B4-BE49-F238E27FC236}">
                      <a16:creationId xmlns:a16="http://schemas.microsoft.com/office/drawing/2014/main" id="{CABE2D30-CDD4-4DB7-BE8C-5348E6621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Oval 98">
                  <a:extLst>
                    <a:ext uri="{FF2B5EF4-FFF2-40B4-BE49-F238E27FC236}">
                      <a16:creationId xmlns:a16="http://schemas.microsoft.com/office/drawing/2014/main" id="{51A4ED5F-483A-4819-9923-F17ED040C5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743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Oval 99">
                  <a:extLst>
                    <a:ext uri="{FF2B5EF4-FFF2-40B4-BE49-F238E27FC236}">
                      <a16:creationId xmlns:a16="http://schemas.microsoft.com/office/drawing/2014/main" id="{B9AF86D2-78FD-4E11-A259-3EE8256C76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Oval 100">
                  <a:extLst>
                    <a:ext uri="{FF2B5EF4-FFF2-40B4-BE49-F238E27FC236}">
                      <a16:creationId xmlns:a16="http://schemas.microsoft.com/office/drawing/2014/main" id="{46C31FBD-EC3F-48AF-90F4-6A27F117CA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743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Oval 101">
                  <a:extLst>
                    <a:ext uri="{FF2B5EF4-FFF2-40B4-BE49-F238E27FC236}">
                      <a16:creationId xmlns:a16="http://schemas.microsoft.com/office/drawing/2014/main" id="{204266E5-EF8D-4920-857C-49BCFA92E0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Oval 102">
                  <a:extLst>
                    <a:ext uri="{FF2B5EF4-FFF2-40B4-BE49-F238E27FC236}">
                      <a16:creationId xmlns:a16="http://schemas.microsoft.com/office/drawing/2014/main" id="{69AED479-38E1-4469-B92B-12312468B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743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Oval 103">
                  <a:extLst>
                    <a:ext uri="{FF2B5EF4-FFF2-40B4-BE49-F238E27FC236}">
                      <a16:creationId xmlns:a16="http://schemas.microsoft.com/office/drawing/2014/main" id="{B5AE8EB0-CDDD-4DEF-94F4-871DE38D61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Oval 104">
                  <a:extLst>
                    <a:ext uri="{FF2B5EF4-FFF2-40B4-BE49-F238E27FC236}">
                      <a16:creationId xmlns:a16="http://schemas.microsoft.com/office/drawing/2014/main" id="{9E46F84F-441E-450B-8FF4-ADBADAEE99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Oval 105">
                  <a:extLst>
                    <a:ext uri="{FF2B5EF4-FFF2-40B4-BE49-F238E27FC236}">
                      <a16:creationId xmlns:a16="http://schemas.microsoft.com/office/drawing/2014/main" id="{1389A6A1-D826-4130-851E-5BC7BBEA0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Oval 106">
                  <a:extLst>
                    <a:ext uri="{FF2B5EF4-FFF2-40B4-BE49-F238E27FC236}">
                      <a16:creationId xmlns:a16="http://schemas.microsoft.com/office/drawing/2014/main" id="{B52D2945-EB59-4A20-8758-704803E75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Oval 107">
                  <a:extLst>
                    <a:ext uri="{FF2B5EF4-FFF2-40B4-BE49-F238E27FC236}">
                      <a16:creationId xmlns:a16="http://schemas.microsoft.com/office/drawing/2014/main" id="{E7B6FDBE-C7B9-4858-BB4F-5F2819DEF8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743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Oval 108">
                  <a:extLst>
                    <a:ext uri="{FF2B5EF4-FFF2-40B4-BE49-F238E27FC236}">
                      <a16:creationId xmlns:a16="http://schemas.microsoft.com/office/drawing/2014/main" id="{A886485C-4DAE-4A48-9357-795F91070E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Oval 109">
                  <a:extLst>
                    <a:ext uri="{FF2B5EF4-FFF2-40B4-BE49-F238E27FC236}">
                      <a16:creationId xmlns:a16="http://schemas.microsoft.com/office/drawing/2014/main" id="{293C3F0E-9E45-43B2-BC8F-D8D43D9D72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743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Oval 110">
                  <a:extLst>
                    <a:ext uri="{FF2B5EF4-FFF2-40B4-BE49-F238E27FC236}">
                      <a16:creationId xmlns:a16="http://schemas.microsoft.com/office/drawing/2014/main" id="{8B82CC85-7EC0-464D-97DE-43C17F585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Oval 111">
                  <a:extLst>
                    <a:ext uri="{FF2B5EF4-FFF2-40B4-BE49-F238E27FC236}">
                      <a16:creationId xmlns:a16="http://schemas.microsoft.com/office/drawing/2014/main" id="{4ECB2B7C-E538-431F-B074-13E831CA6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743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Oval 112">
                  <a:extLst>
                    <a:ext uri="{FF2B5EF4-FFF2-40B4-BE49-F238E27FC236}">
                      <a16:creationId xmlns:a16="http://schemas.microsoft.com/office/drawing/2014/main" id="{7D097906-3BD5-43AB-97C6-3BEC74148C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Oval 113">
                  <a:extLst>
                    <a:ext uri="{FF2B5EF4-FFF2-40B4-BE49-F238E27FC236}">
                      <a16:creationId xmlns:a16="http://schemas.microsoft.com/office/drawing/2014/main" id="{3D23DB0E-15D8-4661-B9AB-B56A4A940A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Oval 114">
                  <a:extLst>
                    <a:ext uri="{FF2B5EF4-FFF2-40B4-BE49-F238E27FC236}">
                      <a16:creationId xmlns:a16="http://schemas.microsoft.com/office/drawing/2014/main" id="{ED69C648-87C2-4DE1-80AE-63233748D8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Oval 115">
                  <a:extLst>
                    <a:ext uri="{FF2B5EF4-FFF2-40B4-BE49-F238E27FC236}">
                      <a16:creationId xmlns:a16="http://schemas.microsoft.com/office/drawing/2014/main" id="{1EA37911-9934-44F7-BE7E-CA09F2561F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Oval 116">
                  <a:extLst>
                    <a:ext uri="{FF2B5EF4-FFF2-40B4-BE49-F238E27FC236}">
                      <a16:creationId xmlns:a16="http://schemas.microsoft.com/office/drawing/2014/main" id="{9CECD0F5-C00B-4522-87D9-319EAC6D3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864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Oval 117">
                  <a:extLst>
                    <a:ext uri="{FF2B5EF4-FFF2-40B4-BE49-F238E27FC236}">
                      <a16:creationId xmlns:a16="http://schemas.microsoft.com/office/drawing/2014/main" id="{FA6F211D-4C7A-4860-A865-CF20783B84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Oval 118">
                  <a:extLst>
                    <a:ext uri="{FF2B5EF4-FFF2-40B4-BE49-F238E27FC236}">
                      <a16:creationId xmlns:a16="http://schemas.microsoft.com/office/drawing/2014/main" id="{0258DF80-90FF-4752-85A8-F418AA75E7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864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Oval 119">
                  <a:extLst>
                    <a:ext uri="{FF2B5EF4-FFF2-40B4-BE49-F238E27FC236}">
                      <a16:creationId xmlns:a16="http://schemas.microsoft.com/office/drawing/2014/main" id="{F2395870-160E-421E-9A06-648A6D5BE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Oval 120">
                  <a:extLst>
                    <a:ext uri="{FF2B5EF4-FFF2-40B4-BE49-F238E27FC236}">
                      <a16:creationId xmlns:a16="http://schemas.microsoft.com/office/drawing/2014/main" id="{27CD3865-603E-4FB7-A314-A4FC660D6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864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Oval 121">
                  <a:extLst>
                    <a:ext uri="{FF2B5EF4-FFF2-40B4-BE49-F238E27FC236}">
                      <a16:creationId xmlns:a16="http://schemas.microsoft.com/office/drawing/2014/main" id="{34E50037-370C-4D07-A1A3-711509ECEF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Oval 122">
                  <a:extLst>
                    <a:ext uri="{FF2B5EF4-FFF2-40B4-BE49-F238E27FC236}">
                      <a16:creationId xmlns:a16="http://schemas.microsoft.com/office/drawing/2014/main" id="{D03FC858-7BE3-4EE1-A82C-05E2C31A03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Oval 123">
                  <a:extLst>
                    <a:ext uri="{FF2B5EF4-FFF2-40B4-BE49-F238E27FC236}">
                      <a16:creationId xmlns:a16="http://schemas.microsoft.com/office/drawing/2014/main" id="{7A7D11AB-2EC0-4917-AEC4-7D41CB0D02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Oval 124">
                  <a:extLst>
                    <a:ext uri="{FF2B5EF4-FFF2-40B4-BE49-F238E27FC236}">
                      <a16:creationId xmlns:a16="http://schemas.microsoft.com/office/drawing/2014/main" id="{F89825C0-938E-4030-BF4A-26B399CC9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Oval 125">
                  <a:extLst>
                    <a:ext uri="{FF2B5EF4-FFF2-40B4-BE49-F238E27FC236}">
                      <a16:creationId xmlns:a16="http://schemas.microsoft.com/office/drawing/2014/main" id="{AD4D7337-E547-4CBB-97AC-0D278EF1A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864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Oval 126">
                  <a:extLst>
                    <a:ext uri="{FF2B5EF4-FFF2-40B4-BE49-F238E27FC236}">
                      <a16:creationId xmlns:a16="http://schemas.microsoft.com/office/drawing/2014/main" id="{1893A5C4-828D-455A-AE11-222B15A3DA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Oval 127">
                  <a:extLst>
                    <a:ext uri="{FF2B5EF4-FFF2-40B4-BE49-F238E27FC236}">
                      <a16:creationId xmlns:a16="http://schemas.microsoft.com/office/drawing/2014/main" id="{91BE210D-0E83-4FCE-9135-4BF096EC0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864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Oval 128">
                  <a:extLst>
                    <a:ext uri="{FF2B5EF4-FFF2-40B4-BE49-F238E27FC236}">
                      <a16:creationId xmlns:a16="http://schemas.microsoft.com/office/drawing/2014/main" id="{2DA0DB1F-11BA-453E-92F0-D79283F30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Oval 129">
                  <a:extLst>
                    <a:ext uri="{FF2B5EF4-FFF2-40B4-BE49-F238E27FC236}">
                      <a16:creationId xmlns:a16="http://schemas.microsoft.com/office/drawing/2014/main" id="{A719E73B-48E0-48B4-B6D8-4130385CF2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864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Oval 130">
                  <a:extLst>
                    <a:ext uri="{FF2B5EF4-FFF2-40B4-BE49-F238E27FC236}">
                      <a16:creationId xmlns:a16="http://schemas.microsoft.com/office/drawing/2014/main" id="{BF5F98EC-8FE3-49E1-874F-FA5AC61011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Oval 131">
                  <a:extLst>
                    <a:ext uri="{FF2B5EF4-FFF2-40B4-BE49-F238E27FC236}">
                      <a16:creationId xmlns:a16="http://schemas.microsoft.com/office/drawing/2014/main" id="{70388000-3C51-4941-A7E7-3FD98C3078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Oval 132">
                  <a:extLst>
                    <a:ext uri="{FF2B5EF4-FFF2-40B4-BE49-F238E27FC236}">
                      <a16:creationId xmlns:a16="http://schemas.microsoft.com/office/drawing/2014/main" id="{012C7FD9-0E23-46B3-A99F-E2264B4D44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Oval 133">
                  <a:extLst>
                    <a:ext uri="{FF2B5EF4-FFF2-40B4-BE49-F238E27FC236}">
                      <a16:creationId xmlns:a16="http://schemas.microsoft.com/office/drawing/2014/main" id="{5E082856-5146-4963-A1E5-002B108D7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Oval 134">
                  <a:extLst>
                    <a:ext uri="{FF2B5EF4-FFF2-40B4-BE49-F238E27FC236}">
                      <a16:creationId xmlns:a16="http://schemas.microsoft.com/office/drawing/2014/main" id="{2164E601-3A98-446D-AAC2-4769E60EFA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986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Oval 135">
                  <a:extLst>
                    <a:ext uri="{FF2B5EF4-FFF2-40B4-BE49-F238E27FC236}">
                      <a16:creationId xmlns:a16="http://schemas.microsoft.com/office/drawing/2014/main" id="{6DA04EC4-C9F7-4E92-9BB3-7251DD3C03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Oval 136">
                  <a:extLst>
                    <a:ext uri="{FF2B5EF4-FFF2-40B4-BE49-F238E27FC236}">
                      <a16:creationId xmlns:a16="http://schemas.microsoft.com/office/drawing/2014/main" id="{5E932870-1B0B-439A-AAFD-166BC30F6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986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Oval 137">
                  <a:extLst>
                    <a:ext uri="{FF2B5EF4-FFF2-40B4-BE49-F238E27FC236}">
                      <a16:creationId xmlns:a16="http://schemas.microsoft.com/office/drawing/2014/main" id="{60C07AFF-AADE-49C5-AF50-68E95E279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Oval 138">
                  <a:extLst>
                    <a:ext uri="{FF2B5EF4-FFF2-40B4-BE49-F238E27FC236}">
                      <a16:creationId xmlns:a16="http://schemas.microsoft.com/office/drawing/2014/main" id="{A7CC4C88-C4C3-4144-9B6B-2140F1911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986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Oval 139">
                  <a:extLst>
                    <a:ext uri="{FF2B5EF4-FFF2-40B4-BE49-F238E27FC236}">
                      <a16:creationId xmlns:a16="http://schemas.microsoft.com/office/drawing/2014/main" id="{8BDD5F57-C6E3-42B9-A342-0E61A6354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Oval 140">
                  <a:extLst>
                    <a:ext uri="{FF2B5EF4-FFF2-40B4-BE49-F238E27FC236}">
                      <a16:creationId xmlns:a16="http://schemas.microsoft.com/office/drawing/2014/main" id="{12EE9D9F-85F5-4ECD-8FF8-BF8194C4D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Oval 141">
                  <a:extLst>
                    <a:ext uri="{FF2B5EF4-FFF2-40B4-BE49-F238E27FC236}">
                      <a16:creationId xmlns:a16="http://schemas.microsoft.com/office/drawing/2014/main" id="{13C47A78-5080-4B77-B1E4-CA3C73F7F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Oval 142">
                  <a:extLst>
                    <a:ext uri="{FF2B5EF4-FFF2-40B4-BE49-F238E27FC236}">
                      <a16:creationId xmlns:a16="http://schemas.microsoft.com/office/drawing/2014/main" id="{C57D2594-456A-47C1-B246-6EDD997F63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Oval 143">
                  <a:extLst>
                    <a:ext uri="{FF2B5EF4-FFF2-40B4-BE49-F238E27FC236}">
                      <a16:creationId xmlns:a16="http://schemas.microsoft.com/office/drawing/2014/main" id="{24799EC0-9AA7-4449-BCA8-DA841F867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986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Oval 144">
                  <a:extLst>
                    <a:ext uri="{FF2B5EF4-FFF2-40B4-BE49-F238E27FC236}">
                      <a16:creationId xmlns:a16="http://schemas.microsoft.com/office/drawing/2014/main" id="{A0BAC88C-62CD-459D-ADD3-B6C7EA8D0E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Oval 145">
                  <a:extLst>
                    <a:ext uri="{FF2B5EF4-FFF2-40B4-BE49-F238E27FC236}">
                      <a16:creationId xmlns:a16="http://schemas.microsoft.com/office/drawing/2014/main" id="{9FFF9093-F7C7-4240-B6DC-8315B73426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986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Oval 146">
                  <a:extLst>
                    <a:ext uri="{FF2B5EF4-FFF2-40B4-BE49-F238E27FC236}">
                      <a16:creationId xmlns:a16="http://schemas.microsoft.com/office/drawing/2014/main" id="{E49871CB-EFDE-42EF-B63F-482C2BADF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Oval 147">
                  <a:extLst>
                    <a:ext uri="{FF2B5EF4-FFF2-40B4-BE49-F238E27FC236}">
                      <a16:creationId xmlns:a16="http://schemas.microsoft.com/office/drawing/2014/main" id="{5D56D4B5-C84F-4F56-A473-2C8A01F69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986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Oval 148">
                  <a:extLst>
                    <a:ext uri="{FF2B5EF4-FFF2-40B4-BE49-F238E27FC236}">
                      <a16:creationId xmlns:a16="http://schemas.microsoft.com/office/drawing/2014/main" id="{6ACA095B-FAC7-45F9-A35A-061CCF436C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Oval 149">
                  <a:extLst>
                    <a:ext uri="{FF2B5EF4-FFF2-40B4-BE49-F238E27FC236}">
                      <a16:creationId xmlns:a16="http://schemas.microsoft.com/office/drawing/2014/main" id="{7DAE2518-A3A3-4C0E-8050-AA3040579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Oval 150">
                  <a:extLst>
                    <a:ext uri="{FF2B5EF4-FFF2-40B4-BE49-F238E27FC236}">
                      <a16:creationId xmlns:a16="http://schemas.microsoft.com/office/drawing/2014/main" id="{1B9E9204-B4FE-4C55-BB46-C71379B928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Oval 151">
                  <a:extLst>
                    <a:ext uri="{FF2B5EF4-FFF2-40B4-BE49-F238E27FC236}">
                      <a16:creationId xmlns:a16="http://schemas.microsoft.com/office/drawing/2014/main" id="{C79AC32B-D251-463C-B648-8C20772E48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Oval 152">
                  <a:extLst>
                    <a:ext uri="{FF2B5EF4-FFF2-40B4-BE49-F238E27FC236}">
                      <a16:creationId xmlns:a16="http://schemas.microsoft.com/office/drawing/2014/main" id="{CB082981-A7B9-4324-8A0B-476A6BD676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2106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Oval 153">
                  <a:extLst>
                    <a:ext uri="{FF2B5EF4-FFF2-40B4-BE49-F238E27FC236}">
                      <a16:creationId xmlns:a16="http://schemas.microsoft.com/office/drawing/2014/main" id="{8352002B-000B-4D63-8805-20A4978927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Oval 154">
                  <a:extLst>
                    <a:ext uri="{FF2B5EF4-FFF2-40B4-BE49-F238E27FC236}">
                      <a16:creationId xmlns:a16="http://schemas.microsoft.com/office/drawing/2014/main" id="{4E482E46-0FEC-4DD2-95C6-BD7DE30382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2106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Oval 155">
                  <a:extLst>
                    <a:ext uri="{FF2B5EF4-FFF2-40B4-BE49-F238E27FC236}">
                      <a16:creationId xmlns:a16="http://schemas.microsoft.com/office/drawing/2014/main" id="{6006A161-68C3-4A4C-BA38-FA76762BA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Oval 156">
                  <a:extLst>
                    <a:ext uri="{FF2B5EF4-FFF2-40B4-BE49-F238E27FC236}">
                      <a16:creationId xmlns:a16="http://schemas.microsoft.com/office/drawing/2014/main" id="{6C37D490-5F3D-4EE8-B338-13883EF32C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2106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Oval 157">
                  <a:extLst>
                    <a:ext uri="{FF2B5EF4-FFF2-40B4-BE49-F238E27FC236}">
                      <a16:creationId xmlns:a16="http://schemas.microsoft.com/office/drawing/2014/main" id="{7E8148B0-7AA0-42B1-AC13-5F8323206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Oval 158">
                  <a:extLst>
                    <a:ext uri="{FF2B5EF4-FFF2-40B4-BE49-F238E27FC236}">
                      <a16:creationId xmlns:a16="http://schemas.microsoft.com/office/drawing/2014/main" id="{19A40298-31D2-4F32-A947-157B21201E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Oval 159">
                  <a:extLst>
                    <a:ext uri="{FF2B5EF4-FFF2-40B4-BE49-F238E27FC236}">
                      <a16:creationId xmlns:a16="http://schemas.microsoft.com/office/drawing/2014/main" id="{1E37B24F-3F96-4D63-B404-4471097A7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Oval 160">
                  <a:extLst>
                    <a:ext uri="{FF2B5EF4-FFF2-40B4-BE49-F238E27FC236}">
                      <a16:creationId xmlns:a16="http://schemas.microsoft.com/office/drawing/2014/main" id="{45FD5DA1-76ED-4E4D-BB50-0A846E5137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Oval 161">
                  <a:extLst>
                    <a:ext uri="{FF2B5EF4-FFF2-40B4-BE49-F238E27FC236}">
                      <a16:creationId xmlns:a16="http://schemas.microsoft.com/office/drawing/2014/main" id="{BF98BEEA-5E6A-4F88-A5B1-524A34BFD3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2106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Oval 162">
                  <a:extLst>
                    <a:ext uri="{FF2B5EF4-FFF2-40B4-BE49-F238E27FC236}">
                      <a16:creationId xmlns:a16="http://schemas.microsoft.com/office/drawing/2014/main" id="{C6E48492-AD19-456A-96D1-9B6160ABE6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Oval 163">
                  <a:extLst>
                    <a:ext uri="{FF2B5EF4-FFF2-40B4-BE49-F238E27FC236}">
                      <a16:creationId xmlns:a16="http://schemas.microsoft.com/office/drawing/2014/main" id="{E3C45A54-9B2F-443C-8277-896F20A610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2106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Oval 164">
                  <a:extLst>
                    <a:ext uri="{FF2B5EF4-FFF2-40B4-BE49-F238E27FC236}">
                      <a16:creationId xmlns:a16="http://schemas.microsoft.com/office/drawing/2014/main" id="{1B1C0C1F-D8A4-471D-8AC4-1A8D9187A0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Oval 165">
                  <a:extLst>
                    <a:ext uri="{FF2B5EF4-FFF2-40B4-BE49-F238E27FC236}">
                      <a16:creationId xmlns:a16="http://schemas.microsoft.com/office/drawing/2014/main" id="{B46BBA37-1288-4D76-A55C-98AF1F4CD6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2106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Oval 166">
                  <a:extLst>
                    <a:ext uri="{FF2B5EF4-FFF2-40B4-BE49-F238E27FC236}">
                      <a16:creationId xmlns:a16="http://schemas.microsoft.com/office/drawing/2014/main" id="{0E8E6799-EA23-43BF-AFE8-148478A26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Oval 167">
                  <a:extLst>
                    <a:ext uri="{FF2B5EF4-FFF2-40B4-BE49-F238E27FC236}">
                      <a16:creationId xmlns:a16="http://schemas.microsoft.com/office/drawing/2014/main" id="{7622374F-014D-47ED-9550-3D0A973E79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Oval 168">
                  <a:extLst>
                    <a:ext uri="{FF2B5EF4-FFF2-40B4-BE49-F238E27FC236}">
                      <a16:creationId xmlns:a16="http://schemas.microsoft.com/office/drawing/2014/main" id="{74057A3B-8BA4-499B-A79A-E7A72DA99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Oval 169">
                  <a:extLst>
                    <a:ext uri="{FF2B5EF4-FFF2-40B4-BE49-F238E27FC236}">
                      <a16:creationId xmlns:a16="http://schemas.microsoft.com/office/drawing/2014/main" id="{38933535-28A7-4E62-A59F-8F8B63B53C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Oval 170">
                  <a:extLst>
                    <a:ext uri="{FF2B5EF4-FFF2-40B4-BE49-F238E27FC236}">
                      <a16:creationId xmlns:a16="http://schemas.microsoft.com/office/drawing/2014/main" id="{40B56D3E-8B17-4F7A-861E-367ABECF7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2228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Oval 171">
                  <a:extLst>
                    <a:ext uri="{FF2B5EF4-FFF2-40B4-BE49-F238E27FC236}">
                      <a16:creationId xmlns:a16="http://schemas.microsoft.com/office/drawing/2014/main" id="{25F19484-DE31-4318-80ED-11A74336D9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Oval 172">
                  <a:extLst>
                    <a:ext uri="{FF2B5EF4-FFF2-40B4-BE49-F238E27FC236}">
                      <a16:creationId xmlns:a16="http://schemas.microsoft.com/office/drawing/2014/main" id="{0853493F-AEAB-479D-AD10-B4024AC809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2228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Oval 173">
                  <a:extLst>
                    <a:ext uri="{FF2B5EF4-FFF2-40B4-BE49-F238E27FC236}">
                      <a16:creationId xmlns:a16="http://schemas.microsoft.com/office/drawing/2014/main" id="{038B84F4-B1C3-406C-B45A-9B91390C22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Oval 174">
                  <a:extLst>
                    <a:ext uri="{FF2B5EF4-FFF2-40B4-BE49-F238E27FC236}">
                      <a16:creationId xmlns:a16="http://schemas.microsoft.com/office/drawing/2014/main" id="{BFD1DF43-83C1-4080-A247-55BEE397A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2228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Oval 175">
                  <a:extLst>
                    <a:ext uri="{FF2B5EF4-FFF2-40B4-BE49-F238E27FC236}">
                      <a16:creationId xmlns:a16="http://schemas.microsoft.com/office/drawing/2014/main" id="{4E167071-95CA-4AC1-9C38-BCFACA02A3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Oval 176">
                  <a:extLst>
                    <a:ext uri="{FF2B5EF4-FFF2-40B4-BE49-F238E27FC236}">
                      <a16:creationId xmlns:a16="http://schemas.microsoft.com/office/drawing/2014/main" id="{C454105D-4B0F-4984-AA02-83ACAEBA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Oval 177">
                  <a:extLst>
                    <a:ext uri="{FF2B5EF4-FFF2-40B4-BE49-F238E27FC236}">
                      <a16:creationId xmlns:a16="http://schemas.microsoft.com/office/drawing/2014/main" id="{0D3633AE-CA35-4848-B119-463843442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Oval 178">
                  <a:extLst>
                    <a:ext uri="{FF2B5EF4-FFF2-40B4-BE49-F238E27FC236}">
                      <a16:creationId xmlns:a16="http://schemas.microsoft.com/office/drawing/2014/main" id="{CB934DC4-656A-46D3-8B81-DC3BB3886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Oval 179">
                  <a:extLst>
                    <a:ext uri="{FF2B5EF4-FFF2-40B4-BE49-F238E27FC236}">
                      <a16:creationId xmlns:a16="http://schemas.microsoft.com/office/drawing/2014/main" id="{B146E82C-99F4-4ABB-9E5A-A9A242EBC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2228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Oval 180">
                  <a:extLst>
                    <a:ext uri="{FF2B5EF4-FFF2-40B4-BE49-F238E27FC236}">
                      <a16:creationId xmlns:a16="http://schemas.microsoft.com/office/drawing/2014/main" id="{56896CC6-7DAA-4C45-BC94-BD155BEE9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Oval 181">
                  <a:extLst>
                    <a:ext uri="{FF2B5EF4-FFF2-40B4-BE49-F238E27FC236}">
                      <a16:creationId xmlns:a16="http://schemas.microsoft.com/office/drawing/2014/main" id="{A6CDD11E-7A43-4E34-9508-B42BC389A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2228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Oval 182">
                  <a:extLst>
                    <a:ext uri="{FF2B5EF4-FFF2-40B4-BE49-F238E27FC236}">
                      <a16:creationId xmlns:a16="http://schemas.microsoft.com/office/drawing/2014/main" id="{C027E352-7374-43C7-89C9-4EDBA6773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Oval 183">
                  <a:extLst>
                    <a:ext uri="{FF2B5EF4-FFF2-40B4-BE49-F238E27FC236}">
                      <a16:creationId xmlns:a16="http://schemas.microsoft.com/office/drawing/2014/main" id="{05FB0E4E-FA9D-411B-BEB2-5F14FBE95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2228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Oval 184">
                  <a:extLst>
                    <a:ext uri="{FF2B5EF4-FFF2-40B4-BE49-F238E27FC236}">
                      <a16:creationId xmlns:a16="http://schemas.microsoft.com/office/drawing/2014/main" id="{29B2477D-EE68-4EAC-83DE-552998BC8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Oval 185">
                  <a:extLst>
                    <a:ext uri="{FF2B5EF4-FFF2-40B4-BE49-F238E27FC236}">
                      <a16:creationId xmlns:a16="http://schemas.microsoft.com/office/drawing/2014/main" id="{FD794673-4F03-4C32-8BDF-EAF6F0A0CC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Oval 186">
                  <a:extLst>
                    <a:ext uri="{FF2B5EF4-FFF2-40B4-BE49-F238E27FC236}">
                      <a16:creationId xmlns:a16="http://schemas.microsoft.com/office/drawing/2014/main" id="{993DBB8D-A8CF-4004-B170-0CB33932C7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Oval 187">
                  <a:extLst>
                    <a:ext uri="{FF2B5EF4-FFF2-40B4-BE49-F238E27FC236}">
                      <a16:creationId xmlns:a16="http://schemas.microsoft.com/office/drawing/2014/main" id="{754A775C-2182-4F89-BCE8-00DC3DBF00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Oval 188">
                  <a:extLst>
                    <a:ext uri="{FF2B5EF4-FFF2-40B4-BE49-F238E27FC236}">
                      <a16:creationId xmlns:a16="http://schemas.microsoft.com/office/drawing/2014/main" id="{4B100664-2417-4D50-B774-4B0BC302DA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2348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Oval 189">
                  <a:extLst>
                    <a:ext uri="{FF2B5EF4-FFF2-40B4-BE49-F238E27FC236}">
                      <a16:creationId xmlns:a16="http://schemas.microsoft.com/office/drawing/2014/main" id="{7EE774FD-38B3-4FF6-919F-D703DAD606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Oval 190">
                  <a:extLst>
                    <a:ext uri="{FF2B5EF4-FFF2-40B4-BE49-F238E27FC236}">
                      <a16:creationId xmlns:a16="http://schemas.microsoft.com/office/drawing/2014/main" id="{CB67F85B-A76D-468A-B4FA-1A20B7B60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2348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Oval 191">
                  <a:extLst>
                    <a:ext uri="{FF2B5EF4-FFF2-40B4-BE49-F238E27FC236}">
                      <a16:creationId xmlns:a16="http://schemas.microsoft.com/office/drawing/2014/main" id="{F907FD9A-F4FF-4793-A9C2-791EDA773D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Oval 192">
                  <a:extLst>
                    <a:ext uri="{FF2B5EF4-FFF2-40B4-BE49-F238E27FC236}">
                      <a16:creationId xmlns:a16="http://schemas.microsoft.com/office/drawing/2014/main" id="{A907A4CD-AEDE-461F-8F0A-834FDE008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2348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Oval 193">
                  <a:extLst>
                    <a:ext uri="{FF2B5EF4-FFF2-40B4-BE49-F238E27FC236}">
                      <a16:creationId xmlns:a16="http://schemas.microsoft.com/office/drawing/2014/main" id="{AA8C1859-1BB0-4DBD-81CD-8CF44E0F73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Oval 194">
                  <a:extLst>
                    <a:ext uri="{FF2B5EF4-FFF2-40B4-BE49-F238E27FC236}">
                      <a16:creationId xmlns:a16="http://schemas.microsoft.com/office/drawing/2014/main" id="{F8D22145-272D-404A-A695-CA142C6AC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Oval 195">
                  <a:extLst>
                    <a:ext uri="{FF2B5EF4-FFF2-40B4-BE49-F238E27FC236}">
                      <a16:creationId xmlns:a16="http://schemas.microsoft.com/office/drawing/2014/main" id="{3C1E53EB-CC08-4CA8-9C0E-4EF71A2610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Oval 196">
                  <a:extLst>
                    <a:ext uri="{FF2B5EF4-FFF2-40B4-BE49-F238E27FC236}">
                      <a16:creationId xmlns:a16="http://schemas.microsoft.com/office/drawing/2014/main" id="{E3FE778F-6440-4A24-A4AA-0723D38D4D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4" name="Oval 197">
                  <a:extLst>
                    <a:ext uri="{FF2B5EF4-FFF2-40B4-BE49-F238E27FC236}">
                      <a16:creationId xmlns:a16="http://schemas.microsoft.com/office/drawing/2014/main" id="{D2D38911-0BA0-471D-8BB7-F90F960EA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2348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Oval 198">
                  <a:extLst>
                    <a:ext uri="{FF2B5EF4-FFF2-40B4-BE49-F238E27FC236}">
                      <a16:creationId xmlns:a16="http://schemas.microsoft.com/office/drawing/2014/main" id="{D038244E-E3F4-429A-8A49-D3E5C6CCE8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Oval 199">
                  <a:extLst>
                    <a:ext uri="{FF2B5EF4-FFF2-40B4-BE49-F238E27FC236}">
                      <a16:creationId xmlns:a16="http://schemas.microsoft.com/office/drawing/2014/main" id="{FCC3CB98-D12C-4353-BCE0-4B97D9177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2348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Oval 200">
                  <a:extLst>
                    <a:ext uri="{FF2B5EF4-FFF2-40B4-BE49-F238E27FC236}">
                      <a16:creationId xmlns:a16="http://schemas.microsoft.com/office/drawing/2014/main" id="{91AB46E8-65CF-417D-B86C-D92D98CB6E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Oval 201">
                  <a:extLst>
                    <a:ext uri="{FF2B5EF4-FFF2-40B4-BE49-F238E27FC236}">
                      <a16:creationId xmlns:a16="http://schemas.microsoft.com/office/drawing/2014/main" id="{0A4A78AF-F51D-4E6C-BC2E-7DFA651BF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2348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Oval 202">
                  <a:extLst>
                    <a:ext uri="{FF2B5EF4-FFF2-40B4-BE49-F238E27FC236}">
                      <a16:creationId xmlns:a16="http://schemas.microsoft.com/office/drawing/2014/main" id="{B083E9D6-D4AB-4A40-9D40-FCD0C3AA1A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Oval 203">
                  <a:extLst>
                    <a:ext uri="{FF2B5EF4-FFF2-40B4-BE49-F238E27FC236}">
                      <a16:creationId xmlns:a16="http://schemas.microsoft.com/office/drawing/2014/main" id="{47DE8F28-E2A6-434C-9BE3-C96A05441E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470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Oval 204">
                  <a:extLst>
                    <a:ext uri="{FF2B5EF4-FFF2-40B4-BE49-F238E27FC236}">
                      <a16:creationId xmlns:a16="http://schemas.microsoft.com/office/drawing/2014/main" id="{4FE12E14-758A-4319-BABE-6DF911A92E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470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5" name="Oval 206">
                <a:extLst>
                  <a:ext uri="{FF2B5EF4-FFF2-40B4-BE49-F238E27FC236}">
                    <a16:creationId xmlns:a16="http://schemas.microsoft.com/office/drawing/2014/main" id="{5F5B8F3B-C11B-492C-8E57-F01A3B4BF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207">
                <a:extLst>
                  <a:ext uri="{FF2B5EF4-FFF2-40B4-BE49-F238E27FC236}">
                    <a16:creationId xmlns:a16="http://schemas.microsoft.com/office/drawing/2014/main" id="{FB695381-1638-4620-9A29-52D4A74A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470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Oval 208">
                <a:extLst>
                  <a:ext uri="{FF2B5EF4-FFF2-40B4-BE49-F238E27FC236}">
                    <a16:creationId xmlns:a16="http://schemas.microsoft.com/office/drawing/2014/main" id="{742B408B-0DC7-42CC-873F-AD398B374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470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Oval 209">
                <a:extLst>
                  <a:ext uri="{FF2B5EF4-FFF2-40B4-BE49-F238E27FC236}">
                    <a16:creationId xmlns:a16="http://schemas.microsoft.com/office/drawing/2014/main" id="{8A1753F7-920B-4C65-9210-227B8B335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470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210">
                <a:extLst>
                  <a:ext uri="{FF2B5EF4-FFF2-40B4-BE49-F238E27FC236}">
                    <a16:creationId xmlns:a16="http://schemas.microsoft.com/office/drawing/2014/main" id="{5ED627AA-EEA5-4583-A9B9-EBD7B654A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211">
                <a:extLst>
                  <a:ext uri="{FF2B5EF4-FFF2-40B4-BE49-F238E27FC236}">
                    <a16:creationId xmlns:a16="http://schemas.microsoft.com/office/drawing/2014/main" id="{2ABBEA0D-00EF-4555-B91F-EE0BD22B1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470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Oval 212">
                <a:extLst>
                  <a:ext uri="{FF2B5EF4-FFF2-40B4-BE49-F238E27FC236}">
                    <a16:creationId xmlns:a16="http://schemas.microsoft.com/office/drawing/2014/main" id="{81B167BE-DA32-451A-BACC-5CF0CD28E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Oval 213">
                <a:extLst>
                  <a:ext uri="{FF2B5EF4-FFF2-40B4-BE49-F238E27FC236}">
                    <a16:creationId xmlns:a16="http://schemas.microsoft.com/office/drawing/2014/main" id="{7E806FEA-59FC-4408-B6A6-EEB4D5328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214">
                <a:extLst>
                  <a:ext uri="{FF2B5EF4-FFF2-40B4-BE49-F238E27FC236}">
                    <a16:creationId xmlns:a16="http://schemas.microsoft.com/office/drawing/2014/main" id="{4CB6584F-166A-4A28-B2C9-956ABB886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215">
                <a:extLst>
                  <a:ext uri="{FF2B5EF4-FFF2-40B4-BE49-F238E27FC236}">
                    <a16:creationId xmlns:a16="http://schemas.microsoft.com/office/drawing/2014/main" id="{31AC43E0-4BE7-4146-9DF3-2ACC1E570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470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Oval 216">
                <a:extLst>
                  <a:ext uri="{FF2B5EF4-FFF2-40B4-BE49-F238E27FC236}">
                    <a16:creationId xmlns:a16="http://schemas.microsoft.com/office/drawing/2014/main" id="{064E9445-917D-4D88-9F51-4C85DD913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470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Oval 217">
                <a:extLst>
                  <a:ext uri="{FF2B5EF4-FFF2-40B4-BE49-F238E27FC236}">
                    <a16:creationId xmlns:a16="http://schemas.microsoft.com/office/drawing/2014/main" id="{693FC5BC-C7B3-4FEA-B44A-C35E124EC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Oval 218">
                <a:extLst>
                  <a:ext uri="{FF2B5EF4-FFF2-40B4-BE49-F238E27FC236}">
                    <a16:creationId xmlns:a16="http://schemas.microsoft.com/office/drawing/2014/main" id="{481774AB-7277-4A83-8E1B-F3B6B6E9D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470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Oval 219">
                <a:extLst>
                  <a:ext uri="{FF2B5EF4-FFF2-40B4-BE49-F238E27FC236}">
                    <a16:creationId xmlns:a16="http://schemas.microsoft.com/office/drawing/2014/main" id="{9456F8C6-96AB-440B-A6BD-46C53C0C7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470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Oval 220">
                <a:extLst>
                  <a:ext uri="{FF2B5EF4-FFF2-40B4-BE49-F238E27FC236}">
                    <a16:creationId xmlns:a16="http://schemas.microsoft.com/office/drawing/2014/main" id="{18847158-9698-4600-89D2-8A50F89E9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470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Oval 221">
                <a:extLst>
                  <a:ext uri="{FF2B5EF4-FFF2-40B4-BE49-F238E27FC236}">
                    <a16:creationId xmlns:a16="http://schemas.microsoft.com/office/drawing/2014/main" id="{EF08BCB0-B0F5-4271-93BE-6BE375216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Oval 222">
                <a:extLst>
                  <a:ext uri="{FF2B5EF4-FFF2-40B4-BE49-F238E27FC236}">
                    <a16:creationId xmlns:a16="http://schemas.microsoft.com/office/drawing/2014/main" id="{0DCD4152-C98C-4247-BD61-148387061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223">
                <a:extLst>
                  <a:ext uri="{FF2B5EF4-FFF2-40B4-BE49-F238E27FC236}">
                    <a16:creationId xmlns:a16="http://schemas.microsoft.com/office/drawing/2014/main" id="{C1F66DD1-C75F-4973-A04A-A37409F5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Oval 224">
                <a:extLst>
                  <a:ext uri="{FF2B5EF4-FFF2-40B4-BE49-F238E27FC236}">
                    <a16:creationId xmlns:a16="http://schemas.microsoft.com/office/drawing/2014/main" id="{6D63A2C4-FA2F-4D40-92B7-00786C589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Oval 225">
                <a:extLst>
                  <a:ext uri="{FF2B5EF4-FFF2-40B4-BE49-F238E27FC236}">
                    <a16:creationId xmlns:a16="http://schemas.microsoft.com/office/drawing/2014/main" id="{D0BCE3A3-47DE-4DAD-9A3B-F0288EA3D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59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Oval 226">
                <a:extLst>
                  <a:ext uri="{FF2B5EF4-FFF2-40B4-BE49-F238E27FC236}">
                    <a16:creationId xmlns:a16="http://schemas.microsoft.com/office/drawing/2014/main" id="{DF794EF6-D9AF-4E11-9CA6-A1041FF8C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Oval 227">
                <a:extLst>
                  <a:ext uri="{FF2B5EF4-FFF2-40B4-BE49-F238E27FC236}">
                    <a16:creationId xmlns:a16="http://schemas.microsoft.com/office/drawing/2014/main" id="{0CAA77CA-8369-40E7-AE41-2D57C9DA7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59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Oval 228">
                <a:extLst>
                  <a:ext uri="{FF2B5EF4-FFF2-40B4-BE49-F238E27FC236}">
                    <a16:creationId xmlns:a16="http://schemas.microsoft.com/office/drawing/2014/main" id="{B84DD074-2319-48C3-86C6-B2C831A70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229">
                <a:extLst>
                  <a:ext uri="{FF2B5EF4-FFF2-40B4-BE49-F238E27FC236}">
                    <a16:creationId xmlns:a16="http://schemas.microsoft.com/office/drawing/2014/main" id="{FBD5E3CE-AEAC-468F-8310-F4D56D785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59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Oval 230">
                <a:extLst>
                  <a:ext uri="{FF2B5EF4-FFF2-40B4-BE49-F238E27FC236}">
                    <a16:creationId xmlns:a16="http://schemas.microsoft.com/office/drawing/2014/main" id="{DFB1B553-BE52-442F-BC38-4E30D0CCD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Oval 231">
                <a:extLst>
                  <a:ext uri="{FF2B5EF4-FFF2-40B4-BE49-F238E27FC236}">
                    <a16:creationId xmlns:a16="http://schemas.microsoft.com/office/drawing/2014/main" id="{B059FD17-E2E6-4774-BC09-5EEAA8FEB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Oval 232">
                <a:extLst>
                  <a:ext uri="{FF2B5EF4-FFF2-40B4-BE49-F238E27FC236}">
                    <a16:creationId xmlns:a16="http://schemas.microsoft.com/office/drawing/2014/main" id="{FE134ECB-DE2B-4724-A208-449D7C8ED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Oval 233">
                <a:extLst>
                  <a:ext uri="{FF2B5EF4-FFF2-40B4-BE49-F238E27FC236}">
                    <a16:creationId xmlns:a16="http://schemas.microsoft.com/office/drawing/2014/main" id="{E4305F8B-FBDE-4C14-8008-A09C71A3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Oval 234">
                <a:extLst>
                  <a:ext uri="{FF2B5EF4-FFF2-40B4-BE49-F238E27FC236}">
                    <a16:creationId xmlns:a16="http://schemas.microsoft.com/office/drawing/2014/main" id="{6D92F5FC-786A-4717-B3E4-248AE174F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59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Oval 235">
                <a:extLst>
                  <a:ext uri="{FF2B5EF4-FFF2-40B4-BE49-F238E27FC236}">
                    <a16:creationId xmlns:a16="http://schemas.microsoft.com/office/drawing/2014/main" id="{B26313C8-7A15-46AB-8B25-4601DDC87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Oval 236">
                <a:extLst>
                  <a:ext uri="{FF2B5EF4-FFF2-40B4-BE49-F238E27FC236}">
                    <a16:creationId xmlns:a16="http://schemas.microsoft.com/office/drawing/2014/main" id="{C4FD5D48-FD7F-44A0-B2C9-DF4CDCFD8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59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Oval 237">
                <a:extLst>
                  <a:ext uri="{FF2B5EF4-FFF2-40B4-BE49-F238E27FC236}">
                    <a16:creationId xmlns:a16="http://schemas.microsoft.com/office/drawing/2014/main" id="{F82E92CE-4C23-44C0-A76E-92F004C3C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Oval 238">
                <a:extLst>
                  <a:ext uri="{FF2B5EF4-FFF2-40B4-BE49-F238E27FC236}">
                    <a16:creationId xmlns:a16="http://schemas.microsoft.com/office/drawing/2014/main" id="{0BB64E21-182A-4F05-9140-9A892864E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59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Oval 239">
                <a:extLst>
                  <a:ext uri="{FF2B5EF4-FFF2-40B4-BE49-F238E27FC236}">
                    <a16:creationId xmlns:a16="http://schemas.microsoft.com/office/drawing/2014/main" id="{A89BDF63-DF5C-420C-A21F-C9259108F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Oval 240">
                <a:extLst>
                  <a:ext uri="{FF2B5EF4-FFF2-40B4-BE49-F238E27FC236}">
                    <a16:creationId xmlns:a16="http://schemas.microsoft.com/office/drawing/2014/main" id="{52A93B3F-73E8-41CC-84DE-EF4442073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Oval 241">
                <a:extLst>
                  <a:ext uri="{FF2B5EF4-FFF2-40B4-BE49-F238E27FC236}">
                    <a16:creationId xmlns:a16="http://schemas.microsoft.com/office/drawing/2014/main" id="{601A9F10-6E89-43C1-B421-136A3672C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Oval 242">
                <a:extLst>
                  <a:ext uri="{FF2B5EF4-FFF2-40B4-BE49-F238E27FC236}">
                    <a16:creationId xmlns:a16="http://schemas.microsoft.com/office/drawing/2014/main" id="{00389C35-4488-434A-96E1-9C1DA6595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Oval 243">
                <a:extLst>
                  <a:ext uri="{FF2B5EF4-FFF2-40B4-BE49-F238E27FC236}">
                    <a16:creationId xmlns:a16="http://schemas.microsoft.com/office/drawing/2014/main" id="{26F7285E-028C-4053-A4F7-1C8F81BCE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71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Oval 244">
                <a:extLst>
                  <a:ext uri="{FF2B5EF4-FFF2-40B4-BE49-F238E27FC236}">
                    <a16:creationId xmlns:a16="http://schemas.microsoft.com/office/drawing/2014/main" id="{E3F5FC23-4ACF-414B-93AA-6CAFA6014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Oval 245">
                <a:extLst>
                  <a:ext uri="{FF2B5EF4-FFF2-40B4-BE49-F238E27FC236}">
                    <a16:creationId xmlns:a16="http://schemas.microsoft.com/office/drawing/2014/main" id="{53AF0730-9B1C-4487-BFDA-73C0E8C1E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71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Oval 246">
                <a:extLst>
                  <a:ext uri="{FF2B5EF4-FFF2-40B4-BE49-F238E27FC236}">
                    <a16:creationId xmlns:a16="http://schemas.microsoft.com/office/drawing/2014/main" id="{956F1B28-FCC4-47CC-AE5B-B0D63153C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Oval 247">
                <a:extLst>
                  <a:ext uri="{FF2B5EF4-FFF2-40B4-BE49-F238E27FC236}">
                    <a16:creationId xmlns:a16="http://schemas.microsoft.com/office/drawing/2014/main" id="{4BA4082C-218C-4BBE-91BF-3A05B6E59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71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Oval 248">
                <a:extLst>
                  <a:ext uri="{FF2B5EF4-FFF2-40B4-BE49-F238E27FC236}">
                    <a16:creationId xmlns:a16="http://schemas.microsoft.com/office/drawing/2014/main" id="{E78A56FF-2D70-4BBC-A615-B39990147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Oval 249">
                <a:extLst>
                  <a:ext uri="{FF2B5EF4-FFF2-40B4-BE49-F238E27FC236}">
                    <a16:creationId xmlns:a16="http://schemas.microsoft.com/office/drawing/2014/main" id="{763D2B83-88FB-4398-A190-1C7BD8E49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Oval 250">
                <a:extLst>
                  <a:ext uri="{FF2B5EF4-FFF2-40B4-BE49-F238E27FC236}">
                    <a16:creationId xmlns:a16="http://schemas.microsoft.com/office/drawing/2014/main" id="{172B2AAC-34C9-4028-A4CF-C15276ACD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Oval 251">
                <a:extLst>
                  <a:ext uri="{FF2B5EF4-FFF2-40B4-BE49-F238E27FC236}">
                    <a16:creationId xmlns:a16="http://schemas.microsoft.com/office/drawing/2014/main" id="{0D1FDA09-4A00-4D5F-B0FC-E3FF73818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Oval 252">
                <a:extLst>
                  <a:ext uri="{FF2B5EF4-FFF2-40B4-BE49-F238E27FC236}">
                    <a16:creationId xmlns:a16="http://schemas.microsoft.com/office/drawing/2014/main" id="{669A093A-30BD-45F9-9D60-9AA1E5F37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71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Oval 253">
                <a:extLst>
                  <a:ext uri="{FF2B5EF4-FFF2-40B4-BE49-F238E27FC236}">
                    <a16:creationId xmlns:a16="http://schemas.microsoft.com/office/drawing/2014/main" id="{6FB3E85B-95C8-4065-9BA8-2274DDF0B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Oval 254">
                <a:extLst>
                  <a:ext uri="{FF2B5EF4-FFF2-40B4-BE49-F238E27FC236}">
                    <a16:creationId xmlns:a16="http://schemas.microsoft.com/office/drawing/2014/main" id="{B309509A-FBF0-4CC4-AAB4-75A2A6D2D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71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255">
                <a:extLst>
                  <a:ext uri="{FF2B5EF4-FFF2-40B4-BE49-F238E27FC236}">
                    <a16:creationId xmlns:a16="http://schemas.microsoft.com/office/drawing/2014/main" id="{085621B1-D8CA-4BEB-A42B-7C6384C91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256">
                <a:extLst>
                  <a:ext uri="{FF2B5EF4-FFF2-40B4-BE49-F238E27FC236}">
                    <a16:creationId xmlns:a16="http://schemas.microsoft.com/office/drawing/2014/main" id="{CD9470FE-CBC0-4150-B5F9-92D2177E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71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Oval 257">
                <a:extLst>
                  <a:ext uri="{FF2B5EF4-FFF2-40B4-BE49-F238E27FC236}">
                    <a16:creationId xmlns:a16="http://schemas.microsoft.com/office/drawing/2014/main" id="{0F6DB64A-9D55-4D3D-B917-47D0A8D03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Oval 258">
                <a:extLst>
                  <a:ext uri="{FF2B5EF4-FFF2-40B4-BE49-F238E27FC236}">
                    <a16:creationId xmlns:a16="http://schemas.microsoft.com/office/drawing/2014/main" id="{B7BB6E36-3D4C-4301-BC20-D3D9C2BFB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Oval 259">
                <a:extLst>
                  <a:ext uri="{FF2B5EF4-FFF2-40B4-BE49-F238E27FC236}">
                    <a16:creationId xmlns:a16="http://schemas.microsoft.com/office/drawing/2014/main" id="{A831E3A7-96B6-4DBF-AE0C-4080A858B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Oval 260">
                <a:extLst>
                  <a:ext uri="{FF2B5EF4-FFF2-40B4-BE49-F238E27FC236}">
                    <a16:creationId xmlns:a16="http://schemas.microsoft.com/office/drawing/2014/main" id="{B138C43F-D0C8-45EC-B722-6550BF67E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Oval 261">
                <a:extLst>
                  <a:ext uri="{FF2B5EF4-FFF2-40B4-BE49-F238E27FC236}">
                    <a16:creationId xmlns:a16="http://schemas.microsoft.com/office/drawing/2014/main" id="{B78E8E39-76C7-4DCD-9025-A6FE91B62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83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Oval 262">
                <a:extLst>
                  <a:ext uri="{FF2B5EF4-FFF2-40B4-BE49-F238E27FC236}">
                    <a16:creationId xmlns:a16="http://schemas.microsoft.com/office/drawing/2014/main" id="{60E08150-F28C-46B5-AE7A-274B9432E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Oval 263">
                <a:extLst>
                  <a:ext uri="{FF2B5EF4-FFF2-40B4-BE49-F238E27FC236}">
                    <a16:creationId xmlns:a16="http://schemas.microsoft.com/office/drawing/2014/main" id="{A07F798E-90A8-4274-99C6-EFF2486EB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83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Oval 264">
                <a:extLst>
                  <a:ext uri="{FF2B5EF4-FFF2-40B4-BE49-F238E27FC236}">
                    <a16:creationId xmlns:a16="http://schemas.microsoft.com/office/drawing/2014/main" id="{3E63362E-CDBD-42FB-A2C8-C3993F164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Oval 265">
                <a:extLst>
                  <a:ext uri="{FF2B5EF4-FFF2-40B4-BE49-F238E27FC236}">
                    <a16:creationId xmlns:a16="http://schemas.microsoft.com/office/drawing/2014/main" id="{AD87066A-2875-41C2-A5EA-D5A52A845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83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Oval 266">
                <a:extLst>
                  <a:ext uri="{FF2B5EF4-FFF2-40B4-BE49-F238E27FC236}">
                    <a16:creationId xmlns:a16="http://schemas.microsoft.com/office/drawing/2014/main" id="{AFE5C1F0-2D02-4E45-A506-66798300F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Oval 267">
                <a:extLst>
                  <a:ext uri="{FF2B5EF4-FFF2-40B4-BE49-F238E27FC236}">
                    <a16:creationId xmlns:a16="http://schemas.microsoft.com/office/drawing/2014/main" id="{36E4110E-B525-46E1-9DA6-697C1CAE0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Oval 268">
                <a:extLst>
                  <a:ext uri="{FF2B5EF4-FFF2-40B4-BE49-F238E27FC236}">
                    <a16:creationId xmlns:a16="http://schemas.microsoft.com/office/drawing/2014/main" id="{0CF64B32-B541-47EF-BC6C-36CB82703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Oval 269">
                <a:extLst>
                  <a:ext uri="{FF2B5EF4-FFF2-40B4-BE49-F238E27FC236}">
                    <a16:creationId xmlns:a16="http://schemas.microsoft.com/office/drawing/2014/main" id="{61E20398-6115-43CD-9F5C-C80609BA8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Oval 270">
                <a:extLst>
                  <a:ext uri="{FF2B5EF4-FFF2-40B4-BE49-F238E27FC236}">
                    <a16:creationId xmlns:a16="http://schemas.microsoft.com/office/drawing/2014/main" id="{27561453-3C56-4961-A863-70851F27C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83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Oval 271">
                <a:extLst>
                  <a:ext uri="{FF2B5EF4-FFF2-40B4-BE49-F238E27FC236}">
                    <a16:creationId xmlns:a16="http://schemas.microsoft.com/office/drawing/2014/main" id="{1D2EDFB6-CEDD-4754-859E-1B637F160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Oval 272">
                <a:extLst>
                  <a:ext uri="{FF2B5EF4-FFF2-40B4-BE49-F238E27FC236}">
                    <a16:creationId xmlns:a16="http://schemas.microsoft.com/office/drawing/2014/main" id="{A5FD5289-8838-436E-B9B5-D39A83C0B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83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Oval 273">
                <a:extLst>
                  <a:ext uri="{FF2B5EF4-FFF2-40B4-BE49-F238E27FC236}">
                    <a16:creationId xmlns:a16="http://schemas.microsoft.com/office/drawing/2014/main" id="{5233AAC8-12BC-4EC1-B8AE-B492A74DF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Oval 274">
                <a:extLst>
                  <a:ext uri="{FF2B5EF4-FFF2-40B4-BE49-F238E27FC236}">
                    <a16:creationId xmlns:a16="http://schemas.microsoft.com/office/drawing/2014/main" id="{0C345C59-30E1-4AB0-8C3D-D8A19C1B9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83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Oval 275">
                <a:extLst>
                  <a:ext uri="{FF2B5EF4-FFF2-40B4-BE49-F238E27FC236}">
                    <a16:creationId xmlns:a16="http://schemas.microsoft.com/office/drawing/2014/main" id="{BA1D1BB7-9D4F-45B3-9329-A6FA955A6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Oval 276">
                <a:extLst>
                  <a:ext uri="{FF2B5EF4-FFF2-40B4-BE49-F238E27FC236}">
                    <a16:creationId xmlns:a16="http://schemas.microsoft.com/office/drawing/2014/main" id="{954E0E26-414B-43C5-9CF4-797CD0791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Oval 277">
                <a:extLst>
                  <a:ext uri="{FF2B5EF4-FFF2-40B4-BE49-F238E27FC236}">
                    <a16:creationId xmlns:a16="http://schemas.microsoft.com/office/drawing/2014/main" id="{FCC0DE2A-127C-4D28-90E3-EDC65F85C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Oval 278">
                <a:extLst>
                  <a:ext uri="{FF2B5EF4-FFF2-40B4-BE49-F238E27FC236}">
                    <a16:creationId xmlns:a16="http://schemas.microsoft.com/office/drawing/2014/main" id="{B45A221D-6C73-4139-9C4A-A38E62C1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Oval 279">
                <a:extLst>
                  <a:ext uri="{FF2B5EF4-FFF2-40B4-BE49-F238E27FC236}">
                    <a16:creationId xmlns:a16="http://schemas.microsoft.com/office/drawing/2014/main" id="{2359DA3E-A0E9-4F7B-B04A-A12DBBD5C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95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Oval 280">
                <a:extLst>
                  <a:ext uri="{FF2B5EF4-FFF2-40B4-BE49-F238E27FC236}">
                    <a16:creationId xmlns:a16="http://schemas.microsoft.com/office/drawing/2014/main" id="{73AD98EC-61D3-4362-9BF8-8223DC90F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Oval 281">
                <a:extLst>
                  <a:ext uri="{FF2B5EF4-FFF2-40B4-BE49-F238E27FC236}">
                    <a16:creationId xmlns:a16="http://schemas.microsoft.com/office/drawing/2014/main" id="{7A0B60F6-1D80-44C4-A400-CD66F45D5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95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Oval 282">
                <a:extLst>
                  <a:ext uri="{FF2B5EF4-FFF2-40B4-BE49-F238E27FC236}">
                    <a16:creationId xmlns:a16="http://schemas.microsoft.com/office/drawing/2014/main" id="{88A7AB95-1554-41E7-809F-01776575D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Oval 283">
                <a:extLst>
                  <a:ext uri="{FF2B5EF4-FFF2-40B4-BE49-F238E27FC236}">
                    <a16:creationId xmlns:a16="http://schemas.microsoft.com/office/drawing/2014/main" id="{213AD858-D849-49A5-9D01-FC2370268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95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Oval 284">
                <a:extLst>
                  <a:ext uri="{FF2B5EF4-FFF2-40B4-BE49-F238E27FC236}">
                    <a16:creationId xmlns:a16="http://schemas.microsoft.com/office/drawing/2014/main" id="{E66677EA-5D55-4522-A5C9-F4B31BD20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285">
                <a:extLst>
                  <a:ext uri="{FF2B5EF4-FFF2-40B4-BE49-F238E27FC236}">
                    <a16:creationId xmlns:a16="http://schemas.microsoft.com/office/drawing/2014/main" id="{1495E917-73DE-4F98-B93E-8F2CC8916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Oval 286">
                <a:extLst>
                  <a:ext uri="{FF2B5EF4-FFF2-40B4-BE49-F238E27FC236}">
                    <a16:creationId xmlns:a16="http://schemas.microsoft.com/office/drawing/2014/main" id="{B9869DEE-365D-4FF1-B55B-66DAF403B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Oval 287">
                <a:extLst>
                  <a:ext uri="{FF2B5EF4-FFF2-40B4-BE49-F238E27FC236}">
                    <a16:creationId xmlns:a16="http://schemas.microsoft.com/office/drawing/2014/main" id="{602E7FD2-F3A0-4914-85A5-A665547CE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Oval 288">
                <a:extLst>
                  <a:ext uri="{FF2B5EF4-FFF2-40B4-BE49-F238E27FC236}">
                    <a16:creationId xmlns:a16="http://schemas.microsoft.com/office/drawing/2014/main" id="{68C20E8E-B1AF-4878-98DB-759BA7359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95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Oval 289">
                <a:extLst>
                  <a:ext uri="{FF2B5EF4-FFF2-40B4-BE49-F238E27FC236}">
                    <a16:creationId xmlns:a16="http://schemas.microsoft.com/office/drawing/2014/main" id="{E4F611C5-BE87-453C-AB55-999902A5B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Oval 290">
                <a:extLst>
                  <a:ext uri="{FF2B5EF4-FFF2-40B4-BE49-F238E27FC236}">
                    <a16:creationId xmlns:a16="http://schemas.microsoft.com/office/drawing/2014/main" id="{53FD0559-1D32-4476-85A4-9FF71E87C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95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Oval 291">
                <a:extLst>
                  <a:ext uri="{FF2B5EF4-FFF2-40B4-BE49-F238E27FC236}">
                    <a16:creationId xmlns:a16="http://schemas.microsoft.com/office/drawing/2014/main" id="{50E657C6-0ABF-4480-A0AB-E77D609DA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Oval 292">
                <a:extLst>
                  <a:ext uri="{FF2B5EF4-FFF2-40B4-BE49-F238E27FC236}">
                    <a16:creationId xmlns:a16="http://schemas.microsoft.com/office/drawing/2014/main" id="{B846C526-FD6B-41B3-AFFD-FEDC1DFFA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95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Oval 293">
                <a:extLst>
                  <a:ext uri="{FF2B5EF4-FFF2-40B4-BE49-F238E27FC236}">
                    <a16:creationId xmlns:a16="http://schemas.microsoft.com/office/drawing/2014/main" id="{9A170C4F-C430-4CD5-B1F8-15DB12C7F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Oval 294">
                <a:extLst>
                  <a:ext uri="{FF2B5EF4-FFF2-40B4-BE49-F238E27FC236}">
                    <a16:creationId xmlns:a16="http://schemas.microsoft.com/office/drawing/2014/main" id="{07EC1386-2A8D-49B3-95EA-9A3F2D776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Oval 295">
                <a:extLst>
                  <a:ext uri="{FF2B5EF4-FFF2-40B4-BE49-F238E27FC236}">
                    <a16:creationId xmlns:a16="http://schemas.microsoft.com/office/drawing/2014/main" id="{E0FCF764-7C9E-4233-815B-8B0F0840B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Oval 296">
                <a:extLst>
                  <a:ext uri="{FF2B5EF4-FFF2-40B4-BE49-F238E27FC236}">
                    <a16:creationId xmlns:a16="http://schemas.microsoft.com/office/drawing/2014/main" id="{3ED7A1D6-1CBA-4AF7-9E5D-9D61B0A67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Oval 297">
                <a:extLst>
                  <a:ext uri="{FF2B5EF4-FFF2-40B4-BE49-F238E27FC236}">
                    <a16:creationId xmlns:a16="http://schemas.microsoft.com/office/drawing/2014/main" id="{6D01772A-3A6E-47CF-8A57-30F1B4879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3074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Oval 298">
                <a:extLst>
                  <a:ext uri="{FF2B5EF4-FFF2-40B4-BE49-F238E27FC236}">
                    <a16:creationId xmlns:a16="http://schemas.microsoft.com/office/drawing/2014/main" id="{480AE72E-A920-4556-B1D0-2D5184D6F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Oval 299">
                <a:extLst>
                  <a:ext uri="{FF2B5EF4-FFF2-40B4-BE49-F238E27FC236}">
                    <a16:creationId xmlns:a16="http://schemas.microsoft.com/office/drawing/2014/main" id="{8C05EC89-75CA-46C3-94C7-9A6BD68F5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3074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Oval 300">
                <a:extLst>
                  <a:ext uri="{FF2B5EF4-FFF2-40B4-BE49-F238E27FC236}">
                    <a16:creationId xmlns:a16="http://schemas.microsoft.com/office/drawing/2014/main" id="{FC9CEF60-7096-4E41-BBEA-89B185538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Oval 301">
                <a:extLst>
                  <a:ext uri="{FF2B5EF4-FFF2-40B4-BE49-F238E27FC236}">
                    <a16:creationId xmlns:a16="http://schemas.microsoft.com/office/drawing/2014/main" id="{191B1EC9-9D84-4A79-B5CE-6D224579E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3074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Oval 302">
                <a:extLst>
                  <a:ext uri="{FF2B5EF4-FFF2-40B4-BE49-F238E27FC236}">
                    <a16:creationId xmlns:a16="http://schemas.microsoft.com/office/drawing/2014/main" id="{E0F386A0-7464-434E-84BD-7EAED3E1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Oval 303">
                <a:extLst>
                  <a:ext uri="{FF2B5EF4-FFF2-40B4-BE49-F238E27FC236}">
                    <a16:creationId xmlns:a16="http://schemas.microsoft.com/office/drawing/2014/main" id="{149663CF-23DD-41EC-BC14-E1D3C127D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Oval 304">
                <a:extLst>
                  <a:ext uri="{FF2B5EF4-FFF2-40B4-BE49-F238E27FC236}">
                    <a16:creationId xmlns:a16="http://schemas.microsoft.com/office/drawing/2014/main" id="{66F25395-B476-4B00-BFEF-A83847EC7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Oval 305">
                <a:extLst>
                  <a:ext uri="{FF2B5EF4-FFF2-40B4-BE49-F238E27FC236}">
                    <a16:creationId xmlns:a16="http://schemas.microsoft.com/office/drawing/2014/main" id="{29A93A08-169A-4775-B0FA-477FD137B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Oval 306">
                <a:extLst>
                  <a:ext uri="{FF2B5EF4-FFF2-40B4-BE49-F238E27FC236}">
                    <a16:creationId xmlns:a16="http://schemas.microsoft.com/office/drawing/2014/main" id="{77690194-A9BC-49FB-BCD2-950026F9B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3074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Oval 307">
                <a:extLst>
                  <a:ext uri="{FF2B5EF4-FFF2-40B4-BE49-F238E27FC236}">
                    <a16:creationId xmlns:a16="http://schemas.microsoft.com/office/drawing/2014/main" id="{D683CC7D-D483-4224-A657-CBC2E4DEB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Oval 308">
                <a:extLst>
                  <a:ext uri="{FF2B5EF4-FFF2-40B4-BE49-F238E27FC236}">
                    <a16:creationId xmlns:a16="http://schemas.microsoft.com/office/drawing/2014/main" id="{52BE2FE6-8685-463B-A525-4DE7C2937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3074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Oval 309">
                <a:extLst>
                  <a:ext uri="{FF2B5EF4-FFF2-40B4-BE49-F238E27FC236}">
                    <a16:creationId xmlns:a16="http://schemas.microsoft.com/office/drawing/2014/main" id="{67E4DD35-48B2-411E-8403-6D500900A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Oval 310">
                <a:extLst>
                  <a:ext uri="{FF2B5EF4-FFF2-40B4-BE49-F238E27FC236}">
                    <a16:creationId xmlns:a16="http://schemas.microsoft.com/office/drawing/2014/main" id="{3DD369D2-6E41-4FC7-A14C-8C1B22F0C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3074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Oval 311">
                <a:extLst>
                  <a:ext uri="{FF2B5EF4-FFF2-40B4-BE49-F238E27FC236}">
                    <a16:creationId xmlns:a16="http://schemas.microsoft.com/office/drawing/2014/main" id="{F1DCC416-FA01-4247-8051-DE4121E43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1F49BD5-979C-4CDB-B7FE-220B2DBFC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29067" y="1347580"/>
              <a:ext cx="2903159" cy="1941469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11B961D-7EC6-4F87-8B44-64D17F753A5E}"/>
                </a:ext>
              </a:extLst>
            </p:cNvPr>
            <p:cNvGrpSpPr/>
            <p:nvPr/>
          </p:nvGrpSpPr>
          <p:grpSpPr>
            <a:xfrm>
              <a:off x="5274595" y="2988010"/>
              <a:ext cx="449943" cy="449943"/>
              <a:chOff x="5408839" y="3309097"/>
              <a:chExt cx="449943" cy="449943"/>
            </a:xfrm>
          </p:grpSpPr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74ECF10C-4624-40BA-A23C-F978A2A30324}"/>
                  </a:ext>
                </a:extLst>
              </p:cNvPr>
              <p:cNvSpPr/>
              <p:nvPr/>
            </p:nvSpPr>
            <p:spPr>
              <a:xfrm>
                <a:off x="5408839" y="3309097"/>
                <a:ext cx="449943" cy="449943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文本框 355">
                <a:extLst>
                  <a:ext uri="{FF2B5EF4-FFF2-40B4-BE49-F238E27FC236}">
                    <a16:creationId xmlns:a16="http://schemas.microsoft.com/office/drawing/2014/main" id="{DB863ECB-36BD-45D3-945E-83850AC13F6C}"/>
                  </a:ext>
                </a:extLst>
              </p:cNvPr>
              <p:cNvSpPr txBox="1"/>
              <p:nvPr/>
            </p:nvSpPr>
            <p:spPr>
              <a:xfrm>
                <a:off x="5486081" y="336929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E189B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1</a:t>
                </a:r>
                <a:endParaRPr lang="zh-CN" altLang="en-US" b="1" dirty="0">
                  <a:solidFill>
                    <a:srgbClr val="0E189B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A2D7DC-C76C-4472-AFBE-D921A7E97D4D}"/>
              </a:ext>
            </a:extLst>
          </p:cNvPr>
          <p:cNvGrpSpPr/>
          <p:nvPr/>
        </p:nvGrpSpPr>
        <p:grpSpPr>
          <a:xfrm>
            <a:off x="6980742" y="2969616"/>
            <a:ext cx="3522393" cy="2544787"/>
            <a:chOff x="6980742" y="2969616"/>
            <a:chExt cx="3522393" cy="2544787"/>
          </a:xfrm>
        </p:grpSpPr>
        <p:grpSp>
          <p:nvGrpSpPr>
            <p:cNvPr id="363" name="Group 4">
              <a:extLst>
                <a:ext uri="{FF2B5EF4-FFF2-40B4-BE49-F238E27FC236}">
                  <a16:creationId xmlns:a16="http://schemas.microsoft.com/office/drawing/2014/main" id="{B0A2C168-ECB3-47A5-A485-92CF6F2BAE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82819" y="2969616"/>
              <a:ext cx="1920316" cy="1770416"/>
              <a:chOff x="3390" y="1139"/>
              <a:chExt cx="2165" cy="1996"/>
            </a:xfrm>
            <a:solidFill>
              <a:srgbClr val="FFED34"/>
            </a:solidFill>
          </p:grpSpPr>
          <p:grpSp>
            <p:nvGrpSpPr>
              <p:cNvPr id="364" name="Group 205">
                <a:extLst>
                  <a:ext uri="{FF2B5EF4-FFF2-40B4-BE49-F238E27FC236}">
                    <a16:creationId xmlns:a16="http://schemas.microsoft.com/office/drawing/2014/main" id="{0CE04862-AA25-41D1-B9B9-2E66F9AEDC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0" y="1139"/>
                <a:ext cx="2165" cy="1390"/>
                <a:chOff x="3390" y="1139"/>
                <a:chExt cx="2165" cy="1390"/>
              </a:xfrm>
              <a:grpFill/>
            </p:grpSpPr>
            <p:sp>
              <p:nvSpPr>
                <p:cNvPr id="472" name="Oval 5">
                  <a:extLst>
                    <a:ext uri="{FF2B5EF4-FFF2-40B4-BE49-F238E27FC236}">
                      <a16:creationId xmlns:a16="http://schemas.microsoft.com/office/drawing/2014/main" id="{9C52D294-F8C3-48DD-9107-FE0234F115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" name="Oval 6">
                  <a:extLst>
                    <a:ext uri="{FF2B5EF4-FFF2-40B4-BE49-F238E27FC236}">
                      <a16:creationId xmlns:a16="http://schemas.microsoft.com/office/drawing/2014/main" id="{E00A6C0B-477F-4DDE-8F46-033959534D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4" name="Oval 7">
                  <a:extLst>
                    <a:ext uri="{FF2B5EF4-FFF2-40B4-BE49-F238E27FC236}">
                      <a16:creationId xmlns:a16="http://schemas.microsoft.com/office/drawing/2014/main" id="{120429B7-D335-431D-8A84-025DAE3827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5" name="Oval 8">
                  <a:extLst>
                    <a:ext uri="{FF2B5EF4-FFF2-40B4-BE49-F238E27FC236}">
                      <a16:creationId xmlns:a16="http://schemas.microsoft.com/office/drawing/2014/main" id="{4529E8C7-6F49-48BB-B8C0-83E49E320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139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6" name="Oval 9">
                  <a:extLst>
                    <a:ext uri="{FF2B5EF4-FFF2-40B4-BE49-F238E27FC236}">
                      <a16:creationId xmlns:a16="http://schemas.microsoft.com/office/drawing/2014/main" id="{69478533-D0C9-45F4-B2AA-CF9770EAF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7" name="Oval 10">
                  <a:extLst>
                    <a:ext uri="{FF2B5EF4-FFF2-40B4-BE49-F238E27FC236}">
                      <a16:creationId xmlns:a16="http://schemas.microsoft.com/office/drawing/2014/main" id="{FF07F484-A789-4F0E-B8D3-CDC22A383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139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8" name="Oval 11">
                  <a:extLst>
                    <a:ext uri="{FF2B5EF4-FFF2-40B4-BE49-F238E27FC236}">
                      <a16:creationId xmlns:a16="http://schemas.microsoft.com/office/drawing/2014/main" id="{251E6C88-E984-4AAC-9DF1-22B03534C4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9" name="Oval 12">
                  <a:extLst>
                    <a:ext uri="{FF2B5EF4-FFF2-40B4-BE49-F238E27FC236}">
                      <a16:creationId xmlns:a16="http://schemas.microsoft.com/office/drawing/2014/main" id="{A3FFA560-20C1-45BD-9B4B-199345BC04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139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0" name="Oval 13">
                  <a:extLst>
                    <a:ext uri="{FF2B5EF4-FFF2-40B4-BE49-F238E27FC236}">
                      <a16:creationId xmlns:a16="http://schemas.microsoft.com/office/drawing/2014/main" id="{BDC97C31-4116-4EB5-9F57-8B2379EBF6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1" name="Oval 14">
                  <a:extLst>
                    <a:ext uri="{FF2B5EF4-FFF2-40B4-BE49-F238E27FC236}">
                      <a16:creationId xmlns:a16="http://schemas.microsoft.com/office/drawing/2014/main" id="{781B5050-BFB1-4250-8F52-3FF98A85E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2" name="Oval 15">
                  <a:extLst>
                    <a:ext uri="{FF2B5EF4-FFF2-40B4-BE49-F238E27FC236}">
                      <a16:creationId xmlns:a16="http://schemas.microsoft.com/office/drawing/2014/main" id="{019F7ABB-34AF-40DF-A49F-7F5641F10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3" name="Oval 16">
                  <a:extLst>
                    <a:ext uri="{FF2B5EF4-FFF2-40B4-BE49-F238E27FC236}">
                      <a16:creationId xmlns:a16="http://schemas.microsoft.com/office/drawing/2014/main" id="{0E1D0F73-D7E0-48BA-9E00-2D06DD6857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4" name="Oval 17">
                  <a:extLst>
                    <a:ext uri="{FF2B5EF4-FFF2-40B4-BE49-F238E27FC236}">
                      <a16:creationId xmlns:a16="http://schemas.microsoft.com/office/drawing/2014/main" id="{6A309BBF-91AA-4065-B726-34BFF97CC8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139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5" name="Oval 18">
                  <a:extLst>
                    <a:ext uri="{FF2B5EF4-FFF2-40B4-BE49-F238E27FC236}">
                      <a16:creationId xmlns:a16="http://schemas.microsoft.com/office/drawing/2014/main" id="{5505A202-789A-405E-A756-89C156828E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6" name="Oval 19">
                  <a:extLst>
                    <a:ext uri="{FF2B5EF4-FFF2-40B4-BE49-F238E27FC236}">
                      <a16:creationId xmlns:a16="http://schemas.microsoft.com/office/drawing/2014/main" id="{7C2E7B51-10BB-44F9-A13F-E60A77BF08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139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7" name="Oval 20">
                  <a:extLst>
                    <a:ext uri="{FF2B5EF4-FFF2-40B4-BE49-F238E27FC236}">
                      <a16:creationId xmlns:a16="http://schemas.microsoft.com/office/drawing/2014/main" id="{F3BD58AB-63FC-4417-AE52-EA907B7AE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8" name="Oval 21">
                  <a:extLst>
                    <a:ext uri="{FF2B5EF4-FFF2-40B4-BE49-F238E27FC236}">
                      <a16:creationId xmlns:a16="http://schemas.microsoft.com/office/drawing/2014/main" id="{50B4E52C-216B-41CC-A89F-BF8E9CE4E7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139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9" name="Oval 22">
                  <a:extLst>
                    <a:ext uri="{FF2B5EF4-FFF2-40B4-BE49-F238E27FC236}">
                      <a16:creationId xmlns:a16="http://schemas.microsoft.com/office/drawing/2014/main" id="{FA79D552-0593-4300-9FB2-33BCB0E747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0" name="Oval 23">
                  <a:extLst>
                    <a:ext uri="{FF2B5EF4-FFF2-40B4-BE49-F238E27FC236}">
                      <a16:creationId xmlns:a16="http://schemas.microsoft.com/office/drawing/2014/main" id="{50A194FA-BDF9-49FC-8020-866F4406EA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" name="Oval 24">
                  <a:extLst>
                    <a:ext uri="{FF2B5EF4-FFF2-40B4-BE49-F238E27FC236}">
                      <a16:creationId xmlns:a16="http://schemas.microsoft.com/office/drawing/2014/main" id="{8C2F5BD5-152B-4501-B294-AC4C3DD56C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" name="Oval 25">
                  <a:extLst>
                    <a:ext uri="{FF2B5EF4-FFF2-40B4-BE49-F238E27FC236}">
                      <a16:creationId xmlns:a16="http://schemas.microsoft.com/office/drawing/2014/main" id="{5DA6CE5E-9D28-4D20-B396-321F05F3C6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3" name="Oval 26">
                  <a:extLst>
                    <a:ext uri="{FF2B5EF4-FFF2-40B4-BE49-F238E27FC236}">
                      <a16:creationId xmlns:a16="http://schemas.microsoft.com/office/drawing/2014/main" id="{D6B80BCB-6A24-4615-B8F0-37B0DDE49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25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4" name="Oval 27">
                  <a:extLst>
                    <a:ext uri="{FF2B5EF4-FFF2-40B4-BE49-F238E27FC236}">
                      <a16:creationId xmlns:a16="http://schemas.microsoft.com/office/drawing/2014/main" id="{5F4B1432-B8E0-4331-860F-07933D622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5" name="Oval 28">
                  <a:extLst>
                    <a:ext uri="{FF2B5EF4-FFF2-40B4-BE49-F238E27FC236}">
                      <a16:creationId xmlns:a16="http://schemas.microsoft.com/office/drawing/2014/main" id="{96751CEE-37DC-4595-9A1C-7B5A65378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25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6" name="Oval 29">
                  <a:extLst>
                    <a:ext uri="{FF2B5EF4-FFF2-40B4-BE49-F238E27FC236}">
                      <a16:creationId xmlns:a16="http://schemas.microsoft.com/office/drawing/2014/main" id="{933DE9C5-2780-431A-8BDC-6A6F823D9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7" name="Oval 30">
                  <a:extLst>
                    <a:ext uri="{FF2B5EF4-FFF2-40B4-BE49-F238E27FC236}">
                      <a16:creationId xmlns:a16="http://schemas.microsoft.com/office/drawing/2014/main" id="{FC7D885A-0439-4DAF-AB38-7A66F2EBBD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25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8" name="Oval 31">
                  <a:extLst>
                    <a:ext uri="{FF2B5EF4-FFF2-40B4-BE49-F238E27FC236}">
                      <a16:creationId xmlns:a16="http://schemas.microsoft.com/office/drawing/2014/main" id="{F7B93C78-050A-419E-9B7C-1E9C85806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9" name="Oval 32">
                  <a:extLst>
                    <a:ext uri="{FF2B5EF4-FFF2-40B4-BE49-F238E27FC236}">
                      <a16:creationId xmlns:a16="http://schemas.microsoft.com/office/drawing/2014/main" id="{C966E72B-503F-48AF-9F9E-1E3C87A59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0" name="Oval 33">
                  <a:extLst>
                    <a:ext uri="{FF2B5EF4-FFF2-40B4-BE49-F238E27FC236}">
                      <a16:creationId xmlns:a16="http://schemas.microsoft.com/office/drawing/2014/main" id="{75546F97-9008-4672-B5AF-9D4DF4F74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1" name="Oval 34">
                  <a:extLst>
                    <a:ext uri="{FF2B5EF4-FFF2-40B4-BE49-F238E27FC236}">
                      <a16:creationId xmlns:a16="http://schemas.microsoft.com/office/drawing/2014/main" id="{45C17338-B774-442B-81D7-7EC1DD62C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" name="Oval 35">
                  <a:extLst>
                    <a:ext uri="{FF2B5EF4-FFF2-40B4-BE49-F238E27FC236}">
                      <a16:creationId xmlns:a16="http://schemas.microsoft.com/office/drawing/2014/main" id="{ACA69384-B21C-4178-A9F5-2CABC2E8D2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25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3" name="Oval 36">
                  <a:extLst>
                    <a:ext uri="{FF2B5EF4-FFF2-40B4-BE49-F238E27FC236}">
                      <a16:creationId xmlns:a16="http://schemas.microsoft.com/office/drawing/2014/main" id="{F5BDBBD9-C91D-4966-86F3-CE4B8A13B6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4" name="Oval 37">
                  <a:extLst>
                    <a:ext uri="{FF2B5EF4-FFF2-40B4-BE49-F238E27FC236}">
                      <a16:creationId xmlns:a16="http://schemas.microsoft.com/office/drawing/2014/main" id="{2242F360-3E8D-495D-99D8-04BF51C56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25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5" name="Oval 38">
                  <a:extLst>
                    <a:ext uri="{FF2B5EF4-FFF2-40B4-BE49-F238E27FC236}">
                      <a16:creationId xmlns:a16="http://schemas.microsoft.com/office/drawing/2014/main" id="{63EC5586-71C9-4BEE-A769-3A686F04C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6" name="Oval 39">
                  <a:extLst>
                    <a:ext uri="{FF2B5EF4-FFF2-40B4-BE49-F238E27FC236}">
                      <a16:creationId xmlns:a16="http://schemas.microsoft.com/office/drawing/2014/main" id="{B34B0F5F-656A-4F39-A442-11F0A18F0A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25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7" name="Oval 40">
                  <a:extLst>
                    <a:ext uri="{FF2B5EF4-FFF2-40B4-BE49-F238E27FC236}">
                      <a16:creationId xmlns:a16="http://schemas.microsoft.com/office/drawing/2014/main" id="{E5C7B81D-992A-4969-8E61-DCEEB0CE4F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8" name="Oval 41">
                  <a:extLst>
                    <a:ext uri="{FF2B5EF4-FFF2-40B4-BE49-F238E27FC236}">
                      <a16:creationId xmlns:a16="http://schemas.microsoft.com/office/drawing/2014/main" id="{F0F46270-CF11-4067-AC04-19E9AB0E6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9" name="Oval 42">
                  <a:extLst>
                    <a:ext uri="{FF2B5EF4-FFF2-40B4-BE49-F238E27FC236}">
                      <a16:creationId xmlns:a16="http://schemas.microsoft.com/office/drawing/2014/main" id="{422CB642-3525-49BF-B60C-3FB19737E9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0" name="Oval 43">
                  <a:extLst>
                    <a:ext uri="{FF2B5EF4-FFF2-40B4-BE49-F238E27FC236}">
                      <a16:creationId xmlns:a16="http://schemas.microsoft.com/office/drawing/2014/main" id="{9DBC81C7-D943-4D65-90A2-BCD488A938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1" name="Oval 44">
                  <a:extLst>
                    <a:ext uri="{FF2B5EF4-FFF2-40B4-BE49-F238E27FC236}">
                      <a16:creationId xmlns:a16="http://schemas.microsoft.com/office/drawing/2014/main" id="{389FB88F-17FD-42C9-9574-A473B3C1D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37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" name="Oval 45">
                  <a:extLst>
                    <a:ext uri="{FF2B5EF4-FFF2-40B4-BE49-F238E27FC236}">
                      <a16:creationId xmlns:a16="http://schemas.microsoft.com/office/drawing/2014/main" id="{B223DD73-B786-4C5D-A32B-F8D77A8E3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3" name="Oval 46">
                  <a:extLst>
                    <a:ext uri="{FF2B5EF4-FFF2-40B4-BE49-F238E27FC236}">
                      <a16:creationId xmlns:a16="http://schemas.microsoft.com/office/drawing/2014/main" id="{07F95DAD-E896-4FE8-8938-31D42F6DD9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37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4" name="Oval 47">
                  <a:extLst>
                    <a:ext uri="{FF2B5EF4-FFF2-40B4-BE49-F238E27FC236}">
                      <a16:creationId xmlns:a16="http://schemas.microsoft.com/office/drawing/2014/main" id="{70F7E966-931A-4272-8225-762070879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5" name="Oval 48">
                  <a:extLst>
                    <a:ext uri="{FF2B5EF4-FFF2-40B4-BE49-F238E27FC236}">
                      <a16:creationId xmlns:a16="http://schemas.microsoft.com/office/drawing/2014/main" id="{104AECA1-CD96-4DF7-B372-2E9DC31643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37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6" name="Oval 49">
                  <a:extLst>
                    <a:ext uri="{FF2B5EF4-FFF2-40B4-BE49-F238E27FC236}">
                      <a16:creationId xmlns:a16="http://schemas.microsoft.com/office/drawing/2014/main" id="{D9A807E4-602B-44F4-B25E-35263278AA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7" name="Oval 50">
                  <a:extLst>
                    <a:ext uri="{FF2B5EF4-FFF2-40B4-BE49-F238E27FC236}">
                      <a16:creationId xmlns:a16="http://schemas.microsoft.com/office/drawing/2014/main" id="{6B056357-D44B-4EC3-9863-F783ACD0C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8" name="Oval 51">
                  <a:extLst>
                    <a:ext uri="{FF2B5EF4-FFF2-40B4-BE49-F238E27FC236}">
                      <a16:creationId xmlns:a16="http://schemas.microsoft.com/office/drawing/2014/main" id="{6BE12C88-CDC1-4B8E-9045-080CD91FFF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9" name="Oval 52">
                  <a:extLst>
                    <a:ext uri="{FF2B5EF4-FFF2-40B4-BE49-F238E27FC236}">
                      <a16:creationId xmlns:a16="http://schemas.microsoft.com/office/drawing/2014/main" id="{78FCC9AD-0E8C-4381-BCA6-8C41798D9A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0" name="Oval 53">
                  <a:extLst>
                    <a:ext uri="{FF2B5EF4-FFF2-40B4-BE49-F238E27FC236}">
                      <a16:creationId xmlns:a16="http://schemas.microsoft.com/office/drawing/2014/main" id="{517A796C-F35A-4213-9003-B8FE6BC0CB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37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1" name="Oval 54">
                  <a:extLst>
                    <a:ext uri="{FF2B5EF4-FFF2-40B4-BE49-F238E27FC236}">
                      <a16:creationId xmlns:a16="http://schemas.microsoft.com/office/drawing/2014/main" id="{56610AD1-2F61-497A-BEC2-8CE532CDF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" name="Oval 55">
                  <a:extLst>
                    <a:ext uri="{FF2B5EF4-FFF2-40B4-BE49-F238E27FC236}">
                      <a16:creationId xmlns:a16="http://schemas.microsoft.com/office/drawing/2014/main" id="{C3217032-287A-433E-B4C4-BFBCF0EEB5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37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" name="Oval 56">
                  <a:extLst>
                    <a:ext uri="{FF2B5EF4-FFF2-40B4-BE49-F238E27FC236}">
                      <a16:creationId xmlns:a16="http://schemas.microsoft.com/office/drawing/2014/main" id="{229B5479-418F-4598-A8EA-8B356C2DC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4" name="Oval 57">
                  <a:extLst>
                    <a:ext uri="{FF2B5EF4-FFF2-40B4-BE49-F238E27FC236}">
                      <a16:creationId xmlns:a16="http://schemas.microsoft.com/office/drawing/2014/main" id="{3216CB22-CB48-46B6-9914-F2175B3EF6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37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5" name="Oval 58">
                  <a:extLst>
                    <a:ext uri="{FF2B5EF4-FFF2-40B4-BE49-F238E27FC236}">
                      <a16:creationId xmlns:a16="http://schemas.microsoft.com/office/drawing/2014/main" id="{29394056-183F-4E70-88E4-D254B8308E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6" name="Oval 59">
                  <a:extLst>
                    <a:ext uri="{FF2B5EF4-FFF2-40B4-BE49-F238E27FC236}">
                      <a16:creationId xmlns:a16="http://schemas.microsoft.com/office/drawing/2014/main" id="{FB42B8AB-52C2-4419-A602-DB1DF6944B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7" name="Oval 60">
                  <a:extLst>
                    <a:ext uri="{FF2B5EF4-FFF2-40B4-BE49-F238E27FC236}">
                      <a16:creationId xmlns:a16="http://schemas.microsoft.com/office/drawing/2014/main" id="{FAC1E6CC-7493-4977-94B6-F1D0D35DBD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8" name="Oval 61">
                  <a:extLst>
                    <a:ext uri="{FF2B5EF4-FFF2-40B4-BE49-F238E27FC236}">
                      <a16:creationId xmlns:a16="http://schemas.microsoft.com/office/drawing/2014/main" id="{382CCD3D-4E96-4845-A81E-71C138C511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9" name="Oval 62">
                  <a:extLst>
                    <a:ext uri="{FF2B5EF4-FFF2-40B4-BE49-F238E27FC236}">
                      <a16:creationId xmlns:a16="http://schemas.microsoft.com/office/drawing/2014/main" id="{B9153D02-2313-4BB0-A8C9-0EE1B931BE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50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0" name="Oval 63">
                  <a:extLst>
                    <a:ext uri="{FF2B5EF4-FFF2-40B4-BE49-F238E27FC236}">
                      <a16:creationId xmlns:a16="http://schemas.microsoft.com/office/drawing/2014/main" id="{9281C6BE-B8DB-4487-80C4-1E35F4E4CC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1" name="Oval 64">
                  <a:extLst>
                    <a:ext uri="{FF2B5EF4-FFF2-40B4-BE49-F238E27FC236}">
                      <a16:creationId xmlns:a16="http://schemas.microsoft.com/office/drawing/2014/main" id="{5377642D-A1F4-4F8F-9F82-3B629534C5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50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2" name="Oval 65">
                  <a:extLst>
                    <a:ext uri="{FF2B5EF4-FFF2-40B4-BE49-F238E27FC236}">
                      <a16:creationId xmlns:a16="http://schemas.microsoft.com/office/drawing/2014/main" id="{F65D1215-2077-49E8-A215-3683451AD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3" name="Oval 66">
                  <a:extLst>
                    <a:ext uri="{FF2B5EF4-FFF2-40B4-BE49-F238E27FC236}">
                      <a16:creationId xmlns:a16="http://schemas.microsoft.com/office/drawing/2014/main" id="{603AEA97-74B5-458D-A025-B667810BAD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50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4" name="Oval 67">
                  <a:extLst>
                    <a:ext uri="{FF2B5EF4-FFF2-40B4-BE49-F238E27FC236}">
                      <a16:creationId xmlns:a16="http://schemas.microsoft.com/office/drawing/2014/main" id="{DF5B0FB9-01EB-423E-8D1B-B205206A9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5" name="Oval 68">
                  <a:extLst>
                    <a:ext uri="{FF2B5EF4-FFF2-40B4-BE49-F238E27FC236}">
                      <a16:creationId xmlns:a16="http://schemas.microsoft.com/office/drawing/2014/main" id="{7D6A571D-3F89-4098-A121-357D5F7DA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6" name="Oval 69">
                  <a:extLst>
                    <a:ext uri="{FF2B5EF4-FFF2-40B4-BE49-F238E27FC236}">
                      <a16:creationId xmlns:a16="http://schemas.microsoft.com/office/drawing/2014/main" id="{EB8072D1-1421-48CD-9247-30BA74203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7" name="Oval 70">
                  <a:extLst>
                    <a:ext uri="{FF2B5EF4-FFF2-40B4-BE49-F238E27FC236}">
                      <a16:creationId xmlns:a16="http://schemas.microsoft.com/office/drawing/2014/main" id="{EA359D82-38C6-49FD-8214-0181DABA1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" name="Oval 71">
                  <a:extLst>
                    <a:ext uri="{FF2B5EF4-FFF2-40B4-BE49-F238E27FC236}">
                      <a16:creationId xmlns:a16="http://schemas.microsoft.com/office/drawing/2014/main" id="{FC8A6E65-269F-454E-BF74-71F85D6E8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50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" name="Oval 72">
                  <a:extLst>
                    <a:ext uri="{FF2B5EF4-FFF2-40B4-BE49-F238E27FC236}">
                      <a16:creationId xmlns:a16="http://schemas.microsoft.com/office/drawing/2014/main" id="{7BB0DC75-A9CA-46EE-9547-F64FC68A15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" name="Oval 73">
                  <a:extLst>
                    <a:ext uri="{FF2B5EF4-FFF2-40B4-BE49-F238E27FC236}">
                      <a16:creationId xmlns:a16="http://schemas.microsoft.com/office/drawing/2014/main" id="{4C40A8CE-ECB4-4BDD-A04C-0D9F0B6E8E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50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" name="Oval 74">
                  <a:extLst>
                    <a:ext uri="{FF2B5EF4-FFF2-40B4-BE49-F238E27FC236}">
                      <a16:creationId xmlns:a16="http://schemas.microsoft.com/office/drawing/2014/main" id="{44570396-EDCD-490A-B3CE-95F4162795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" name="Oval 75">
                  <a:extLst>
                    <a:ext uri="{FF2B5EF4-FFF2-40B4-BE49-F238E27FC236}">
                      <a16:creationId xmlns:a16="http://schemas.microsoft.com/office/drawing/2014/main" id="{EFAA0383-2BC3-4959-A325-5C3AAD2371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50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3" name="Oval 76">
                  <a:extLst>
                    <a:ext uri="{FF2B5EF4-FFF2-40B4-BE49-F238E27FC236}">
                      <a16:creationId xmlns:a16="http://schemas.microsoft.com/office/drawing/2014/main" id="{CD3A02FE-C641-4330-8467-0343A917C3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" name="Oval 77">
                  <a:extLst>
                    <a:ext uri="{FF2B5EF4-FFF2-40B4-BE49-F238E27FC236}">
                      <a16:creationId xmlns:a16="http://schemas.microsoft.com/office/drawing/2014/main" id="{629D679D-A7CF-423E-8F49-AFF814A9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" name="Oval 78">
                  <a:extLst>
                    <a:ext uri="{FF2B5EF4-FFF2-40B4-BE49-F238E27FC236}">
                      <a16:creationId xmlns:a16="http://schemas.microsoft.com/office/drawing/2014/main" id="{8F543A28-1825-473C-9860-459C2B398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" name="Oval 79">
                  <a:extLst>
                    <a:ext uri="{FF2B5EF4-FFF2-40B4-BE49-F238E27FC236}">
                      <a16:creationId xmlns:a16="http://schemas.microsoft.com/office/drawing/2014/main" id="{843E7589-1C75-4756-953C-F7DDA6E9E4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" name="Oval 80">
                  <a:extLst>
                    <a:ext uri="{FF2B5EF4-FFF2-40B4-BE49-F238E27FC236}">
                      <a16:creationId xmlns:a16="http://schemas.microsoft.com/office/drawing/2014/main" id="{29D90E36-98E0-4133-AE2E-0377AEBCE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62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" name="Oval 81">
                  <a:extLst>
                    <a:ext uri="{FF2B5EF4-FFF2-40B4-BE49-F238E27FC236}">
                      <a16:creationId xmlns:a16="http://schemas.microsoft.com/office/drawing/2014/main" id="{4862396D-27F8-47D5-8DA4-2C9B3F48DC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" name="Oval 82">
                  <a:extLst>
                    <a:ext uri="{FF2B5EF4-FFF2-40B4-BE49-F238E27FC236}">
                      <a16:creationId xmlns:a16="http://schemas.microsoft.com/office/drawing/2014/main" id="{C9E09F84-CAB4-422E-B197-EEBBEF03FF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62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" name="Oval 83">
                  <a:extLst>
                    <a:ext uri="{FF2B5EF4-FFF2-40B4-BE49-F238E27FC236}">
                      <a16:creationId xmlns:a16="http://schemas.microsoft.com/office/drawing/2014/main" id="{58B8453A-19B8-4329-B7F6-4155884996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" name="Oval 84">
                  <a:extLst>
                    <a:ext uri="{FF2B5EF4-FFF2-40B4-BE49-F238E27FC236}">
                      <a16:creationId xmlns:a16="http://schemas.microsoft.com/office/drawing/2014/main" id="{96F6797B-6E60-4A3A-AA8B-C52AF31D6C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2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" name="Oval 85">
                  <a:extLst>
                    <a:ext uri="{FF2B5EF4-FFF2-40B4-BE49-F238E27FC236}">
                      <a16:creationId xmlns:a16="http://schemas.microsoft.com/office/drawing/2014/main" id="{6CB9A680-0988-43E7-BEE2-817BCD39E0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" name="Oval 86">
                  <a:extLst>
                    <a:ext uri="{FF2B5EF4-FFF2-40B4-BE49-F238E27FC236}">
                      <a16:creationId xmlns:a16="http://schemas.microsoft.com/office/drawing/2014/main" id="{FA464687-8FB7-41EB-AA60-76F38BF56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" name="Oval 87">
                  <a:extLst>
                    <a:ext uri="{FF2B5EF4-FFF2-40B4-BE49-F238E27FC236}">
                      <a16:creationId xmlns:a16="http://schemas.microsoft.com/office/drawing/2014/main" id="{C3EC8B3F-13DB-4FDD-BF09-BF8B36FAA6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" name="Oval 88">
                  <a:extLst>
                    <a:ext uri="{FF2B5EF4-FFF2-40B4-BE49-F238E27FC236}">
                      <a16:creationId xmlns:a16="http://schemas.microsoft.com/office/drawing/2014/main" id="{177123DA-AB21-496D-96A0-C9D52ACF9A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" name="Oval 89">
                  <a:extLst>
                    <a:ext uri="{FF2B5EF4-FFF2-40B4-BE49-F238E27FC236}">
                      <a16:creationId xmlns:a16="http://schemas.microsoft.com/office/drawing/2014/main" id="{A5EA0CB9-73C2-4B08-841E-0161D53A6A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62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" name="Oval 90">
                  <a:extLst>
                    <a:ext uri="{FF2B5EF4-FFF2-40B4-BE49-F238E27FC236}">
                      <a16:creationId xmlns:a16="http://schemas.microsoft.com/office/drawing/2014/main" id="{70165755-1502-4B09-B818-E1330D11B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" name="Oval 91">
                  <a:extLst>
                    <a:ext uri="{FF2B5EF4-FFF2-40B4-BE49-F238E27FC236}">
                      <a16:creationId xmlns:a16="http://schemas.microsoft.com/office/drawing/2014/main" id="{D41C32A3-287F-418D-88C8-671A0565F2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62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" name="Oval 92">
                  <a:extLst>
                    <a:ext uri="{FF2B5EF4-FFF2-40B4-BE49-F238E27FC236}">
                      <a16:creationId xmlns:a16="http://schemas.microsoft.com/office/drawing/2014/main" id="{00F507E1-1B11-452D-87D3-050A3A8A4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" name="Oval 93">
                  <a:extLst>
                    <a:ext uri="{FF2B5EF4-FFF2-40B4-BE49-F238E27FC236}">
                      <a16:creationId xmlns:a16="http://schemas.microsoft.com/office/drawing/2014/main" id="{CD38177B-6EAB-4303-9E52-210DD8984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62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" name="Oval 94">
                  <a:extLst>
                    <a:ext uri="{FF2B5EF4-FFF2-40B4-BE49-F238E27FC236}">
                      <a16:creationId xmlns:a16="http://schemas.microsoft.com/office/drawing/2014/main" id="{E85C81B8-57D6-4732-AB1D-0365ECC41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" name="Oval 95">
                  <a:extLst>
                    <a:ext uri="{FF2B5EF4-FFF2-40B4-BE49-F238E27FC236}">
                      <a16:creationId xmlns:a16="http://schemas.microsoft.com/office/drawing/2014/main" id="{8C7A8251-56C9-4346-AABE-092C75C252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" name="Oval 96">
                  <a:extLst>
                    <a:ext uri="{FF2B5EF4-FFF2-40B4-BE49-F238E27FC236}">
                      <a16:creationId xmlns:a16="http://schemas.microsoft.com/office/drawing/2014/main" id="{24D4DB7A-B84D-41B0-AD10-AE91C0ED15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4" name="Oval 97">
                  <a:extLst>
                    <a:ext uri="{FF2B5EF4-FFF2-40B4-BE49-F238E27FC236}">
                      <a16:creationId xmlns:a16="http://schemas.microsoft.com/office/drawing/2014/main" id="{C86A1E1B-3DE6-498C-B6A6-0CF618B50F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5" name="Oval 98">
                  <a:extLst>
                    <a:ext uri="{FF2B5EF4-FFF2-40B4-BE49-F238E27FC236}">
                      <a16:creationId xmlns:a16="http://schemas.microsoft.com/office/drawing/2014/main" id="{856EC8C5-44BD-42AD-98C6-D7D190D98A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743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6" name="Oval 99">
                  <a:extLst>
                    <a:ext uri="{FF2B5EF4-FFF2-40B4-BE49-F238E27FC236}">
                      <a16:creationId xmlns:a16="http://schemas.microsoft.com/office/drawing/2014/main" id="{233406FC-12EF-4161-9EBB-9F14FB5C11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7" name="Oval 100">
                  <a:extLst>
                    <a:ext uri="{FF2B5EF4-FFF2-40B4-BE49-F238E27FC236}">
                      <a16:creationId xmlns:a16="http://schemas.microsoft.com/office/drawing/2014/main" id="{3A3876F6-D0D2-4F97-B0D5-1690E3659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743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8" name="Oval 101">
                  <a:extLst>
                    <a:ext uri="{FF2B5EF4-FFF2-40B4-BE49-F238E27FC236}">
                      <a16:creationId xmlns:a16="http://schemas.microsoft.com/office/drawing/2014/main" id="{4F093C26-0906-4647-859D-13173E2D4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9" name="Oval 102">
                  <a:extLst>
                    <a:ext uri="{FF2B5EF4-FFF2-40B4-BE49-F238E27FC236}">
                      <a16:creationId xmlns:a16="http://schemas.microsoft.com/office/drawing/2014/main" id="{44A21852-BF8D-499B-BD24-8F6B78388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743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0" name="Oval 103">
                  <a:extLst>
                    <a:ext uri="{FF2B5EF4-FFF2-40B4-BE49-F238E27FC236}">
                      <a16:creationId xmlns:a16="http://schemas.microsoft.com/office/drawing/2014/main" id="{D2501BF6-B12C-43C5-ACD1-BAED7F0986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1" name="Oval 104">
                  <a:extLst>
                    <a:ext uri="{FF2B5EF4-FFF2-40B4-BE49-F238E27FC236}">
                      <a16:creationId xmlns:a16="http://schemas.microsoft.com/office/drawing/2014/main" id="{1A2FC650-4CD8-4742-BF79-949E61F62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2" name="Oval 105">
                  <a:extLst>
                    <a:ext uri="{FF2B5EF4-FFF2-40B4-BE49-F238E27FC236}">
                      <a16:creationId xmlns:a16="http://schemas.microsoft.com/office/drawing/2014/main" id="{AB6811D1-4FB5-48FE-B8F8-F67EA7885D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3" name="Oval 106">
                  <a:extLst>
                    <a:ext uri="{FF2B5EF4-FFF2-40B4-BE49-F238E27FC236}">
                      <a16:creationId xmlns:a16="http://schemas.microsoft.com/office/drawing/2014/main" id="{05F83782-D9BC-4F26-8032-408B3C7A61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4" name="Oval 107">
                  <a:extLst>
                    <a:ext uri="{FF2B5EF4-FFF2-40B4-BE49-F238E27FC236}">
                      <a16:creationId xmlns:a16="http://schemas.microsoft.com/office/drawing/2014/main" id="{0BFBD739-D298-4827-8D9E-D400D312A0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743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5" name="Oval 108">
                  <a:extLst>
                    <a:ext uri="{FF2B5EF4-FFF2-40B4-BE49-F238E27FC236}">
                      <a16:creationId xmlns:a16="http://schemas.microsoft.com/office/drawing/2014/main" id="{C3D40F45-9F6F-47EE-820A-E0F6E732E4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6" name="Oval 109">
                  <a:extLst>
                    <a:ext uri="{FF2B5EF4-FFF2-40B4-BE49-F238E27FC236}">
                      <a16:creationId xmlns:a16="http://schemas.microsoft.com/office/drawing/2014/main" id="{BD3D0345-9CFE-4224-BEFD-A50DE9ABC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743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7" name="Oval 110">
                  <a:extLst>
                    <a:ext uri="{FF2B5EF4-FFF2-40B4-BE49-F238E27FC236}">
                      <a16:creationId xmlns:a16="http://schemas.microsoft.com/office/drawing/2014/main" id="{E8D194DE-956A-48CE-AFDE-8D98DE6DA9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8" name="Oval 111">
                  <a:extLst>
                    <a:ext uri="{FF2B5EF4-FFF2-40B4-BE49-F238E27FC236}">
                      <a16:creationId xmlns:a16="http://schemas.microsoft.com/office/drawing/2014/main" id="{FC95BE97-694C-4060-9144-70AC875C84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743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9" name="Oval 112">
                  <a:extLst>
                    <a:ext uri="{FF2B5EF4-FFF2-40B4-BE49-F238E27FC236}">
                      <a16:creationId xmlns:a16="http://schemas.microsoft.com/office/drawing/2014/main" id="{9953E919-D13F-4BE3-8D44-F75B24BE1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0" name="Oval 113">
                  <a:extLst>
                    <a:ext uri="{FF2B5EF4-FFF2-40B4-BE49-F238E27FC236}">
                      <a16:creationId xmlns:a16="http://schemas.microsoft.com/office/drawing/2014/main" id="{A388A79F-5895-453C-8BF7-2BDE19835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1" name="Oval 114">
                  <a:extLst>
                    <a:ext uri="{FF2B5EF4-FFF2-40B4-BE49-F238E27FC236}">
                      <a16:creationId xmlns:a16="http://schemas.microsoft.com/office/drawing/2014/main" id="{770E96A0-C1F9-4AB7-BD73-FEE9650156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2" name="Oval 115">
                  <a:extLst>
                    <a:ext uri="{FF2B5EF4-FFF2-40B4-BE49-F238E27FC236}">
                      <a16:creationId xmlns:a16="http://schemas.microsoft.com/office/drawing/2014/main" id="{5E3C3C6C-8DD4-498D-9C40-E84FEC45C8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3" name="Oval 116">
                  <a:extLst>
                    <a:ext uri="{FF2B5EF4-FFF2-40B4-BE49-F238E27FC236}">
                      <a16:creationId xmlns:a16="http://schemas.microsoft.com/office/drawing/2014/main" id="{5C7F8AF4-9522-43F2-8C67-4378841499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864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4" name="Oval 117">
                  <a:extLst>
                    <a:ext uri="{FF2B5EF4-FFF2-40B4-BE49-F238E27FC236}">
                      <a16:creationId xmlns:a16="http://schemas.microsoft.com/office/drawing/2014/main" id="{9A359C30-787B-4882-965C-DE4F694601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5" name="Oval 118">
                  <a:extLst>
                    <a:ext uri="{FF2B5EF4-FFF2-40B4-BE49-F238E27FC236}">
                      <a16:creationId xmlns:a16="http://schemas.microsoft.com/office/drawing/2014/main" id="{EBF36AE0-38A6-4C50-ADAA-BB50A3B2CE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864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6" name="Oval 119">
                  <a:extLst>
                    <a:ext uri="{FF2B5EF4-FFF2-40B4-BE49-F238E27FC236}">
                      <a16:creationId xmlns:a16="http://schemas.microsoft.com/office/drawing/2014/main" id="{4A49B9E3-7EBE-49BA-9A7B-D90C4F250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7" name="Oval 120">
                  <a:extLst>
                    <a:ext uri="{FF2B5EF4-FFF2-40B4-BE49-F238E27FC236}">
                      <a16:creationId xmlns:a16="http://schemas.microsoft.com/office/drawing/2014/main" id="{2B3D7D41-786C-415E-8221-219CDBD25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864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8" name="Oval 121">
                  <a:extLst>
                    <a:ext uri="{FF2B5EF4-FFF2-40B4-BE49-F238E27FC236}">
                      <a16:creationId xmlns:a16="http://schemas.microsoft.com/office/drawing/2014/main" id="{B37BC7D3-2A2F-4713-A9CA-7B43CE8895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9" name="Oval 122">
                  <a:extLst>
                    <a:ext uri="{FF2B5EF4-FFF2-40B4-BE49-F238E27FC236}">
                      <a16:creationId xmlns:a16="http://schemas.microsoft.com/office/drawing/2014/main" id="{F02B956C-1B6A-423A-84F5-4EE27942F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0" name="Oval 123">
                  <a:extLst>
                    <a:ext uri="{FF2B5EF4-FFF2-40B4-BE49-F238E27FC236}">
                      <a16:creationId xmlns:a16="http://schemas.microsoft.com/office/drawing/2014/main" id="{EA0FD147-DEAB-4B64-8913-40D37543FD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1" name="Oval 124">
                  <a:extLst>
                    <a:ext uri="{FF2B5EF4-FFF2-40B4-BE49-F238E27FC236}">
                      <a16:creationId xmlns:a16="http://schemas.microsoft.com/office/drawing/2014/main" id="{8AE6414D-52D6-4501-AF47-ADFB6A8590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2" name="Oval 125">
                  <a:extLst>
                    <a:ext uri="{FF2B5EF4-FFF2-40B4-BE49-F238E27FC236}">
                      <a16:creationId xmlns:a16="http://schemas.microsoft.com/office/drawing/2014/main" id="{77C0786D-B52C-4619-95B7-4D242E0D76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864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3" name="Oval 126">
                  <a:extLst>
                    <a:ext uri="{FF2B5EF4-FFF2-40B4-BE49-F238E27FC236}">
                      <a16:creationId xmlns:a16="http://schemas.microsoft.com/office/drawing/2014/main" id="{52BF2411-66B3-4BCA-9CE0-A91F3E7E5A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" name="Oval 127">
                  <a:extLst>
                    <a:ext uri="{FF2B5EF4-FFF2-40B4-BE49-F238E27FC236}">
                      <a16:creationId xmlns:a16="http://schemas.microsoft.com/office/drawing/2014/main" id="{86B50193-F661-4010-9576-604F7BF90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864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" name="Oval 128">
                  <a:extLst>
                    <a:ext uri="{FF2B5EF4-FFF2-40B4-BE49-F238E27FC236}">
                      <a16:creationId xmlns:a16="http://schemas.microsoft.com/office/drawing/2014/main" id="{B25277E8-AB0F-489F-A964-44A210CAB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6" name="Oval 129">
                  <a:extLst>
                    <a:ext uri="{FF2B5EF4-FFF2-40B4-BE49-F238E27FC236}">
                      <a16:creationId xmlns:a16="http://schemas.microsoft.com/office/drawing/2014/main" id="{85824B1C-7E54-4546-9387-B9D77BF0EA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864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7" name="Oval 130">
                  <a:extLst>
                    <a:ext uri="{FF2B5EF4-FFF2-40B4-BE49-F238E27FC236}">
                      <a16:creationId xmlns:a16="http://schemas.microsoft.com/office/drawing/2014/main" id="{C62B607A-16A6-4327-9070-5EA337EDD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8" name="Oval 131">
                  <a:extLst>
                    <a:ext uri="{FF2B5EF4-FFF2-40B4-BE49-F238E27FC236}">
                      <a16:creationId xmlns:a16="http://schemas.microsoft.com/office/drawing/2014/main" id="{4FDBCF39-007F-42F9-9114-C42F9E0716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9" name="Oval 132">
                  <a:extLst>
                    <a:ext uri="{FF2B5EF4-FFF2-40B4-BE49-F238E27FC236}">
                      <a16:creationId xmlns:a16="http://schemas.microsoft.com/office/drawing/2014/main" id="{85D745AF-3733-49A4-B06B-99809E7B9B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0" name="Oval 133">
                  <a:extLst>
                    <a:ext uri="{FF2B5EF4-FFF2-40B4-BE49-F238E27FC236}">
                      <a16:creationId xmlns:a16="http://schemas.microsoft.com/office/drawing/2014/main" id="{0689B9E6-294B-4B8C-AEF0-19E2EC8D0D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1" name="Oval 134">
                  <a:extLst>
                    <a:ext uri="{FF2B5EF4-FFF2-40B4-BE49-F238E27FC236}">
                      <a16:creationId xmlns:a16="http://schemas.microsoft.com/office/drawing/2014/main" id="{425805D5-DB52-4F16-B339-5F3377A7E6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986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2" name="Oval 135">
                  <a:extLst>
                    <a:ext uri="{FF2B5EF4-FFF2-40B4-BE49-F238E27FC236}">
                      <a16:creationId xmlns:a16="http://schemas.microsoft.com/office/drawing/2014/main" id="{E5EDC4C9-3ABE-4375-94E0-BAA375EB54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3" name="Oval 136">
                  <a:extLst>
                    <a:ext uri="{FF2B5EF4-FFF2-40B4-BE49-F238E27FC236}">
                      <a16:creationId xmlns:a16="http://schemas.microsoft.com/office/drawing/2014/main" id="{2CF5BE0D-9305-4331-A537-A7B8D30B51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986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4" name="Oval 137">
                  <a:extLst>
                    <a:ext uri="{FF2B5EF4-FFF2-40B4-BE49-F238E27FC236}">
                      <a16:creationId xmlns:a16="http://schemas.microsoft.com/office/drawing/2014/main" id="{748CDA56-A024-4D49-972F-4D3EC292AE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5" name="Oval 138">
                  <a:extLst>
                    <a:ext uri="{FF2B5EF4-FFF2-40B4-BE49-F238E27FC236}">
                      <a16:creationId xmlns:a16="http://schemas.microsoft.com/office/drawing/2014/main" id="{2D55C0A3-D1B6-427A-87EC-FBFFCEAFF5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986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6" name="Oval 139">
                  <a:extLst>
                    <a:ext uri="{FF2B5EF4-FFF2-40B4-BE49-F238E27FC236}">
                      <a16:creationId xmlns:a16="http://schemas.microsoft.com/office/drawing/2014/main" id="{BE86572D-0239-46C9-B953-FE6DB73AEE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7" name="Oval 140">
                  <a:extLst>
                    <a:ext uri="{FF2B5EF4-FFF2-40B4-BE49-F238E27FC236}">
                      <a16:creationId xmlns:a16="http://schemas.microsoft.com/office/drawing/2014/main" id="{4BEDDA16-865B-4130-9A1F-3201EE1C6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8" name="Oval 141">
                  <a:extLst>
                    <a:ext uri="{FF2B5EF4-FFF2-40B4-BE49-F238E27FC236}">
                      <a16:creationId xmlns:a16="http://schemas.microsoft.com/office/drawing/2014/main" id="{8B680985-62A8-4C17-812C-211BEA310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9" name="Oval 142">
                  <a:extLst>
                    <a:ext uri="{FF2B5EF4-FFF2-40B4-BE49-F238E27FC236}">
                      <a16:creationId xmlns:a16="http://schemas.microsoft.com/office/drawing/2014/main" id="{72EA9C19-9A8B-4BAF-9582-A5D7DA5753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0" name="Oval 143">
                  <a:extLst>
                    <a:ext uri="{FF2B5EF4-FFF2-40B4-BE49-F238E27FC236}">
                      <a16:creationId xmlns:a16="http://schemas.microsoft.com/office/drawing/2014/main" id="{38F36538-A956-444C-AFD8-4903F9D93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986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Oval 144">
                  <a:extLst>
                    <a:ext uri="{FF2B5EF4-FFF2-40B4-BE49-F238E27FC236}">
                      <a16:creationId xmlns:a16="http://schemas.microsoft.com/office/drawing/2014/main" id="{E3BBA7E6-4DC2-4208-A062-4638AC6079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2" name="Oval 145">
                  <a:extLst>
                    <a:ext uri="{FF2B5EF4-FFF2-40B4-BE49-F238E27FC236}">
                      <a16:creationId xmlns:a16="http://schemas.microsoft.com/office/drawing/2014/main" id="{B32C5CF2-E3C8-4626-ABFE-86DD4CA178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986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Oval 146">
                  <a:extLst>
                    <a:ext uri="{FF2B5EF4-FFF2-40B4-BE49-F238E27FC236}">
                      <a16:creationId xmlns:a16="http://schemas.microsoft.com/office/drawing/2014/main" id="{37DC460D-7495-412F-9702-2A8B40580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4" name="Oval 147">
                  <a:extLst>
                    <a:ext uri="{FF2B5EF4-FFF2-40B4-BE49-F238E27FC236}">
                      <a16:creationId xmlns:a16="http://schemas.microsoft.com/office/drawing/2014/main" id="{83C90163-6F8D-46BF-BD5E-AB55F8CDF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986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5" name="Oval 148">
                  <a:extLst>
                    <a:ext uri="{FF2B5EF4-FFF2-40B4-BE49-F238E27FC236}">
                      <a16:creationId xmlns:a16="http://schemas.microsoft.com/office/drawing/2014/main" id="{9C270134-0A00-4DE9-A98B-0B6EF14B7F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6" name="Oval 149">
                  <a:extLst>
                    <a:ext uri="{FF2B5EF4-FFF2-40B4-BE49-F238E27FC236}">
                      <a16:creationId xmlns:a16="http://schemas.microsoft.com/office/drawing/2014/main" id="{51E21ED6-D5A8-425C-856F-F226C135F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" name="Oval 150">
                  <a:extLst>
                    <a:ext uri="{FF2B5EF4-FFF2-40B4-BE49-F238E27FC236}">
                      <a16:creationId xmlns:a16="http://schemas.microsoft.com/office/drawing/2014/main" id="{59C1AE6E-C168-4563-B45A-97783644B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" name="Oval 151">
                  <a:extLst>
                    <a:ext uri="{FF2B5EF4-FFF2-40B4-BE49-F238E27FC236}">
                      <a16:creationId xmlns:a16="http://schemas.microsoft.com/office/drawing/2014/main" id="{BC61A410-01D1-4E95-97DA-6C8008445D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" name="Oval 152">
                  <a:extLst>
                    <a:ext uri="{FF2B5EF4-FFF2-40B4-BE49-F238E27FC236}">
                      <a16:creationId xmlns:a16="http://schemas.microsoft.com/office/drawing/2014/main" id="{91F2D406-B6C3-4CF0-9C11-919D541E8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2106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0" name="Oval 153">
                  <a:extLst>
                    <a:ext uri="{FF2B5EF4-FFF2-40B4-BE49-F238E27FC236}">
                      <a16:creationId xmlns:a16="http://schemas.microsoft.com/office/drawing/2014/main" id="{54CCD501-8CF9-4B1A-ACBA-90D292D0AD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1" name="Oval 154">
                  <a:extLst>
                    <a:ext uri="{FF2B5EF4-FFF2-40B4-BE49-F238E27FC236}">
                      <a16:creationId xmlns:a16="http://schemas.microsoft.com/office/drawing/2014/main" id="{3843B7C0-6D02-45AF-9AB1-B7DAF76D9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2106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" name="Oval 155">
                  <a:extLst>
                    <a:ext uri="{FF2B5EF4-FFF2-40B4-BE49-F238E27FC236}">
                      <a16:creationId xmlns:a16="http://schemas.microsoft.com/office/drawing/2014/main" id="{0FE24FC6-166C-4835-8455-986690273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3" name="Oval 156">
                  <a:extLst>
                    <a:ext uri="{FF2B5EF4-FFF2-40B4-BE49-F238E27FC236}">
                      <a16:creationId xmlns:a16="http://schemas.microsoft.com/office/drawing/2014/main" id="{1C5F5DC5-4E0C-41D2-B1EB-C7CEBB6DFA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2106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" name="Oval 157">
                  <a:extLst>
                    <a:ext uri="{FF2B5EF4-FFF2-40B4-BE49-F238E27FC236}">
                      <a16:creationId xmlns:a16="http://schemas.microsoft.com/office/drawing/2014/main" id="{FB98E782-CC01-4623-B819-BA26870F0A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" name="Oval 158">
                  <a:extLst>
                    <a:ext uri="{FF2B5EF4-FFF2-40B4-BE49-F238E27FC236}">
                      <a16:creationId xmlns:a16="http://schemas.microsoft.com/office/drawing/2014/main" id="{E76C9AF8-A023-45EA-BA2E-28538F005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" name="Oval 159">
                  <a:extLst>
                    <a:ext uri="{FF2B5EF4-FFF2-40B4-BE49-F238E27FC236}">
                      <a16:creationId xmlns:a16="http://schemas.microsoft.com/office/drawing/2014/main" id="{9C0C78E8-E41E-41C7-B1F8-93563AE1A0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" name="Oval 160">
                  <a:extLst>
                    <a:ext uri="{FF2B5EF4-FFF2-40B4-BE49-F238E27FC236}">
                      <a16:creationId xmlns:a16="http://schemas.microsoft.com/office/drawing/2014/main" id="{6595E8AA-B3AA-47BA-A029-85E8FD04AB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" name="Oval 161">
                  <a:extLst>
                    <a:ext uri="{FF2B5EF4-FFF2-40B4-BE49-F238E27FC236}">
                      <a16:creationId xmlns:a16="http://schemas.microsoft.com/office/drawing/2014/main" id="{AD91BE5B-AA0D-451C-8FC5-D3FEDC0CF4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2106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" name="Oval 162">
                  <a:extLst>
                    <a:ext uri="{FF2B5EF4-FFF2-40B4-BE49-F238E27FC236}">
                      <a16:creationId xmlns:a16="http://schemas.microsoft.com/office/drawing/2014/main" id="{DD960C0F-F058-47DC-AA81-0CB888B03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" name="Oval 163">
                  <a:extLst>
                    <a:ext uri="{FF2B5EF4-FFF2-40B4-BE49-F238E27FC236}">
                      <a16:creationId xmlns:a16="http://schemas.microsoft.com/office/drawing/2014/main" id="{35D9DC80-803C-4853-A9B4-5EE598075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2106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" name="Oval 164">
                  <a:extLst>
                    <a:ext uri="{FF2B5EF4-FFF2-40B4-BE49-F238E27FC236}">
                      <a16:creationId xmlns:a16="http://schemas.microsoft.com/office/drawing/2014/main" id="{1D7ED94E-C528-4897-B0E3-4F277D651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" name="Oval 165">
                  <a:extLst>
                    <a:ext uri="{FF2B5EF4-FFF2-40B4-BE49-F238E27FC236}">
                      <a16:creationId xmlns:a16="http://schemas.microsoft.com/office/drawing/2014/main" id="{5837CE0F-A300-4C60-9223-9411968F5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2106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3" name="Oval 166">
                  <a:extLst>
                    <a:ext uri="{FF2B5EF4-FFF2-40B4-BE49-F238E27FC236}">
                      <a16:creationId xmlns:a16="http://schemas.microsoft.com/office/drawing/2014/main" id="{88B9C8B1-D986-4748-90A1-133E2E4A7C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4" name="Oval 167">
                  <a:extLst>
                    <a:ext uri="{FF2B5EF4-FFF2-40B4-BE49-F238E27FC236}">
                      <a16:creationId xmlns:a16="http://schemas.microsoft.com/office/drawing/2014/main" id="{044B8E88-B7DA-4230-AD1A-8E2E25584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" name="Oval 168">
                  <a:extLst>
                    <a:ext uri="{FF2B5EF4-FFF2-40B4-BE49-F238E27FC236}">
                      <a16:creationId xmlns:a16="http://schemas.microsoft.com/office/drawing/2014/main" id="{CA5FFCF0-DC4D-45B2-A07F-90A998B76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6" name="Oval 169">
                  <a:extLst>
                    <a:ext uri="{FF2B5EF4-FFF2-40B4-BE49-F238E27FC236}">
                      <a16:creationId xmlns:a16="http://schemas.microsoft.com/office/drawing/2014/main" id="{61103AF6-3138-40E2-A2EB-F8D011118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7" name="Oval 170">
                  <a:extLst>
                    <a:ext uri="{FF2B5EF4-FFF2-40B4-BE49-F238E27FC236}">
                      <a16:creationId xmlns:a16="http://schemas.microsoft.com/office/drawing/2014/main" id="{2037BF07-A13E-4DD1-A61A-821EE44A5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2228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8" name="Oval 171">
                  <a:extLst>
                    <a:ext uri="{FF2B5EF4-FFF2-40B4-BE49-F238E27FC236}">
                      <a16:creationId xmlns:a16="http://schemas.microsoft.com/office/drawing/2014/main" id="{A97329A4-E5B1-4680-AD3B-DA8CBDEC8F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9" name="Oval 172">
                  <a:extLst>
                    <a:ext uri="{FF2B5EF4-FFF2-40B4-BE49-F238E27FC236}">
                      <a16:creationId xmlns:a16="http://schemas.microsoft.com/office/drawing/2014/main" id="{9C7CE51E-049B-4283-94AF-85B5171190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2228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0" name="Oval 173">
                  <a:extLst>
                    <a:ext uri="{FF2B5EF4-FFF2-40B4-BE49-F238E27FC236}">
                      <a16:creationId xmlns:a16="http://schemas.microsoft.com/office/drawing/2014/main" id="{8B422E3A-7ECD-417A-886D-33579105E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1" name="Oval 174">
                  <a:extLst>
                    <a:ext uri="{FF2B5EF4-FFF2-40B4-BE49-F238E27FC236}">
                      <a16:creationId xmlns:a16="http://schemas.microsoft.com/office/drawing/2014/main" id="{D8F47F31-2E49-4135-8643-B06F0DD1DD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2228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2" name="Oval 175">
                  <a:extLst>
                    <a:ext uri="{FF2B5EF4-FFF2-40B4-BE49-F238E27FC236}">
                      <a16:creationId xmlns:a16="http://schemas.microsoft.com/office/drawing/2014/main" id="{F8A257FB-C1BE-491C-A2CE-CDB3A6F6D8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3" name="Oval 176">
                  <a:extLst>
                    <a:ext uri="{FF2B5EF4-FFF2-40B4-BE49-F238E27FC236}">
                      <a16:creationId xmlns:a16="http://schemas.microsoft.com/office/drawing/2014/main" id="{A35D3733-0991-49CD-9FFC-CFEDE368AE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4" name="Oval 177">
                  <a:extLst>
                    <a:ext uri="{FF2B5EF4-FFF2-40B4-BE49-F238E27FC236}">
                      <a16:creationId xmlns:a16="http://schemas.microsoft.com/office/drawing/2014/main" id="{44879161-4123-431E-AAB0-1039646358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5" name="Oval 178">
                  <a:extLst>
                    <a:ext uri="{FF2B5EF4-FFF2-40B4-BE49-F238E27FC236}">
                      <a16:creationId xmlns:a16="http://schemas.microsoft.com/office/drawing/2014/main" id="{AC23A7E3-F200-42C1-A89A-2B216FCE1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6" name="Oval 179">
                  <a:extLst>
                    <a:ext uri="{FF2B5EF4-FFF2-40B4-BE49-F238E27FC236}">
                      <a16:creationId xmlns:a16="http://schemas.microsoft.com/office/drawing/2014/main" id="{BAD72111-4ACB-452D-BF35-CF5ECCE89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2228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7" name="Oval 180">
                  <a:extLst>
                    <a:ext uri="{FF2B5EF4-FFF2-40B4-BE49-F238E27FC236}">
                      <a16:creationId xmlns:a16="http://schemas.microsoft.com/office/drawing/2014/main" id="{EB131D0D-B48E-425E-A77A-F1E1395F16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8" name="Oval 181">
                  <a:extLst>
                    <a:ext uri="{FF2B5EF4-FFF2-40B4-BE49-F238E27FC236}">
                      <a16:creationId xmlns:a16="http://schemas.microsoft.com/office/drawing/2014/main" id="{ABD588C5-4268-4A27-A948-0473B3CC2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2228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9" name="Oval 182">
                  <a:extLst>
                    <a:ext uri="{FF2B5EF4-FFF2-40B4-BE49-F238E27FC236}">
                      <a16:creationId xmlns:a16="http://schemas.microsoft.com/office/drawing/2014/main" id="{B363114C-CC03-4C6D-82D7-958E5DA58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0" name="Oval 183">
                  <a:extLst>
                    <a:ext uri="{FF2B5EF4-FFF2-40B4-BE49-F238E27FC236}">
                      <a16:creationId xmlns:a16="http://schemas.microsoft.com/office/drawing/2014/main" id="{D09CE41E-4342-4EAF-8CEC-0FBED108A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2228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1" name="Oval 184">
                  <a:extLst>
                    <a:ext uri="{FF2B5EF4-FFF2-40B4-BE49-F238E27FC236}">
                      <a16:creationId xmlns:a16="http://schemas.microsoft.com/office/drawing/2014/main" id="{38D62576-C800-4CCB-8455-1017DECEB7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2" name="Oval 185">
                  <a:extLst>
                    <a:ext uri="{FF2B5EF4-FFF2-40B4-BE49-F238E27FC236}">
                      <a16:creationId xmlns:a16="http://schemas.microsoft.com/office/drawing/2014/main" id="{31C10527-CC81-4E4D-93AA-3CE880E73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3" name="Oval 186">
                  <a:extLst>
                    <a:ext uri="{FF2B5EF4-FFF2-40B4-BE49-F238E27FC236}">
                      <a16:creationId xmlns:a16="http://schemas.microsoft.com/office/drawing/2014/main" id="{5385E183-D771-4587-B1BD-4A70B66507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4" name="Oval 187">
                  <a:extLst>
                    <a:ext uri="{FF2B5EF4-FFF2-40B4-BE49-F238E27FC236}">
                      <a16:creationId xmlns:a16="http://schemas.microsoft.com/office/drawing/2014/main" id="{22ACA6A2-0F74-41AB-8621-362A35CB1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5" name="Oval 188">
                  <a:extLst>
                    <a:ext uri="{FF2B5EF4-FFF2-40B4-BE49-F238E27FC236}">
                      <a16:creationId xmlns:a16="http://schemas.microsoft.com/office/drawing/2014/main" id="{B08DD164-2923-4BDB-88C1-6A68CA69A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2348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6" name="Oval 189">
                  <a:extLst>
                    <a:ext uri="{FF2B5EF4-FFF2-40B4-BE49-F238E27FC236}">
                      <a16:creationId xmlns:a16="http://schemas.microsoft.com/office/drawing/2014/main" id="{CD63C0D7-BCF5-45FB-BD1C-CA29C4F5F1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7" name="Oval 190">
                  <a:extLst>
                    <a:ext uri="{FF2B5EF4-FFF2-40B4-BE49-F238E27FC236}">
                      <a16:creationId xmlns:a16="http://schemas.microsoft.com/office/drawing/2014/main" id="{483A03E9-0D1F-4404-9728-759BA578E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2348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8" name="Oval 191">
                  <a:extLst>
                    <a:ext uri="{FF2B5EF4-FFF2-40B4-BE49-F238E27FC236}">
                      <a16:creationId xmlns:a16="http://schemas.microsoft.com/office/drawing/2014/main" id="{B080A3A9-C395-48AE-859F-FB8166213F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9" name="Oval 192">
                  <a:extLst>
                    <a:ext uri="{FF2B5EF4-FFF2-40B4-BE49-F238E27FC236}">
                      <a16:creationId xmlns:a16="http://schemas.microsoft.com/office/drawing/2014/main" id="{F400FD52-01A4-47C6-AF85-2600D64681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2348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0" name="Oval 193">
                  <a:extLst>
                    <a:ext uri="{FF2B5EF4-FFF2-40B4-BE49-F238E27FC236}">
                      <a16:creationId xmlns:a16="http://schemas.microsoft.com/office/drawing/2014/main" id="{50BA4363-C510-420E-941B-1CFD888F50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1" name="Oval 194">
                  <a:extLst>
                    <a:ext uri="{FF2B5EF4-FFF2-40B4-BE49-F238E27FC236}">
                      <a16:creationId xmlns:a16="http://schemas.microsoft.com/office/drawing/2014/main" id="{59ED775B-D14C-449D-B721-8722EA401C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2" name="Oval 195">
                  <a:extLst>
                    <a:ext uri="{FF2B5EF4-FFF2-40B4-BE49-F238E27FC236}">
                      <a16:creationId xmlns:a16="http://schemas.microsoft.com/office/drawing/2014/main" id="{190F0B23-E829-43A0-9519-609A92A4C6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3" name="Oval 196">
                  <a:extLst>
                    <a:ext uri="{FF2B5EF4-FFF2-40B4-BE49-F238E27FC236}">
                      <a16:creationId xmlns:a16="http://schemas.microsoft.com/office/drawing/2014/main" id="{97A644C6-E0D6-46FE-9318-41A2AEA35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4" name="Oval 197">
                  <a:extLst>
                    <a:ext uri="{FF2B5EF4-FFF2-40B4-BE49-F238E27FC236}">
                      <a16:creationId xmlns:a16="http://schemas.microsoft.com/office/drawing/2014/main" id="{D193DD32-37AB-40A4-813B-A5C395BCA5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2348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" name="Oval 198">
                  <a:extLst>
                    <a:ext uri="{FF2B5EF4-FFF2-40B4-BE49-F238E27FC236}">
                      <a16:creationId xmlns:a16="http://schemas.microsoft.com/office/drawing/2014/main" id="{979E5FF5-EFD6-4CAB-BD4F-FF78A7E3E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6" name="Oval 199">
                  <a:extLst>
                    <a:ext uri="{FF2B5EF4-FFF2-40B4-BE49-F238E27FC236}">
                      <a16:creationId xmlns:a16="http://schemas.microsoft.com/office/drawing/2014/main" id="{7A1DDA49-A0C0-43CF-9AEF-6C64EA999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2348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7" name="Oval 200">
                  <a:extLst>
                    <a:ext uri="{FF2B5EF4-FFF2-40B4-BE49-F238E27FC236}">
                      <a16:creationId xmlns:a16="http://schemas.microsoft.com/office/drawing/2014/main" id="{21C87F66-A779-455A-A458-21CF45D00F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8" name="Oval 201">
                  <a:extLst>
                    <a:ext uri="{FF2B5EF4-FFF2-40B4-BE49-F238E27FC236}">
                      <a16:creationId xmlns:a16="http://schemas.microsoft.com/office/drawing/2014/main" id="{091FEBDA-85D1-4708-9A0C-AE0D1451D8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2348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9" name="Oval 202">
                  <a:extLst>
                    <a:ext uri="{FF2B5EF4-FFF2-40B4-BE49-F238E27FC236}">
                      <a16:creationId xmlns:a16="http://schemas.microsoft.com/office/drawing/2014/main" id="{066EC091-E43D-4AE4-A0A7-36DC27A013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0" name="Oval 203">
                  <a:extLst>
                    <a:ext uri="{FF2B5EF4-FFF2-40B4-BE49-F238E27FC236}">
                      <a16:creationId xmlns:a16="http://schemas.microsoft.com/office/drawing/2014/main" id="{00C9D953-7C25-422E-AD85-AD8138A946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470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1" name="Oval 204">
                  <a:extLst>
                    <a:ext uri="{FF2B5EF4-FFF2-40B4-BE49-F238E27FC236}">
                      <a16:creationId xmlns:a16="http://schemas.microsoft.com/office/drawing/2014/main" id="{A51D5994-9F76-486A-B3CA-C1BCDFE5BA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470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65" name="Oval 206">
                <a:extLst>
                  <a:ext uri="{FF2B5EF4-FFF2-40B4-BE49-F238E27FC236}">
                    <a16:creationId xmlns:a16="http://schemas.microsoft.com/office/drawing/2014/main" id="{458DAFBA-5F17-4818-908C-E3E0203E2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Oval 207">
                <a:extLst>
                  <a:ext uri="{FF2B5EF4-FFF2-40B4-BE49-F238E27FC236}">
                    <a16:creationId xmlns:a16="http://schemas.microsoft.com/office/drawing/2014/main" id="{B952E1D6-F4A0-43D2-AB7D-151135E85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470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Oval 208">
                <a:extLst>
                  <a:ext uri="{FF2B5EF4-FFF2-40B4-BE49-F238E27FC236}">
                    <a16:creationId xmlns:a16="http://schemas.microsoft.com/office/drawing/2014/main" id="{68E285AB-233C-4EDB-A33D-3834ABF22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470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Oval 209">
                <a:extLst>
                  <a:ext uri="{FF2B5EF4-FFF2-40B4-BE49-F238E27FC236}">
                    <a16:creationId xmlns:a16="http://schemas.microsoft.com/office/drawing/2014/main" id="{39101F66-2928-48C0-8247-05C303ED1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470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Oval 210">
                <a:extLst>
                  <a:ext uri="{FF2B5EF4-FFF2-40B4-BE49-F238E27FC236}">
                    <a16:creationId xmlns:a16="http://schemas.microsoft.com/office/drawing/2014/main" id="{542B1F6D-9BCA-4A12-91BE-98B54DA9D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Oval 211">
                <a:extLst>
                  <a:ext uri="{FF2B5EF4-FFF2-40B4-BE49-F238E27FC236}">
                    <a16:creationId xmlns:a16="http://schemas.microsoft.com/office/drawing/2014/main" id="{BF115199-96E9-4C5E-94F8-1170616C8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470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Oval 212">
                <a:extLst>
                  <a:ext uri="{FF2B5EF4-FFF2-40B4-BE49-F238E27FC236}">
                    <a16:creationId xmlns:a16="http://schemas.microsoft.com/office/drawing/2014/main" id="{A4149BE4-F03A-4EE0-AC00-4CE766A44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Oval 213">
                <a:extLst>
                  <a:ext uri="{FF2B5EF4-FFF2-40B4-BE49-F238E27FC236}">
                    <a16:creationId xmlns:a16="http://schemas.microsoft.com/office/drawing/2014/main" id="{638CFEF2-37F5-4C1C-B6CD-68C5A06B8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Oval 214">
                <a:extLst>
                  <a:ext uri="{FF2B5EF4-FFF2-40B4-BE49-F238E27FC236}">
                    <a16:creationId xmlns:a16="http://schemas.microsoft.com/office/drawing/2014/main" id="{0390317D-6794-44A3-9975-27A813E3E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Oval 215">
                <a:extLst>
                  <a:ext uri="{FF2B5EF4-FFF2-40B4-BE49-F238E27FC236}">
                    <a16:creationId xmlns:a16="http://schemas.microsoft.com/office/drawing/2014/main" id="{92B98138-2DE2-4B9B-A90D-5119BC368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470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Oval 216">
                <a:extLst>
                  <a:ext uri="{FF2B5EF4-FFF2-40B4-BE49-F238E27FC236}">
                    <a16:creationId xmlns:a16="http://schemas.microsoft.com/office/drawing/2014/main" id="{39471F91-1513-47E6-99CB-32AF8169B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470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Oval 217">
                <a:extLst>
                  <a:ext uri="{FF2B5EF4-FFF2-40B4-BE49-F238E27FC236}">
                    <a16:creationId xmlns:a16="http://schemas.microsoft.com/office/drawing/2014/main" id="{4B04B2EF-304E-48AF-84C2-B221E236B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Oval 218">
                <a:extLst>
                  <a:ext uri="{FF2B5EF4-FFF2-40B4-BE49-F238E27FC236}">
                    <a16:creationId xmlns:a16="http://schemas.microsoft.com/office/drawing/2014/main" id="{689A2054-F285-4403-9646-11590FC61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470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Oval 219">
                <a:extLst>
                  <a:ext uri="{FF2B5EF4-FFF2-40B4-BE49-F238E27FC236}">
                    <a16:creationId xmlns:a16="http://schemas.microsoft.com/office/drawing/2014/main" id="{F8896B0E-3CBA-41FD-A233-C26FA5C7D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470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Oval 220">
                <a:extLst>
                  <a:ext uri="{FF2B5EF4-FFF2-40B4-BE49-F238E27FC236}">
                    <a16:creationId xmlns:a16="http://schemas.microsoft.com/office/drawing/2014/main" id="{D88F5D9F-5293-4F67-BAF2-20E3A186D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470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Oval 221">
                <a:extLst>
                  <a:ext uri="{FF2B5EF4-FFF2-40B4-BE49-F238E27FC236}">
                    <a16:creationId xmlns:a16="http://schemas.microsoft.com/office/drawing/2014/main" id="{F8165485-0668-47C7-9499-B7B684B58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Oval 222">
                <a:extLst>
                  <a:ext uri="{FF2B5EF4-FFF2-40B4-BE49-F238E27FC236}">
                    <a16:creationId xmlns:a16="http://schemas.microsoft.com/office/drawing/2014/main" id="{73A40569-FDD5-481D-9E34-844C98545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Oval 223">
                <a:extLst>
                  <a:ext uri="{FF2B5EF4-FFF2-40B4-BE49-F238E27FC236}">
                    <a16:creationId xmlns:a16="http://schemas.microsoft.com/office/drawing/2014/main" id="{D0E63FC7-C59C-47A8-BBE4-9388A69A4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Oval 224">
                <a:extLst>
                  <a:ext uri="{FF2B5EF4-FFF2-40B4-BE49-F238E27FC236}">
                    <a16:creationId xmlns:a16="http://schemas.microsoft.com/office/drawing/2014/main" id="{1203720B-968A-48B6-8935-B7A5BF2F7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Oval 225">
                <a:extLst>
                  <a:ext uri="{FF2B5EF4-FFF2-40B4-BE49-F238E27FC236}">
                    <a16:creationId xmlns:a16="http://schemas.microsoft.com/office/drawing/2014/main" id="{E069CB56-4F21-4FC8-A386-AC99E6E20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59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Oval 226">
                <a:extLst>
                  <a:ext uri="{FF2B5EF4-FFF2-40B4-BE49-F238E27FC236}">
                    <a16:creationId xmlns:a16="http://schemas.microsoft.com/office/drawing/2014/main" id="{F401DD37-6834-43B7-9003-B8039154E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Oval 227">
                <a:extLst>
                  <a:ext uri="{FF2B5EF4-FFF2-40B4-BE49-F238E27FC236}">
                    <a16:creationId xmlns:a16="http://schemas.microsoft.com/office/drawing/2014/main" id="{D3B57594-B3AE-4694-8928-487DD0C6A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59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Oval 228">
                <a:extLst>
                  <a:ext uri="{FF2B5EF4-FFF2-40B4-BE49-F238E27FC236}">
                    <a16:creationId xmlns:a16="http://schemas.microsoft.com/office/drawing/2014/main" id="{58110F5B-1302-4C79-8A40-DEED43680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Oval 229">
                <a:extLst>
                  <a:ext uri="{FF2B5EF4-FFF2-40B4-BE49-F238E27FC236}">
                    <a16:creationId xmlns:a16="http://schemas.microsoft.com/office/drawing/2014/main" id="{97AF7A40-DD7A-4C96-A416-ECBD14766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59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Oval 230">
                <a:extLst>
                  <a:ext uri="{FF2B5EF4-FFF2-40B4-BE49-F238E27FC236}">
                    <a16:creationId xmlns:a16="http://schemas.microsoft.com/office/drawing/2014/main" id="{3181F5EB-3700-48C2-AB29-141DF04AC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Oval 231">
                <a:extLst>
                  <a:ext uri="{FF2B5EF4-FFF2-40B4-BE49-F238E27FC236}">
                    <a16:creationId xmlns:a16="http://schemas.microsoft.com/office/drawing/2014/main" id="{1BA33B79-7031-43C1-8FC8-56B392E9B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Oval 232">
                <a:extLst>
                  <a:ext uri="{FF2B5EF4-FFF2-40B4-BE49-F238E27FC236}">
                    <a16:creationId xmlns:a16="http://schemas.microsoft.com/office/drawing/2014/main" id="{B6ECA46E-5D8E-4F2A-8DC5-BDA609B1A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Oval 233">
                <a:extLst>
                  <a:ext uri="{FF2B5EF4-FFF2-40B4-BE49-F238E27FC236}">
                    <a16:creationId xmlns:a16="http://schemas.microsoft.com/office/drawing/2014/main" id="{3DA7DAF4-8864-425C-ADCF-C20E1A913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Oval 234">
                <a:extLst>
                  <a:ext uri="{FF2B5EF4-FFF2-40B4-BE49-F238E27FC236}">
                    <a16:creationId xmlns:a16="http://schemas.microsoft.com/office/drawing/2014/main" id="{CB776390-D22A-4BB0-98E6-0056BC63E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59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Oval 235">
                <a:extLst>
                  <a:ext uri="{FF2B5EF4-FFF2-40B4-BE49-F238E27FC236}">
                    <a16:creationId xmlns:a16="http://schemas.microsoft.com/office/drawing/2014/main" id="{E4F60D6A-09B0-445F-A673-A54C8F176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Oval 236">
                <a:extLst>
                  <a:ext uri="{FF2B5EF4-FFF2-40B4-BE49-F238E27FC236}">
                    <a16:creationId xmlns:a16="http://schemas.microsoft.com/office/drawing/2014/main" id="{B9234E5F-463D-4B4C-9CF9-EBB8CDC88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59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Oval 237">
                <a:extLst>
                  <a:ext uri="{FF2B5EF4-FFF2-40B4-BE49-F238E27FC236}">
                    <a16:creationId xmlns:a16="http://schemas.microsoft.com/office/drawing/2014/main" id="{332AD6B9-71CD-4040-B811-087314936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Oval 238">
                <a:extLst>
                  <a:ext uri="{FF2B5EF4-FFF2-40B4-BE49-F238E27FC236}">
                    <a16:creationId xmlns:a16="http://schemas.microsoft.com/office/drawing/2014/main" id="{4E86E4FE-6D48-43B6-994D-565B42BDA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59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Oval 239">
                <a:extLst>
                  <a:ext uri="{FF2B5EF4-FFF2-40B4-BE49-F238E27FC236}">
                    <a16:creationId xmlns:a16="http://schemas.microsoft.com/office/drawing/2014/main" id="{C2767657-7ACD-44FB-8D69-F5595430E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Oval 240">
                <a:extLst>
                  <a:ext uri="{FF2B5EF4-FFF2-40B4-BE49-F238E27FC236}">
                    <a16:creationId xmlns:a16="http://schemas.microsoft.com/office/drawing/2014/main" id="{8BD7E6FB-938E-4A0E-B351-3D204C01B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Oval 241">
                <a:extLst>
                  <a:ext uri="{FF2B5EF4-FFF2-40B4-BE49-F238E27FC236}">
                    <a16:creationId xmlns:a16="http://schemas.microsoft.com/office/drawing/2014/main" id="{82C69369-C7A6-4FFE-964D-2235D326B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Oval 242">
                <a:extLst>
                  <a:ext uri="{FF2B5EF4-FFF2-40B4-BE49-F238E27FC236}">
                    <a16:creationId xmlns:a16="http://schemas.microsoft.com/office/drawing/2014/main" id="{7979A7BB-B928-463B-8F04-AE723E810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Oval 243">
                <a:extLst>
                  <a:ext uri="{FF2B5EF4-FFF2-40B4-BE49-F238E27FC236}">
                    <a16:creationId xmlns:a16="http://schemas.microsoft.com/office/drawing/2014/main" id="{EF1ACBDD-54AE-471D-B5F8-3D7D526CC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71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Oval 244">
                <a:extLst>
                  <a:ext uri="{FF2B5EF4-FFF2-40B4-BE49-F238E27FC236}">
                    <a16:creationId xmlns:a16="http://schemas.microsoft.com/office/drawing/2014/main" id="{91C6F23C-EA8A-4A6F-BDAD-8876A1425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Oval 245">
                <a:extLst>
                  <a:ext uri="{FF2B5EF4-FFF2-40B4-BE49-F238E27FC236}">
                    <a16:creationId xmlns:a16="http://schemas.microsoft.com/office/drawing/2014/main" id="{3225E220-4A83-4EE6-AD52-C26737BFC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71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Oval 246">
                <a:extLst>
                  <a:ext uri="{FF2B5EF4-FFF2-40B4-BE49-F238E27FC236}">
                    <a16:creationId xmlns:a16="http://schemas.microsoft.com/office/drawing/2014/main" id="{AD45FDDF-B1A9-4FE1-AF39-BC5DD8057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Oval 247">
                <a:extLst>
                  <a:ext uri="{FF2B5EF4-FFF2-40B4-BE49-F238E27FC236}">
                    <a16:creationId xmlns:a16="http://schemas.microsoft.com/office/drawing/2014/main" id="{0C8F54DB-54D0-4F22-B75E-D77A1D51B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71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Oval 248">
                <a:extLst>
                  <a:ext uri="{FF2B5EF4-FFF2-40B4-BE49-F238E27FC236}">
                    <a16:creationId xmlns:a16="http://schemas.microsoft.com/office/drawing/2014/main" id="{D02BC6BF-9BF7-4300-ADC0-E5E57B82B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Oval 249">
                <a:extLst>
                  <a:ext uri="{FF2B5EF4-FFF2-40B4-BE49-F238E27FC236}">
                    <a16:creationId xmlns:a16="http://schemas.microsoft.com/office/drawing/2014/main" id="{50CACA34-149A-4DB5-AF67-A5B5B5A05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Oval 250">
                <a:extLst>
                  <a:ext uri="{FF2B5EF4-FFF2-40B4-BE49-F238E27FC236}">
                    <a16:creationId xmlns:a16="http://schemas.microsoft.com/office/drawing/2014/main" id="{D5A77FD6-3DA8-4FF3-BBB7-7314625CD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Oval 251">
                <a:extLst>
                  <a:ext uri="{FF2B5EF4-FFF2-40B4-BE49-F238E27FC236}">
                    <a16:creationId xmlns:a16="http://schemas.microsoft.com/office/drawing/2014/main" id="{800A6DE2-D566-405A-B8C4-0EB0270A1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Oval 252">
                <a:extLst>
                  <a:ext uri="{FF2B5EF4-FFF2-40B4-BE49-F238E27FC236}">
                    <a16:creationId xmlns:a16="http://schemas.microsoft.com/office/drawing/2014/main" id="{2AF592BB-B373-4469-99F9-610F00627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71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Oval 253">
                <a:extLst>
                  <a:ext uri="{FF2B5EF4-FFF2-40B4-BE49-F238E27FC236}">
                    <a16:creationId xmlns:a16="http://schemas.microsoft.com/office/drawing/2014/main" id="{057138F2-AFFE-45DD-AE4C-7FBFD6881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Oval 254">
                <a:extLst>
                  <a:ext uri="{FF2B5EF4-FFF2-40B4-BE49-F238E27FC236}">
                    <a16:creationId xmlns:a16="http://schemas.microsoft.com/office/drawing/2014/main" id="{C5A5738D-E979-435D-BF2E-0138AC066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71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Oval 255">
                <a:extLst>
                  <a:ext uri="{FF2B5EF4-FFF2-40B4-BE49-F238E27FC236}">
                    <a16:creationId xmlns:a16="http://schemas.microsoft.com/office/drawing/2014/main" id="{89A15269-1F47-4193-B705-9E073D57D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Oval 256">
                <a:extLst>
                  <a:ext uri="{FF2B5EF4-FFF2-40B4-BE49-F238E27FC236}">
                    <a16:creationId xmlns:a16="http://schemas.microsoft.com/office/drawing/2014/main" id="{9FB66E1A-116D-4C61-80B1-33AC0F41D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71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Oval 257">
                <a:extLst>
                  <a:ext uri="{FF2B5EF4-FFF2-40B4-BE49-F238E27FC236}">
                    <a16:creationId xmlns:a16="http://schemas.microsoft.com/office/drawing/2014/main" id="{7EDB1652-4F74-4CC5-B077-5ABD8BA11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Oval 258">
                <a:extLst>
                  <a:ext uri="{FF2B5EF4-FFF2-40B4-BE49-F238E27FC236}">
                    <a16:creationId xmlns:a16="http://schemas.microsoft.com/office/drawing/2014/main" id="{EC209E22-1731-4764-8C9F-51EB45707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Oval 259">
                <a:extLst>
                  <a:ext uri="{FF2B5EF4-FFF2-40B4-BE49-F238E27FC236}">
                    <a16:creationId xmlns:a16="http://schemas.microsoft.com/office/drawing/2014/main" id="{FA29E382-F6EB-4985-B8D3-E4A22368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Oval 260">
                <a:extLst>
                  <a:ext uri="{FF2B5EF4-FFF2-40B4-BE49-F238E27FC236}">
                    <a16:creationId xmlns:a16="http://schemas.microsoft.com/office/drawing/2014/main" id="{A3D6270E-D500-49CE-9F2B-843BB62BC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Oval 261">
                <a:extLst>
                  <a:ext uri="{FF2B5EF4-FFF2-40B4-BE49-F238E27FC236}">
                    <a16:creationId xmlns:a16="http://schemas.microsoft.com/office/drawing/2014/main" id="{85174C36-8B76-4754-81A5-A49520746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83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Oval 262">
                <a:extLst>
                  <a:ext uri="{FF2B5EF4-FFF2-40B4-BE49-F238E27FC236}">
                    <a16:creationId xmlns:a16="http://schemas.microsoft.com/office/drawing/2014/main" id="{EED31F28-E5B3-42EB-883B-D6321A6FB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Oval 263">
                <a:extLst>
                  <a:ext uri="{FF2B5EF4-FFF2-40B4-BE49-F238E27FC236}">
                    <a16:creationId xmlns:a16="http://schemas.microsoft.com/office/drawing/2014/main" id="{60E85B32-6DCA-49AB-BC8D-AAD165D61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83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Oval 264">
                <a:extLst>
                  <a:ext uri="{FF2B5EF4-FFF2-40B4-BE49-F238E27FC236}">
                    <a16:creationId xmlns:a16="http://schemas.microsoft.com/office/drawing/2014/main" id="{E253F1B9-1952-4FFB-91C9-E6FE5E929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Oval 265">
                <a:extLst>
                  <a:ext uri="{FF2B5EF4-FFF2-40B4-BE49-F238E27FC236}">
                    <a16:creationId xmlns:a16="http://schemas.microsoft.com/office/drawing/2014/main" id="{15B60FB1-2C52-468D-83FA-4DCD7C18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83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Oval 266">
                <a:extLst>
                  <a:ext uri="{FF2B5EF4-FFF2-40B4-BE49-F238E27FC236}">
                    <a16:creationId xmlns:a16="http://schemas.microsoft.com/office/drawing/2014/main" id="{20AE19F7-2558-4AAB-8E2C-8676C85D0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Oval 267">
                <a:extLst>
                  <a:ext uri="{FF2B5EF4-FFF2-40B4-BE49-F238E27FC236}">
                    <a16:creationId xmlns:a16="http://schemas.microsoft.com/office/drawing/2014/main" id="{53897D8A-1AEB-4419-957F-15F36DEEC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Oval 268">
                <a:extLst>
                  <a:ext uri="{FF2B5EF4-FFF2-40B4-BE49-F238E27FC236}">
                    <a16:creationId xmlns:a16="http://schemas.microsoft.com/office/drawing/2014/main" id="{202482BD-A222-4941-B64D-A4DEF5022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Oval 269">
                <a:extLst>
                  <a:ext uri="{FF2B5EF4-FFF2-40B4-BE49-F238E27FC236}">
                    <a16:creationId xmlns:a16="http://schemas.microsoft.com/office/drawing/2014/main" id="{5CCA1994-E2DA-49E3-9117-D338339FC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Oval 270">
                <a:extLst>
                  <a:ext uri="{FF2B5EF4-FFF2-40B4-BE49-F238E27FC236}">
                    <a16:creationId xmlns:a16="http://schemas.microsoft.com/office/drawing/2014/main" id="{06812E39-68C8-42DB-9A4E-EA4C8B84F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83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Oval 271">
                <a:extLst>
                  <a:ext uri="{FF2B5EF4-FFF2-40B4-BE49-F238E27FC236}">
                    <a16:creationId xmlns:a16="http://schemas.microsoft.com/office/drawing/2014/main" id="{00D9C788-21D3-40F3-8DB9-55C4E5D74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Oval 272">
                <a:extLst>
                  <a:ext uri="{FF2B5EF4-FFF2-40B4-BE49-F238E27FC236}">
                    <a16:creationId xmlns:a16="http://schemas.microsoft.com/office/drawing/2014/main" id="{EA93B039-4AF5-4656-B06A-3A40E87E1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83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Oval 273">
                <a:extLst>
                  <a:ext uri="{FF2B5EF4-FFF2-40B4-BE49-F238E27FC236}">
                    <a16:creationId xmlns:a16="http://schemas.microsoft.com/office/drawing/2014/main" id="{D09F4673-6215-4DF6-86EE-4B83B263D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Oval 274">
                <a:extLst>
                  <a:ext uri="{FF2B5EF4-FFF2-40B4-BE49-F238E27FC236}">
                    <a16:creationId xmlns:a16="http://schemas.microsoft.com/office/drawing/2014/main" id="{DB04C607-ABCD-4379-A0E1-10322876F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83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Oval 275">
                <a:extLst>
                  <a:ext uri="{FF2B5EF4-FFF2-40B4-BE49-F238E27FC236}">
                    <a16:creationId xmlns:a16="http://schemas.microsoft.com/office/drawing/2014/main" id="{AE242C2A-868F-4060-A7D7-49084CD6B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Oval 276">
                <a:extLst>
                  <a:ext uri="{FF2B5EF4-FFF2-40B4-BE49-F238E27FC236}">
                    <a16:creationId xmlns:a16="http://schemas.microsoft.com/office/drawing/2014/main" id="{222B1D2E-B765-4988-9DFE-EF8B952DB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Oval 277">
                <a:extLst>
                  <a:ext uri="{FF2B5EF4-FFF2-40B4-BE49-F238E27FC236}">
                    <a16:creationId xmlns:a16="http://schemas.microsoft.com/office/drawing/2014/main" id="{757FD1EB-1DD6-43C7-AE1C-E1F05B3E6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Oval 278">
                <a:extLst>
                  <a:ext uri="{FF2B5EF4-FFF2-40B4-BE49-F238E27FC236}">
                    <a16:creationId xmlns:a16="http://schemas.microsoft.com/office/drawing/2014/main" id="{836ADBF0-473F-4A1D-BB41-058D2F9E2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Oval 279">
                <a:extLst>
                  <a:ext uri="{FF2B5EF4-FFF2-40B4-BE49-F238E27FC236}">
                    <a16:creationId xmlns:a16="http://schemas.microsoft.com/office/drawing/2014/main" id="{BFF50AE2-7DA4-4FAB-896A-202777E4B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95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Oval 280">
                <a:extLst>
                  <a:ext uri="{FF2B5EF4-FFF2-40B4-BE49-F238E27FC236}">
                    <a16:creationId xmlns:a16="http://schemas.microsoft.com/office/drawing/2014/main" id="{3EA412FC-9B8C-4FA1-B152-3EEE56716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Oval 281">
                <a:extLst>
                  <a:ext uri="{FF2B5EF4-FFF2-40B4-BE49-F238E27FC236}">
                    <a16:creationId xmlns:a16="http://schemas.microsoft.com/office/drawing/2014/main" id="{CFE201C9-C5DA-4E21-B428-769B481C0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95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Oval 282">
                <a:extLst>
                  <a:ext uri="{FF2B5EF4-FFF2-40B4-BE49-F238E27FC236}">
                    <a16:creationId xmlns:a16="http://schemas.microsoft.com/office/drawing/2014/main" id="{C22A0C33-67A2-4496-A1AC-FBD7EAFA8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Oval 283">
                <a:extLst>
                  <a:ext uri="{FF2B5EF4-FFF2-40B4-BE49-F238E27FC236}">
                    <a16:creationId xmlns:a16="http://schemas.microsoft.com/office/drawing/2014/main" id="{68037132-E46D-4B69-BBA4-2B05F608B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95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Oval 284">
                <a:extLst>
                  <a:ext uri="{FF2B5EF4-FFF2-40B4-BE49-F238E27FC236}">
                    <a16:creationId xmlns:a16="http://schemas.microsoft.com/office/drawing/2014/main" id="{02E329B8-FEBE-45D2-837F-157EE81E0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Oval 285">
                <a:extLst>
                  <a:ext uri="{FF2B5EF4-FFF2-40B4-BE49-F238E27FC236}">
                    <a16:creationId xmlns:a16="http://schemas.microsoft.com/office/drawing/2014/main" id="{7844E1E0-4E85-4E95-A802-043CE33D9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Oval 286">
                <a:extLst>
                  <a:ext uri="{FF2B5EF4-FFF2-40B4-BE49-F238E27FC236}">
                    <a16:creationId xmlns:a16="http://schemas.microsoft.com/office/drawing/2014/main" id="{48235ADF-46CF-4A51-A38C-6110ABDF0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Oval 287">
                <a:extLst>
                  <a:ext uri="{FF2B5EF4-FFF2-40B4-BE49-F238E27FC236}">
                    <a16:creationId xmlns:a16="http://schemas.microsoft.com/office/drawing/2014/main" id="{43C90265-306B-4D44-8132-8180593CC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Oval 288">
                <a:extLst>
                  <a:ext uri="{FF2B5EF4-FFF2-40B4-BE49-F238E27FC236}">
                    <a16:creationId xmlns:a16="http://schemas.microsoft.com/office/drawing/2014/main" id="{72B663B8-A3B2-4236-8FDD-03D680B51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95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Oval 289">
                <a:extLst>
                  <a:ext uri="{FF2B5EF4-FFF2-40B4-BE49-F238E27FC236}">
                    <a16:creationId xmlns:a16="http://schemas.microsoft.com/office/drawing/2014/main" id="{7CE8F5D9-2498-4D7D-A3B2-7D13C2F1E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Oval 290">
                <a:extLst>
                  <a:ext uri="{FF2B5EF4-FFF2-40B4-BE49-F238E27FC236}">
                    <a16:creationId xmlns:a16="http://schemas.microsoft.com/office/drawing/2014/main" id="{828E4F4E-2B24-4143-8559-3DF1C95A3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95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Oval 291">
                <a:extLst>
                  <a:ext uri="{FF2B5EF4-FFF2-40B4-BE49-F238E27FC236}">
                    <a16:creationId xmlns:a16="http://schemas.microsoft.com/office/drawing/2014/main" id="{8A45FBA0-3C66-43EE-B8B3-AB3BF2E74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Oval 292">
                <a:extLst>
                  <a:ext uri="{FF2B5EF4-FFF2-40B4-BE49-F238E27FC236}">
                    <a16:creationId xmlns:a16="http://schemas.microsoft.com/office/drawing/2014/main" id="{9A693A21-211E-4120-ADD9-4D1CEA2C4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95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Oval 293">
                <a:extLst>
                  <a:ext uri="{FF2B5EF4-FFF2-40B4-BE49-F238E27FC236}">
                    <a16:creationId xmlns:a16="http://schemas.microsoft.com/office/drawing/2014/main" id="{59635319-0A77-4C25-913F-19EBC62EE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Oval 294">
                <a:extLst>
                  <a:ext uri="{FF2B5EF4-FFF2-40B4-BE49-F238E27FC236}">
                    <a16:creationId xmlns:a16="http://schemas.microsoft.com/office/drawing/2014/main" id="{F9449093-DF50-41AD-B7F6-46F5F4C18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Oval 295">
                <a:extLst>
                  <a:ext uri="{FF2B5EF4-FFF2-40B4-BE49-F238E27FC236}">
                    <a16:creationId xmlns:a16="http://schemas.microsoft.com/office/drawing/2014/main" id="{BA4E8BD2-5582-462B-9E85-C2396F3D3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Oval 296">
                <a:extLst>
                  <a:ext uri="{FF2B5EF4-FFF2-40B4-BE49-F238E27FC236}">
                    <a16:creationId xmlns:a16="http://schemas.microsoft.com/office/drawing/2014/main" id="{B7934555-FEFA-423C-8451-0A0C504C8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Oval 297">
                <a:extLst>
                  <a:ext uri="{FF2B5EF4-FFF2-40B4-BE49-F238E27FC236}">
                    <a16:creationId xmlns:a16="http://schemas.microsoft.com/office/drawing/2014/main" id="{207F2CF2-B5F2-4995-BE74-3B35B80C4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3074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Oval 298">
                <a:extLst>
                  <a:ext uri="{FF2B5EF4-FFF2-40B4-BE49-F238E27FC236}">
                    <a16:creationId xmlns:a16="http://schemas.microsoft.com/office/drawing/2014/main" id="{40FF48A0-FADF-4484-888A-F24F548F1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Oval 299">
                <a:extLst>
                  <a:ext uri="{FF2B5EF4-FFF2-40B4-BE49-F238E27FC236}">
                    <a16:creationId xmlns:a16="http://schemas.microsoft.com/office/drawing/2014/main" id="{8248020B-82F1-4E4F-81E9-2FD3B9C94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3074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Oval 300">
                <a:extLst>
                  <a:ext uri="{FF2B5EF4-FFF2-40B4-BE49-F238E27FC236}">
                    <a16:creationId xmlns:a16="http://schemas.microsoft.com/office/drawing/2014/main" id="{B1845F98-F6B5-4226-94DF-1938BAE8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Oval 301">
                <a:extLst>
                  <a:ext uri="{FF2B5EF4-FFF2-40B4-BE49-F238E27FC236}">
                    <a16:creationId xmlns:a16="http://schemas.microsoft.com/office/drawing/2014/main" id="{AE6F3A3A-350B-4321-A9BA-17F720284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3074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Oval 302">
                <a:extLst>
                  <a:ext uri="{FF2B5EF4-FFF2-40B4-BE49-F238E27FC236}">
                    <a16:creationId xmlns:a16="http://schemas.microsoft.com/office/drawing/2014/main" id="{88FC27AF-1EE6-4F3B-967B-8D02074A2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Oval 303">
                <a:extLst>
                  <a:ext uri="{FF2B5EF4-FFF2-40B4-BE49-F238E27FC236}">
                    <a16:creationId xmlns:a16="http://schemas.microsoft.com/office/drawing/2014/main" id="{99DAC6D5-F99D-42F3-9AEF-5BBFF7AB4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Oval 304">
                <a:extLst>
                  <a:ext uri="{FF2B5EF4-FFF2-40B4-BE49-F238E27FC236}">
                    <a16:creationId xmlns:a16="http://schemas.microsoft.com/office/drawing/2014/main" id="{CD89B380-1104-4D40-88F4-08B261824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Oval 305">
                <a:extLst>
                  <a:ext uri="{FF2B5EF4-FFF2-40B4-BE49-F238E27FC236}">
                    <a16:creationId xmlns:a16="http://schemas.microsoft.com/office/drawing/2014/main" id="{C3B16AC5-E7CF-42A2-921D-ABC2172F9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Oval 306">
                <a:extLst>
                  <a:ext uri="{FF2B5EF4-FFF2-40B4-BE49-F238E27FC236}">
                    <a16:creationId xmlns:a16="http://schemas.microsoft.com/office/drawing/2014/main" id="{121BA09F-AA31-4DF0-ABCD-A27697433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3074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Oval 307">
                <a:extLst>
                  <a:ext uri="{FF2B5EF4-FFF2-40B4-BE49-F238E27FC236}">
                    <a16:creationId xmlns:a16="http://schemas.microsoft.com/office/drawing/2014/main" id="{408F7678-9CF9-480C-AA19-ACD23E13C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Oval 308">
                <a:extLst>
                  <a:ext uri="{FF2B5EF4-FFF2-40B4-BE49-F238E27FC236}">
                    <a16:creationId xmlns:a16="http://schemas.microsoft.com/office/drawing/2014/main" id="{52813B5F-BCA4-448F-959C-16CAB2281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3074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Oval 309">
                <a:extLst>
                  <a:ext uri="{FF2B5EF4-FFF2-40B4-BE49-F238E27FC236}">
                    <a16:creationId xmlns:a16="http://schemas.microsoft.com/office/drawing/2014/main" id="{921F3AE7-6788-4113-9D74-E0C0F27E2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Oval 310">
                <a:extLst>
                  <a:ext uri="{FF2B5EF4-FFF2-40B4-BE49-F238E27FC236}">
                    <a16:creationId xmlns:a16="http://schemas.microsoft.com/office/drawing/2014/main" id="{F899CDE3-1B47-4551-A3D5-078FF059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3074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Oval 311">
                <a:extLst>
                  <a:ext uri="{FF2B5EF4-FFF2-40B4-BE49-F238E27FC236}">
                    <a16:creationId xmlns:a16="http://schemas.microsoft.com/office/drawing/2014/main" id="{17848A5D-643D-4EF7-934E-D1A1861B5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5B9063F0-A1B6-411F-980F-DE24B1D2074D}"/>
                </a:ext>
              </a:extLst>
            </p:cNvPr>
            <p:cNvSpPr/>
            <p:nvPr/>
          </p:nvSpPr>
          <p:spPr>
            <a:xfrm>
              <a:off x="7505855" y="3314156"/>
              <a:ext cx="2702943" cy="1921328"/>
            </a:xfrm>
            <a:prstGeom prst="rect">
              <a:avLst/>
            </a:prstGeom>
            <a:noFill/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9740777-66E4-4728-B172-08595555F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05714" y="3427092"/>
              <a:ext cx="2912063" cy="1941375"/>
            </a:xfrm>
            <a:prstGeom prst="rect">
              <a:avLst/>
            </a:prstGeom>
          </p:spPr>
        </p:pic>
        <p:grpSp>
          <p:nvGrpSpPr>
            <p:cNvPr id="358" name="组合 357">
              <a:extLst>
                <a:ext uri="{FF2B5EF4-FFF2-40B4-BE49-F238E27FC236}">
                  <a16:creationId xmlns:a16="http://schemas.microsoft.com/office/drawing/2014/main" id="{D4240A2F-298F-4D32-9537-E622FBFF6099}"/>
                </a:ext>
              </a:extLst>
            </p:cNvPr>
            <p:cNvGrpSpPr/>
            <p:nvPr/>
          </p:nvGrpSpPr>
          <p:grpSpPr>
            <a:xfrm>
              <a:off x="6980742" y="5064460"/>
              <a:ext cx="449943" cy="449943"/>
              <a:chOff x="5408839" y="3309097"/>
              <a:chExt cx="449943" cy="449943"/>
            </a:xfrm>
          </p:grpSpPr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D64D9B2B-C93C-4F2F-AFA9-68164705B61C}"/>
                  </a:ext>
                </a:extLst>
              </p:cNvPr>
              <p:cNvSpPr/>
              <p:nvPr/>
            </p:nvSpPr>
            <p:spPr>
              <a:xfrm>
                <a:off x="5408839" y="3309097"/>
                <a:ext cx="449943" cy="449943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5AD9C146-B2F8-4985-AFF3-BFE2893C7A61}"/>
                  </a:ext>
                </a:extLst>
              </p:cNvPr>
              <p:cNvSpPr txBox="1"/>
              <p:nvPr/>
            </p:nvSpPr>
            <p:spPr>
              <a:xfrm>
                <a:off x="5486081" y="336929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E189B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2</a:t>
                </a:r>
                <a:endParaRPr lang="zh-CN" altLang="en-US" b="1" dirty="0">
                  <a:solidFill>
                    <a:srgbClr val="0E189B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sp>
        <p:nvSpPr>
          <p:cNvPr id="672" name="i$1ïḑè">
            <a:extLst>
              <a:ext uri="{FF2B5EF4-FFF2-40B4-BE49-F238E27FC236}">
                <a16:creationId xmlns:a16="http://schemas.microsoft.com/office/drawing/2014/main" id="{C3601043-F466-46A0-9EB8-FAF695CF1EB3}"/>
              </a:ext>
            </a:extLst>
          </p:cNvPr>
          <p:cNvSpPr txBox="1"/>
          <p:nvPr/>
        </p:nvSpPr>
        <p:spPr>
          <a:xfrm flipH="1" flipV="1">
            <a:off x="9126031" y="1742029"/>
            <a:ext cx="747683" cy="60749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12414"/>
                </a:solidFill>
                <a:effectLst/>
                <a:uLnTx/>
                <a:uFillTx/>
              </a:rPr>
              <a:t>“</a:t>
            </a:r>
          </a:p>
        </p:txBody>
      </p:sp>
      <p:sp>
        <p:nvSpPr>
          <p:cNvPr id="673" name="išľïdê">
            <a:extLst>
              <a:ext uri="{FF2B5EF4-FFF2-40B4-BE49-F238E27FC236}">
                <a16:creationId xmlns:a16="http://schemas.microsoft.com/office/drawing/2014/main" id="{A5D910C4-34D2-4694-B73D-0055307F24DF}"/>
              </a:ext>
            </a:extLst>
          </p:cNvPr>
          <p:cNvSpPr txBox="1"/>
          <p:nvPr/>
        </p:nvSpPr>
        <p:spPr>
          <a:xfrm>
            <a:off x="2405756" y="4380077"/>
            <a:ext cx="747683" cy="60749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12414"/>
                </a:solidFill>
                <a:effectLst/>
                <a:uLnTx/>
                <a:uFillTx/>
              </a:rPr>
              <a:t>“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6CB0B97-C2A3-436B-8FE6-A9083ADC3059}"/>
              </a:ext>
            </a:extLst>
          </p:cNvPr>
          <p:cNvGrpSpPr/>
          <p:nvPr/>
        </p:nvGrpSpPr>
        <p:grpSpPr>
          <a:xfrm>
            <a:off x="6076197" y="1670123"/>
            <a:ext cx="2523543" cy="965602"/>
            <a:chOff x="6076197" y="1670123"/>
            <a:chExt cx="2523543" cy="965602"/>
          </a:xfrm>
        </p:grpSpPr>
        <p:sp>
          <p:nvSpPr>
            <p:cNvPr id="674" name="í$1íḍé">
              <a:extLst>
                <a:ext uri="{FF2B5EF4-FFF2-40B4-BE49-F238E27FC236}">
                  <a16:creationId xmlns:a16="http://schemas.microsoft.com/office/drawing/2014/main" id="{9D8F27C4-58FA-49CB-BBCC-B03354DEC787}"/>
                </a:ext>
              </a:extLst>
            </p:cNvPr>
            <p:cNvSpPr txBox="1"/>
            <p:nvPr/>
          </p:nvSpPr>
          <p:spPr bwMode="auto">
            <a:xfrm>
              <a:off x="6093118" y="1670123"/>
              <a:ext cx="2506622" cy="3864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后端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API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资源权限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675" name="ïšlîḓe">
              <a:extLst>
                <a:ext uri="{FF2B5EF4-FFF2-40B4-BE49-F238E27FC236}">
                  <a16:creationId xmlns:a16="http://schemas.microsoft.com/office/drawing/2014/main" id="{9F348E0A-0EC4-4A9E-A6BD-6C9848CD2C28}"/>
                </a:ext>
              </a:extLst>
            </p:cNvPr>
            <p:cNvSpPr/>
            <p:nvPr/>
          </p:nvSpPr>
          <p:spPr bwMode="auto">
            <a:xfrm>
              <a:off x="6076197" y="2044555"/>
              <a:ext cx="2506622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用户能否请求某个后端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API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接口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81822E6-2978-404B-B4ED-EF4D57FADCE4}"/>
              </a:ext>
            </a:extLst>
          </p:cNvPr>
          <p:cNvGrpSpPr/>
          <p:nvPr/>
        </p:nvGrpSpPr>
        <p:grpSpPr>
          <a:xfrm>
            <a:off x="3534009" y="4048624"/>
            <a:ext cx="2529817" cy="985386"/>
            <a:chOff x="3534009" y="4048624"/>
            <a:chExt cx="2529817" cy="985386"/>
          </a:xfrm>
        </p:grpSpPr>
        <p:sp>
          <p:nvSpPr>
            <p:cNvPr id="676" name="í$1íḍé">
              <a:extLst>
                <a:ext uri="{FF2B5EF4-FFF2-40B4-BE49-F238E27FC236}">
                  <a16:creationId xmlns:a16="http://schemas.microsoft.com/office/drawing/2014/main" id="{62B5634C-9C83-494B-9A51-1FF4777ED5A5}"/>
                </a:ext>
              </a:extLst>
            </p:cNvPr>
            <p:cNvSpPr txBox="1"/>
            <p:nvPr/>
          </p:nvSpPr>
          <p:spPr bwMode="auto">
            <a:xfrm>
              <a:off x="3534009" y="4048624"/>
              <a:ext cx="2506622" cy="3864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前台路由菜单资源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677" name="ïšlîḓe">
              <a:extLst>
                <a:ext uri="{FF2B5EF4-FFF2-40B4-BE49-F238E27FC236}">
                  <a16:creationId xmlns:a16="http://schemas.microsoft.com/office/drawing/2014/main" id="{EF3DC05A-5514-42BF-A73A-7554FEC5B1A1}"/>
                </a:ext>
              </a:extLst>
            </p:cNvPr>
            <p:cNvSpPr/>
            <p:nvPr/>
          </p:nvSpPr>
          <p:spPr bwMode="auto">
            <a:xfrm>
              <a:off x="3557204" y="4442840"/>
              <a:ext cx="2506622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某个操作菜单对用户是否可见</a:t>
              </a:r>
            </a:p>
          </p:txBody>
        </p:sp>
      </p:grpSp>
      <p:grpSp>
        <p:nvGrpSpPr>
          <p:cNvPr id="678" name="组合 677">
            <a:extLst>
              <a:ext uri="{FF2B5EF4-FFF2-40B4-BE49-F238E27FC236}">
                <a16:creationId xmlns:a16="http://schemas.microsoft.com/office/drawing/2014/main" id="{8262FD97-055B-49F2-84C2-F17FF24A84FB}"/>
              </a:ext>
            </a:extLst>
          </p:cNvPr>
          <p:cNvGrpSpPr/>
          <p:nvPr/>
        </p:nvGrpSpPr>
        <p:grpSpPr>
          <a:xfrm>
            <a:off x="9055939" y="704383"/>
            <a:ext cx="2702943" cy="486756"/>
            <a:chOff x="9611196" y="704383"/>
            <a:chExt cx="2147686" cy="486756"/>
          </a:xfrm>
        </p:grpSpPr>
        <p:grpSp>
          <p:nvGrpSpPr>
            <p:cNvPr id="679" name="组合 678">
              <a:extLst>
                <a:ext uri="{FF2B5EF4-FFF2-40B4-BE49-F238E27FC236}">
                  <a16:creationId xmlns:a16="http://schemas.microsoft.com/office/drawing/2014/main" id="{9A3B76C3-B2BB-4531-A039-01740664FD13}"/>
                </a:ext>
              </a:extLst>
            </p:cNvPr>
            <p:cNvGrpSpPr/>
            <p:nvPr/>
          </p:nvGrpSpPr>
          <p:grpSpPr>
            <a:xfrm>
              <a:off x="9611196" y="704383"/>
              <a:ext cx="1895010" cy="486756"/>
              <a:chOff x="1498110" y="-1014500"/>
              <a:chExt cx="1384790" cy="486756"/>
            </a:xfrm>
          </p:grpSpPr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49A4A1F4-DCA1-4484-87F9-B267B3EF98F5}"/>
                  </a:ext>
                </a:extLst>
              </p:cNvPr>
              <p:cNvSpPr/>
              <p:nvPr/>
            </p:nvSpPr>
            <p:spPr>
              <a:xfrm>
                <a:off x="1549400" y="-946844"/>
                <a:ext cx="1333500" cy="419100"/>
              </a:xfrm>
              <a:prstGeom prst="rect">
                <a:avLst/>
              </a:prstGeom>
              <a:solidFill>
                <a:srgbClr val="99E1E5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8E483B6B-3D61-4573-B512-0BBE216A17D6}"/>
                  </a:ext>
                </a:extLst>
              </p:cNvPr>
              <p:cNvSpPr/>
              <p:nvPr/>
            </p:nvSpPr>
            <p:spPr>
              <a:xfrm>
                <a:off x="1498110" y="-1014500"/>
                <a:ext cx="1333500" cy="4191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0" name="文本框 679">
              <a:extLst>
                <a:ext uri="{FF2B5EF4-FFF2-40B4-BE49-F238E27FC236}">
                  <a16:creationId xmlns:a16="http://schemas.microsoft.com/office/drawing/2014/main" id="{CFF51DF5-C1D1-4AB2-AC81-F2F967E4B560}"/>
                </a:ext>
              </a:extLst>
            </p:cNvPr>
            <p:cNvSpPr txBox="1"/>
            <p:nvPr/>
          </p:nvSpPr>
          <p:spPr>
            <a:xfrm>
              <a:off x="9815721" y="704383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4.3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权限控制</a:t>
              </a:r>
            </a:p>
          </p:txBody>
        </p:sp>
      </p:grpSp>
      <p:pic>
        <p:nvPicPr>
          <p:cNvPr id="683" name="图片 6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" grpId="0"/>
      <p:bldP spid="6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4DD3B85-6C1E-4C90-8E62-5DE46FEB88D4}"/>
              </a:ext>
            </a:extLst>
          </p:cNvPr>
          <p:cNvGrpSpPr/>
          <p:nvPr/>
        </p:nvGrpSpPr>
        <p:grpSpPr>
          <a:xfrm>
            <a:off x="7491683" y="1393867"/>
            <a:ext cx="3352003" cy="4070265"/>
            <a:chOff x="7491683" y="1393867"/>
            <a:chExt cx="3352003" cy="4070265"/>
          </a:xfrm>
        </p:grpSpPr>
        <p:sp>
          <p:nvSpPr>
            <p:cNvPr id="37" name="矩形 36"/>
            <p:cNvSpPr/>
            <p:nvPr/>
          </p:nvSpPr>
          <p:spPr>
            <a:xfrm>
              <a:off x="7595862" y="1393867"/>
              <a:ext cx="3247824" cy="3991429"/>
            </a:xfrm>
            <a:prstGeom prst="rect">
              <a:avLst/>
            </a:prstGeom>
            <a:pattFill prst="wdUpDiag">
              <a:fgClr>
                <a:srgbClr val="0E189B"/>
              </a:fgClr>
              <a:bgClr>
                <a:srgbClr val="99E1E5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91683" y="1472703"/>
              <a:ext cx="3247824" cy="399142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491683" y="1598208"/>
              <a:ext cx="3247824" cy="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7491683" y="1692477"/>
              <a:ext cx="3247824" cy="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7491683" y="1805598"/>
              <a:ext cx="3247824" cy="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491683" y="5265235"/>
              <a:ext cx="3247824" cy="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7491683" y="5378357"/>
              <a:ext cx="3247824" cy="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ïŝlïḍé">
              <a:extLst>
                <a:ext uri="{FF2B5EF4-FFF2-40B4-BE49-F238E27FC236}">
                  <a16:creationId xmlns:a16="http://schemas.microsoft.com/office/drawing/2014/main" id="{BAF77048-6151-4B25-B98F-2C92E82F4B6F}"/>
                </a:ext>
              </a:extLst>
            </p:cNvPr>
            <p:cNvSpPr txBox="1"/>
            <p:nvPr/>
          </p:nvSpPr>
          <p:spPr bwMode="auto">
            <a:xfrm>
              <a:off x="7944903" y="2462196"/>
              <a:ext cx="2481797" cy="3864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rgbClr val="C1241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全文总相似比</a:t>
              </a:r>
              <a:r>
                <a:rPr lang="en-US" altLang="zh-CN" b="1" dirty="0">
                  <a:solidFill>
                    <a:srgbClr val="C1241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10.55%</a:t>
              </a:r>
            </a:p>
          </p:txBody>
        </p:sp>
        <p:sp>
          <p:nvSpPr>
            <p:cNvPr id="47" name="íšļïḓê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7944905" y="2905210"/>
              <a:ext cx="2587055" cy="1732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复写率：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8.73%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他引率：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1.82%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自写率：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89.45%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自引率：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0.0%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专业术语：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0.0%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984569436"/>
              </p:ext>
            </p:extLst>
          </p:nvPr>
        </p:nvGraphicFramePr>
        <p:xfrm>
          <a:off x="1271451" y="2044587"/>
          <a:ext cx="5643244" cy="2695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11305017-E8BB-4638-829F-2966CDA7EDA0}"/>
              </a:ext>
            </a:extLst>
          </p:cNvPr>
          <p:cNvGrpSpPr/>
          <p:nvPr/>
        </p:nvGrpSpPr>
        <p:grpSpPr>
          <a:xfrm>
            <a:off x="9611196" y="704383"/>
            <a:ext cx="1895010" cy="486756"/>
            <a:chOff x="9611196" y="704383"/>
            <a:chExt cx="1895010" cy="486756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3FFA2FF-C77E-43BA-BE16-E36E1F42EDB7}"/>
                </a:ext>
              </a:extLst>
            </p:cNvPr>
            <p:cNvGrpSpPr/>
            <p:nvPr/>
          </p:nvGrpSpPr>
          <p:grpSpPr>
            <a:xfrm>
              <a:off x="9611196" y="704383"/>
              <a:ext cx="1895010" cy="486756"/>
              <a:chOff x="1498110" y="-1014500"/>
              <a:chExt cx="1384790" cy="48675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7EB1934-3C1B-420D-85C1-26186B887CBF}"/>
                  </a:ext>
                </a:extLst>
              </p:cNvPr>
              <p:cNvSpPr/>
              <p:nvPr/>
            </p:nvSpPr>
            <p:spPr>
              <a:xfrm>
                <a:off x="1549400" y="-946844"/>
                <a:ext cx="1333500" cy="419100"/>
              </a:xfrm>
              <a:prstGeom prst="rect">
                <a:avLst/>
              </a:prstGeom>
              <a:solidFill>
                <a:srgbClr val="99E1E5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7EFE1B7-9FEA-4E13-8122-CFC8E67228FA}"/>
                  </a:ext>
                </a:extLst>
              </p:cNvPr>
              <p:cNvSpPr/>
              <p:nvPr/>
            </p:nvSpPr>
            <p:spPr>
              <a:xfrm>
                <a:off x="1498110" y="-1014500"/>
                <a:ext cx="1333500" cy="4191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5246892-B2B3-4F16-B4C3-09A06AFA6B41}"/>
                </a:ext>
              </a:extLst>
            </p:cNvPr>
            <p:cNvSpPr txBox="1"/>
            <p:nvPr/>
          </p:nvSpPr>
          <p:spPr>
            <a:xfrm>
              <a:off x="9815721" y="704383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检测结果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2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59DA74-8766-4A64-BB86-66BBE4575953}"/>
              </a:ext>
            </a:extLst>
          </p:cNvPr>
          <p:cNvGrpSpPr/>
          <p:nvPr/>
        </p:nvGrpSpPr>
        <p:grpSpPr>
          <a:xfrm>
            <a:off x="3635493" y="2510651"/>
            <a:ext cx="1717009" cy="1728131"/>
            <a:chOff x="3635493" y="2510651"/>
            <a:chExt cx="1717009" cy="172813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9EA8EEE-0FDA-4786-9571-972FC4B960D6}"/>
                </a:ext>
              </a:extLst>
            </p:cNvPr>
            <p:cNvGrpSpPr/>
            <p:nvPr/>
          </p:nvGrpSpPr>
          <p:grpSpPr>
            <a:xfrm>
              <a:off x="4569263" y="2510651"/>
              <a:ext cx="783239" cy="774839"/>
              <a:chOff x="4569263" y="2510651"/>
              <a:chExt cx="783239" cy="774839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4569263" y="2510651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" name="直接连接符 17"/>
                <p:cNvCxnSpPr>
                  <a:stCxn id="17" idx="1"/>
                  <a:endCxn id="17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7" idx="0"/>
                  <a:endCxn id="17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331ECEBA-0697-40AF-AE8C-4B9C42BB0F82}"/>
                  </a:ext>
                </a:extLst>
              </p:cNvPr>
              <p:cNvGrpSpPr/>
              <p:nvPr/>
            </p:nvGrpSpPr>
            <p:grpSpPr>
              <a:xfrm>
                <a:off x="4630392" y="2548554"/>
                <a:ext cx="718712" cy="726534"/>
                <a:chOff x="13434276" y="2776586"/>
                <a:chExt cx="718712" cy="726534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455361" y="2795234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五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434276" y="2776586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五</a:t>
                  </a:r>
                  <a:endParaRPr lang="en-US" altLang="zh-CN" sz="4000" dirty="0">
                    <a:solidFill>
                      <a:srgbClr val="0E189B"/>
                    </a:solidFill>
                    <a:latin typeface="字魂27号-布丁体" panose="00000500000000000000" pitchFamily="2" charset="-122"/>
                    <a:ea typeface="字魂27号-布丁体" panose="00000500000000000000" pitchFamily="2" charset="-122"/>
                  </a:endParaRPr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3635494" y="2510651"/>
              <a:ext cx="783239" cy="774839"/>
              <a:chOff x="4789899" y="1601638"/>
              <a:chExt cx="783239" cy="774839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789899" y="1601638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/>
                <p:cNvCxnSpPr>
                  <a:stCxn id="41" idx="1"/>
                  <a:endCxn id="41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41" idx="0"/>
                  <a:endCxn id="41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组合 4"/>
              <p:cNvGrpSpPr/>
              <p:nvPr/>
            </p:nvGrpSpPr>
            <p:grpSpPr>
              <a:xfrm>
                <a:off x="4839870" y="1614825"/>
                <a:ext cx="711080" cy="729216"/>
                <a:chOff x="4824620" y="1601638"/>
                <a:chExt cx="711080" cy="729216"/>
              </a:xfrm>
            </p:grpSpPr>
            <p:sp>
              <p:nvSpPr>
                <p:cNvPr id="50" name="文本框 49"/>
                <p:cNvSpPr txBox="1"/>
                <p:nvPr/>
              </p:nvSpPr>
              <p:spPr>
                <a:xfrm>
                  <a:off x="4838073" y="1622968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第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4824620" y="1601638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第</a:t>
                  </a: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3635493" y="3463943"/>
              <a:ext cx="783239" cy="774839"/>
              <a:chOff x="6676726" y="1622968"/>
              <a:chExt cx="783239" cy="774839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6676726" y="1622968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" name="直接连接符 47"/>
                <p:cNvCxnSpPr>
                  <a:stCxn id="47" idx="1"/>
                  <a:endCxn id="47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>
                  <a:stCxn id="47" idx="0"/>
                  <a:endCxn id="47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/>
              <p:cNvGrpSpPr/>
              <p:nvPr/>
            </p:nvGrpSpPr>
            <p:grpSpPr>
              <a:xfrm>
                <a:off x="6722574" y="1624362"/>
                <a:ext cx="710328" cy="729390"/>
                <a:chOff x="8174180" y="1603986"/>
                <a:chExt cx="710328" cy="729390"/>
              </a:xfrm>
            </p:grpSpPr>
            <p:sp>
              <p:nvSpPr>
                <p:cNvPr id="55" name="文本框 54"/>
                <p:cNvSpPr txBox="1"/>
                <p:nvPr/>
              </p:nvSpPr>
              <p:spPr>
                <a:xfrm>
                  <a:off x="8186881" y="1625490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部</a:t>
                  </a:r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8174180" y="1603986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部</a:t>
                  </a:r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4569263" y="3458554"/>
              <a:ext cx="783239" cy="780228"/>
              <a:chOff x="7591207" y="1630766"/>
              <a:chExt cx="783239" cy="780228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7591207" y="1636155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0" name="直接连接符 59"/>
                <p:cNvCxnSpPr>
                  <a:stCxn id="59" idx="1"/>
                  <a:endCxn id="59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>
                  <a:stCxn id="59" idx="0"/>
                  <a:endCxn id="59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8"/>
              <p:cNvGrpSpPr/>
              <p:nvPr/>
            </p:nvGrpSpPr>
            <p:grpSpPr>
              <a:xfrm>
                <a:off x="7629553" y="1630766"/>
                <a:ext cx="714946" cy="722986"/>
                <a:chOff x="8675516" y="3023445"/>
                <a:chExt cx="714946" cy="722986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8692835" y="3038545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分</a:t>
                  </a: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8675516" y="3023445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分</a:t>
                  </a:r>
                </a:p>
              </p:txBody>
            </p:sp>
          </p:grp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5BACAE-FBF4-480C-A290-97D94662AFE4}"/>
              </a:ext>
            </a:extLst>
          </p:cNvPr>
          <p:cNvGrpSpPr/>
          <p:nvPr/>
        </p:nvGrpSpPr>
        <p:grpSpPr>
          <a:xfrm>
            <a:off x="5741809" y="2729329"/>
            <a:ext cx="3985587" cy="1337782"/>
            <a:chOff x="5741809" y="2729329"/>
            <a:chExt cx="3985587" cy="1337782"/>
          </a:xfrm>
        </p:grpSpPr>
        <p:sp>
          <p:nvSpPr>
            <p:cNvPr id="466" name="矩形 465"/>
            <p:cNvSpPr/>
            <p:nvPr/>
          </p:nvSpPr>
          <p:spPr>
            <a:xfrm>
              <a:off x="5860748" y="2848554"/>
              <a:ext cx="3747709" cy="1099332"/>
            </a:xfrm>
            <a:prstGeom prst="rect">
              <a:avLst/>
            </a:prstGeom>
            <a:solidFill>
              <a:srgbClr val="FFE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5966088" y="2972479"/>
              <a:ext cx="3533860" cy="8400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534" y="3126536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工作总结与展望</a:t>
              </a: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5741809" y="2729329"/>
              <a:ext cx="523725" cy="523725"/>
            </a:xfrm>
            <a:custGeom>
              <a:avLst/>
              <a:gdLst>
                <a:gd name="connsiteX0" fmla="*/ 957944 w 957944"/>
                <a:gd name="connsiteY0" fmla="*/ 57876 h 957944"/>
                <a:gd name="connsiteX1" fmla="*/ 900068 w 957944"/>
                <a:gd name="connsiteY1" fmla="*/ 115752 h 957944"/>
                <a:gd name="connsiteX2" fmla="*/ 115753 w 957944"/>
                <a:gd name="connsiteY2" fmla="*/ 115751 h 957944"/>
                <a:gd name="connsiteX3" fmla="*/ 115752 w 957944"/>
                <a:gd name="connsiteY3" fmla="*/ 900068 h 957944"/>
                <a:gd name="connsiteX4" fmla="*/ 57876 w 957944"/>
                <a:gd name="connsiteY4" fmla="*/ 957944 h 957944"/>
                <a:gd name="connsiteX5" fmla="*/ 57877 w 957944"/>
                <a:gd name="connsiteY5" fmla="*/ 957943 h 957944"/>
                <a:gd name="connsiteX6" fmla="*/ 1 w 957944"/>
                <a:gd name="connsiteY6" fmla="*/ 900067 h 957944"/>
                <a:gd name="connsiteX7" fmla="*/ 1 w 957944"/>
                <a:gd name="connsiteY7" fmla="*/ 57880 h 957944"/>
                <a:gd name="connsiteX8" fmla="*/ 0 w 957944"/>
                <a:gd name="connsiteY8" fmla="*/ 57875 h 957944"/>
                <a:gd name="connsiteX9" fmla="*/ 1 w 957944"/>
                <a:gd name="connsiteY9" fmla="*/ 57876 h 957944"/>
                <a:gd name="connsiteX10" fmla="*/ 57877 w 957944"/>
                <a:gd name="connsiteY10" fmla="*/ 0 h 957944"/>
                <a:gd name="connsiteX11" fmla="*/ 900068 w 957944"/>
                <a:gd name="connsiteY11" fmla="*/ 0 h 957944"/>
                <a:gd name="connsiteX12" fmla="*/ 957944 w 957944"/>
                <a:gd name="connsiteY12" fmla="*/ 57876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7944" h="957944">
                  <a:moveTo>
                    <a:pt x="957944" y="57876"/>
                  </a:moveTo>
                  <a:cubicBezTo>
                    <a:pt x="957944" y="89840"/>
                    <a:pt x="932032" y="115752"/>
                    <a:pt x="900068" y="115752"/>
                  </a:cubicBezTo>
                  <a:lnTo>
                    <a:pt x="115753" y="115751"/>
                  </a:lnTo>
                  <a:lnTo>
                    <a:pt x="115752" y="900068"/>
                  </a:lnTo>
                  <a:cubicBezTo>
                    <a:pt x="115752" y="932032"/>
                    <a:pt x="89840" y="957944"/>
                    <a:pt x="57876" y="957944"/>
                  </a:cubicBezTo>
                  <a:lnTo>
                    <a:pt x="57877" y="957943"/>
                  </a:lnTo>
                  <a:cubicBezTo>
                    <a:pt x="25913" y="957943"/>
                    <a:pt x="1" y="932031"/>
                    <a:pt x="1" y="900067"/>
                  </a:cubicBezTo>
                  <a:lnTo>
                    <a:pt x="1" y="57880"/>
                  </a:lnTo>
                  <a:lnTo>
                    <a:pt x="0" y="57875"/>
                  </a:lnTo>
                  <a:lnTo>
                    <a:pt x="1" y="57876"/>
                  </a:lnTo>
                  <a:cubicBezTo>
                    <a:pt x="1" y="25912"/>
                    <a:pt x="25913" y="0"/>
                    <a:pt x="57877" y="0"/>
                  </a:cubicBezTo>
                  <a:lnTo>
                    <a:pt x="900068" y="0"/>
                  </a:lnTo>
                  <a:cubicBezTo>
                    <a:pt x="932032" y="0"/>
                    <a:pt x="957944" y="25912"/>
                    <a:pt x="957944" y="578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任意多边形 123"/>
            <p:cNvSpPr/>
            <p:nvPr/>
          </p:nvSpPr>
          <p:spPr>
            <a:xfrm rot="5400000" flipH="1">
              <a:off x="9203671" y="3543386"/>
              <a:ext cx="523725" cy="523725"/>
            </a:xfrm>
            <a:custGeom>
              <a:avLst/>
              <a:gdLst>
                <a:gd name="connsiteX0" fmla="*/ 957944 w 957944"/>
                <a:gd name="connsiteY0" fmla="*/ 57876 h 957944"/>
                <a:gd name="connsiteX1" fmla="*/ 900068 w 957944"/>
                <a:gd name="connsiteY1" fmla="*/ 115752 h 957944"/>
                <a:gd name="connsiteX2" fmla="*/ 115753 w 957944"/>
                <a:gd name="connsiteY2" fmla="*/ 115751 h 957944"/>
                <a:gd name="connsiteX3" fmla="*/ 115752 w 957944"/>
                <a:gd name="connsiteY3" fmla="*/ 900068 h 957944"/>
                <a:gd name="connsiteX4" fmla="*/ 57876 w 957944"/>
                <a:gd name="connsiteY4" fmla="*/ 957944 h 957944"/>
                <a:gd name="connsiteX5" fmla="*/ 57877 w 957944"/>
                <a:gd name="connsiteY5" fmla="*/ 957943 h 957944"/>
                <a:gd name="connsiteX6" fmla="*/ 1 w 957944"/>
                <a:gd name="connsiteY6" fmla="*/ 900067 h 957944"/>
                <a:gd name="connsiteX7" fmla="*/ 1 w 957944"/>
                <a:gd name="connsiteY7" fmla="*/ 57880 h 957944"/>
                <a:gd name="connsiteX8" fmla="*/ 0 w 957944"/>
                <a:gd name="connsiteY8" fmla="*/ 57875 h 957944"/>
                <a:gd name="connsiteX9" fmla="*/ 1 w 957944"/>
                <a:gd name="connsiteY9" fmla="*/ 57876 h 957944"/>
                <a:gd name="connsiteX10" fmla="*/ 57877 w 957944"/>
                <a:gd name="connsiteY10" fmla="*/ 0 h 957944"/>
                <a:gd name="connsiteX11" fmla="*/ 900068 w 957944"/>
                <a:gd name="connsiteY11" fmla="*/ 0 h 957944"/>
                <a:gd name="connsiteX12" fmla="*/ 957944 w 957944"/>
                <a:gd name="connsiteY12" fmla="*/ 57876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7944" h="957944">
                  <a:moveTo>
                    <a:pt x="957944" y="57876"/>
                  </a:moveTo>
                  <a:cubicBezTo>
                    <a:pt x="957944" y="89840"/>
                    <a:pt x="932032" y="115752"/>
                    <a:pt x="900068" y="115752"/>
                  </a:cubicBezTo>
                  <a:lnTo>
                    <a:pt x="115753" y="115751"/>
                  </a:lnTo>
                  <a:lnTo>
                    <a:pt x="115752" y="900068"/>
                  </a:lnTo>
                  <a:cubicBezTo>
                    <a:pt x="115752" y="932032"/>
                    <a:pt x="89840" y="957944"/>
                    <a:pt x="57876" y="957944"/>
                  </a:cubicBezTo>
                  <a:lnTo>
                    <a:pt x="57877" y="957943"/>
                  </a:lnTo>
                  <a:cubicBezTo>
                    <a:pt x="25913" y="957943"/>
                    <a:pt x="1" y="932031"/>
                    <a:pt x="1" y="900067"/>
                  </a:cubicBezTo>
                  <a:lnTo>
                    <a:pt x="1" y="57880"/>
                  </a:lnTo>
                  <a:lnTo>
                    <a:pt x="0" y="57875"/>
                  </a:lnTo>
                  <a:lnTo>
                    <a:pt x="1" y="57876"/>
                  </a:lnTo>
                  <a:cubicBezTo>
                    <a:pt x="1" y="25912"/>
                    <a:pt x="25913" y="0"/>
                    <a:pt x="57877" y="0"/>
                  </a:cubicBezTo>
                  <a:lnTo>
                    <a:pt x="900068" y="0"/>
                  </a:lnTo>
                  <a:cubicBezTo>
                    <a:pt x="932032" y="0"/>
                    <a:pt x="957944" y="25912"/>
                    <a:pt x="957944" y="578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5" name="圆角矩形 124"/>
          <p:cNvSpPr/>
          <p:nvPr/>
        </p:nvSpPr>
        <p:spPr>
          <a:xfrm>
            <a:off x="6346692" y="2724904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圆角矩形 125"/>
          <p:cNvSpPr/>
          <p:nvPr/>
        </p:nvSpPr>
        <p:spPr>
          <a:xfrm>
            <a:off x="6483697" y="2724904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圆角矩形 126"/>
          <p:cNvSpPr/>
          <p:nvPr/>
        </p:nvSpPr>
        <p:spPr>
          <a:xfrm>
            <a:off x="6619688" y="2724904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>
            <a:off x="8758989" y="4001230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30"/>
          <p:cNvSpPr/>
          <p:nvPr/>
        </p:nvSpPr>
        <p:spPr>
          <a:xfrm>
            <a:off x="8895994" y="4001230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圆角矩形 131"/>
          <p:cNvSpPr/>
          <p:nvPr/>
        </p:nvSpPr>
        <p:spPr>
          <a:xfrm>
            <a:off x="9031985" y="4001230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77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30" grpId="0" animBg="1"/>
      <p:bldP spid="131" grpId="0" animBg="1"/>
      <p:bldP spid="1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1D35F08-FB89-47C2-88AB-735C256C3A84}"/>
              </a:ext>
            </a:extLst>
          </p:cNvPr>
          <p:cNvGrpSpPr/>
          <p:nvPr/>
        </p:nvGrpSpPr>
        <p:grpSpPr>
          <a:xfrm>
            <a:off x="2461827" y="1506585"/>
            <a:ext cx="6675013" cy="1798859"/>
            <a:chOff x="2443587" y="1317203"/>
            <a:chExt cx="6675013" cy="1798859"/>
          </a:xfrm>
        </p:grpSpPr>
        <p:grpSp>
          <p:nvGrpSpPr>
            <p:cNvPr id="33" name="Group 4">
              <a:extLst>
                <a:ext uri="{FF2B5EF4-FFF2-40B4-BE49-F238E27FC236}">
                  <a16:creationId xmlns:a16="http://schemas.microsoft.com/office/drawing/2014/main" id="{F29B7F04-3BF9-4551-A367-F1183525457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43587" y="1565183"/>
              <a:ext cx="1682191" cy="1550879"/>
              <a:chOff x="3390" y="1139"/>
              <a:chExt cx="2165" cy="1996"/>
            </a:xfrm>
            <a:solidFill>
              <a:srgbClr val="FFED34"/>
            </a:solidFill>
          </p:grpSpPr>
          <p:grpSp>
            <p:nvGrpSpPr>
              <p:cNvPr id="34" name="Group 205">
                <a:extLst>
                  <a:ext uri="{FF2B5EF4-FFF2-40B4-BE49-F238E27FC236}">
                    <a16:creationId xmlns:a16="http://schemas.microsoft.com/office/drawing/2014/main" id="{D1DFAFE1-34E0-49A9-B7D3-C7818BB319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0" y="1139"/>
                <a:ext cx="2165" cy="1390"/>
                <a:chOff x="3390" y="1139"/>
                <a:chExt cx="2165" cy="1390"/>
              </a:xfrm>
              <a:grpFill/>
            </p:grpSpPr>
            <p:sp>
              <p:nvSpPr>
                <p:cNvPr id="141" name="Oval 5">
                  <a:extLst>
                    <a:ext uri="{FF2B5EF4-FFF2-40B4-BE49-F238E27FC236}">
                      <a16:creationId xmlns:a16="http://schemas.microsoft.com/office/drawing/2014/main" id="{D826A21F-0B1A-4F1B-A661-F03EA4617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Oval 6">
                  <a:extLst>
                    <a:ext uri="{FF2B5EF4-FFF2-40B4-BE49-F238E27FC236}">
                      <a16:creationId xmlns:a16="http://schemas.microsoft.com/office/drawing/2014/main" id="{87AC8D31-B50A-4746-968A-6C6F4090F8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Oval 7">
                  <a:extLst>
                    <a:ext uri="{FF2B5EF4-FFF2-40B4-BE49-F238E27FC236}">
                      <a16:creationId xmlns:a16="http://schemas.microsoft.com/office/drawing/2014/main" id="{6DD0FA1A-FD4A-47C3-8CB2-5C91BDCC2B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Oval 8">
                  <a:extLst>
                    <a:ext uri="{FF2B5EF4-FFF2-40B4-BE49-F238E27FC236}">
                      <a16:creationId xmlns:a16="http://schemas.microsoft.com/office/drawing/2014/main" id="{40EC5289-5D18-4097-B4A5-685BD3A804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139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Oval 9">
                  <a:extLst>
                    <a:ext uri="{FF2B5EF4-FFF2-40B4-BE49-F238E27FC236}">
                      <a16:creationId xmlns:a16="http://schemas.microsoft.com/office/drawing/2014/main" id="{034C6A38-E275-45A9-A0EC-1EB09BA4F4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Oval 10">
                  <a:extLst>
                    <a:ext uri="{FF2B5EF4-FFF2-40B4-BE49-F238E27FC236}">
                      <a16:creationId xmlns:a16="http://schemas.microsoft.com/office/drawing/2014/main" id="{81CCCAB6-CE86-4A74-ABCC-0E58C0507F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139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Oval 11">
                  <a:extLst>
                    <a:ext uri="{FF2B5EF4-FFF2-40B4-BE49-F238E27FC236}">
                      <a16:creationId xmlns:a16="http://schemas.microsoft.com/office/drawing/2014/main" id="{82BE1E0F-BD05-4047-A128-DFEE0E2617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Oval 12">
                  <a:extLst>
                    <a:ext uri="{FF2B5EF4-FFF2-40B4-BE49-F238E27FC236}">
                      <a16:creationId xmlns:a16="http://schemas.microsoft.com/office/drawing/2014/main" id="{7BE75CEF-0F53-4E6D-8351-FF0C0BC3D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139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Oval 13">
                  <a:extLst>
                    <a:ext uri="{FF2B5EF4-FFF2-40B4-BE49-F238E27FC236}">
                      <a16:creationId xmlns:a16="http://schemas.microsoft.com/office/drawing/2014/main" id="{AE603C7C-175D-41B6-B9F9-4953518250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Oval 14">
                  <a:extLst>
                    <a:ext uri="{FF2B5EF4-FFF2-40B4-BE49-F238E27FC236}">
                      <a16:creationId xmlns:a16="http://schemas.microsoft.com/office/drawing/2014/main" id="{52719727-E193-488E-9D51-9A64DEA4DD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93C9D104-D5B7-468E-AEDF-EE8127263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Oval 16">
                  <a:extLst>
                    <a:ext uri="{FF2B5EF4-FFF2-40B4-BE49-F238E27FC236}">
                      <a16:creationId xmlns:a16="http://schemas.microsoft.com/office/drawing/2014/main" id="{5C9CF774-144A-4A94-BAF9-DC294AFE85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Oval 17">
                  <a:extLst>
                    <a:ext uri="{FF2B5EF4-FFF2-40B4-BE49-F238E27FC236}">
                      <a16:creationId xmlns:a16="http://schemas.microsoft.com/office/drawing/2014/main" id="{F56B10B6-AE96-4753-AD11-02E1801281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139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Oval 18">
                  <a:extLst>
                    <a:ext uri="{FF2B5EF4-FFF2-40B4-BE49-F238E27FC236}">
                      <a16:creationId xmlns:a16="http://schemas.microsoft.com/office/drawing/2014/main" id="{9FD066DC-2DC5-4F8A-95F5-BCA731C8EF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Oval 19">
                  <a:extLst>
                    <a:ext uri="{FF2B5EF4-FFF2-40B4-BE49-F238E27FC236}">
                      <a16:creationId xmlns:a16="http://schemas.microsoft.com/office/drawing/2014/main" id="{494C2EDC-3352-4776-BABA-E134B7387F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139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Oval 20">
                  <a:extLst>
                    <a:ext uri="{FF2B5EF4-FFF2-40B4-BE49-F238E27FC236}">
                      <a16:creationId xmlns:a16="http://schemas.microsoft.com/office/drawing/2014/main" id="{305ED195-E4C8-4539-ABE9-500FA019FF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Oval 21">
                  <a:extLst>
                    <a:ext uri="{FF2B5EF4-FFF2-40B4-BE49-F238E27FC236}">
                      <a16:creationId xmlns:a16="http://schemas.microsoft.com/office/drawing/2014/main" id="{81429E83-64E0-4FB1-8DEF-075FC906C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139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Oval 22">
                  <a:extLst>
                    <a:ext uri="{FF2B5EF4-FFF2-40B4-BE49-F238E27FC236}">
                      <a16:creationId xmlns:a16="http://schemas.microsoft.com/office/drawing/2014/main" id="{D49F9FC3-7100-4526-B9F0-7CB90F4FBE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Oval 23">
                  <a:extLst>
                    <a:ext uri="{FF2B5EF4-FFF2-40B4-BE49-F238E27FC236}">
                      <a16:creationId xmlns:a16="http://schemas.microsoft.com/office/drawing/2014/main" id="{EBCE2CDE-C881-4DCE-8A6F-1DD5542F0C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Oval 24">
                  <a:extLst>
                    <a:ext uri="{FF2B5EF4-FFF2-40B4-BE49-F238E27FC236}">
                      <a16:creationId xmlns:a16="http://schemas.microsoft.com/office/drawing/2014/main" id="{C5DB29B5-CC9B-415B-B2AB-AF4C3E3432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Oval 25">
                  <a:extLst>
                    <a:ext uri="{FF2B5EF4-FFF2-40B4-BE49-F238E27FC236}">
                      <a16:creationId xmlns:a16="http://schemas.microsoft.com/office/drawing/2014/main" id="{78C74918-FE48-4257-972A-F7200494F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Oval 26">
                  <a:extLst>
                    <a:ext uri="{FF2B5EF4-FFF2-40B4-BE49-F238E27FC236}">
                      <a16:creationId xmlns:a16="http://schemas.microsoft.com/office/drawing/2014/main" id="{B3FB68B7-E3CA-4F26-8D8B-D0C13EC389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25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Oval 27">
                  <a:extLst>
                    <a:ext uri="{FF2B5EF4-FFF2-40B4-BE49-F238E27FC236}">
                      <a16:creationId xmlns:a16="http://schemas.microsoft.com/office/drawing/2014/main" id="{0239E2EC-A5BF-4A24-BD94-34C0601EA4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Oval 28">
                  <a:extLst>
                    <a:ext uri="{FF2B5EF4-FFF2-40B4-BE49-F238E27FC236}">
                      <a16:creationId xmlns:a16="http://schemas.microsoft.com/office/drawing/2014/main" id="{67A7778D-FE2C-49FE-B1C4-020DC50D2B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25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Oval 29">
                  <a:extLst>
                    <a:ext uri="{FF2B5EF4-FFF2-40B4-BE49-F238E27FC236}">
                      <a16:creationId xmlns:a16="http://schemas.microsoft.com/office/drawing/2014/main" id="{257460B6-DC36-4C64-89B9-E6F3856CE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Oval 30">
                  <a:extLst>
                    <a:ext uri="{FF2B5EF4-FFF2-40B4-BE49-F238E27FC236}">
                      <a16:creationId xmlns:a16="http://schemas.microsoft.com/office/drawing/2014/main" id="{1CBBDDB6-DC6A-421F-9CF5-68E496FA4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25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Oval 31">
                  <a:extLst>
                    <a:ext uri="{FF2B5EF4-FFF2-40B4-BE49-F238E27FC236}">
                      <a16:creationId xmlns:a16="http://schemas.microsoft.com/office/drawing/2014/main" id="{B81C8DB2-7213-49FB-BDC8-11454EEAAE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Oval 32">
                  <a:extLst>
                    <a:ext uri="{FF2B5EF4-FFF2-40B4-BE49-F238E27FC236}">
                      <a16:creationId xmlns:a16="http://schemas.microsoft.com/office/drawing/2014/main" id="{52250F14-C59E-4BC7-B4DB-7921DFA60F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Oval 33">
                  <a:extLst>
                    <a:ext uri="{FF2B5EF4-FFF2-40B4-BE49-F238E27FC236}">
                      <a16:creationId xmlns:a16="http://schemas.microsoft.com/office/drawing/2014/main" id="{375891FB-7992-45D1-B5B5-593DCB3AB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Oval 34">
                  <a:extLst>
                    <a:ext uri="{FF2B5EF4-FFF2-40B4-BE49-F238E27FC236}">
                      <a16:creationId xmlns:a16="http://schemas.microsoft.com/office/drawing/2014/main" id="{791173DE-A8DF-4A91-AE11-3867640060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Oval 35">
                  <a:extLst>
                    <a:ext uri="{FF2B5EF4-FFF2-40B4-BE49-F238E27FC236}">
                      <a16:creationId xmlns:a16="http://schemas.microsoft.com/office/drawing/2014/main" id="{66D6A1B8-CEB3-411E-BFE6-C73AE786C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25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Oval 36">
                  <a:extLst>
                    <a:ext uri="{FF2B5EF4-FFF2-40B4-BE49-F238E27FC236}">
                      <a16:creationId xmlns:a16="http://schemas.microsoft.com/office/drawing/2014/main" id="{1FE8364E-13D7-4E17-A13B-AF401717AA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Oval 37">
                  <a:extLst>
                    <a:ext uri="{FF2B5EF4-FFF2-40B4-BE49-F238E27FC236}">
                      <a16:creationId xmlns:a16="http://schemas.microsoft.com/office/drawing/2014/main" id="{A9EFB6C2-A9B5-41FC-9AC1-9642724F0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25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Oval 38">
                  <a:extLst>
                    <a:ext uri="{FF2B5EF4-FFF2-40B4-BE49-F238E27FC236}">
                      <a16:creationId xmlns:a16="http://schemas.microsoft.com/office/drawing/2014/main" id="{A1A95E1D-8062-4AFE-B7B4-A4C0AE7ABD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Oval 39">
                  <a:extLst>
                    <a:ext uri="{FF2B5EF4-FFF2-40B4-BE49-F238E27FC236}">
                      <a16:creationId xmlns:a16="http://schemas.microsoft.com/office/drawing/2014/main" id="{01C8925E-3796-4F0F-A76E-E12C7973A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25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Oval 40">
                  <a:extLst>
                    <a:ext uri="{FF2B5EF4-FFF2-40B4-BE49-F238E27FC236}">
                      <a16:creationId xmlns:a16="http://schemas.microsoft.com/office/drawing/2014/main" id="{27D87A71-DE83-42E6-BE13-4F7ACA3BC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Oval 41">
                  <a:extLst>
                    <a:ext uri="{FF2B5EF4-FFF2-40B4-BE49-F238E27FC236}">
                      <a16:creationId xmlns:a16="http://schemas.microsoft.com/office/drawing/2014/main" id="{B0F4DB19-FFF0-487F-BA71-5F607627E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Oval 42">
                  <a:extLst>
                    <a:ext uri="{FF2B5EF4-FFF2-40B4-BE49-F238E27FC236}">
                      <a16:creationId xmlns:a16="http://schemas.microsoft.com/office/drawing/2014/main" id="{D54E1AA0-B076-4C51-A2D0-866476626D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Oval 43">
                  <a:extLst>
                    <a:ext uri="{FF2B5EF4-FFF2-40B4-BE49-F238E27FC236}">
                      <a16:creationId xmlns:a16="http://schemas.microsoft.com/office/drawing/2014/main" id="{F84357AF-6ECF-4593-BD50-AB6739A10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Oval 44">
                  <a:extLst>
                    <a:ext uri="{FF2B5EF4-FFF2-40B4-BE49-F238E27FC236}">
                      <a16:creationId xmlns:a16="http://schemas.microsoft.com/office/drawing/2014/main" id="{6DE6BDF2-0B78-4574-864C-394304E582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37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Oval 45">
                  <a:extLst>
                    <a:ext uri="{FF2B5EF4-FFF2-40B4-BE49-F238E27FC236}">
                      <a16:creationId xmlns:a16="http://schemas.microsoft.com/office/drawing/2014/main" id="{50C50A09-5959-4BD7-B3AC-79CE7425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Oval 46">
                  <a:extLst>
                    <a:ext uri="{FF2B5EF4-FFF2-40B4-BE49-F238E27FC236}">
                      <a16:creationId xmlns:a16="http://schemas.microsoft.com/office/drawing/2014/main" id="{41FEDF8F-7253-48E5-A181-37A5A2ED0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37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Oval 47">
                  <a:extLst>
                    <a:ext uri="{FF2B5EF4-FFF2-40B4-BE49-F238E27FC236}">
                      <a16:creationId xmlns:a16="http://schemas.microsoft.com/office/drawing/2014/main" id="{937F4C3D-837B-4CFF-B187-FD142D4166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Oval 48">
                  <a:extLst>
                    <a:ext uri="{FF2B5EF4-FFF2-40B4-BE49-F238E27FC236}">
                      <a16:creationId xmlns:a16="http://schemas.microsoft.com/office/drawing/2014/main" id="{EB75E9C3-6794-4BDB-8154-5694F14C4A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37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Oval 49">
                  <a:extLst>
                    <a:ext uri="{FF2B5EF4-FFF2-40B4-BE49-F238E27FC236}">
                      <a16:creationId xmlns:a16="http://schemas.microsoft.com/office/drawing/2014/main" id="{C2FD950D-ECED-4ED1-8F14-E2BCD37D76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Oval 50">
                  <a:extLst>
                    <a:ext uri="{FF2B5EF4-FFF2-40B4-BE49-F238E27FC236}">
                      <a16:creationId xmlns:a16="http://schemas.microsoft.com/office/drawing/2014/main" id="{64BB8723-E157-4B26-9D19-F444206F4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Oval 51">
                  <a:extLst>
                    <a:ext uri="{FF2B5EF4-FFF2-40B4-BE49-F238E27FC236}">
                      <a16:creationId xmlns:a16="http://schemas.microsoft.com/office/drawing/2014/main" id="{40586559-D7B9-4BC9-AD92-0C717377BE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Oval 52">
                  <a:extLst>
                    <a:ext uri="{FF2B5EF4-FFF2-40B4-BE49-F238E27FC236}">
                      <a16:creationId xmlns:a16="http://schemas.microsoft.com/office/drawing/2014/main" id="{9A7B72D5-FEDD-4B9D-AB48-41917917B3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Oval 53">
                  <a:extLst>
                    <a:ext uri="{FF2B5EF4-FFF2-40B4-BE49-F238E27FC236}">
                      <a16:creationId xmlns:a16="http://schemas.microsoft.com/office/drawing/2014/main" id="{9AC13F55-4E57-4C15-A20F-E4500E2F70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37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Oval 54">
                  <a:extLst>
                    <a:ext uri="{FF2B5EF4-FFF2-40B4-BE49-F238E27FC236}">
                      <a16:creationId xmlns:a16="http://schemas.microsoft.com/office/drawing/2014/main" id="{874A4A65-3FF7-4C59-B352-9BE3AAE372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Oval 55">
                  <a:extLst>
                    <a:ext uri="{FF2B5EF4-FFF2-40B4-BE49-F238E27FC236}">
                      <a16:creationId xmlns:a16="http://schemas.microsoft.com/office/drawing/2014/main" id="{3C30C934-91F5-46B8-82CC-2FA044696F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37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Oval 56">
                  <a:extLst>
                    <a:ext uri="{FF2B5EF4-FFF2-40B4-BE49-F238E27FC236}">
                      <a16:creationId xmlns:a16="http://schemas.microsoft.com/office/drawing/2014/main" id="{DFB43B2D-2F6C-4B72-8D4A-F187EFB280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Oval 57">
                  <a:extLst>
                    <a:ext uri="{FF2B5EF4-FFF2-40B4-BE49-F238E27FC236}">
                      <a16:creationId xmlns:a16="http://schemas.microsoft.com/office/drawing/2014/main" id="{FDF92BE2-B9A1-4D9C-9EA9-4CA91E54FE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37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Oval 58">
                  <a:extLst>
                    <a:ext uri="{FF2B5EF4-FFF2-40B4-BE49-F238E27FC236}">
                      <a16:creationId xmlns:a16="http://schemas.microsoft.com/office/drawing/2014/main" id="{CD38B9C3-0FAC-4176-9AC4-2982BE608D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Oval 59">
                  <a:extLst>
                    <a:ext uri="{FF2B5EF4-FFF2-40B4-BE49-F238E27FC236}">
                      <a16:creationId xmlns:a16="http://schemas.microsoft.com/office/drawing/2014/main" id="{1DDFA761-259D-4808-A936-C0BF9B5A9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6" name="Oval 60">
                  <a:extLst>
                    <a:ext uri="{FF2B5EF4-FFF2-40B4-BE49-F238E27FC236}">
                      <a16:creationId xmlns:a16="http://schemas.microsoft.com/office/drawing/2014/main" id="{D601BF8F-DB79-4585-AF00-1C04763FF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Oval 61">
                  <a:extLst>
                    <a:ext uri="{FF2B5EF4-FFF2-40B4-BE49-F238E27FC236}">
                      <a16:creationId xmlns:a16="http://schemas.microsoft.com/office/drawing/2014/main" id="{CCC50E5D-7163-4A16-AD0F-3C1D36755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Oval 62">
                  <a:extLst>
                    <a:ext uri="{FF2B5EF4-FFF2-40B4-BE49-F238E27FC236}">
                      <a16:creationId xmlns:a16="http://schemas.microsoft.com/office/drawing/2014/main" id="{6587B00B-D4FA-4536-8860-F4D4BCE49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50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Oval 63">
                  <a:extLst>
                    <a:ext uri="{FF2B5EF4-FFF2-40B4-BE49-F238E27FC236}">
                      <a16:creationId xmlns:a16="http://schemas.microsoft.com/office/drawing/2014/main" id="{E9F626ED-3F35-40A3-B77E-8A5D04E77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Oval 64">
                  <a:extLst>
                    <a:ext uri="{FF2B5EF4-FFF2-40B4-BE49-F238E27FC236}">
                      <a16:creationId xmlns:a16="http://schemas.microsoft.com/office/drawing/2014/main" id="{9646B260-FD83-485F-AC0E-4DFB4CB6B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50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Oval 65">
                  <a:extLst>
                    <a:ext uri="{FF2B5EF4-FFF2-40B4-BE49-F238E27FC236}">
                      <a16:creationId xmlns:a16="http://schemas.microsoft.com/office/drawing/2014/main" id="{91910B5B-111B-4437-BC6D-78FD4FDF1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Oval 66">
                  <a:extLst>
                    <a:ext uri="{FF2B5EF4-FFF2-40B4-BE49-F238E27FC236}">
                      <a16:creationId xmlns:a16="http://schemas.microsoft.com/office/drawing/2014/main" id="{4CBEFB18-01F7-4908-8AA2-169A0AAA0D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50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Oval 67">
                  <a:extLst>
                    <a:ext uri="{FF2B5EF4-FFF2-40B4-BE49-F238E27FC236}">
                      <a16:creationId xmlns:a16="http://schemas.microsoft.com/office/drawing/2014/main" id="{CB0817DB-8024-4B1B-A59C-481C55611E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Oval 68">
                  <a:extLst>
                    <a:ext uri="{FF2B5EF4-FFF2-40B4-BE49-F238E27FC236}">
                      <a16:creationId xmlns:a16="http://schemas.microsoft.com/office/drawing/2014/main" id="{754CB7BA-DE2A-414D-9A67-3231FB4AB0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Oval 69">
                  <a:extLst>
                    <a:ext uri="{FF2B5EF4-FFF2-40B4-BE49-F238E27FC236}">
                      <a16:creationId xmlns:a16="http://schemas.microsoft.com/office/drawing/2014/main" id="{52A54B97-D6A9-465E-86E4-6701D78394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Oval 70">
                  <a:extLst>
                    <a:ext uri="{FF2B5EF4-FFF2-40B4-BE49-F238E27FC236}">
                      <a16:creationId xmlns:a16="http://schemas.microsoft.com/office/drawing/2014/main" id="{5AEC45FD-D60C-44C2-99CA-A6A8CDAA2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Oval 71">
                  <a:extLst>
                    <a:ext uri="{FF2B5EF4-FFF2-40B4-BE49-F238E27FC236}">
                      <a16:creationId xmlns:a16="http://schemas.microsoft.com/office/drawing/2014/main" id="{B5A26F8E-7484-429F-9173-4C7E313B34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50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Oval 72">
                  <a:extLst>
                    <a:ext uri="{FF2B5EF4-FFF2-40B4-BE49-F238E27FC236}">
                      <a16:creationId xmlns:a16="http://schemas.microsoft.com/office/drawing/2014/main" id="{CAC1CC9E-56DA-4AD1-A725-42D25B9A7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Oval 73">
                  <a:extLst>
                    <a:ext uri="{FF2B5EF4-FFF2-40B4-BE49-F238E27FC236}">
                      <a16:creationId xmlns:a16="http://schemas.microsoft.com/office/drawing/2014/main" id="{AF7FD769-0EED-4DC3-9A21-76775824E6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50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Oval 74">
                  <a:extLst>
                    <a:ext uri="{FF2B5EF4-FFF2-40B4-BE49-F238E27FC236}">
                      <a16:creationId xmlns:a16="http://schemas.microsoft.com/office/drawing/2014/main" id="{CB0AF4D2-F0F0-4C69-AE14-3F74A475BA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Oval 75">
                  <a:extLst>
                    <a:ext uri="{FF2B5EF4-FFF2-40B4-BE49-F238E27FC236}">
                      <a16:creationId xmlns:a16="http://schemas.microsoft.com/office/drawing/2014/main" id="{7CC6B9AA-3D95-4814-ADFC-5D88C1863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50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Oval 76">
                  <a:extLst>
                    <a:ext uri="{FF2B5EF4-FFF2-40B4-BE49-F238E27FC236}">
                      <a16:creationId xmlns:a16="http://schemas.microsoft.com/office/drawing/2014/main" id="{4CA8C5F6-7EC4-4D07-BC04-9AF48ECA0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Oval 77">
                  <a:extLst>
                    <a:ext uri="{FF2B5EF4-FFF2-40B4-BE49-F238E27FC236}">
                      <a16:creationId xmlns:a16="http://schemas.microsoft.com/office/drawing/2014/main" id="{528A12F8-0478-43DE-838D-B38CDA7BAA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Oval 78">
                  <a:extLst>
                    <a:ext uri="{FF2B5EF4-FFF2-40B4-BE49-F238E27FC236}">
                      <a16:creationId xmlns:a16="http://schemas.microsoft.com/office/drawing/2014/main" id="{25FFB109-243A-40A9-A0C7-7D97D9B0D5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Oval 79">
                  <a:extLst>
                    <a:ext uri="{FF2B5EF4-FFF2-40B4-BE49-F238E27FC236}">
                      <a16:creationId xmlns:a16="http://schemas.microsoft.com/office/drawing/2014/main" id="{B359EA37-01AC-4CE7-B45D-9F73351A6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Oval 80">
                  <a:extLst>
                    <a:ext uri="{FF2B5EF4-FFF2-40B4-BE49-F238E27FC236}">
                      <a16:creationId xmlns:a16="http://schemas.microsoft.com/office/drawing/2014/main" id="{8AD6D9BA-E986-4A9D-9AFC-82B3E91D8A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62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Oval 81">
                  <a:extLst>
                    <a:ext uri="{FF2B5EF4-FFF2-40B4-BE49-F238E27FC236}">
                      <a16:creationId xmlns:a16="http://schemas.microsoft.com/office/drawing/2014/main" id="{33A73527-9A36-4C4B-8D87-1A16D798A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Oval 82">
                  <a:extLst>
                    <a:ext uri="{FF2B5EF4-FFF2-40B4-BE49-F238E27FC236}">
                      <a16:creationId xmlns:a16="http://schemas.microsoft.com/office/drawing/2014/main" id="{8BBA5244-DDC0-433A-9CDB-348FD26D71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62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Oval 83">
                  <a:extLst>
                    <a:ext uri="{FF2B5EF4-FFF2-40B4-BE49-F238E27FC236}">
                      <a16:creationId xmlns:a16="http://schemas.microsoft.com/office/drawing/2014/main" id="{9CF4EF45-4D46-49CF-B17C-EE3B0876D8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Oval 84">
                  <a:extLst>
                    <a:ext uri="{FF2B5EF4-FFF2-40B4-BE49-F238E27FC236}">
                      <a16:creationId xmlns:a16="http://schemas.microsoft.com/office/drawing/2014/main" id="{BAE78098-6032-469E-B32A-5FAF628FE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2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Oval 85">
                  <a:extLst>
                    <a:ext uri="{FF2B5EF4-FFF2-40B4-BE49-F238E27FC236}">
                      <a16:creationId xmlns:a16="http://schemas.microsoft.com/office/drawing/2014/main" id="{C8C90116-1402-4190-B28D-5427B7FE4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Oval 86">
                  <a:extLst>
                    <a:ext uri="{FF2B5EF4-FFF2-40B4-BE49-F238E27FC236}">
                      <a16:creationId xmlns:a16="http://schemas.microsoft.com/office/drawing/2014/main" id="{2FD1A83F-3A4E-4702-BF37-DAC889469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Oval 87">
                  <a:extLst>
                    <a:ext uri="{FF2B5EF4-FFF2-40B4-BE49-F238E27FC236}">
                      <a16:creationId xmlns:a16="http://schemas.microsoft.com/office/drawing/2014/main" id="{1A56E773-390B-4EC1-9EC2-3B027B7FCE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Oval 88">
                  <a:extLst>
                    <a:ext uri="{FF2B5EF4-FFF2-40B4-BE49-F238E27FC236}">
                      <a16:creationId xmlns:a16="http://schemas.microsoft.com/office/drawing/2014/main" id="{5D1B3171-FB49-402E-BF4D-2C5CC7898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Oval 89">
                  <a:extLst>
                    <a:ext uri="{FF2B5EF4-FFF2-40B4-BE49-F238E27FC236}">
                      <a16:creationId xmlns:a16="http://schemas.microsoft.com/office/drawing/2014/main" id="{A3C02ADB-B3CA-4293-A403-A9D27BAFA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62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Oval 90">
                  <a:extLst>
                    <a:ext uri="{FF2B5EF4-FFF2-40B4-BE49-F238E27FC236}">
                      <a16:creationId xmlns:a16="http://schemas.microsoft.com/office/drawing/2014/main" id="{CB059056-1F42-41BF-B772-966E40A31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Oval 91">
                  <a:extLst>
                    <a:ext uri="{FF2B5EF4-FFF2-40B4-BE49-F238E27FC236}">
                      <a16:creationId xmlns:a16="http://schemas.microsoft.com/office/drawing/2014/main" id="{99A80560-FA91-40DD-9341-FEA5607315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62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Oval 92">
                  <a:extLst>
                    <a:ext uri="{FF2B5EF4-FFF2-40B4-BE49-F238E27FC236}">
                      <a16:creationId xmlns:a16="http://schemas.microsoft.com/office/drawing/2014/main" id="{8CD8E892-A82C-4741-94DD-2E5BEB321C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Oval 93">
                  <a:extLst>
                    <a:ext uri="{FF2B5EF4-FFF2-40B4-BE49-F238E27FC236}">
                      <a16:creationId xmlns:a16="http://schemas.microsoft.com/office/drawing/2014/main" id="{F47F2946-9239-43C7-9943-ED24747A97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62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Oval 94">
                  <a:extLst>
                    <a:ext uri="{FF2B5EF4-FFF2-40B4-BE49-F238E27FC236}">
                      <a16:creationId xmlns:a16="http://schemas.microsoft.com/office/drawing/2014/main" id="{12C9EFD5-57BF-4CD9-91B2-3C04FBAAB2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Oval 95">
                  <a:extLst>
                    <a:ext uri="{FF2B5EF4-FFF2-40B4-BE49-F238E27FC236}">
                      <a16:creationId xmlns:a16="http://schemas.microsoft.com/office/drawing/2014/main" id="{785D2C3F-C7C1-429E-B1D3-F9AFD4EDDF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Oval 96">
                  <a:extLst>
                    <a:ext uri="{FF2B5EF4-FFF2-40B4-BE49-F238E27FC236}">
                      <a16:creationId xmlns:a16="http://schemas.microsoft.com/office/drawing/2014/main" id="{DD6DF973-0DF5-48C3-A9D1-901E38C380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Oval 97">
                  <a:extLst>
                    <a:ext uri="{FF2B5EF4-FFF2-40B4-BE49-F238E27FC236}">
                      <a16:creationId xmlns:a16="http://schemas.microsoft.com/office/drawing/2014/main" id="{EE70A3EC-4AB9-436E-AE3F-8A64ED97B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Oval 98">
                  <a:extLst>
                    <a:ext uri="{FF2B5EF4-FFF2-40B4-BE49-F238E27FC236}">
                      <a16:creationId xmlns:a16="http://schemas.microsoft.com/office/drawing/2014/main" id="{6EC62BF6-B7AC-4D70-8DB6-E1777EC592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743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Oval 99">
                  <a:extLst>
                    <a:ext uri="{FF2B5EF4-FFF2-40B4-BE49-F238E27FC236}">
                      <a16:creationId xmlns:a16="http://schemas.microsoft.com/office/drawing/2014/main" id="{568CA9DD-2494-4681-9D5F-04A5BE0135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Oval 100">
                  <a:extLst>
                    <a:ext uri="{FF2B5EF4-FFF2-40B4-BE49-F238E27FC236}">
                      <a16:creationId xmlns:a16="http://schemas.microsoft.com/office/drawing/2014/main" id="{DB763A75-66EA-471B-A1B3-C4BA32AB35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743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Oval 101">
                  <a:extLst>
                    <a:ext uri="{FF2B5EF4-FFF2-40B4-BE49-F238E27FC236}">
                      <a16:creationId xmlns:a16="http://schemas.microsoft.com/office/drawing/2014/main" id="{E4B0CDB5-7CCE-4086-9678-39C0EEEFD4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Oval 102">
                  <a:extLst>
                    <a:ext uri="{FF2B5EF4-FFF2-40B4-BE49-F238E27FC236}">
                      <a16:creationId xmlns:a16="http://schemas.microsoft.com/office/drawing/2014/main" id="{D511AAFF-B8AC-49CD-BE8F-A0D88C947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743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Oval 103">
                  <a:extLst>
                    <a:ext uri="{FF2B5EF4-FFF2-40B4-BE49-F238E27FC236}">
                      <a16:creationId xmlns:a16="http://schemas.microsoft.com/office/drawing/2014/main" id="{63BB9B48-01A7-4CDE-8831-CE32A6299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Oval 104">
                  <a:extLst>
                    <a:ext uri="{FF2B5EF4-FFF2-40B4-BE49-F238E27FC236}">
                      <a16:creationId xmlns:a16="http://schemas.microsoft.com/office/drawing/2014/main" id="{687A759F-3B0A-4CA7-950B-0175CFEA0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Oval 105">
                  <a:extLst>
                    <a:ext uri="{FF2B5EF4-FFF2-40B4-BE49-F238E27FC236}">
                      <a16:creationId xmlns:a16="http://schemas.microsoft.com/office/drawing/2014/main" id="{1B3D2851-9EDA-4FD3-B767-A97CE1447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Oval 106">
                  <a:extLst>
                    <a:ext uri="{FF2B5EF4-FFF2-40B4-BE49-F238E27FC236}">
                      <a16:creationId xmlns:a16="http://schemas.microsoft.com/office/drawing/2014/main" id="{A3BEEB9B-1932-4516-AD96-CAC2644D80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Oval 107">
                  <a:extLst>
                    <a:ext uri="{FF2B5EF4-FFF2-40B4-BE49-F238E27FC236}">
                      <a16:creationId xmlns:a16="http://schemas.microsoft.com/office/drawing/2014/main" id="{C139E697-305F-43C3-B80C-66128589D2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743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Oval 108">
                  <a:extLst>
                    <a:ext uri="{FF2B5EF4-FFF2-40B4-BE49-F238E27FC236}">
                      <a16:creationId xmlns:a16="http://schemas.microsoft.com/office/drawing/2014/main" id="{1AFF2CD0-EAA8-4AD4-97FD-D7DE7AB65B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Oval 109">
                  <a:extLst>
                    <a:ext uri="{FF2B5EF4-FFF2-40B4-BE49-F238E27FC236}">
                      <a16:creationId xmlns:a16="http://schemas.microsoft.com/office/drawing/2014/main" id="{27499F7F-F0C8-4502-9A8C-EAA6218B0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743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Oval 110">
                  <a:extLst>
                    <a:ext uri="{FF2B5EF4-FFF2-40B4-BE49-F238E27FC236}">
                      <a16:creationId xmlns:a16="http://schemas.microsoft.com/office/drawing/2014/main" id="{274BFBE8-24DB-4202-AF58-FF14789758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Oval 111">
                  <a:extLst>
                    <a:ext uri="{FF2B5EF4-FFF2-40B4-BE49-F238E27FC236}">
                      <a16:creationId xmlns:a16="http://schemas.microsoft.com/office/drawing/2014/main" id="{6F01C135-69C9-4B18-8809-1BE35A44BE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743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Oval 112">
                  <a:extLst>
                    <a:ext uri="{FF2B5EF4-FFF2-40B4-BE49-F238E27FC236}">
                      <a16:creationId xmlns:a16="http://schemas.microsoft.com/office/drawing/2014/main" id="{6385BB9F-DAD3-43F8-9D33-9F1E5C237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Oval 113">
                  <a:extLst>
                    <a:ext uri="{FF2B5EF4-FFF2-40B4-BE49-F238E27FC236}">
                      <a16:creationId xmlns:a16="http://schemas.microsoft.com/office/drawing/2014/main" id="{CB195242-5656-4316-A25A-F57D0618CB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Oval 114">
                  <a:extLst>
                    <a:ext uri="{FF2B5EF4-FFF2-40B4-BE49-F238E27FC236}">
                      <a16:creationId xmlns:a16="http://schemas.microsoft.com/office/drawing/2014/main" id="{2B863420-8ADA-498F-9791-65D1A855A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Oval 115">
                  <a:extLst>
                    <a:ext uri="{FF2B5EF4-FFF2-40B4-BE49-F238E27FC236}">
                      <a16:creationId xmlns:a16="http://schemas.microsoft.com/office/drawing/2014/main" id="{6DC57C80-456E-4AD7-85FE-745A4C811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Oval 116">
                  <a:extLst>
                    <a:ext uri="{FF2B5EF4-FFF2-40B4-BE49-F238E27FC236}">
                      <a16:creationId xmlns:a16="http://schemas.microsoft.com/office/drawing/2014/main" id="{AC8FC235-72C8-42DB-B920-4708EE7E9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864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Oval 117">
                  <a:extLst>
                    <a:ext uri="{FF2B5EF4-FFF2-40B4-BE49-F238E27FC236}">
                      <a16:creationId xmlns:a16="http://schemas.microsoft.com/office/drawing/2014/main" id="{DFF6161D-7BDC-4CFC-9D1D-6145A829D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Oval 118">
                  <a:extLst>
                    <a:ext uri="{FF2B5EF4-FFF2-40B4-BE49-F238E27FC236}">
                      <a16:creationId xmlns:a16="http://schemas.microsoft.com/office/drawing/2014/main" id="{90374FB5-3F66-40C7-86D9-B3B9EE0B12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864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Oval 119">
                  <a:extLst>
                    <a:ext uri="{FF2B5EF4-FFF2-40B4-BE49-F238E27FC236}">
                      <a16:creationId xmlns:a16="http://schemas.microsoft.com/office/drawing/2014/main" id="{F5BAB764-E2EE-489B-A722-2B2F1A504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Oval 120">
                  <a:extLst>
                    <a:ext uri="{FF2B5EF4-FFF2-40B4-BE49-F238E27FC236}">
                      <a16:creationId xmlns:a16="http://schemas.microsoft.com/office/drawing/2014/main" id="{32CF6FDB-5EBA-4035-B1CD-509A8CECA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864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Oval 121">
                  <a:extLst>
                    <a:ext uri="{FF2B5EF4-FFF2-40B4-BE49-F238E27FC236}">
                      <a16:creationId xmlns:a16="http://schemas.microsoft.com/office/drawing/2014/main" id="{91AC043C-8A59-43C7-94A4-A9810C586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Oval 122">
                  <a:extLst>
                    <a:ext uri="{FF2B5EF4-FFF2-40B4-BE49-F238E27FC236}">
                      <a16:creationId xmlns:a16="http://schemas.microsoft.com/office/drawing/2014/main" id="{3DB256B6-4267-4047-AF40-F3BC78594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Oval 123">
                  <a:extLst>
                    <a:ext uri="{FF2B5EF4-FFF2-40B4-BE49-F238E27FC236}">
                      <a16:creationId xmlns:a16="http://schemas.microsoft.com/office/drawing/2014/main" id="{681E034B-77F3-4BC0-A12C-2038AE03A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Oval 124">
                  <a:extLst>
                    <a:ext uri="{FF2B5EF4-FFF2-40B4-BE49-F238E27FC236}">
                      <a16:creationId xmlns:a16="http://schemas.microsoft.com/office/drawing/2014/main" id="{24E4105E-CAEE-4A9E-B97D-CAA59D5380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Oval 125">
                  <a:extLst>
                    <a:ext uri="{FF2B5EF4-FFF2-40B4-BE49-F238E27FC236}">
                      <a16:creationId xmlns:a16="http://schemas.microsoft.com/office/drawing/2014/main" id="{52FC9283-18FE-40FF-8A85-38DBAD4CB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864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Oval 126">
                  <a:extLst>
                    <a:ext uri="{FF2B5EF4-FFF2-40B4-BE49-F238E27FC236}">
                      <a16:creationId xmlns:a16="http://schemas.microsoft.com/office/drawing/2014/main" id="{F874E9ED-B9F1-4D37-A4B9-142E4C6E3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Oval 127">
                  <a:extLst>
                    <a:ext uri="{FF2B5EF4-FFF2-40B4-BE49-F238E27FC236}">
                      <a16:creationId xmlns:a16="http://schemas.microsoft.com/office/drawing/2014/main" id="{ABC0E951-8782-433D-A805-12ABC15ECF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864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Oval 128">
                  <a:extLst>
                    <a:ext uri="{FF2B5EF4-FFF2-40B4-BE49-F238E27FC236}">
                      <a16:creationId xmlns:a16="http://schemas.microsoft.com/office/drawing/2014/main" id="{071616C3-0E00-4D1D-A870-5A64A77B3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Oval 129">
                  <a:extLst>
                    <a:ext uri="{FF2B5EF4-FFF2-40B4-BE49-F238E27FC236}">
                      <a16:creationId xmlns:a16="http://schemas.microsoft.com/office/drawing/2014/main" id="{2D708945-F6AB-4A25-BECF-E7BD610DFC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864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Oval 130">
                  <a:extLst>
                    <a:ext uri="{FF2B5EF4-FFF2-40B4-BE49-F238E27FC236}">
                      <a16:creationId xmlns:a16="http://schemas.microsoft.com/office/drawing/2014/main" id="{391C2311-A86B-43AB-8E71-BDA8D8B0C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Oval 131">
                  <a:extLst>
                    <a:ext uri="{FF2B5EF4-FFF2-40B4-BE49-F238E27FC236}">
                      <a16:creationId xmlns:a16="http://schemas.microsoft.com/office/drawing/2014/main" id="{9745AC46-D4CC-4269-B402-FE4247616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Oval 132">
                  <a:extLst>
                    <a:ext uri="{FF2B5EF4-FFF2-40B4-BE49-F238E27FC236}">
                      <a16:creationId xmlns:a16="http://schemas.microsoft.com/office/drawing/2014/main" id="{83222858-6552-47F2-A7EB-762EA293A7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Oval 133">
                  <a:extLst>
                    <a:ext uri="{FF2B5EF4-FFF2-40B4-BE49-F238E27FC236}">
                      <a16:creationId xmlns:a16="http://schemas.microsoft.com/office/drawing/2014/main" id="{01ABC4A1-0AE2-4EE7-85ED-48A15ED6D5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Oval 134">
                  <a:extLst>
                    <a:ext uri="{FF2B5EF4-FFF2-40B4-BE49-F238E27FC236}">
                      <a16:creationId xmlns:a16="http://schemas.microsoft.com/office/drawing/2014/main" id="{D09EDC16-7036-41A2-8C32-BD2D7A341C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986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Oval 135">
                  <a:extLst>
                    <a:ext uri="{FF2B5EF4-FFF2-40B4-BE49-F238E27FC236}">
                      <a16:creationId xmlns:a16="http://schemas.microsoft.com/office/drawing/2014/main" id="{1A529EDF-797B-41FA-B73C-43F19D558B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Oval 136">
                  <a:extLst>
                    <a:ext uri="{FF2B5EF4-FFF2-40B4-BE49-F238E27FC236}">
                      <a16:creationId xmlns:a16="http://schemas.microsoft.com/office/drawing/2014/main" id="{27AC40A1-0192-4575-BA7E-4D33F2F07B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986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Oval 137">
                  <a:extLst>
                    <a:ext uri="{FF2B5EF4-FFF2-40B4-BE49-F238E27FC236}">
                      <a16:creationId xmlns:a16="http://schemas.microsoft.com/office/drawing/2014/main" id="{E2E8E539-A603-4763-8B7B-DD369FDC61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Oval 138">
                  <a:extLst>
                    <a:ext uri="{FF2B5EF4-FFF2-40B4-BE49-F238E27FC236}">
                      <a16:creationId xmlns:a16="http://schemas.microsoft.com/office/drawing/2014/main" id="{4D497D48-0990-4119-A0F2-15353364B3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986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Oval 139">
                  <a:extLst>
                    <a:ext uri="{FF2B5EF4-FFF2-40B4-BE49-F238E27FC236}">
                      <a16:creationId xmlns:a16="http://schemas.microsoft.com/office/drawing/2014/main" id="{FBCA1167-0EC9-44DB-BDF6-9C8072F7A5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Oval 140">
                  <a:extLst>
                    <a:ext uri="{FF2B5EF4-FFF2-40B4-BE49-F238E27FC236}">
                      <a16:creationId xmlns:a16="http://schemas.microsoft.com/office/drawing/2014/main" id="{032073C4-4500-471B-8FF5-AE1EB0933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Oval 141">
                  <a:extLst>
                    <a:ext uri="{FF2B5EF4-FFF2-40B4-BE49-F238E27FC236}">
                      <a16:creationId xmlns:a16="http://schemas.microsoft.com/office/drawing/2014/main" id="{D10E4FAC-EC87-4CB9-B9C8-602919AA4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Oval 142">
                  <a:extLst>
                    <a:ext uri="{FF2B5EF4-FFF2-40B4-BE49-F238E27FC236}">
                      <a16:creationId xmlns:a16="http://schemas.microsoft.com/office/drawing/2014/main" id="{A62B7953-1DE8-4E62-85A2-61BCB6C98B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Oval 143">
                  <a:extLst>
                    <a:ext uri="{FF2B5EF4-FFF2-40B4-BE49-F238E27FC236}">
                      <a16:creationId xmlns:a16="http://schemas.microsoft.com/office/drawing/2014/main" id="{E90D80BD-5829-4FAD-848A-5D1D04AA60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986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Oval 144">
                  <a:extLst>
                    <a:ext uri="{FF2B5EF4-FFF2-40B4-BE49-F238E27FC236}">
                      <a16:creationId xmlns:a16="http://schemas.microsoft.com/office/drawing/2014/main" id="{A171BDEC-91A1-41DF-AAE2-001358A630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Oval 145">
                  <a:extLst>
                    <a:ext uri="{FF2B5EF4-FFF2-40B4-BE49-F238E27FC236}">
                      <a16:creationId xmlns:a16="http://schemas.microsoft.com/office/drawing/2014/main" id="{F6884953-1616-4C62-A693-3B567F5B7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986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Oval 146">
                  <a:extLst>
                    <a:ext uri="{FF2B5EF4-FFF2-40B4-BE49-F238E27FC236}">
                      <a16:creationId xmlns:a16="http://schemas.microsoft.com/office/drawing/2014/main" id="{A5645282-5E67-4A8F-B103-377ED501C5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Oval 147">
                  <a:extLst>
                    <a:ext uri="{FF2B5EF4-FFF2-40B4-BE49-F238E27FC236}">
                      <a16:creationId xmlns:a16="http://schemas.microsoft.com/office/drawing/2014/main" id="{97936986-8F99-4913-80A9-6872099D03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986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Oval 148">
                  <a:extLst>
                    <a:ext uri="{FF2B5EF4-FFF2-40B4-BE49-F238E27FC236}">
                      <a16:creationId xmlns:a16="http://schemas.microsoft.com/office/drawing/2014/main" id="{6CCF6E68-5927-4955-84BB-361AAFCAAB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Oval 149">
                  <a:extLst>
                    <a:ext uri="{FF2B5EF4-FFF2-40B4-BE49-F238E27FC236}">
                      <a16:creationId xmlns:a16="http://schemas.microsoft.com/office/drawing/2014/main" id="{7CA1589A-94E3-4175-A8A6-0EAD685136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Oval 150">
                  <a:extLst>
                    <a:ext uri="{FF2B5EF4-FFF2-40B4-BE49-F238E27FC236}">
                      <a16:creationId xmlns:a16="http://schemas.microsoft.com/office/drawing/2014/main" id="{19E30607-F911-4BE2-BD5B-31C373A90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Oval 151">
                  <a:extLst>
                    <a:ext uri="{FF2B5EF4-FFF2-40B4-BE49-F238E27FC236}">
                      <a16:creationId xmlns:a16="http://schemas.microsoft.com/office/drawing/2014/main" id="{851F1ADD-4082-4AB9-A7DA-CAC82CA1B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Oval 152">
                  <a:extLst>
                    <a:ext uri="{FF2B5EF4-FFF2-40B4-BE49-F238E27FC236}">
                      <a16:creationId xmlns:a16="http://schemas.microsoft.com/office/drawing/2014/main" id="{2AD2FFE4-5E13-4C21-A29D-FF3D8C2506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2106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Oval 153">
                  <a:extLst>
                    <a:ext uri="{FF2B5EF4-FFF2-40B4-BE49-F238E27FC236}">
                      <a16:creationId xmlns:a16="http://schemas.microsoft.com/office/drawing/2014/main" id="{47968D3E-B198-4413-A69A-C1687BF4B3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Oval 154">
                  <a:extLst>
                    <a:ext uri="{FF2B5EF4-FFF2-40B4-BE49-F238E27FC236}">
                      <a16:creationId xmlns:a16="http://schemas.microsoft.com/office/drawing/2014/main" id="{63252291-0672-4C02-81D9-50455C78D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2106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Oval 155">
                  <a:extLst>
                    <a:ext uri="{FF2B5EF4-FFF2-40B4-BE49-F238E27FC236}">
                      <a16:creationId xmlns:a16="http://schemas.microsoft.com/office/drawing/2014/main" id="{BC7B77FF-1162-4645-B3F2-27AC2BE960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Oval 156">
                  <a:extLst>
                    <a:ext uri="{FF2B5EF4-FFF2-40B4-BE49-F238E27FC236}">
                      <a16:creationId xmlns:a16="http://schemas.microsoft.com/office/drawing/2014/main" id="{9601B3B9-3301-47F2-9874-84B40DDB4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2106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Oval 157">
                  <a:extLst>
                    <a:ext uri="{FF2B5EF4-FFF2-40B4-BE49-F238E27FC236}">
                      <a16:creationId xmlns:a16="http://schemas.microsoft.com/office/drawing/2014/main" id="{760E2ABE-E71E-46F4-A9A3-E7944D8612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Oval 158">
                  <a:extLst>
                    <a:ext uri="{FF2B5EF4-FFF2-40B4-BE49-F238E27FC236}">
                      <a16:creationId xmlns:a16="http://schemas.microsoft.com/office/drawing/2014/main" id="{FEAAE463-8E1C-4DCA-BE4E-F2BD76D03C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Oval 159">
                  <a:extLst>
                    <a:ext uri="{FF2B5EF4-FFF2-40B4-BE49-F238E27FC236}">
                      <a16:creationId xmlns:a16="http://schemas.microsoft.com/office/drawing/2014/main" id="{58E57CF2-35AE-4D67-A0C3-246A8F7D1A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Oval 160">
                  <a:extLst>
                    <a:ext uri="{FF2B5EF4-FFF2-40B4-BE49-F238E27FC236}">
                      <a16:creationId xmlns:a16="http://schemas.microsoft.com/office/drawing/2014/main" id="{2CEED435-4D94-45B2-A2C7-70D30E42B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Oval 161">
                  <a:extLst>
                    <a:ext uri="{FF2B5EF4-FFF2-40B4-BE49-F238E27FC236}">
                      <a16:creationId xmlns:a16="http://schemas.microsoft.com/office/drawing/2014/main" id="{741180E1-B412-4EBD-8652-28C68FFEB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2106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Oval 162">
                  <a:extLst>
                    <a:ext uri="{FF2B5EF4-FFF2-40B4-BE49-F238E27FC236}">
                      <a16:creationId xmlns:a16="http://schemas.microsoft.com/office/drawing/2014/main" id="{5D39B9E8-176A-429B-8BB1-6C8987A5C6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Oval 163">
                  <a:extLst>
                    <a:ext uri="{FF2B5EF4-FFF2-40B4-BE49-F238E27FC236}">
                      <a16:creationId xmlns:a16="http://schemas.microsoft.com/office/drawing/2014/main" id="{1F3C3B3E-097E-448F-845C-ED4169A4E4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2106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Oval 164">
                  <a:extLst>
                    <a:ext uri="{FF2B5EF4-FFF2-40B4-BE49-F238E27FC236}">
                      <a16:creationId xmlns:a16="http://schemas.microsoft.com/office/drawing/2014/main" id="{FCB7C182-973D-4B9B-9D06-082D0C3AEA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Oval 165">
                  <a:extLst>
                    <a:ext uri="{FF2B5EF4-FFF2-40B4-BE49-F238E27FC236}">
                      <a16:creationId xmlns:a16="http://schemas.microsoft.com/office/drawing/2014/main" id="{156659D8-A90C-4C3D-ACB6-CECBE6628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2106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Oval 166">
                  <a:extLst>
                    <a:ext uri="{FF2B5EF4-FFF2-40B4-BE49-F238E27FC236}">
                      <a16:creationId xmlns:a16="http://schemas.microsoft.com/office/drawing/2014/main" id="{CCEFD36F-C3D7-41CB-9BF0-86786F7AE1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Oval 167">
                  <a:extLst>
                    <a:ext uri="{FF2B5EF4-FFF2-40B4-BE49-F238E27FC236}">
                      <a16:creationId xmlns:a16="http://schemas.microsoft.com/office/drawing/2014/main" id="{E179918B-8C7A-4DA1-BFDB-212EB4F1B4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Oval 168">
                  <a:extLst>
                    <a:ext uri="{FF2B5EF4-FFF2-40B4-BE49-F238E27FC236}">
                      <a16:creationId xmlns:a16="http://schemas.microsoft.com/office/drawing/2014/main" id="{D518CCBD-7ECD-48C6-9162-7F62C3235B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Oval 169">
                  <a:extLst>
                    <a:ext uri="{FF2B5EF4-FFF2-40B4-BE49-F238E27FC236}">
                      <a16:creationId xmlns:a16="http://schemas.microsoft.com/office/drawing/2014/main" id="{AEBBBDA6-AF15-4257-87BE-FE0380F643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Oval 170">
                  <a:extLst>
                    <a:ext uri="{FF2B5EF4-FFF2-40B4-BE49-F238E27FC236}">
                      <a16:creationId xmlns:a16="http://schemas.microsoft.com/office/drawing/2014/main" id="{F62D7BFB-5534-4B47-80C4-20B13C946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2228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Oval 171">
                  <a:extLst>
                    <a:ext uri="{FF2B5EF4-FFF2-40B4-BE49-F238E27FC236}">
                      <a16:creationId xmlns:a16="http://schemas.microsoft.com/office/drawing/2014/main" id="{66F3B5F4-CE7B-401C-B169-0DA5BCBEE4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Oval 172">
                  <a:extLst>
                    <a:ext uri="{FF2B5EF4-FFF2-40B4-BE49-F238E27FC236}">
                      <a16:creationId xmlns:a16="http://schemas.microsoft.com/office/drawing/2014/main" id="{8352DEB0-7FB9-46B3-89FE-D262C8DC91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2228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Oval 173">
                  <a:extLst>
                    <a:ext uri="{FF2B5EF4-FFF2-40B4-BE49-F238E27FC236}">
                      <a16:creationId xmlns:a16="http://schemas.microsoft.com/office/drawing/2014/main" id="{CAE0BE28-7D38-43A3-9BF4-9E7758861C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Oval 174">
                  <a:extLst>
                    <a:ext uri="{FF2B5EF4-FFF2-40B4-BE49-F238E27FC236}">
                      <a16:creationId xmlns:a16="http://schemas.microsoft.com/office/drawing/2014/main" id="{78224AD0-FE4E-4902-B96D-6E3D795EF7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2228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Oval 175">
                  <a:extLst>
                    <a:ext uri="{FF2B5EF4-FFF2-40B4-BE49-F238E27FC236}">
                      <a16:creationId xmlns:a16="http://schemas.microsoft.com/office/drawing/2014/main" id="{B57D79CA-7851-43B5-BDBB-21D75FAEE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Oval 176">
                  <a:extLst>
                    <a:ext uri="{FF2B5EF4-FFF2-40B4-BE49-F238E27FC236}">
                      <a16:creationId xmlns:a16="http://schemas.microsoft.com/office/drawing/2014/main" id="{72E04C34-8063-462F-A0AA-A4ACDEC5F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Oval 177">
                  <a:extLst>
                    <a:ext uri="{FF2B5EF4-FFF2-40B4-BE49-F238E27FC236}">
                      <a16:creationId xmlns:a16="http://schemas.microsoft.com/office/drawing/2014/main" id="{B4A42FA6-5EAC-4EA0-BEC4-A43A0373C4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Oval 178">
                  <a:extLst>
                    <a:ext uri="{FF2B5EF4-FFF2-40B4-BE49-F238E27FC236}">
                      <a16:creationId xmlns:a16="http://schemas.microsoft.com/office/drawing/2014/main" id="{CC38596B-2039-44C8-8AAA-D2EF99330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Oval 179">
                  <a:extLst>
                    <a:ext uri="{FF2B5EF4-FFF2-40B4-BE49-F238E27FC236}">
                      <a16:creationId xmlns:a16="http://schemas.microsoft.com/office/drawing/2014/main" id="{4C229EBE-8CE5-4499-A8D8-045B728A6B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2228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Oval 180">
                  <a:extLst>
                    <a:ext uri="{FF2B5EF4-FFF2-40B4-BE49-F238E27FC236}">
                      <a16:creationId xmlns:a16="http://schemas.microsoft.com/office/drawing/2014/main" id="{F584B439-7423-4D8A-8778-8BFAC16445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Oval 181">
                  <a:extLst>
                    <a:ext uri="{FF2B5EF4-FFF2-40B4-BE49-F238E27FC236}">
                      <a16:creationId xmlns:a16="http://schemas.microsoft.com/office/drawing/2014/main" id="{F9742AE2-31BE-44E9-995A-4009D81CEB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2228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Oval 182">
                  <a:extLst>
                    <a:ext uri="{FF2B5EF4-FFF2-40B4-BE49-F238E27FC236}">
                      <a16:creationId xmlns:a16="http://schemas.microsoft.com/office/drawing/2014/main" id="{3E1FB25E-CDB2-464D-908B-EB53DD6CB2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Oval 183">
                  <a:extLst>
                    <a:ext uri="{FF2B5EF4-FFF2-40B4-BE49-F238E27FC236}">
                      <a16:creationId xmlns:a16="http://schemas.microsoft.com/office/drawing/2014/main" id="{C031B493-2A9D-407E-AC0D-3D267E1512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2228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Oval 184">
                  <a:extLst>
                    <a:ext uri="{FF2B5EF4-FFF2-40B4-BE49-F238E27FC236}">
                      <a16:creationId xmlns:a16="http://schemas.microsoft.com/office/drawing/2014/main" id="{CEECDFFB-69D7-4841-85FF-C659B6E871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Oval 185">
                  <a:extLst>
                    <a:ext uri="{FF2B5EF4-FFF2-40B4-BE49-F238E27FC236}">
                      <a16:creationId xmlns:a16="http://schemas.microsoft.com/office/drawing/2014/main" id="{312A5C15-A4FC-4621-877A-105A17AE55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Oval 186">
                  <a:extLst>
                    <a:ext uri="{FF2B5EF4-FFF2-40B4-BE49-F238E27FC236}">
                      <a16:creationId xmlns:a16="http://schemas.microsoft.com/office/drawing/2014/main" id="{913541B8-88B0-4A2E-921A-6B6AD782B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Oval 187">
                  <a:extLst>
                    <a:ext uri="{FF2B5EF4-FFF2-40B4-BE49-F238E27FC236}">
                      <a16:creationId xmlns:a16="http://schemas.microsoft.com/office/drawing/2014/main" id="{95D39CB9-2C1E-49BE-A21A-48D028AA22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Oval 188">
                  <a:extLst>
                    <a:ext uri="{FF2B5EF4-FFF2-40B4-BE49-F238E27FC236}">
                      <a16:creationId xmlns:a16="http://schemas.microsoft.com/office/drawing/2014/main" id="{EF83B13A-8209-4C00-A1C2-E8539C6F65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2348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Oval 189">
                  <a:extLst>
                    <a:ext uri="{FF2B5EF4-FFF2-40B4-BE49-F238E27FC236}">
                      <a16:creationId xmlns:a16="http://schemas.microsoft.com/office/drawing/2014/main" id="{BA5E7988-37CF-42AF-AFBA-F7EEE7F0E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Oval 190">
                  <a:extLst>
                    <a:ext uri="{FF2B5EF4-FFF2-40B4-BE49-F238E27FC236}">
                      <a16:creationId xmlns:a16="http://schemas.microsoft.com/office/drawing/2014/main" id="{66CD3A83-210A-431F-AF54-020DF46EE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2348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Oval 191">
                  <a:extLst>
                    <a:ext uri="{FF2B5EF4-FFF2-40B4-BE49-F238E27FC236}">
                      <a16:creationId xmlns:a16="http://schemas.microsoft.com/office/drawing/2014/main" id="{10DCED19-6660-4047-9871-2549B4B6FA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Oval 192">
                  <a:extLst>
                    <a:ext uri="{FF2B5EF4-FFF2-40B4-BE49-F238E27FC236}">
                      <a16:creationId xmlns:a16="http://schemas.microsoft.com/office/drawing/2014/main" id="{FDEA6C3C-E659-41B6-BCCF-5E4D24B948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2348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Oval 193">
                  <a:extLst>
                    <a:ext uri="{FF2B5EF4-FFF2-40B4-BE49-F238E27FC236}">
                      <a16:creationId xmlns:a16="http://schemas.microsoft.com/office/drawing/2014/main" id="{95912FDD-35B6-46A1-A8BA-727B39D129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Oval 194">
                  <a:extLst>
                    <a:ext uri="{FF2B5EF4-FFF2-40B4-BE49-F238E27FC236}">
                      <a16:creationId xmlns:a16="http://schemas.microsoft.com/office/drawing/2014/main" id="{AEBBAFF2-BA3A-4C3A-884C-982868764C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Oval 195">
                  <a:extLst>
                    <a:ext uri="{FF2B5EF4-FFF2-40B4-BE49-F238E27FC236}">
                      <a16:creationId xmlns:a16="http://schemas.microsoft.com/office/drawing/2014/main" id="{A55DC9DA-35B2-4522-8617-B99C84E025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Oval 196">
                  <a:extLst>
                    <a:ext uri="{FF2B5EF4-FFF2-40B4-BE49-F238E27FC236}">
                      <a16:creationId xmlns:a16="http://schemas.microsoft.com/office/drawing/2014/main" id="{A881E2CC-AA8B-49A8-A8C6-C5BFFA50D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4" name="Oval 197">
                  <a:extLst>
                    <a:ext uri="{FF2B5EF4-FFF2-40B4-BE49-F238E27FC236}">
                      <a16:creationId xmlns:a16="http://schemas.microsoft.com/office/drawing/2014/main" id="{1D852A11-08F2-4B25-9511-25C296DEFC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2348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Oval 198">
                  <a:extLst>
                    <a:ext uri="{FF2B5EF4-FFF2-40B4-BE49-F238E27FC236}">
                      <a16:creationId xmlns:a16="http://schemas.microsoft.com/office/drawing/2014/main" id="{1E2C8A7B-FC6F-450C-BDE4-1EE448AB59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Oval 199">
                  <a:extLst>
                    <a:ext uri="{FF2B5EF4-FFF2-40B4-BE49-F238E27FC236}">
                      <a16:creationId xmlns:a16="http://schemas.microsoft.com/office/drawing/2014/main" id="{9A6F2554-678B-478F-9A2C-115B7A349B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2348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Oval 200">
                  <a:extLst>
                    <a:ext uri="{FF2B5EF4-FFF2-40B4-BE49-F238E27FC236}">
                      <a16:creationId xmlns:a16="http://schemas.microsoft.com/office/drawing/2014/main" id="{C276D7D2-3268-4678-B79D-E97150B577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Oval 201">
                  <a:extLst>
                    <a:ext uri="{FF2B5EF4-FFF2-40B4-BE49-F238E27FC236}">
                      <a16:creationId xmlns:a16="http://schemas.microsoft.com/office/drawing/2014/main" id="{534F15D4-1255-4102-B494-67BD16BBC8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2348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Oval 202">
                  <a:extLst>
                    <a:ext uri="{FF2B5EF4-FFF2-40B4-BE49-F238E27FC236}">
                      <a16:creationId xmlns:a16="http://schemas.microsoft.com/office/drawing/2014/main" id="{B8659BDF-2D49-4525-9F97-B29407103E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Oval 203">
                  <a:extLst>
                    <a:ext uri="{FF2B5EF4-FFF2-40B4-BE49-F238E27FC236}">
                      <a16:creationId xmlns:a16="http://schemas.microsoft.com/office/drawing/2014/main" id="{BCA68A31-E742-4543-81AE-48FF15CA95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470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Oval 204">
                  <a:extLst>
                    <a:ext uri="{FF2B5EF4-FFF2-40B4-BE49-F238E27FC236}">
                      <a16:creationId xmlns:a16="http://schemas.microsoft.com/office/drawing/2014/main" id="{63692F8B-7654-4B62-B820-36C55EE39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470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5" name="Oval 206">
                <a:extLst>
                  <a:ext uri="{FF2B5EF4-FFF2-40B4-BE49-F238E27FC236}">
                    <a16:creationId xmlns:a16="http://schemas.microsoft.com/office/drawing/2014/main" id="{F5C7949E-D0F8-4FC2-B65F-B4FF9F557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207">
                <a:extLst>
                  <a:ext uri="{FF2B5EF4-FFF2-40B4-BE49-F238E27FC236}">
                    <a16:creationId xmlns:a16="http://schemas.microsoft.com/office/drawing/2014/main" id="{7B6F886F-D91F-4716-9BB1-2C792F481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470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Oval 208">
                <a:extLst>
                  <a:ext uri="{FF2B5EF4-FFF2-40B4-BE49-F238E27FC236}">
                    <a16:creationId xmlns:a16="http://schemas.microsoft.com/office/drawing/2014/main" id="{7E6F63AA-8186-4AA7-A6B9-342840755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470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Oval 209">
                <a:extLst>
                  <a:ext uri="{FF2B5EF4-FFF2-40B4-BE49-F238E27FC236}">
                    <a16:creationId xmlns:a16="http://schemas.microsoft.com/office/drawing/2014/main" id="{9E33775C-905D-47D8-8A95-1E1390A2D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470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210">
                <a:extLst>
                  <a:ext uri="{FF2B5EF4-FFF2-40B4-BE49-F238E27FC236}">
                    <a16:creationId xmlns:a16="http://schemas.microsoft.com/office/drawing/2014/main" id="{276D5595-3FE7-4496-8C74-FDBD918B7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211">
                <a:extLst>
                  <a:ext uri="{FF2B5EF4-FFF2-40B4-BE49-F238E27FC236}">
                    <a16:creationId xmlns:a16="http://schemas.microsoft.com/office/drawing/2014/main" id="{6E81E9E8-BF68-4490-955F-5B8744F71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470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Oval 212">
                <a:extLst>
                  <a:ext uri="{FF2B5EF4-FFF2-40B4-BE49-F238E27FC236}">
                    <a16:creationId xmlns:a16="http://schemas.microsoft.com/office/drawing/2014/main" id="{26B1BFE8-5221-43CB-A4FA-239326DB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Oval 213">
                <a:extLst>
                  <a:ext uri="{FF2B5EF4-FFF2-40B4-BE49-F238E27FC236}">
                    <a16:creationId xmlns:a16="http://schemas.microsoft.com/office/drawing/2014/main" id="{548B6046-FE05-45A9-AA20-61989A30F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214">
                <a:extLst>
                  <a:ext uri="{FF2B5EF4-FFF2-40B4-BE49-F238E27FC236}">
                    <a16:creationId xmlns:a16="http://schemas.microsoft.com/office/drawing/2014/main" id="{8B6029CA-BC5F-4A42-89EA-9F14DCE49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215">
                <a:extLst>
                  <a:ext uri="{FF2B5EF4-FFF2-40B4-BE49-F238E27FC236}">
                    <a16:creationId xmlns:a16="http://schemas.microsoft.com/office/drawing/2014/main" id="{64D4E4AE-E192-4AC5-A1E0-501591953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470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Oval 216">
                <a:extLst>
                  <a:ext uri="{FF2B5EF4-FFF2-40B4-BE49-F238E27FC236}">
                    <a16:creationId xmlns:a16="http://schemas.microsoft.com/office/drawing/2014/main" id="{629838BE-B911-4544-AFC7-A0D884C9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470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Oval 217">
                <a:extLst>
                  <a:ext uri="{FF2B5EF4-FFF2-40B4-BE49-F238E27FC236}">
                    <a16:creationId xmlns:a16="http://schemas.microsoft.com/office/drawing/2014/main" id="{01788562-1B8A-4346-9438-2358936F4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Oval 218">
                <a:extLst>
                  <a:ext uri="{FF2B5EF4-FFF2-40B4-BE49-F238E27FC236}">
                    <a16:creationId xmlns:a16="http://schemas.microsoft.com/office/drawing/2014/main" id="{D1EDFEA6-03F3-45EC-AC50-14BFA2C1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470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Oval 219">
                <a:extLst>
                  <a:ext uri="{FF2B5EF4-FFF2-40B4-BE49-F238E27FC236}">
                    <a16:creationId xmlns:a16="http://schemas.microsoft.com/office/drawing/2014/main" id="{532D5AE6-D2EE-4059-8F96-B45F99371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470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Oval 220">
                <a:extLst>
                  <a:ext uri="{FF2B5EF4-FFF2-40B4-BE49-F238E27FC236}">
                    <a16:creationId xmlns:a16="http://schemas.microsoft.com/office/drawing/2014/main" id="{875C6024-08B7-4291-9D7A-776E71772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470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Oval 221">
                <a:extLst>
                  <a:ext uri="{FF2B5EF4-FFF2-40B4-BE49-F238E27FC236}">
                    <a16:creationId xmlns:a16="http://schemas.microsoft.com/office/drawing/2014/main" id="{BE68DDBF-4181-4227-B427-DCFA25043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Oval 222">
                <a:extLst>
                  <a:ext uri="{FF2B5EF4-FFF2-40B4-BE49-F238E27FC236}">
                    <a16:creationId xmlns:a16="http://schemas.microsoft.com/office/drawing/2014/main" id="{3011273A-C535-46AE-AAFF-E1B6BE482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223">
                <a:extLst>
                  <a:ext uri="{FF2B5EF4-FFF2-40B4-BE49-F238E27FC236}">
                    <a16:creationId xmlns:a16="http://schemas.microsoft.com/office/drawing/2014/main" id="{ABA295EB-AD0B-4F6B-BA4C-34CF2378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Oval 224">
                <a:extLst>
                  <a:ext uri="{FF2B5EF4-FFF2-40B4-BE49-F238E27FC236}">
                    <a16:creationId xmlns:a16="http://schemas.microsoft.com/office/drawing/2014/main" id="{6656EDB7-8012-4E4D-A084-0778C1287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Oval 225">
                <a:extLst>
                  <a:ext uri="{FF2B5EF4-FFF2-40B4-BE49-F238E27FC236}">
                    <a16:creationId xmlns:a16="http://schemas.microsoft.com/office/drawing/2014/main" id="{1AC210B2-2EE2-4809-9688-16CF6FCDE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59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Oval 226">
                <a:extLst>
                  <a:ext uri="{FF2B5EF4-FFF2-40B4-BE49-F238E27FC236}">
                    <a16:creationId xmlns:a16="http://schemas.microsoft.com/office/drawing/2014/main" id="{05AB8A1F-5CA7-450F-8D53-D4A20F68C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Oval 227">
                <a:extLst>
                  <a:ext uri="{FF2B5EF4-FFF2-40B4-BE49-F238E27FC236}">
                    <a16:creationId xmlns:a16="http://schemas.microsoft.com/office/drawing/2014/main" id="{9F9FD3B4-744A-4BA3-9FC7-2FCB7FD6F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59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Oval 228">
                <a:extLst>
                  <a:ext uri="{FF2B5EF4-FFF2-40B4-BE49-F238E27FC236}">
                    <a16:creationId xmlns:a16="http://schemas.microsoft.com/office/drawing/2014/main" id="{977E3FE4-815C-43F4-910C-5DE1B33A9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229">
                <a:extLst>
                  <a:ext uri="{FF2B5EF4-FFF2-40B4-BE49-F238E27FC236}">
                    <a16:creationId xmlns:a16="http://schemas.microsoft.com/office/drawing/2014/main" id="{67B97340-DF9F-4AE7-B38D-5209D8C59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59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Oval 230">
                <a:extLst>
                  <a:ext uri="{FF2B5EF4-FFF2-40B4-BE49-F238E27FC236}">
                    <a16:creationId xmlns:a16="http://schemas.microsoft.com/office/drawing/2014/main" id="{2DFA6C44-C5B0-4C86-9577-DFB4350F4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Oval 231">
                <a:extLst>
                  <a:ext uri="{FF2B5EF4-FFF2-40B4-BE49-F238E27FC236}">
                    <a16:creationId xmlns:a16="http://schemas.microsoft.com/office/drawing/2014/main" id="{9B69D3C8-A5A6-4A5F-934B-3D46807B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Oval 232">
                <a:extLst>
                  <a:ext uri="{FF2B5EF4-FFF2-40B4-BE49-F238E27FC236}">
                    <a16:creationId xmlns:a16="http://schemas.microsoft.com/office/drawing/2014/main" id="{C79EA8CE-DB4C-41FC-AFEB-2FC78EB4E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Oval 233">
                <a:extLst>
                  <a:ext uri="{FF2B5EF4-FFF2-40B4-BE49-F238E27FC236}">
                    <a16:creationId xmlns:a16="http://schemas.microsoft.com/office/drawing/2014/main" id="{7A21CFDC-A635-4939-9A57-EE2FC1167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Oval 234">
                <a:extLst>
                  <a:ext uri="{FF2B5EF4-FFF2-40B4-BE49-F238E27FC236}">
                    <a16:creationId xmlns:a16="http://schemas.microsoft.com/office/drawing/2014/main" id="{6AD8C9E8-B60C-43C8-849A-B3A223846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59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Oval 235">
                <a:extLst>
                  <a:ext uri="{FF2B5EF4-FFF2-40B4-BE49-F238E27FC236}">
                    <a16:creationId xmlns:a16="http://schemas.microsoft.com/office/drawing/2014/main" id="{FEB33399-B062-46CC-923A-17BA24410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Oval 236">
                <a:extLst>
                  <a:ext uri="{FF2B5EF4-FFF2-40B4-BE49-F238E27FC236}">
                    <a16:creationId xmlns:a16="http://schemas.microsoft.com/office/drawing/2014/main" id="{D5A597ED-F01E-45C5-9AB3-CBB534B1A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59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Oval 237">
                <a:extLst>
                  <a:ext uri="{FF2B5EF4-FFF2-40B4-BE49-F238E27FC236}">
                    <a16:creationId xmlns:a16="http://schemas.microsoft.com/office/drawing/2014/main" id="{07D8AE3F-53AB-4DB6-BD28-BD247438C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Oval 238">
                <a:extLst>
                  <a:ext uri="{FF2B5EF4-FFF2-40B4-BE49-F238E27FC236}">
                    <a16:creationId xmlns:a16="http://schemas.microsoft.com/office/drawing/2014/main" id="{490E21E7-A970-4071-BB36-2DF850C01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59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Oval 239">
                <a:extLst>
                  <a:ext uri="{FF2B5EF4-FFF2-40B4-BE49-F238E27FC236}">
                    <a16:creationId xmlns:a16="http://schemas.microsoft.com/office/drawing/2014/main" id="{020C4203-C68B-401C-8F08-6D8F6917C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Oval 240">
                <a:extLst>
                  <a:ext uri="{FF2B5EF4-FFF2-40B4-BE49-F238E27FC236}">
                    <a16:creationId xmlns:a16="http://schemas.microsoft.com/office/drawing/2014/main" id="{D7564664-BDAD-485F-B887-AFA7D31CD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Oval 241">
                <a:extLst>
                  <a:ext uri="{FF2B5EF4-FFF2-40B4-BE49-F238E27FC236}">
                    <a16:creationId xmlns:a16="http://schemas.microsoft.com/office/drawing/2014/main" id="{2F1EA4EA-1C6D-4043-9930-B2615424B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Oval 242">
                <a:extLst>
                  <a:ext uri="{FF2B5EF4-FFF2-40B4-BE49-F238E27FC236}">
                    <a16:creationId xmlns:a16="http://schemas.microsoft.com/office/drawing/2014/main" id="{F50D6BC0-A358-4999-9CB3-AD51BD8D3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Oval 243">
                <a:extLst>
                  <a:ext uri="{FF2B5EF4-FFF2-40B4-BE49-F238E27FC236}">
                    <a16:creationId xmlns:a16="http://schemas.microsoft.com/office/drawing/2014/main" id="{1028A8B2-B809-4F8B-ADE1-C894ED42E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71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Oval 244">
                <a:extLst>
                  <a:ext uri="{FF2B5EF4-FFF2-40B4-BE49-F238E27FC236}">
                    <a16:creationId xmlns:a16="http://schemas.microsoft.com/office/drawing/2014/main" id="{D88B9BD9-0C8A-454D-8315-8987CEC0F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Oval 245">
                <a:extLst>
                  <a:ext uri="{FF2B5EF4-FFF2-40B4-BE49-F238E27FC236}">
                    <a16:creationId xmlns:a16="http://schemas.microsoft.com/office/drawing/2014/main" id="{F635F992-F2FA-456A-8784-AB7BC7FFD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71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Oval 246">
                <a:extLst>
                  <a:ext uri="{FF2B5EF4-FFF2-40B4-BE49-F238E27FC236}">
                    <a16:creationId xmlns:a16="http://schemas.microsoft.com/office/drawing/2014/main" id="{75B7736B-4B10-40A5-877D-F62543DC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Oval 247">
                <a:extLst>
                  <a:ext uri="{FF2B5EF4-FFF2-40B4-BE49-F238E27FC236}">
                    <a16:creationId xmlns:a16="http://schemas.microsoft.com/office/drawing/2014/main" id="{0907DA2B-5BD2-4722-AFC9-B98EB0CAE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71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Oval 248">
                <a:extLst>
                  <a:ext uri="{FF2B5EF4-FFF2-40B4-BE49-F238E27FC236}">
                    <a16:creationId xmlns:a16="http://schemas.microsoft.com/office/drawing/2014/main" id="{1DF337C0-1CDA-4F4D-A3A0-281159D45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Oval 249">
                <a:extLst>
                  <a:ext uri="{FF2B5EF4-FFF2-40B4-BE49-F238E27FC236}">
                    <a16:creationId xmlns:a16="http://schemas.microsoft.com/office/drawing/2014/main" id="{E7FF9452-FD0A-443E-BC9F-637D1A349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Oval 250">
                <a:extLst>
                  <a:ext uri="{FF2B5EF4-FFF2-40B4-BE49-F238E27FC236}">
                    <a16:creationId xmlns:a16="http://schemas.microsoft.com/office/drawing/2014/main" id="{3D5A904E-6D41-48FC-A8C0-9C2D84CAD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Oval 251">
                <a:extLst>
                  <a:ext uri="{FF2B5EF4-FFF2-40B4-BE49-F238E27FC236}">
                    <a16:creationId xmlns:a16="http://schemas.microsoft.com/office/drawing/2014/main" id="{87E7FBAA-5F6C-44EC-A160-F2B2A384D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Oval 252">
                <a:extLst>
                  <a:ext uri="{FF2B5EF4-FFF2-40B4-BE49-F238E27FC236}">
                    <a16:creationId xmlns:a16="http://schemas.microsoft.com/office/drawing/2014/main" id="{52ECE5D9-96C3-4B64-96C3-7125264A8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71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Oval 253">
                <a:extLst>
                  <a:ext uri="{FF2B5EF4-FFF2-40B4-BE49-F238E27FC236}">
                    <a16:creationId xmlns:a16="http://schemas.microsoft.com/office/drawing/2014/main" id="{A4D92B7C-4D81-49FF-BBBB-8D3F3DA1A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Oval 254">
                <a:extLst>
                  <a:ext uri="{FF2B5EF4-FFF2-40B4-BE49-F238E27FC236}">
                    <a16:creationId xmlns:a16="http://schemas.microsoft.com/office/drawing/2014/main" id="{D94C5499-6F57-4CC4-98AE-1C33CD1C9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71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255">
                <a:extLst>
                  <a:ext uri="{FF2B5EF4-FFF2-40B4-BE49-F238E27FC236}">
                    <a16:creationId xmlns:a16="http://schemas.microsoft.com/office/drawing/2014/main" id="{D5B28D4A-DC9C-4E52-9752-B3A01FD25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256">
                <a:extLst>
                  <a:ext uri="{FF2B5EF4-FFF2-40B4-BE49-F238E27FC236}">
                    <a16:creationId xmlns:a16="http://schemas.microsoft.com/office/drawing/2014/main" id="{A7C9A493-0BEC-4210-B260-B788C0956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71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Oval 257">
                <a:extLst>
                  <a:ext uri="{FF2B5EF4-FFF2-40B4-BE49-F238E27FC236}">
                    <a16:creationId xmlns:a16="http://schemas.microsoft.com/office/drawing/2014/main" id="{A5E502B4-5A69-4D9A-B949-01FEBBE2F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Oval 258">
                <a:extLst>
                  <a:ext uri="{FF2B5EF4-FFF2-40B4-BE49-F238E27FC236}">
                    <a16:creationId xmlns:a16="http://schemas.microsoft.com/office/drawing/2014/main" id="{E546C12D-C8FF-40AF-A5BF-71F3741F1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Oval 259">
                <a:extLst>
                  <a:ext uri="{FF2B5EF4-FFF2-40B4-BE49-F238E27FC236}">
                    <a16:creationId xmlns:a16="http://schemas.microsoft.com/office/drawing/2014/main" id="{1D72D9E8-1F9D-49F3-95B4-81F449187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Oval 260">
                <a:extLst>
                  <a:ext uri="{FF2B5EF4-FFF2-40B4-BE49-F238E27FC236}">
                    <a16:creationId xmlns:a16="http://schemas.microsoft.com/office/drawing/2014/main" id="{4392EAE4-1F22-4ABE-95CB-C59BDD1EC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Oval 261">
                <a:extLst>
                  <a:ext uri="{FF2B5EF4-FFF2-40B4-BE49-F238E27FC236}">
                    <a16:creationId xmlns:a16="http://schemas.microsoft.com/office/drawing/2014/main" id="{4C6B33A9-C68E-471D-9583-B789D287B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83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Oval 262">
                <a:extLst>
                  <a:ext uri="{FF2B5EF4-FFF2-40B4-BE49-F238E27FC236}">
                    <a16:creationId xmlns:a16="http://schemas.microsoft.com/office/drawing/2014/main" id="{D3942131-DAE7-4E68-805B-E429359A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Oval 263">
                <a:extLst>
                  <a:ext uri="{FF2B5EF4-FFF2-40B4-BE49-F238E27FC236}">
                    <a16:creationId xmlns:a16="http://schemas.microsoft.com/office/drawing/2014/main" id="{CBD312A1-7CED-4EB0-A94C-EEF1AD505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83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Oval 264">
                <a:extLst>
                  <a:ext uri="{FF2B5EF4-FFF2-40B4-BE49-F238E27FC236}">
                    <a16:creationId xmlns:a16="http://schemas.microsoft.com/office/drawing/2014/main" id="{0EEEE44A-1856-4086-8EA6-B10AE7AF2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Oval 265">
                <a:extLst>
                  <a:ext uri="{FF2B5EF4-FFF2-40B4-BE49-F238E27FC236}">
                    <a16:creationId xmlns:a16="http://schemas.microsoft.com/office/drawing/2014/main" id="{6564EAB4-49F3-457E-BE7F-7A99A16AC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83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Oval 266">
                <a:extLst>
                  <a:ext uri="{FF2B5EF4-FFF2-40B4-BE49-F238E27FC236}">
                    <a16:creationId xmlns:a16="http://schemas.microsoft.com/office/drawing/2014/main" id="{5EE5EBD4-732C-47CB-A938-DED1D4982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Oval 267">
                <a:extLst>
                  <a:ext uri="{FF2B5EF4-FFF2-40B4-BE49-F238E27FC236}">
                    <a16:creationId xmlns:a16="http://schemas.microsoft.com/office/drawing/2014/main" id="{B3EE5D49-D0C4-4634-AFCB-E56F69694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Oval 268">
                <a:extLst>
                  <a:ext uri="{FF2B5EF4-FFF2-40B4-BE49-F238E27FC236}">
                    <a16:creationId xmlns:a16="http://schemas.microsoft.com/office/drawing/2014/main" id="{50BB6B0D-F1EA-432D-9F5B-B832321FC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Oval 269">
                <a:extLst>
                  <a:ext uri="{FF2B5EF4-FFF2-40B4-BE49-F238E27FC236}">
                    <a16:creationId xmlns:a16="http://schemas.microsoft.com/office/drawing/2014/main" id="{39687CAD-0EA0-4931-9503-7CFC9493D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Oval 270">
                <a:extLst>
                  <a:ext uri="{FF2B5EF4-FFF2-40B4-BE49-F238E27FC236}">
                    <a16:creationId xmlns:a16="http://schemas.microsoft.com/office/drawing/2014/main" id="{1A51C784-5FEF-4296-ABAB-A7B9FA240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83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Oval 271">
                <a:extLst>
                  <a:ext uri="{FF2B5EF4-FFF2-40B4-BE49-F238E27FC236}">
                    <a16:creationId xmlns:a16="http://schemas.microsoft.com/office/drawing/2014/main" id="{D8D98647-1D34-46CE-B383-4347B294E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Oval 272">
                <a:extLst>
                  <a:ext uri="{FF2B5EF4-FFF2-40B4-BE49-F238E27FC236}">
                    <a16:creationId xmlns:a16="http://schemas.microsoft.com/office/drawing/2014/main" id="{04395872-8027-4617-9684-616C0CA79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83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Oval 273">
                <a:extLst>
                  <a:ext uri="{FF2B5EF4-FFF2-40B4-BE49-F238E27FC236}">
                    <a16:creationId xmlns:a16="http://schemas.microsoft.com/office/drawing/2014/main" id="{1CAB5625-654A-423F-A749-2A85DEC77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Oval 274">
                <a:extLst>
                  <a:ext uri="{FF2B5EF4-FFF2-40B4-BE49-F238E27FC236}">
                    <a16:creationId xmlns:a16="http://schemas.microsoft.com/office/drawing/2014/main" id="{91E5E573-C6F7-4A60-A4E5-0D99B5140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83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Oval 275">
                <a:extLst>
                  <a:ext uri="{FF2B5EF4-FFF2-40B4-BE49-F238E27FC236}">
                    <a16:creationId xmlns:a16="http://schemas.microsoft.com/office/drawing/2014/main" id="{34E20DBB-A419-49F4-8690-C0E637FFF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Oval 276">
                <a:extLst>
                  <a:ext uri="{FF2B5EF4-FFF2-40B4-BE49-F238E27FC236}">
                    <a16:creationId xmlns:a16="http://schemas.microsoft.com/office/drawing/2014/main" id="{31A4A6B8-0E3A-455A-87B8-44F37C34C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Oval 277">
                <a:extLst>
                  <a:ext uri="{FF2B5EF4-FFF2-40B4-BE49-F238E27FC236}">
                    <a16:creationId xmlns:a16="http://schemas.microsoft.com/office/drawing/2014/main" id="{FC43BEF4-D7AA-4E7F-BBAC-A29E63CDC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Oval 278">
                <a:extLst>
                  <a:ext uri="{FF2B5EF4-FFF2-40B4-BE49-F238E27FC236}">
                    <a16:creationId xmlns:a16="http://schemas.microsoft.com/office/drawing/2014/main" id="{D8FA4F08-89FF-47E8-82C8-DA5765386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Oval 279">
                <a:extLst>
                  <a:ext uri="{FF2B5EF4-FFF2-40B4-BE49-F238E27FC236}">
                    <a16:creationId xmlns:a16="http://schemas.microsoft.com/office/drawing/2014/main" id="{BAC99AD5-86CD-479B-8A6B-49287CB2D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95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Oval 280">
                <a:extLst>
                  <a:ext uri="{FF2B5EF4-FFF2-40B4-BE49-F238E27FC236}">
                    <a16:creationId xmlns:a16="http://schemas.microsoft.com/office/drawing/2014/main" id="{D2C9E20A-54A7-4EEF-90EB-7830AB059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Oval 281">
                <a:extLst>
                  <a:ext uri="{FF2B5EF4-FFF2-40B4-BE49-F238E27FC236}">
                    <a16:creationId xmlns:a16="http://schemas.microsoft.com/office/drawing/2014/main" id="{8D02342D-A3C0-42DE-8BB0-D512DEED2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95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Oval 282">
                <a:extLst>
                  <a:ext uri="{FF2B5EF4-FFF2-40B4-BE49-F238E27FC236}">
                    <a16:creationId xmlns:a16="http://schemas.microsoft.com/office/drawing/2014/main" id="{6AE9D217-69FB-4BC0-ABB4-8B1F99171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Oval 283">
                <a:extLst>
                  <a:ext uri="{FF2B5EF4-FFF2-40B4-BE49-F238E27FC236}">
                    <a16:creationId xmlns:a16="http://schemas.microsoft.com/office/drawing/2014/main" id="{C6882394-3D0C-475C-8734-C41E0C010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95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Oval 284">
                <a:extLst>
                  <a:ext uri="{FF2B5EF4-FFF2-40B4-BE49-F238E27FC236}">
                    <a16:creationId xmlns:a16="http://schemas.microsoft.com/office/drawing/2014/main" id="{B9FC0A94-C233-4F37-A654-0B2E15D06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285">
                <a:extLst>
                  <a:ext uri="{FF2B5EF4-FFF2-40B4-BE49-F238E27FC236}">
                    <a16:creationId xmlns:a16="http://schemas.microsoft.com/office/drawing/2014/main" id="{DE427E65-6EA6-4265-AF52-45F517FE2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Oval 286">
                <a:extLst>
                  <a:ext uri="{FF2B5EF4-FFF2-40B4-BE49-F238E27FC236}">
                    <a16:creationId xmlns:a16="http://schemas.microsoft.com/office/drawing/2014/main" id="{792182DF-D1DE-4C66-9D84-CCD15E6CB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Oval 287">
                <a:extLst>
                  <a:ext uri="{FF2B5EF4-FFF2-40B4-BE49-F238E27FC236}">
                    <a16:creationId xmlns:a16="http://schemas.microsoft.com/office/drawing/2014/main" id="{71FCDEA2-8512-4658-A34D-49A750DE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Oval 288">
                <a:extLst>
                  <a:ext uri="{FF2B5EF4-FFF2-40B4-BE49-F238E27FC236}">
                    <a16:creationId xmlns:a16="http://schemas.microsoft.com/office/drawing/2014/main" id="{AA876D32-C380-4681-917F-36B34F6C0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95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Oval 289">
                <a:extLst>
                  <a:ext uri="{FF2B5EF4-FFF2-40B4-BE49-F238E27FC236}">
                    <a16:creationId xmlns:a16="http://schemas.microsoft.com/office/drawing/2014/main" id="{0CD7F7C2-23FA-4330-9A6E-B4366DDE1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Oval 290">
                <a:extLst>
                  <a:ext uri="{FF2B5EF4-FFF2-40B4-BE49-F238E27FC236}">
                    <a16:creationId xmlns:a16="http://schemas.microsoft.com/office/drawing/2014/main" id="{A063F38E-192F-47EE-9331-C44258D7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95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Oval 291">
                <a:extLst>
                  <a:ext uri="{FF2B5EF4-FFF2-40B4-BE49-F238E27FC236}">
                    <a16:creationId xmlns:a16="http://schemas.microsoft.com/office/drawing/2014/main" id="{F0AB1695-6167-47C2-A2CC-87658E9E1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Oval 292">
                <a:extLst>
                  <a:ext uri="{FF2B5EF4-FFF2-40B4-BE49-F238E27FC236}">
                    <a16:creationId xmlns:a16="http://schemas.microsoft.com/office/drawing/2014/main" id="{FA53F12A-C4FD-4A83-B5C5-58F7EABA8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95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Oval 293">
                <a:extLst>
                  <a:ext uri="{FF2B5EF4-FFF2-40B4-BE49-F238E27FC236}">
                    <a16:creationId xmlns:a16="http://schemas.microsoft.com/office/drawing/2014/main" id="{A3F11258-4346-4E9F-8B8F-6AE0FFF0F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Oval 294">
                <a:extLst>
                  <a:ext uri="{FF2B5EF4-FFF2-40B4-BE49-F238E27FC236}">
                    <a16:creationId xmlns:a16="http://schemas.microsoft.com/office/drawing/2014/main" id="{AC54E9FA-8476-4381-BAF6-4A7F421DE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Oval 295">
                <a:extLst>
                  <a:ext uri="{FF2B5EF4-FFF2-40B4-BE49-F238E27FC236}">
                    <a16:creationId xmlns:a16="http://schemas.microsoft.com/office/drawing/2014/main" id="{FA8CB451-F880-4BF2-A63E-0B1B485D7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Oval 296">
                <a:extLst>
                  <a:ext uri="{FF2B5EF4-FFF2-40B4-BE49-F238E27FC236}">
                    <a16:creationId xmlns:a16="http://schemas.microsoft.com/office/drawing/2014/main" id="{03547F4C-F521-449F-9144-DE306C3E7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Oval 297">
                <a:extLst>
                  <a:ext uri="{FF2B5EF4-FFF2-40B4-BE49-F238E27FC236}">
                    <a16:creationId xmlns:a16="http://schemas.microsoft.com/office/drawing/2014/main" id="{5CCB485A-0C59-4473-86AF-AA6A9CA5B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3074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Oval 298">
                <a:extLst>
                  <a:ext uri="{FF2B5EF4-FFF2-40B4-BE49-F238E27FC236}">
                    <a16:creationId xmlns:a16="http://schemas.microsoft.com/office/drawing/2014/main" id="{77807541-273F-401C-9CC3-30425CB94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Oval 299">
                <a:extLst>
                  <a:ext uri="{FF2B5EF4-FFF2-40B4-BE49-F238E27FC236}">
                    <a16:creationId xmlns:a16="http://schemas.microsoft.com/office/drawing/2014/main" id="{40CEB16C-9761-4C8F-B2E8-CD84A915C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3074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Oval 300">
                <a:extLst>
                  <a:ext uri="{FF2B5EF4-FFF2-40B4-BE49-F238E27FC236}">
                    <a16:creationId xmlns:a16="http://schemas.microsoft.com/office/drawing/2014/main" id="{C8EBA267-3B73-4722-8DA0-C3328EC70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Oval 301">
                <a:extLst>
                  <a:ext uri="{FF2B5EF4-FFF2-40B4-BE49-F238E27FC236}">
                    <a16:creationId xmlns:a16="http://schemas.microsoft.com/office/drawing/2014/main" id="{8D087325-BA54-4DC5-ABD3-03FC2F695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3074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Oval 302">
                <a:extLst>
                  <a:ext uri="{FF2B5EF4-FFF2-40B4-BE49-F238E27FC236}">
                    <a16:creationId xmlns:a16="http://schemas.microsoft.com/office/drawing/2014/main" id="{3178416E-0A95-4E9E-88DE-292BCA188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Oval 303">
                <a:extLst>
                  <a:ext uri="{FF2B5EF4-FFF2-40B4-BE49-F238E27FC236}">
                    <a16:creationId xmlns:a16="http://schemas.microsoft.com/office/drawing/2014/main" id="{49735E6D-C22F-4827-B888-6EE6A3C3C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Oval 304">
                <a:extLst>
                  <a:ext uri="{FF2B5EF4-FFF2-40B4-BE49-F238E27FC236}">
                    <a16:creationId xmlns:a16="http://schemas.microsoft.com/office/drawing/2014/main" id="{7243E5E9-40C9-4857-957E-792EA3DC1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Oval 305">
                <a:extLst>
                  <a:ext uri="{FF2B5EF4-FFF2-40B4-BE49-F238E27FC236}">
                    <a16:creationId xmlns:a16="http://schemas.microsoft.com/office/drawing/2014/main" id="{6E83A7F8-57EF-4A06-8D32-16D6A2D56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Oval 306">
                <a:extLst>
                  <a:ext uri="{FF2B5EF4-FFF2-40B4-BE49-F238E27FC236}">
                    <a16:creationId xmlns:a16="http://schemas.microsoft.com/office/drawing/2014/main" id="{3C59298C-7720-4F03-85C6-75AE20F04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3074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Oval 307">
                <a:extLst>
                  <a:ext uri="{FF2B5EF4-FFF2-40B4-BE49-F238E27FC236}">
                    <a16:creationId xmlns:a16="http://schemas.microsoft.com/office/drawing/2014/main" id="{A84FEE5F-9C72-4D52-8615-702832249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Oval 308">
                <a:extLst>
                  <a:ext uri="{FF2B5EF4-FFF2-40B4-BE49-F238E27FC236}">
                    <a16:creationId xmlns:a16="http://schemas.microsoft.com/office/drawing/2014/main" id="{7E1016B1-3740-4AE6-A961-37C300103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3074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Oval 309">
                <a:extLst>
                  <a:ext uri="{FF2B5EF4-FFF2-40B4-BE49-F238E27FC236}">
                    <a16:creationId xmlns:a16="http://schemas.microsoft.com/office/drawing/2014/main" id="{12F697E0-9BD0-490B-BF5E-E4F8AEF41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Oval 310">
                <a:extLst>
                  <a:ext uri="{FF2B5EF4-FFF2-40B4-BE49-F238E27FC236}">
                    <a16:creationId xmlns:a16="http://schemas.microsoft.com/office/drawing/2014/main" id="{543AAFE5-DC39-44F3-917D-A85B959E1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3074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Oval 311">
                <a:extLst>
                  <a:ext uri="{FF2B5EF4-FFF2-40B4-BE49-F238E27FC236}">
                    <a16:creationId xmlns:a16="http://schemas.microsoft.com/office/drawing/2014/main" id="{60633024-E935-4995-B058-0B2289C60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3394E1B-3228-4258-AB8E-387D7F1FBE24}"/>
                </a:ext>
              </a:extLst>
            </p:cNvPr>
            <p:cNvSpPr/>
            <p:nvPr/>
          </p:nvSpPr>
          <p:spPr>
            <a:xfrm>
              <a:off x="2613460" y="1317203"/>
              <a:ext cx="6505140" cy="1537214"/>
            </a:xfrm>
            <a:prstGeom prst="rect">
              <a:avLst/>
            </a:prstGeom>
            <a:noFill/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ED6825E-4BB8-456D-9D92-6EF5FDB8D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70" r="16670"/>
            <a:stretch/>
          </p:blipFill>
          <p:spPr>
            <a:xfrm>
              <a:off x="2463664" y="1488983"/>
              <a:ext cx="1457417" cy="1457417"/>
            </a:xfrm>
            <a:prstGeom prst="rect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grpSp>
          <p:nvGrpSpPr>
            <p:cNvPr id="667" name="组合 666">
              <a:extLst>
                <a:ext uri="{FF2B5EF4-FFF2-40B4-BE49-F238E27FC236}">
                  <a16:creationId xmlns:a16="http://schemas.microsoft.com/office/drawing/2014/main" id="{D6B56D3B-CC82-43CD-9BFC-B0A3A471C6F5}"/>
                </a:ext>
              </a:extLst>
            </p:cNvPr>
            <p:cNvGrpSpPr/>
            <p:nvPr/>
          </p:nvGrpSpPr>
          <p:grpSpPr>
            <a:xfrm>
              <a:off x="4405951" y="1345286"/>
              <a:ext cx="4712649" cy="1509131"/>
              <a:chOff x="6664012" y="1358663"/>
              <a:chExt cx="4712649" cy="1509131"/>
            </a:xfrm>
          </p:grpSpPr>
          <p:sp>
            <p:nvSpPr>
              <p:cNvPr id="668" name="í$1íḍé">
                <a:extLst>
                  <a:ext uri="{FF2B5EF4-FFF2-40B4-BE49-F238E27FC236}">
                    <a16:creationId xmlns:a16="http://schemas.microsoft.com/office/drawing/2014/main" id="{47323195-CF0B-4EED-83BE-4C3B45721E67}"/>
                  </a:ext>
                </a:extLst>
              </p:cNvPr>
              <p:cNvSpPr txBox="1"/>
              <p:nvPr/>
            </p:nvSpPr>
            <p:spPr bwMode="auto">
              <a:xfrm>
                <a:off x="6664012" y="1358663"/>
                <a:ext cx="2506622" cy="3864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总结</a:t>
                </a:r>
                <a:endPara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669" name="ïšlîḓe">
                <a:extLst>
                  <a:ext uri="{FF2B5EF4-FFF2-40B4-BE49-F238E27FC236}">
                    <a16:creationId xmlns:a16="http://schemas.microsoft.com/office/drawing/2014/main" id="{27D56A4F-1D27-48E7-B7F4-B14E673C9C90}"/>
                  </a:ext>
                </a:extLst>
              </p:cNvPr>
              <p:cNvSpPr/>
              <p:nvPr/>
            </p:nvSpPr>
            <p:spPr bwMode="auto">
              <a:xfrm>
                <a:off x="6664012" y="1745117"/>
                <a:ext cx="4712649" cy="1122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基于用户需求调研和同类产品对比，设计系统架构和功能模块，并选择合适的技术工具实现系统。核心功能包括用户免密自动续期登录、家族成员树谱、成员社交动态以及两层访问权限控制等。</a:t>
                </a: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A220A2A-1CB5-4B22-A430-008A2D848381}"/>
              </a:ext>
            </a:extLst>
          </p:cNvPr>
          <p:cNvGrpSpPr/>
          <p:nvPr/>
        </p:nvGrpSpPr>
        <p:grpSpPr>
          <a:xfrm>
            <a:off x="3065085" y="3534499"/>
            <a:ext cx="6616299" cy="1813666"/>
            <a:chOff x="3065085" y="3534499"/>
            <a:chExt cx="6616299" cy="1813666"/>
          </a:xfrm>
        </p:grpSpPr>
        <p:grpSp>
          <p:nvGrpSpPr>
            <p:cNvPr id="357" name="Group 4">
              <a:extLst>
                <a:ext uri="{FF2B5EF4-FFF2-40B4-BE49-F238E27FC236}">
                  <a16:creationId xmlns:a16="http://schemas.microsoft.com/office/drawing/2014/main" id="{F3408A6D-F67F-464F-AEC2-9611393CC3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83005" y="3797286"/>
              <a:ext cx="1682191" cy="1550879"/>
              <a:chOff x="3390" y="1139"/>
              <a:chExt cx="2165" cy="1996"/>
            </a:xfrm>
            <a:solidFill>
              <a:srgbClr val="FFED34"/>
            </a:solidFill>
          </p:grpSpPr>
          <p:grpSp>
            <p:nvGrpSpPr>
              <p:cNvPr id="358" name="Group 205">
                <a:extLst>
                  <a:ext uri="{FF2B5EF4-FFF2-40B4-BE49-F238E27FC236}">
                    <a16:creationId xmlns:a16="http://schemas.microsoft.com/office/drawing/2014/main" id="{BAC0E891-C11C-4F92-9952-4CAA5D50BA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0" y="1139"/>
                <a:ext cx="2165" cy="1390"/>
                <a:chOff x="3390" y="1139"/>
                <a:chExt cx="2165" cy="1390"/>
              </a:xfrm>
              <a:grpFill/>
            </p:grpSpPr>
            <p:sp>
              <p:nvSpPr>
                <p:cNvPr id="467" name="Oval 5">
                  <a:extLst>
                    <a:ext uri="{FF2B5EF4-FFF2-40B4-BE49-F238E27FC236}">
                      <a16:creationId xmlns:a16="http://schemas.microsoft.com/office/drawing/2014/main" id="{C0A1E609-EA4A-446F-B19F-B5585FEEA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8" name="Oval 6">
                  <a:extLst>
                    <a:ext uri="{FF2B5EF4-FFF2-40B4-BE49-F238E27FC236}">
                      <a16:creationId xmlns:a16="http://schemas.microsoft.com/office/drawing/2014/main" id="{8EAA730C-F048-406C-8584-0B9862192E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9" name="Oval 7">
                  <a:extLst>
                    <a:ext uri="{FF2B5EF4-FFF2-40B4-BE49-F238E27FC236}">
                      <a16:creationId xmlns:a16="http://schemas.microsoft.com/office/drawing/2014/main" id="{7361F79A-2D31-460F-A86C-905E0F1523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0" name="Oval 8">
                  <a:extLst>
                    <a:ext uri="{FF2B5EF4-FFF2-40B4-BE49-F238E27FC236}">
                      <a16:creationId xmlns:a16="http://schemas.microsoft.com/office/drawing/2014/main" id="{0256FE34-530D-4E60-B142-F38C87CCB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139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1" name="Oval 9">
                  <a:extLst>
                    <a:ext uri="{FF2B5EF4-FFF2-40B4-BE49-F238E27FC236}">
                      <a16:creationId xmlns:a16="http://schemas.microsoft.com/office/drawing/2014/main" id="{5A960828-F714-4EE6-AB27-0040B07B45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2" name="Oval 10">
                  <a:extLst>
                    <a:ext uri="{FF2B5EF4-FFF2-40B4-BE49-F238E27FC236}">
                      <a16:creationId xmlns:a16="http://schemas.microsoft.com/office/drawing/2014/main" id="{28C98642-8588-437B-A87A-6EB1532994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139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" name="Oval 11">
                  <a:extLst>
                    <a:ext uri="{FF2B5EF4-FFF2-40B4-BE49-F238E27FC236}">
                      <a16:creationId xmlns:a16="http://schemas.microsoft.com/office/drawing/2014/main" id="{ACA55B86-30CA-4CF2-AA67-727759EB8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4" name="Oval 12">
                  <a:extLst>
                    <a:ext uri="{FF2B5EF4-FFF2-40B4-BE49-F238E27FC236}">
                      <a16:creationId xmlns:a16="http://schemas.microsoft.com/office/drawing/2014/main" id="{4B3B430C-4F8B-4D75-A67E-3E28C7D4BE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139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5" name="Oval 13">
                  <a:extLst>
                    <a:ext uri="{FF2B5EF4-FFF2-40B4-BE49-F238E27FC236}">
                      <a16:creationId xmlns:a16="http://schemas.microsoft.com/office/drawing/2014/main" id="{AD3A956B-AB11-4EF3-878E-176C66A1F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6" name="Oval 14">
                  <a:extLst>
                    <a:ext uri="{FF2B5EF4-FFF2-40B4-BE49-F238E27FC236}">
                      <a16:creationId xmlns:a16="http://schemas.microsoft.com/office/drawing/2014/main" id="{1035C6D9-1DA7-4FBD-B282-F79AED083B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7" name="Oval 15">
                  <a:extLst>
                    <a:ext uri="{FF2B5EF4-FFF2-40B4-BE49-F238E27FC236}">
                      <a16:creationId xmlns:a16="http://schemas.microsoft.com/office/drawing/2014/main" id="{37CEFC24-F423-437E-8A2D-9DC62FBA54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8" name="Oval 16">
                  <a:extLst>
                    <a:ext uri="{FF2B5EF4-FFF2-40B4-BE49-F238E27FC236}">
                      <a16:creationId xmlns:a16="http://schemas.microsoft.com/office/drawing/2014/main" id="{C4D43717-8DDF-46B6-800B-7E491F83A7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9" name="Oval 17">
                  <a:extLst>
                    <a:ext uri="{FF2B5EF4-FFF2-40B4-BE49-F238E27FC236}">
                      <a16:creationId xmlns:a16="http://schemas.microsoft.com/office/drawing/2014/main" id="{924296E6-422A-4611-943C-87036AC8C0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139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0" name="Oval 18">
                  <a:extLst>
                    <a:ext uri="{FF2B5EF4-FFF2-40B4-BE49-F238E27FC236}">
                      <a16:creationId xmlns:a16="http://schemas.microsoft.com/office/drawing/2014/main" id="{30AF3FED-1C62-42FD-9BF4-7C24BA9E61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1" name="Oval 19">
                  <a:extLst>
                    <a:ext uri="{FF2B5EF4-FFF2-40B4-BE49-F238E27FC236}">
                      <a16:creationId xmlns:a16="http://schemas.microsoft.com/office/drawing/2014/main" id="{2BD79C9B-0248-4BA6-905F-88E683102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139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2" name="Oval 20">
                  <a:extLst>
                    <a:ext uri="{FF2B5EF4-FFF2-40B4-BE49-F238E27FC236}">
                      <a16:creationId xmlns:a16="http://schemas.microsoft.com/office/drawing/2014/main" id="{EE17FC12-A8A2-4C8A-AAEA-42DCCD4AF1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139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3" name="Oval 21">
                  <a:extLst>
                    <a:ext uri="{FF2B5EF4-FFF2-40B4-BE49-F238E27FC236}">
                      <a16:creationId xmlns:a16="http://schemas.microsoft.com/office/drawing/2014/main" id="{5B0C22B6-DAB0-4604-A0D3-0A7945EFEF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139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4" name="Oval 22">
                  <a:extLst>
                    <a:ext uri="{FF2B5EF4-FFF2-40B4-BE49-F238E27FC236}">
                      <a16:creationId xmlns:a16="http://schemas.microsoft.com/office/drawing/2014/main" id="{8EE61A46-E21B-4714-9F75-6D1BF51961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139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5" name="Oval 23">
                  <a:extLst>
                    <a:ext uri="{FF2B5EF4-FFF2-40B4-BE49-F238E27FC236}">
                      <a16:creationId xmlns:a16="http://schemas.microsoft.com/office/drawing/2014/main" id="{E2ABD375-D3ED-4F3E-B438-AE477FAC0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6" name="Oval 24">
                  <a:extLst>
                    <a:ext uri="{FF2B5EF4-FFF2-40B4-BE49-F238E27FC236}">
                      <a16:creationId xmlns:a16="http://schemas.microsoft.com/office/drawing/2014/main" id="{5EA86796-4368-466C-82F2-DE0E1C9F6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7" name="Oval 25">
                  <a:extLst>
                    <a:ext uri="{FF2B5EF4-FFF2-40B4-BE49-F238E27FC236}">
                      <a16:creationId xmlns:a16="http://schemas.microsoft.com/office/drawing/2014/main" id="{A07C0CC0-6303-4A30-8BBA-095A8330D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8" name="Oval 26">
                  <a:extLst>
                    <a:ext uri="{FF2B5EF4-FFF2-40B4-BE49-F238E27FC236}">
                      <a16:creationId xmlns:a16="http://schemas.microsoft.com/office/drawing/2014/main" id="{4EF0ACA5-15C9-426B-8A36-FAC685377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25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9" name="Oval 27">
                  <a:extLst>
                    <a:ext uri="{FF2B5EF4-FFF2-40B4-BE49-F238E27FC236}">
                      <a16:creationId xmlns:a16="http://schemas.microsoft.com/office/drawing/2014/main" id="{68695E04-E3FE-47EA-9F64-633FD3C6D7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0" name="Oval 28">
                  <a:extLst>
                    <a:ext uri="{FF2B5EF4-FFF2-40B4-BE49-F238E27FC236}">
                      <a16:creationId xmlns:a16="http://schemas.microsoft.com/office/drawing/2014/main" id="{E568D027-A5DD-48DC-B8C9-B33652D28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25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" name="Oval 29">
                  <a:extLst>
                    <a:ext uri="{FF2B5EF4-FFF2-40B4-BE49-F238E27FC236}">
                      <a16:creationId xmlns:a16="http://schemas.microsoft.com/office/drawing/2014/main" id="{828B6F76-796A-443F-A05D-05C18C6CEF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" name="Oval 30">
                  <a:extLst>
                    <a:ext uri="{FF2B5EF4-FFF2-40B4-BE49-F238E27FC236}">
                      <a16:creationId xmlns:a16="http://schemas.microsoft.com/office/drawing/2014/main" id="{19EC30BD-4D60-435A-A416-A7A3DA8F10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25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3" name="Oval 31">
                  <a:extLst>
                    <a:ext uri="{FF2B5EF4-FFF2-40B4-BE49-F238E27FC236}">
                      <a16:creationId xmlns:a16="http://schemas.microsoft.com/office/drawing/2014/main" id="{B3CC9963-DD7C-4410-8145-1999A580A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4" name="Oval 32">
                  <a:extLst>
                    <a:ext uri="{FF2B5EF4-FFF2-40B4-BE49-F238E27FC236}">
                      <a16:creationId xmlns:a16="http://schemas.microsoft.com/office/drawing/2014/main" id="{F3F2EDD2-60A9-4ADB-8DB8-C721AFB9DC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5" name="Oval 33">
                  <a:extLst>
                    <a:ext uri="{FF2B5EF4-FFF2-40B4-BE49-F238E27FC236}">
                      <a16:creationId xmlns:a16="http://schemas.microsoft.com/office/drawing/2014/main" id="{C34700CA-7BB5-4C0D-B5D6-D038B185C9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6" name="Oval 34">
                  <a:extLst>
                    <a:ext uri="{FF2B5EF4-FFF2-40B4-BE49-F238E27FC236}">
                      <a16:creationId xmlns:a16="http://schemas.microsoft.com/office/drawing/2014/main" id="{7F196B71-4763-4FAC-B016-2D352B0AE6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7" name="Oval 35">
                  <a:extLst>
                    <a:ext uri="{FF2B5EF4-FFF2-40B4-BE49-F238E27FC236}">
                      <a16:creationId xmlns:a16="http://schemas.microsoft.com/office/drawing/2014/main" id="{6DAA8714-950F-48F2-AB35-F6066B6B25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25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8" name="Oval 36">
                  <a:extLst>
                    <a:ext uri="{FF2B5EF4-FFF2-40B4-BE49-F238E27FC236}">
                      <a16:creationId xmlns:a16="http://schemas.microsoft.com/office/drawing/2014/main" id="{78B6D010-AB69-48F3-8866-F42CBD28D1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9" name="Oval 37">
                  <a:extLst>
                    <a:ext uri="{FF2B5EF4-FFF2-40B4-BE49-F238E27FC236}">
                      <a16:creationId xmlns:a16="http://schemas.microsoft.com/office/drawing/2014/main" id="{30086C28-571F-4626-8810-7E22789DB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25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0" name="Oval 38">
                  <a:extLst>
                    <a:ext uri="{FF2B5EF4-FFF2-40B4-BE49-F238E27FC236}">
                      <a16:creationId xmlns:a16="http://schemas.microsoft.com/office/drawing/2014/main" id="{B7A931D3-1CDA-4CD4-A4A8-1AE93C277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25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1" name="Oval 39">
                  <a:extLst>
                    <a:ext uri="{FF2B5EF4-FFF2-40B4-BE49-F238E27FC236}">
                      <a16:creationId xmlns:a16="http://schemas.microsoft.com/office/drawing/2014/main" id="{8F1B11A3-65AB-477F-AF60-15F7D58CB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25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" name="Oval 40">
                  <a:extLst>
                    <a:ext uri="{FF2B5EF4-FFF2-40B4-BE49-F238E27FC236}">
                      <a16:creationId xmlns:a16="http://schemas.microsoft.com/office/drawing/2014/main" id="{40058660-E17F-4ADF-AADA-81A9A595B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25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3" name="Oval 41">
                  <a:extLst>
                    <a:ext uri="{FF2B5EF4-FFF2-40B4-BE49-F238E27FC236}">
                      <a16:creationId xmlns:a16="http://schemas.microsoft.com/office/drawing/2014/main" id="{4BF3E156-8594-44AB-B626-8BB664355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4" name="Oval 42">
                  <a:extLst>
                    <a:ext uri="{FF2B5EF4-FFF2-40B4-BE49-F238E27FC236}">
                      <a16:creationId xmlns:a16="http://schemas.microsoft.com/office/drawing/2014/main" id="{3298B062-DEA3-42B2-9E40-DBC5D4DF27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5" name="Oval 43">
                  <a:extLst>
                    <a:ext uri="{FF2B5EF4-FFF2-40B4-BE49-F238E27FC236}">
                      <a16:creationId xmlns:a16="http://schemas.microsoft.com/office/drawing/2014/main" id="{6459FAC4-46D4-435E-B6D0-B5F17E9D27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6" name="Oval 44">
                  <a:extLst>
                    <a:ext uri="{FF2B5EF4-FFF2-40B4-BE49-F238E27FC236}">
                      <a16:creationId xmlns:a16="http://schemas.microsoft.com/office/drawing/2014/main" id="{6E1198CA-7168-4160-BA1D-CC49E15E44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37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7" name="Oval 45">
                  <a:extLst>
                    <a:ext uri="{FF2B5EF4-FFF2-40B4-BE49-F238E27FC236}">
                      <a16:creationId xmlns:a16="http://schemas.microsoft.com/office/drawing/2014/main" id="{B6A1AABB-5884-45B6-A18F-739147348A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8" name="Oval 46">
                  <a:extLst>
                    <a:ext uri="{FF2B5EF4-FFF2-40B4-BE49-F238E27FC236}">
                      <a16:creationId xmlns:a16="http://schemas.microsoft.com/office/drawing/2014/main" id="{B983F815-2F4E-4A35-875E-1116EFCA14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37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9" name="Oval 47">
                  <a:extLst>
                    <a:ext uri="{FF2B5EF4-FFF2-40B4-BE49-F238E27FC236}">
                      <a16:creationId xmlns:a16="http://schemas.microsoft.com/office/drawing/2014/main" id="{D4C703F4-D824-4468-9C7D-1F5BD4910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0" name="Oval 48">
                  <a:extLst>
                    <a:ext uri="{FF2B5EF4-FFF2-40B4-BE49-F238E27FC236}">
                      <a16:creationId xmlns:a16="http://schemas.microsoft.com/office/drawing/2014/main" id="{78A31F38-72C9-43BC-BC66-0FACA144D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37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1" name="Oval 49">
                  <a:extLst>
                    <a:ext uri="{FF2B5EF4-FFF2-40B4-BE49-F238E27FC236}">
                      <a16:creationId xmlns:a16="http://schemas.microsoft.com/office/drawing/2014/main" id="{6FB82C11-8C79-4EFA-BCB5-66CC5890E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" name="Oval 50">
                  <a:extLst>
                    <a:ext uri="{FF2B5EF4-FFF2-40B4-BE49-F238E27FC236}">
                      <a16:creationId xmlns:a16="http://schemas.microsoft.com/office/drawing/2014/main" id="{F46622DF-2DDC-4176-8069-A21080CC5C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3" name="Oval 51">
                  <a:extLst>
                    <a:ext uri="{FF2B5EF4-FFF2-40B4-BE49-F238E27FC236}">
                      <a16:creationId xmlns:a16="http://schemas.microsoft.com/office/drawing/2014/main" id="{EA817BF3-93BC-464F-9E63-97E210E117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4" name="Oval 52">
                  <a:extLst>
                    <a:ext uri="{FF2B5EF4-FFF2-40B4-BE49-F238E27FC236}">
                      <a16:creationId xmlns:a16="http://schemas.microsoft.com/office/drawing/2014/main" id="{3DC18026-50C3-4992-898E-DDE56CB4B3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5" name="Oval 53">
                  <a:extLst>
                    <a:ext uri="{FF2B5EF4-FFF2-40B4-BE49-F238E27FC236}">
                      <a16:creationId xmlns:a16="http://schemas.microsoft.com/office/drawing/2014/main" id="{21837548-F44F-40DC-A1F9-8B5F7E2203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379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6" name="Oval 54">
                  <a:extLst>
                    <a:ext uri="{FF2B5EF4-FFF2-40B4-BE49-F238E27FC236}">
                      <a16:creationId xmlns:a16="http://schemas.microsoft.com/office/drawing/2014/main" id="{29A1A718-0606-4E91-B089-C7BF04535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7" name="Oval 55">
                  <a:extLst>
                    <a:ext uri="{FF2B5EF4-FFF2-40B4-BE49-F238E27FC236}">
                      <a16:creationId xmlns:a16="http://schemas.microsoft.com/office/drawing/2014/main" id="{3D4A4504-7AFA-46B4-BCD9-28DFB919A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37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8" name="Oval 56">
                  <a:extLst>
                    <a:ext uri="{FF2B5EF4-FFF2-40B4-BE49-F238E27FC236}">
                      <a16:creationId xmlns:a16="http://schemas.microsoft.com/office/drawing/2014/main" id="{86E96C63-B1DC-4179-870D-F7CEB5BB59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379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9" name="Oval 57">
                  <a:extLst>
                    <a:ext uri="{FF2B5EF4-FFF2-40B4-BE49-F238E27FC236}">
                      <a16:creationId xmlns:a16="http://schemas.microsoft.com/office/drawing/2014/main" id="{154AAB31-9AF0-4DCA-9C15-7640634749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379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0" name="Oval 58">
                  <a:extLst>
                    <a:ext uri="{FF2B5EF4-FFF2-40B4-BE49-F238E27FC236}">
                      <a16:creationId xmlns:a16="http://schemas.microsoft.com/office/drawing/2014/main" id="{294A972F-5C6E-41BE-9A8D-41C27014F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379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1" name="Oval 59">
                  <a:extLst>
                    <a:ext uri="{FF2B5EF4-FFF2-40B4-BE49-F238E27FC236}">
                      <a16:creationId xmlns:a16="http://schemas.microsoft.com/office/drawing/2014/main" id="{6D7B02A8-2ECE-4B3E-BFA8-1E2A7EEE8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" name="Oval 60">
                  <a:extLst>
                    <a:ext uri="{FF2B5EF4-FFF2-40B4-BE49-F238E27FC236}">
                      <a16:creationId xmlns:a16="http://schemas.microsoft.com/office/drawing/2014/main" id="{A5647992-404A-48D1-BFA6-597162859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" name="Oval 61">
                  <a:extLst>
                    <a:ext uri="{FF2B5EF4-FFF2-40B4-BE49-F238E27FC236}">
                      <a16:creationId xmlns:a16="http://schemas.microsoft.com/office/drawing/2014/main" id="{45D5BE21-52F6-4DAE-91B6-8C19991C1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4" name="Oval 62">
                  <a:extLst>
                    <a:ext uri="{FF2B5EF4-FFF2-40B4-BE49-F238E27FC236}">
                      <a16:creationId xmlns:a16="http://schemas.microsoft.com/office/drawing/2014/main" id="{4B5169C7-41E3-43CD-BD54-2ACE84B80C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50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5" name="Oval 63">
                  <a:extLst>
                    <a:ext uri="{FF2B5EF4-FFF2-40B4-BE49-F238E27FC236}">
                      <a16:creationId xmlns:a16="http://schemas.microsoft.com/office/drawing/2014/main" id="{087B2F4C-238C-4258-B08C-F86A1B1E73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6" name="Oval 64">
                  <a:extLst>
                    <a:ext uri="{FF2B5EF4-FFF2-40B4-BE49-F238E27FC236}">
                      <a16:creationId xmlns:a16="http://schemas.microsoft.com/office/drawing/2014/main" id="{3AD2EADE-2740-45EA-AD2F-2235A1523F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50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7" name="Oval 65">
                  <a:extLst>
                    <a:ext uri="{FF2B5EF4-FFF2-40B4-BE49-F238E27FC236}">
                      <a16:creationId xmlns:a16="http://schemas.microsoft.com/office/drawing/2014/main" id="{44764ECD-9260-4134-875A-A5BB7242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8" name="Oval 66">
                  <a:extLst>
                    <a:ext uri="{FF2B5EF4-FFF2-40B4-BE49-F238E27FC236}">
                      <a16:creationId xmlns:a16="http://schemas.microsoft.com/office/drawing/2014/main" id="{3282B926-83DD-49B9-AD7B-E75B30BC25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50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9" name="Oval 67">
                  <a:extLst>
                    <a:ext uri="{FF2B5EF4-FFF2-40B4-BE49-F238E27FC236}">
                      <a16:creationId xmlns:a16="http://schemas.microsoft.com/office/drawing/2014/main" id="{B0A32ABE-B6EC-4332-BCFB-2D7F5F5E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0" name="Oval 68">
                  <a:extLst>
                    <a:ext uri="{FF2B5EF4-FFF2-40B4-BE49-F238E27FC236}">
                      <a16:creationId xmlns:a16="http://schemas.microsoft.com/office/drawing/2014/main" id="{8853DD41-7951-469B-B1C0-08B28340D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1" name="Oval 69">
                  <a:extLst>
                    <a:ext uri="{FF2B5EF4-FFF2-40B4-BE49-F238E27FC236}">
                      <a16:creationId xmlns:a16="http://schemas.microsoft.com/office/drawing/2014/main" id="{CCE9260A-BD9D-49D2-A254-D517DCE9A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2" name="Oval 70">
                  <a:extLst>
                    <a:ext uri="{FF2B5EF4-FFF2-40B4-BE49-F238E27FC236}">
                      <a16:creationId xmlns:a16="http://schemas.microsoft.com/office/drawing/2014/main" id="{9637DF59-CA25-4ACA-88D0-99141B314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3" name="Oval 71">
                  <a:extLst>
                    <a:ext uri="{FF2B5EF4-FFF2-40B4-BE49-F238E27FC236}">
                      <a16:creationId xmlns:a16="http://schemas.microsoft.com/office/drawing/2014/main" id="{4380718C-90FE-42BB-96AF-76F8E5FE7C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50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4" name="Oval 72">
                  <a:extLst>
                    <a:ext uri="{FF2B5EF4-FFF2-40B4-BE49-F238E27FC236}">
                      <a16:creationId xmlns:a16="http://schemas.microsoft.com/office/drawing/2014/main" id="{4312244D-0EF1-4BB4-90C5-F381E30D7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5" name="Oval 73">
                  <a:extLst>
                    <a:ext uri="{FF2B5EF4-FFF2-40B4-BE49-F238E27FC236}">
                      <a16:creationId xmlns:a16="http://schemas.microsoft.com/office/drawing/2014/main" id="{50FD8FD7-6E65-4A53-AC73-49B0695C85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50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6" name="Oval 74">
                  <a:extLst>
                    <a:ext uri="{FF2B5EF4-FFF2-40B4-BE49-F238E27FC236}">
                      <a16:creationId xmlns:a16="http://schemas.microsoft.com/office/drawing/2014/main" id="{C26F33A2-9561-427B-ABF0-EB01E9BD19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50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7" name="Oval 75">
                  <a:extLst>
                    <a:ext uri="{FF2B5EF4-FFF2-40B4-BE49-F238E27FC236}">
                      <a16:creationId xmlns:a16="http://schemas.microsoft.com/office/drawing/2014/main" id="{A1EA888E-5272-4984-8C0B-19DE855C4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50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" name="Oval 76">
                  <a:extLst>
                    <a:ext uri="{FF2B5EF4-FFF2-40B4-BE49-F238E27FC236}">
                      <a16:creationId xmlns:a16="http://schemas.microsoft.com/office/drawing/2014/main" id="{71FA3B3A-F554-4ED6-9DD5-D09C8F749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50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" name="Oval 77">
                  <a:extLst>
                    <a:ext uri="{FF2B5EF4-FFF2-40B4-BE49-F238E27FC236}">
                      <a16:creationId xmlns:a16="http://schemas.microsoft.com/office/drawing/2014/main" id="{A0C3D578-69E5-41A3-8F5A-3229DC10F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" name="Oval 78">
                  <a:extLst>
                    <a:ext uri="{FF2B5EF4-FFF2-40B4-BE49-F238E27FC236}">
                      <a16:creationId xmlns:a16="http://schemas.microsoft.com/office/drawing/2014/main" id="{74EABEF0-1E19-482A-A64E-67F941BC3C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" name="Oval 79">
                  <a:extLst>
                    <a:ext uri="{FF2B5EF4-FFF2-40B4-BE49-F238E27FC236}">
                      <a16:creationId xmlns:a16="http://schemas.microsoft.com/office/drawing/2014/main" id="{06E1C6AD-9581-4ADE-8C9F-F1A5AE3918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" name="Oval 80">
                  <a:extLst>
                    <a:ext uri="{FF2B5EF4-FFF2-40B4-BE49-F238E27FC236}">
                      <a16:creationId xmlns:a16="http://schemas.microsoft.com/office/drawing/2014/main" id="{6875D688-92A3-4932-9BE6-6AA9FA2005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62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3" name="Oval 81">
                  <a:extLst>
                    <a:ext uri="{FF2B5EF4-FFF2-40B4-BE49-F238E27FC236}">
                      <a16:creationId xmlns:a16="http://schemas.microsoft.com/office/drawing/2014/main" id="{50B84F0D-AAFC-4D92-B238-8A8FF79F10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" name="Oval 82">
                  <a:extLst>
                    <a:ext uri="{FF2B5EF4-FFF2-40B4-BE49-F238E27FC236}">
                      <a16:creationId xmlns:a16="http://schemas.microsoft.com/office/drawing/2014/main" id="{34C699E1-B479-45EC-8A09-E27D168E6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62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" name="Oval 83">
                  <a:extLst>
                    <a:ext uri="{FF2B5EF4-FFF2-40B4-BE49-F238E27FC236}">
                      <a16:creationId xmlns:a16="http://schemas.microsoft.com/office/drawing/2014/main" id="{1BBB6EC4-1329-4077-8200-AF7F4673E0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" name="Oval 84">
                  <a:extLst>
                    <a:ext uri="{FF2B5EF4-FFF2-40B4-BE49-F238E27FC236}">
                      <a16:creationId xmlns:a16="http://schemas.microsoft.com/office/drawing/2014/main" id="{3C40AC8C-0E87-4E93-938D-1A033F1726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2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" name="Oval 85">
                  <a:extLst>
                    <a:ext uri="{FF2B5EF4-FFF2-40B4-BE49-F238E27FC236}">
                      <a16:creationId xmlns:a16="http://schemas.microsoft.com/office/drawing/2014/main" id="{879C43F4-69AA-4F68-9C6C-F53C6052D2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" name="Oval 86">
                  <a:extLst>
                    <a:ext uri="{FF2B5EF4-FFF2-40B4-BE49-F238E27FC236}">
                      <a16:creationId xmlns:a16="http://schemas.microsoft.com/office/drawing/2014/main" id="{DD669594-2507-4EBC-8DC4-7DA6A885B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" name="Oval 87">
                  <a:extLst>
                    <a:ext uri="{FF2B5EF4-FFF2-40B4-BE49-F238E27FC236}">
                      <a16:creationId xmlns:a16="http://schemas.microsoft.com/office/drawing/2014/main" id="{9C919008-E21C-4FB9-921B-79426395E2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" name="Oval 88">
                  <a:extLst>
                    <a:ext uri="{FF2B5EF4-FFF2-40B4-BE49-F238E27FC236}">
                      <a16:creationId xmlns:a16="http://schemas.microsoft.com/office/drawing/2014/main" id="{4996C468-236B-46FD-AE6B-4C17168DE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" name="Oval 89">
                  <a:extLst>
                    <a:ext uri="{FF2B5EF4-FFF2-40B4-BE49-F238E27FC236}">
                      <a16:creationId xmlns:a16="http://schemas.microsoft.com/office/drawing/2014/main" id="{25E31419-9238-449A-8BB6-5FEC4C1B2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621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" name="Oval 90">
                  <a:extLst>
                    <a:ext uri="{FF2B5EF4-FFF2-40B4-BE49-F238E27FC236}">
                      <a16:creationId xmlns:a16="http://schemas.microsoft.com/office/drawing/2014/main" id="{27FFD769-6C53-458C-A7B7-F0DD8268B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" name="Oval 91">
                  <a:extLst>
                    <a:ext uri="{FF2B5EF4-FFF2-40B4-BE49-F238E27FC236}">
                      <a16:creationId xmlns:a16="http://schemas.microsoft.com/office/drawing/2014/main" id="{A7CAB447-AB2F-4E8A-B47A-54E96ECB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62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" name="Oval 92">
                  <a:extLst>
                    <a:ext uri="{FF2B5EF4-FFF2-40B4-BE49-F238E27FC236}">
                      <a16:creationId xmlns:a16="http://schemas.microsoft.com/office/drawing/2014/main" id="{19FF4B26-3D1E-4FBC-9E96-0DE435F301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621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" name="Oval 93">
                  <a:extLst>
                    <a:ext uri="{FF2B5EF4-FFF2-40B4-BE49-F238E27FC236}">
                      <a16:creationId xmlns:a16="http://schemas.microsoft.com/office/drawing/2014/main" id="{F1191DFC-20DE-4822-9792-31428C8867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621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" name="Oval 94">
                  <a:extLst>
                    <a:ext uri="{FF2B5EF4-FFF2-40B4-BE49-F238E27FC236}">
                      <a16:creationId xmlns:a16="http://schemas.microsoft.com/office/drawing/2014/main" id="{EA44F24D-FEAC-4297-9AA6-D8E2C1884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621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" name="Oval 95">
                  <a:extLst>
                    <a:ext uri="{FF2B5EF4-FFF2-40B4-BE49-F238E27FC236}">
                      <a16:creationId xmlns:a16="http://schemas.microsoft.com/office/drawing/2014/main" id="{E49E7169-E9D6-42FF-BD6A-68B5440BB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" name="Oval 96">
                  <a:extLst>
                    <a:ext uri="{FF2B5EF4-FFF2-40B4-BE49-F238E27FC236}">
                      <a16:creationId xmlns:a16="http://schemas.microsoft.com/office/drawing/2014/main" id="{84266B37-C951-43C9-B4DD-003326FE7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" name="Oval 97">
                  <a:extLst>
                    <a:ext uri="{FF2B5EF4-FFF2-40B4-BE49-F238E27FC236}">
                      <a16:creationId xmlns:a16="http://schemas.microsoft.com/office/drawing/2014/main" id="{8B03FB8B-C840-451D-A3F6-01B51A9F81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" name="Oval 98">
                  <a:extLst>
                    <a:ext uri="{FF2B5EF4-FFF2-40B4-BE49-F238E27FC236}">
                      <a16:creationId xmlns:a16="http://schemas.microsoft.com/office/drawing/2014/main" id="{8749BCED-A5B1-4208-B84C-823FEF324D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743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" name="Oval 99">
                  <a:extLst>
                    <a:ext uri="{FF2B5EF4-FFF2-40B4-BE49-F238E27FC236}">
                      <a16:creationId xmlns:a16="http://schemas.microsoft.com/office/drawing/2014/main" id="{BAB5F0DF-6311-48C8-970F-3ACB50A4A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" name="Oval 100">
                  <a:extLst>
                    <a:ext uri="{FF2B5EF4-FFF2-40B4-BE49-F238E27FC236}">
                      <a16:creationId xmlns:a16="http://schemas.microsoft.com/office/drawing/2014/main" id="{960BF736-FE88-4C65-95AE-2F7F0F6DD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743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" name="Oval 101">
                  <a:extLst>
                    <a:ext uri="{FF2B5EF4-FFF2-40B4-BE49-F238E27FC236}">
                      <a16:creationId xmlns:a16="http://schemas.microsoft.com/office/drawing/2014/main" id="{AE4D6D78-E83C-4272-BD0D-43B10027AF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4" name="Oval 102">
                  <a:extLst>
                    <a:ext uri="{FF2B5EF4-FFF2-40B4-BE49-F238E27FC236}">
                      <a16:creationId xmlns:a16="http://schemas.microsoft.com/office/drawing/2014/main" id="{91EC2551-F3DE-436D-B14C-AC6B7A446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743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5" name="Oval 103">
                  <a:extLst>
                    <a:ext uri="{FF2B5EF4-FFF2-40B4-BE49-F238E27FC236}">
                      <a16:creationId xmlns:a16="http://schemas.microsoft.com/office/drawing/2014/main" id="{C82ADEF5-DAA2-404E-84E7-3709E7BD7F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6" name="Oval 104">
                  <a:extLst>
                    <a:ext uri="{FF2B5EF4-FFF2-40B4-BE49-F238E27FC236}">
                      <a16:creationId xmlns:a16="http://schemas.microsoft.com/office/drawing/2014/main" id="{4E83BAED-28DC-4FBB-B060-4E9EDECEC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7" name="Oval 105">
                  <a:extLst>
                    <a:ext uri="{FF2B5EF4-FFF2-40B4-BE49-F238E27FC236}">
                      <a16:creationId xmlns:a16="http://schemas.microsoft.com/office/drawing/2014/main" id="{F3132D9D-46CE-4408-89D0-D39F2CEC4B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8" name="Oval 106">
                  <a:extLst>
                    <a:ext uri="{FF2B5EF4-FFF2-40B4-BE49-F238E27FC236}">
                      <a16:creationId xmlns:a16="http://schemas.microsoft.com/office/drawing/2014/main" id="{A090ADAA-0881-44EF-8792-49C94D477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9" name="Oval 107">
                  <a:extLst>
                    <a:ext uri="{FF2B5EF4-FFF2-40B4-BE49-F238E27FC236}">
                      <a16:creationId xmlns:a16="http://schemas.microsoft.com/office/drawing/2014/main" id="{C2D3462C-8457-4768-B955-DD2424DE4B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743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0" name="Oval 108">
                  <a:extLst>
                    <a:ext uri="{FF2B5EF4-FFF2-40B4-BE49-F238E27FC236}">
                      <a16:creationId xmlns:a16="http://schemas.microsoft.com/office/drawing/2014/main" id="{498A1046-C24C-418E-AA6D-0BE222D7AC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1" name="Oval 109">
                  <a:extLst>
                    <a:ext uri="{FF2B5EF4-FFF2-40B4-BE49-F238E27FC236}">
                      <a16:creationId xmlns:a16="http://schemas.microsoft.com/office/drawing/2014/main" id="{2A1F9CB8-28BB-4AB0-A7AB-AA46ADB01F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743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2" name="Oval 110">
                  <a:extLst>
                    <a:ext uri="{FF2B5EF4-FFF2-40B4-BE49-F238E27FC236}">
                      <a16:creationId xmlns:a16="http://schemas.microsoft.com/office/drawing/2014/main" id="{0925D140-E49F-40EA-819F-9E8D9FD66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743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3" name="Oval 111">
                  <a:extLst>
                    <a:ext uri="{FF2B5EF4-FFF2-40B4-BE49-F238E27FC236}">
                      <a16:creationId xmlns:a16="http://schemas.microsoft.com/office/drawing/2014/main" id="{54AFA9B0-5494-4043-94A5-2AB43229BA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743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4" name="Oval 112">
                  <a:extLst>
                    <a:ext uri="{FF2B5EF4-FFF2-40B4-BE49-F238E27FC236}">
                      <a16:creationId xmlns:a16="http://schemas.microsoft.com/office/drawing/2014/main" id="{A2E76D2D-3F0F-4B7A-87DA-EA28AD4E2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743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5" name="Oval 113">
                  <a:extLst>
                    <a:ext uri="{FF2B5EF4-FFF2-40B4-BE49-F238E27FC236}">
                      <a16:creationId xmlns:a16="http://schemas.microsoft.com/office/drawing/2014/main" id="{33775E43-00DA-475C-A833-6C840D6245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6" name="Oval 114">
                  <a:extLst>
                    <a:ext uri="{FF2B5EF4-FFF2-40B4-BE49-F238E27FC236}">
                      <a16:creationId xmlns:a16="http://schemas.microsoft.com/office/drawing/2014/main" id="{55A0FBAD-528D-4678-B12A-C3032EA74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7" name="Oval 115">
                  <a:extLst>
                    <a:ext uri="{FF2B5EF4-FFF2-40B4-BE49-F238E27FC236}">
                      <a16:creationId xmlns:a16="http://schemas.microsoft.com/office/drawing/2014/main" id="{6E6DA2B5-964C-4965-A2A2-B8D83A199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8" name="Oval 116">
                  <a:extLst>
                    <a:ext uri="{FF2B5EF4-FFF2-40B4-BE49-F238E27FC236}">
                      <a16:creationId xmlns:a16="http://schemas.microsoft.com/office/drawing/2014/main" id="{B1891F61-3105-4FAD-91EB-8B2BA2749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864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9" name="Oval 117">
                  <a:extLst>
                    <a:ext uri="{FF2B5EF4-FFF2-40B4-BE49-F238E27FC236}">
                      <a16:creationId xmlns:a16="http://schemas.microsoft.com/office/drawing/2014/main" id="{83D2F212-18E2-48D4-958D-836E6A118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0" name="Oval 118">
                  <a:extLst>
                    <a:ext uri="{FF2B5EF4-FFF2-40B4-BE49-F238E27FC236}">
                      <a16:creationId xmlns:a16="http://schemas.microsoft.com/office/drawing/2014/main" id="{822DF9BF-1A8F-427E-8F1B-452A089080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864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1" name="Oval 119">
                  <a:extLst>
                    <a:ext uri="{FF2B5EF4-FFF2-40B4-BE49-F238E27FC236}">
                      <a16:creationId xmlns:a16="http://schemas.microsoft.com/office/drawing/2014/main" id="{255F3A9A-5510-436C-AB80-06DCE2ECF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2" name="Oval 120">
                  <a:extLst>
                    <a:ext uri="{FF2B5EF4-FFF2-40B4-BE49-F238E27FC236}">
                      <a16:creationId xmlns:a16="http://schemas.microsoft.com/office/drawing/2014/main" id="{F2F6D65E-B136-4530-A5DF-B71254ABC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864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3" name="Oval 121">
                  <a:extLst>
                    <a:ext uri="{FF2B5EF4-FFF2-40B4-BE49-F238E27FC236}">
                      <a16:creationId xmlns:a16="http://schemas.microsoft.com/office/drawing/2014/main" id="{BCC47698-ECF6-4097-A138-FEA04E4E0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4" name="Oval 122">
                  <a:extLst>
                    <a:ext uri="{FF2B5EF4-FFF2-40B4-BE49-F238E27FC236}">
                      <a16:creationId xmlns:a16="http://schemas.microsoft.com/office/drawing/2014/main" id="{193D28E2-BF5D-41C6-BF59-607CD27AED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5" name="Oval 123">
                  <a:extLst>
                    <a:ext uri="{FF2B5EF4-FFF2-40B4-BE49-F238E27FC236}">
                      <a16:creationId xmlns:a16="http://schemas.microsoft.com/office/drawing/2014/main" id="{3EE91320-4C25-4EDC-AB2C-D0775FA1B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6" name="Oval 124">
                  <a:extLst>
                    <a:ext uri="{FF2B5EF4-FFF2-40B4-BE49-F238E27FC236}">
                      <a16:creationId xmlns:a16="http://schemas.microsoft.com/office/drawing/2014/main" id="{3278C1C2-EEB3-419D-B2E6-F494A5B702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7" name="Oval 125">
                  <a:extLst>
                    <a:ext uri="{FF2B5EF4-FFF2-40B4-BE49-F238E27FC236}">
                      <a16:creationId xmlns:a16="http://schemas.microsoft.com/office/drawing/2014/main" id="{4CF2F7ED-134E-41E4-9899-371AF0EB3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864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8" name="Oval 126">
                  <a:extLst>
                    <a:ext uri="{FF2B5EF4-FFF2-40B4-BE49-F238E27FC236}">
                      <a16:creationId xmlns:a16="http://schemas.microsoft.com/office/drawing/2014/main" id="{4E9FE052-14CA-4497-924D-7B0CA8EF5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9" name="Oval 127">
                  <a:extLst>
                    <a:ext uri="{FF2B5EF4-FFF2-40B4-BE49-F238E27FC236}">
                      <a16:creationId xmlns:a16="http://schemas.microsoft.com/office/drawing/2014/main" id="{3B41E779-6BB0-4E6D-8270-24FA307E5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864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0" name="Oval 128">
                  <a:extLst>
                    <a:ext uri="{FF2B5EF4-FFF2-40B4-BE49-F238E27FC236}">
                      <a16:creationId xmlns:a16="http://schemas.microsoft.com/office/drawing/2014/main" id="{DD1951AD-FD6B-4CCD-A214-DBD8A7823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864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1" name="Oval 129">
                  <a:extLst>
                    <a:ext uri="{FF2B5EF4-FFF2-40B4-BE49-F238E27FC236}">
                      <a16:creationId xmlns:a16="http://schemas.microsoft.com/office/drawing/2014/main" id="{BB17CF10-9186-42EB-AD5F-BFFBEFDFAC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864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2" name="Oval 130">
                  <a:extLst>
                    <a:ext uri="{FF2B5EF4-FFF2-40B4-BE49-F238E27FC236}">
                      <a16:creationId xmlns:a16="http://schemas.microsoft.com/office/drawing/2014/main" id="{1703C1E6-3BD8-49FB-BE4E-7C2DFBABD4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864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3" name="Oval 131">
                  <a:extLst>
                    <a:ext uri="{FF2B5EF4-FFF2-40B4-BE49-F238E27FC236}">
                      <a16:creationId xmlns:a16="http://schemas.microsoft.com/office/drawing/2014/main" id="{3AECDBD5-ED06-41E4-85FD-D652FC6776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" name="Oval 132">
                  <a:extLst>
                    <a:ext uri="{FF2B5EF4-FFF2-40B4-BE49-F238E27FC236}">
                      <a16:creationId xmlns:a16="http://schemas.microsoft.com/office/drawing/2014/main" id="{17A4B2EE-B6D7-4484-8D45-78A63C627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" name="Oval 133">
                  <a:extLst>
                    <a:ext uri="{FF2B5EF4-FFF2-40B4-BE49-F238E27FC236}">
                      <a16:creationId xmlns:a16="http://schemas.microsoft.com/office/drawing/2014/main" id="{9C09BEA9-0C95-4861-BDBA-D20822CDD0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6" name="Oval 134">
                  <a:extLst>
                    <a:ext uri="{FF2B5EF4-FFF2-40B4-BE49-F238E27FC236}">
                      <a16:creationId xmlns:a16="http://schemas.microsoft.com/office/drawing/2014/main" id="{02D5035C-CA5D-41C4-9BE6-EFEE133D47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1986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7" name="Oval 135">
                  <a:extLst>
                    <a:ext uri="{FF2B5EF4-FFF2-40B4-BE49-F238E27FC236}">
                      <a16:creationId xmlns:a16="http://schemas.microsoft.com/office/drawing/2014/main" id="{1C446792-9FE1-45F1-908C-78812F2DD1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8" name="Oval 136">
                  <a:extLst>
                    <a:ext uri="{FF2B5EF4-FFF2-40B4-BE49-F238E27FC236}">
                      <a16:creationId xmlns:a16="http://schemas.microsoft.com/office/drawing/2014/main" id="{DB72FC94-8596-450D-8212-CC6566F7B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1986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9" name="Oval 137">
                  <a:extLst>
                    <a:ext uri="{FF2B5EF4-FFF2-40B4-BE49-F238E27FC236}">
                      <a16:creationId xmlns:a16="http://schemas.microsoft.com/office/drawing/2014/main" id="{5804ED39-62AF-43D1-A9AE-DEBC5FE377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0" name="Oval 138">
                  <a:extLst>
                    <a:ext uri="{FF2B5EF4-FFF2-40B4-BE49-F238E27FC236}">
                      <a16:creationId xmlns:a16="http://schemas.microsoft.com/office/drawing/2014/main" id="{E6D703ED-3AAF-4151-8FEB-622C7F1029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986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1" name="Oval 139">
                  <a:extLst>
                    <a:ext uri="{FF2B5EF4-FFF2-40B4-BE49-F238E27FC236}">
                      <a16:creationId xmlns:a16="http://schemas.microsoft.com/office/drawing/2014/main" id="{9F240CF7-61BC-4D12-BA7F-F1DCE2C0D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2" name="Oval 140">
                  <a:extLst>
                    <a:ext uri="{FF2B5EF4-FFF2-40B4-BE49-F238E27FC236}">
                      <a16:creationId xmlns:a16="http://schemas.microsoft.com/office/drawing/2014/main" id="{0D3951C9-96F4-4757-8B75-A0A27B0AED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3" name="Oval 141">
                  <a:extLst>
                    <a:ext uri="{FF2B5EF4-FFF2-40B4-BE49-F238E27FC236}">
                      <a16:creationId xmlns:a16="http://schemas.microsoft.com/office/drawing/2014/main" id="{A9F505F3-379B-41AF-A48E-B4DF54225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4" name="Oval 142">
                  <a:extLst>
                    <a:ext uri="{FF2B5EF4-FFF2-40B4-BE49-F238E27FC236}">
                      <a16:creationId xmlns:a16="http://schemas.microsoft.com/office/drawing/2014/main" id="{C6A9EF08-C442-4705-B35A-881FA38F2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5" name="Oval 143">
                  <a:extLst>
                    <a:ext uri="{FF2B5EF4-FFF2-40B4-BE49-F238E27FC236}">
                      <a16:creationId xmlns:a16="http://schemas.microsoft.com/office/drawing/2014/main" id="{1C980134-DCBC-47EB-A0E8-7BA391118C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1986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6" name="Oval 144">
                  <a:extLst>
                    <a:ext uri="{FF2B5EF4-FFF2-40B4-BE49-F238E27FC236}">
                      <a16:creationId xmlns:a16="http://schemas.microsoft.com/office/drawing/2014/main" id="{D1A4B114-DD0B-4C01-B307-E71B284AED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7" name="Oval 145">
                  <a:extLst>
                    <a:ext uri="{FF2B5EF4-FFF2-40B4-BE49-F238E27FC236}">
                      <a16:creationId xmlns:a16="http://schemas.microsoft.com/office/drawing/2014/main" id="{9F77517C-A820-4CB2-AF3D-760714CF5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1986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8" name="Oval 146">
                  <a:extLst>
                    <a:ext uri="{FF2B5EF4-FFF2-40B4-BE49-F238E27FC236}">
                      <a16:creationId xmlns:a16="http://schemas.microsoft.com/office/drawing/2014/main" id="{F3388B4A-1AF5-4460-B2CE-C67BAB76F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1986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9" name="Oval 147">
                  <a:extLst>
                    <a:ext uri="{FF2B5EF4-FFF2-40B4-BE49-F238E27FC236}">
                      <a16:creationId xmlns:a16="http://schemas.microsoft.com/office/drawing/2014/main" id="{C6B9098C-EF5C-4EF4-8E8F-71740398D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1986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0" name="Oval 148">
                  <a:extLst>
                    <a:ext uri="{FF2B5EF4-FFF2-40B4-BE49-F238E27FC236}">
                      <a16:creationId xmlns:a16="http://schemas.microsoft.com/office/drawing/2014/main" id="{EEBCD4B1-FF16-45BF-88BD-62C772BAF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1986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Oval 149">
                  <a:extLst>
                    <a:ext uri="{FF2B5EF4-FFF2-40B4-BE49-F238E27FC236}">
                      <a16:creationId xmlns:a16="http://schemas.microsoft.com/office/drawing/2014/main" id="{8A58930F-EB96-4CFB-93FE-9E97E04753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2" name="Oval 150">
                  <a:extLst>
                    <a:ext uri="{FF2B5EF4-FFF2-40B4-BE49-F238E27FC236}">
                      <a16:creationId xmlns:a16="http://schemas.microsoft.com/office/drawing/2014/main" id="{3885D20A-D8EB-499C-A6FF-A216A35C0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Oval 151">
                  <a:extLst>
                    <a:ext uri="{FF2B5EF4-FFF2-40B4-BE49-F238E27FC236}">
                      <a16:creationId xmlns:a16="http://schemas.microsoft.com/office/drawing/2014/main" id="{FD9BA250-A030-4CDD-BA00-81C575242C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4" name="Oval 152">
                  <a:extLst>
                    <a:ext uri="{FF2B5EF4-FFF2-40B4-BE49-F238E27FC236}">
                      <a16:creationId xmlns:a16="http://schemas.microsoft.com/office/drawing/2014/main" id="{7EC00BEB-8EBF-4373-B780-6C70C7BD36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2106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5" name="Oval 153">
                  <a:extLst>
                    <a:ext uri="{FF2B5EF4-FFF2-40B4-BE49-F238E27FC236}">
                      <a16:creationId xmlns:a16="http://schemas.microsoft.com/office/drawing/2014/main" id="{F81CF1D0-0268-41DD-AE76-85B6EBA0F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6" name="Oval 154">
                  <a:extLst>
                    <a:ext uri="{FF2B5EF4-FFF2-40B4-BE49-F238E27FC236}">
                      <a16:creationId xmlns:a16="http://schemas.microsoft.com/office/drawing/2014/main" id="{F6851736-CA4B-49D7-B5DD-5F14A34E33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2106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" name="Oval 155">
                  <a:extLst>
                    <a:ext uri="{FF2B5EF4-FFF2-40B4-BE49-F238E27FC236}">
                      <a16:creationId xmlns:a16="http://schemas.microsoft.com/office/drawing/2014/main" id="{BF57D2B8-9376-4B4E-9CBC-7BDA956F4A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" name="Oval 156">
                  <a:extLst>
                    <a:ext uri="{FF2B5EF4-FFF2-40B4-BE49-F238E27FC236}">
                      <a16:creationId xmlns:a16="http://schemas.microsoft.com/office/drawing/2014/main" id="{F1F6C4AF-1B36-4F1A-B01D-D038B810E8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2106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" name="Oval 157">
                  <a:extLst>
                    <a:ext uri="{FF2B5EF4-FFF2-40B4-BE49-F238E27FC236}">
                      <a16:creationId xmlns:a16="http://schemas.microsoft.com/office/drawing/2014/main" id="{244F0D93-B863-47D1-BB38-50B7637195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0" name="Oval 158">
                  <a:extLst>
                    <a:ext uri="{FF2B5EF4-FFF2-40B4-BE49-F238E27FC236}">
                      <a16:creationId xmlns:a16="http://schemas.microsoft.com/office/drawing/2014/main" id="{05AC2CD0-967E-4E3F-BC37-C174F1EEFC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1" name="Oval 159">
                  <a:extLst>
                    <a:ext uri="{FF2B5EF4-FFF2-40B4-BE49-F238E27FC236}">
                      <a16:creationId xmlns:a16="http://schemas.microsoft.com/office/drawing/2014/main" id="{415BDEAE-AE86-418C-8E1B-0817FAD4D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" name="Oval 160">
                  <a:extLst>
                    <a:ext uri="{FF2B5EF4-FFF2-40B4-BE49-F238E27FC236}">
                      <a16:creationId xmlns:a16="http://schemas.microsoft.com/office/drawing/2014/main" id="{EA55ECF7-31A9-4C14-8FC2-BE0D2BBEEC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3" name="Oval 161">
                  <a:extLst>
                    <a:ext uri="{FF2B5EF4-FFF2-40B4-BE49-F238E27FC236}">
                      <a16:creationId xmlns:a16="http://schemas.microsoft.com/office/drawing/2014/main" id="{898847C4-AAA2-4422-8A1F-9FEB5F756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2106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" name="Oval 162">
                  <a:extLst>
                    <a:ext uri="{FF2B5EF4-FFF2-40B4-BE49-F238E27FC236}">
                      <a16:creationId xmlns:a16="http://schemas.microsoft.com/office/drawing/2014/main" id="{65901ECB-CF64-4EEC-AA6C-304B9F568E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" name="Oval 163">
                  <a:extLst>
                    <a:ext uri="{FF2B5EF4-FFF2-40B4-BE49-F238E27FC236}">
                      <a16:creationId xmlns:a16="http://schemas.microsoft.com/office/drawing/2014/main" id="{8FE67040-DB72-4B21-8435-242FCC844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2106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" name="Oval 164">
                  <a:extLst>
                    <a:ext uri="{FF2B5EF4-FFF2-40B4-BE49-F238E27FC236}">
                      <a16:creationId xmlns:a16="http://schemas.microsoft.com/office/drawing/2014/main" id="{32E14F6B-1041-418C-B9D5-3F4761375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2106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" name="Oval 165">
                  <a:extLst>
                    <a:ext uri="{FF2B5EF4-FFF2-40B4-BE49-F238E27FC236}">
                      <a16:creationId xmlns:a16="http://schemas.microsoft.com/office/drawing/2014/main" id="{E8EA4E57-33DE-41C5-91CE-2CDBB6B6DE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2106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" name="Oval 166">
                  <a:extLst>
                    <a:ext uri="{FF2B5EF4-FFF2-40B4-BE49-F238E27FC236}">
                      <a16:creationId xmlns:a16="http://schemas.microsoft.com/office/drawing/2014/main" id="{C563DCE0-C200-4D59-862D-9E6B33F856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2106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" name="Oval 167">
                  <a:extLst>
                    <a:ext uri="{FF2B5EF4-FFF2-40B4-BE49-F238E27FC236}">
                      <a16:creationId xmlns:a16="http://schemas.microsoft.com/office/drawing/2014/main" id="{5FB3174D-905A-49EE-900B-C1EC1C09F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" name="Oval 168">
                  <a:extLst>
                    <a:ext uri="{FF2B5EF4-FFF2-40B4-BE49-F238E27FC236}">
                      <a16:creationId xmlns:a16="http://schemas.microsoft.com/office/drawing/2014/main" id="{CA05A4D6-4929-4093-943C-41EA171D0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" name="Oval 169">
                  <a:extLst>
                    <a:ext uri="{FF2B5EF4-FFF2-40B4-BE49-F238E27FC236}">
                      <a16:creationId xmlns:a16="http://schemas.microsoft.com/office/drawing/2014/main" id="{7832E8BA-26A5-4DA7-9A37-E80324CFF7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" name="Oval 170">
                  <a:extLst>
                    <a:ext uri="{FF2B5EF4-FFF2-40B4-BE49-F238E27FC236}">
                      <a16:creationId xmlns:a16="http://schemas.microsoft.com/office/drawing/2014/main" id="{4C005313-DEEC-4043-8681-DAF4E0FD4B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2228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3" name="Oval 171">
                  <a:extLst>
                    <a:ext uri="{FF2B5EF4-FFF2-40B4-BE49-F238E27FC236}">
                      <a16:creationId xmlns:a16="http://schemas.microsoft.com/office/drawing/2014/main" id="{68DB026A-A4BA-4D42-9AB5-17AFD9DB2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4" name="Oval 172">
                  <a:extLst>
                    <a:ext uri="{FF2B5EF4-FFF2-40B4-BE49-F238E27FC236}">
                      <a16:creationId xmlns:a16="http://schemas.microsoft.com/office/drawing/2014/main" id="{15237ADB-30FB-4CB7-864A-F3415DE9DA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2228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" name="Oval 173">
                  <a:extLst>
                    <a:ext uri="{FF2B5EF4-FFF2-40B4-BE49-F238E27FC236}">
                      <a16:creationId xmlns:a16="http://schemas.microsoft.com/office/drawing/2014/main" id="{087CEB4F-820F-4D96-828C-9671986B0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6" name="Oval 174">
                  <a:extLst>
                    <a:ext uri="{FF2B5EF4-FFF2-40B4-BE49-F238E27FC236}">
                      <a16:creationId xmlns:a16="http://schemas.microsoft.com/office/drawing/2014/main" id="{09BBF4DA-A940-4704-B7B9-3D6D0DDECD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2228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7" name="Oval 175">
                  <a:extLst>
                    <a:ext uri="{FF2B5EF4-FFF2-40B4-BE49-F238E27FC236}">
                      <a16:creationId xmlns:a16="http://schemas.microsoft.com/office/drawing/2014/main" id="{9F8F41EF-2440-43CD-8734-55794672EB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8" name="Oval 176">
                  <a:extLst>
                    <a:ext uri="{FF2B5EF4-FFF2-40B4-BE49-F238E27FC236}">
                      <a16:creationId xmlns:a16="http://schemas.microsoft.com/office/drawing/2014/main" id="{F0E0E435-98F9-4BEC-A1E7-CB6CB13D98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9" name="Oval 177">
                  <a:extLst>
                    <a:ext uri="{FF2B5EF4-FFF2-40B4-BE49-F238E27FC236}">
                      <a16:creationId xmlns:a16="http://schemas.microsoft.com/office/drawing/2014/main" id="{BE9A9569-3788-4B86-9C17-54D766D34F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0" name="Oval 178">
                  <a:extLst>
                    <a:ext uri="{FF2B5EF4-FFF2-40B4-BE49-F238E27FC236}">
                      <a16:creationId xmlns:a16="http://schemas.microsoft.com/office/drawing/2014/main" id="{008D7FFB-902F-468A-85EE-BB70CDD76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1" name="Oval 179">
                  <a:extLst>
                    <a:ext uri="{FF2B5EF4-FFF2-40B4-BE49-F238E27FC236}">
                      <a16:creationId xmlns:a16="http://schemas.microsoft.com/office/drawing/2014/main" id="{6C49A739-37FF-4C46-8407-190BD9B54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2228"/>
                  <a:ext cx="61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2" name="Oval 180">
                  <a:extLst>
                    <a:ext uri="{FF2B5EF4-FFF2-40B4-BE49-F238E27FC236}">
                      <a16:creationId xmlns:a16="http://schemas.microsoft.com/office/drawing/2014/main" id="{6694C6B2-9729-4ED6-9DA3-3ED12052D5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3" name="Oval 181">
                  <a:extLst>
                    <a:ext uri="{FF2B5EF4-FFF2-40B4-BE49-F238E27FC236}">
                      <a16:creationId xmlns:a16="http://schemas.microsoft.com/office/drawing/2014/main" id="{1411B719-EDC3-4E1C-9767-004246487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2228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4" name="Oval 182">
                  <a:extLst>
                    <a:ext uri="{FF2B5EF4-FFF2-40B4-BE49-F238E27FC236}">
                      <a16:creationId xmlns:a16="http://schemas.microsoft.com/office/drawing/2014/main" id="{AC682CBD-6146-49CF-8B91-D976B42DC9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2228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5" name="Oval 183">
                  <a:extLst>
                    <a:ext uri="{FF2B5EF4-FFF2-40B4-BE49-F238E27FC236}">
                      <a16:creationId xmlns:a16="http://schemas.microsoft.com/office/drawing/2014/main" id="{9FFD031C-6412-4550-90F8-F8A07CF57C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2228"/>
                  <a:ext cx="60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6" name="Oval 184">
                  <a:extLst>
                    <a:ext uri="{FF2B5EF4-FFF2-40B4-BE49-F238E27FC236}">
                      <a16:creationId xmlns:a16="http://schemas.microsoft.com/office/drawing/2014/main" id="{1E6CF84B-0939-4277-B9A0-2F4C74D37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2228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7" name="Oval 185">
                  <a:extLst>
                    <a:ext uri="{FF2B5EF4-FFF2-40B4-BE49-F238E27FC236}">
                      <a16:creationId xmlns:a16="http://schemas.microsoft.com/office/drawing/2014/main" id="{7A962225-2032-45D0-B8B5-5C8B89847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8" name="Oval 186">
                  <a:extLst>
                    <a:ext uri="{FF2B5EF4-FFF2-40B4-BE49-F238E27FC236}">
                      <a16:creationId xmlns:a16="http://schemas.microsoft.com/office/drawing/2014/main" id="{D85E3A66-5777-4C6E-A804-AB7E1BB0A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9" name="Oval 187">
                  <a:extLst>
                    <a:ext uri="{FF2B5EF4-FFF2-40B4-BE49-F238E27FC236}">
                      <a16:creationId xmlns:a16="http://schemas.microsoft.com/office/drawing/2014/main" id="{FCA42361-E94C-4B7D-A35E-BBB1D02EF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0" name="Oval 188">
                  <a:extLst>
                    <a:ext uri="{FF2B5EF4-FFF2-40B4-BE49-F238E27FC236}">
                      <a16:creationId xmlns:a16="http://schemas.microsoft.com/office/drawing/2014/main" id="{EE4BD5CA-E0DC-4F70-82D0-60696C323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" y="2348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1" name="Oval 189">
                  <a:extLst>
                    <a:ext uri="{FF2B5EF4-FFF2-40B4-BE49-F238E27FC236}">
                      <a16:creationId xmlns:a16="http://schemas.microsoft.com/office/drawing/2014/main" id="{7E9A8165-A430-412C-9BEC-FDED9AEDA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2" name="Oval 190">
                  <a:extLst>
                    <a:ext uri="{FF2B5EF4-FFF2-40B4-BE49-F238E27FC236}">
                      <a16:creationId xmlns:a16="http://schemas.microsoft.com/office/drawing/2014/main" id="{ABC2CFA0-D67A-4EAA-B858-6E23A2A25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2348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3" name="Oval 191">
                  <a:extLst>
                    <a:ext uri="{FF2B5EF4-FFF2-40B4-BE49-F238E27FC236}">
                      <a16:creationId xmlns:a16="http://schemas.microsoft.com/office/drawing/2014/main" id="{ECC3AAE8-3BE3-4C49-BD90-EA88EF202C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4" name="Oval 192">
                  <a:extLst>
                    <a:ext uri="{FF2B5EF4-FFF2-40B4-BE49-F238E27FC236}">
                      <a16:creationId xmlns:a16="http://schemas.microsoft.com/office/drawing/2014/main" id="{FDA84859-93CF-41BB-AF9B-0B51B842B2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2348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5" name="Oval 193">
                  <a:extLst>
                    <a:ext uri="{FF2B5EF4-FFF2-40B4-BE49-F238E27FC236}">
                      <a16:creationId xmlns:a16="http://schemas.microsoft.com/office/drawing/2014/main" id="{7C8BEEF2-7DF9-434C-B99B-8F3A5F3C5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6" name="Oval 194">
                  <a:extLst>
                    <a:ext uri="{FF2B5EF4-FFF2-40B4-BE49-F238E27FC236}">
                      <a16:creationId xmlns:a16="http://schemas.microsoft.com/office/drawing/2014/main" id="{AC6A3A13-4230-457A-AB7C-580E89766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7" name="Oval 195">
                  <a:extLst>
                    <a:ext uri="{FF2B5EF4-FFF2-40B4-BE49-F238E27FC236}">
                      <a16:creationId xmlns:a16="http://schemas.microsoft.com/office/drawing/2014/main" id="{50913782-1634-4665-8ECD-AE18C9DEF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8" name="Oval 196">
                  <a:extLst>
                    <a:ext uri="{FF2B5EF4-FFF2-40B4-BE49-F238E27FC236}">
                      <a16:creationId xmlns:a16="http://schemas.microsoft.com/office/drawing/2014/main" id="{1C588AA6-EC74-4F60-9760-FBEDE52E1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9" name="Oval 197">
                  <a:extLst>
                    <a:ext uri="{FF2B5EF4-FFF2-40B4-BE49-F238E27FC236}">
                      <a16:creationId xmlns:a16="http://schemas.microsoft.com/office/drawing/2014/main" id="{EA813680-F0B5-4FDD-902A-474C0FEFAE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2348"/>
                  <a:ext cx="61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0" name="Oval 198">
                  <a:extLst>
                    <a:ext uri="{FF2B5EF4-FFF2-40B4-BE49-F238E27FC236}">
                      <a16:creationId xmlns:a16="http://schemas.microsoft.com/office/drawing/2014/main" id="{6568ADAF-3CA9-4B92-BC41-A83AF1CD2A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8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1" name="Oval 199">
                  <a:extLst>
                    <a:ext uri="{FF2B5EF4-FFF2-40B4-BE49-F238E27FC236}">
                      <a16:creationId xmlns:a16="http://schemas.microsoft.com/office/drawing/2014/main" id="{3A51D7B8-1939-4872-B0D2-81CB0E2B66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" y="2348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2" name="Oval 200">
                  <a:extLst>
                    <a:ext uri="{FF2B5EF4-FFF2-40B4-BE49-F238E27FC236}">
                      <a16:creationId xmlns:a16="http://schemas.microsoft.com/office/drawing/2014/main" id="{E11CFBF8-B954-45BB-A9DD-5A138A730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2348"/>
                  <a:ext cx="63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3" name="Oval 201">
                  <a:extLst>
                    <a:ext uri="{FF2B5EF4-FFF2-40B4-BE49-F238E27FC236}">
                      <a16:creationId xmlns:a16="http://schemas.microsoft.com/office/drawing/2014/main" id="{6E7C5366-7DD6-4986-81B6-C56BB07DB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2348"/>
                  <a:ext cx="60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4" name="Oval 202">
                  <a:extLst>
                    <a:ext uri="{FF2B5EF4-FFF2-40B4-BE49-F238E27FC236}">
                      <a16:creationId xmlns:a16="http://schemas.microsoft.com/office/drawing/2014/main" id="{F6947570-69FC-419E-858B-513186EB24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" y="2348"/>
                  <a:ext cx="62" cy="6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" name="Oval 203">
                  <a:extLst>
                    <a:ext uri="{FF2B5EF4-FFF2-40B4-BE49-F238E27FC236}">
                      <a16:creationId xmlns:a16="http://schemas.microsoft.com/office/drawing/2014/main" id="{7E609CF0-714E-4226-B713-FD34E4A16E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2470"/>
                  <a:ext cx="63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6" name="Oval 204">
                  <a:extLst>
                    <a:ext uri="{FF2B5EF4-FFF2-40B4-BE49-F238E27FC236}">
                      <a16:creationId xmlns:a16="http://schemas.microsoft.com/office/drawing/2014/main" id="{A89749DF-2793-498C-B0FC-EDBEC871B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470"/>
                  <a:ext cx="62" cy="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59" name="Oval 206">
                <a:extLst>
                  <a:ext uri="{FF2B5EF4-FFF2-40B4-BE49-F238E27FC236}">
                    <a16:creationId xmlns:a16="http://schemas.microsoft.com/office/drawing/2014/main" id="{00453A2C-3F5F-4FC4-ADD8-E731CA994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Oval 207">
                <a:extLst>
                  <a:ext uri="{FF2B5EF4-FFF2-40B4-BE49-F238E27FC236}">
                    <a16:creationId xmlns:a16="http://schemas.microsoft.com/office/drawing/2014/main" id="{27979A08-FC24-413F-9174-899510C5E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470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Oval 208">
                <a:extLst>
                  <a:ext uri="{FF2B5EF4-FFF2-40B4-BE49-F238E27FC236}">
                    <a16:creationId xmlns:a16="http://schemas.microsoft.com/office/drawing/2014/main" id="{51792B75-9800-443D-B10D-CFA8317E6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470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Oval 209">
                <a:extLst>
                  <a:ext uri="{FF2B5EF4-FFF2-40B4-BE49-F238E27FC236}">
                    <a16:creationId xmlns:a16="http://schemas.microsoft.com/office/drawing/2014/main" id="{B6051AFE-186C-40B9-9045-B89C9D19D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470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Oval 210">
                <a:extLst>
                  <a:ext uri="{FF2B5EF4-FFF2-40B4-BE49-F238E27FC236}">
                    <a16:creationId xmlns:a16="http://schemas.microsoft.com/office/drawing/2014/main" id="{D62576F8-82E9-4252-9330-89C195882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Oval 211">
                <a:extLst>
                  <a:ext uri="{FF2B5EF4-FFF2-40B4-BE49-F238E27FC236}">
                    <a16:creationId xmlns:a16="http://schemas.microsoft.com/office/drawing/2014/main" id="{7C0791E4-01B0-4840-882C-3C9FB80D9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470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Oval 212">
                <a:extLst>
                  <a:ext uri="{FF2B5EF4-FFF2-40B4-BE49-F238E27FC236}">
                    <a16:creationId xmlns:a16="http://schemas.microsoft.com/office/drawing/2014/main" id="{4F756D00-45CD-43FA-956F-2185797A9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Oval 213">
                <a:extLst>
                  <a:ext uri="{FF2B5EF4-FFF2-40B4-BE49-F238E27FC236}">
                    <a16:creationId xmlns:a16="http://schemas.microsoft.com/office/drawing/2014/main" id="{A89C86FA-6C6C-4D28-A1EB-7203A747C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Oval 214">
                <a:extLst>
                  <a:ext uri="{FF2B5EF4-FFF2-40B4-BE49-F238E27FC236}">
                    <a16:creationId xmlns:a16="http://schemas.microsoft.com/office/drawing/2014/main" id="{8328D575-C558-4F17-B3FB-BC7BF2F9B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Oval 215">
                <a:extLst>
                  <a:ext uri="{FF2B5EF4-FFF2-40B4-BE49-F238E27FC236}">
                    <a16:creationId xmlns:a16="http://schemas.microsoft.com/office/drawing/2014/main" id="{6B394412-8C5C-4475-B27B-2FBF8FFE5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470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Oval 216">
                <a:extLst>
                  <a:ext uri="{FF2B5EF4-FFF2-40B4-BE49-F238E27FC236}">
                    <a16:creationId xmlns:a16="http://schemas.microsoft.com/office/drawing/2014/main" id="{2926DB3E-AEE4-474B-858D-B2D2412E1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470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Oval 217">
                <a:extLst>
                  <a:ext uri="{FF2B5EF4-FFF2-40B4-BE49-F238E27FC236}">
                    <a16:creationId xmlns:a16="http://schemas.microsoft.com/office/drawing/2014/main" id="{EB11BCEC-2147-4EAD-B0B8-DAA42526E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Oval 218">
                <a:extLst>
                  <a:ext uri="{FF2B5EF4-FFF2-40B4-BE49-F238E27FC236}">
                    <a16:creationId xmlns:a16="http://schemas.microsoft.com/office/drawing/2014/main" id="{664E84F0-99C5-47FA-931E-7E5F38372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470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Oval 219">
                <a:extLst>
                  <a:ext uri="{FF2B5EF4-FFF2-40B4-BE49-F238E27FC236}">
                    <a16:creationId xmlns:a16="http://schemas.microsoft.com/office/drawing/2014/main" id="{6995FF43-A128-40A6-8FC4-B134E0A95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470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Oval 220">
                <a:extLst>
                  <a:ext uri="{FF2B5EF4-FFF2-40B4-BE49-F238E27FC236}">
                    <a16:creationId xmlns:a16="http://schemas.microsoft.com/office/drawing/2014/main" id="{BE331012-7A46-4494-8BAC-DA816E955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470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Oval 221">
                <a:extLst>
                  <a:ext uri="{FF2B5EF4-FFF2-40B4-BE49-F238E27FC236}">
                    <a16:creationId xmlns:a16="http://schemas.microsoft.com/office/drawing/2014/main" id="{3D52A443-2E24-4CCC-B9C3-A68531B3F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Oval 222">
                <a:extLst>
                  <a:ext uri="{FF2B5EF4-FFF2-40B4-BE49-F238E27FC236}">
                    <a16:creationId xmlns:a16="http://schemas.microsoft.com/office/drawing/2014/main" id="{7824ED36-0F2B-4C72-BAFC-1657F1C95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Oval 223">
                <a:extLst>
                  <a:ext uri="{FF2B5EF4-FFF2-40B4-BE49-F238E27FC236}">
                    <a16:creationId xmlns:a16="http://schemas.microsoft.com/office/drawing/2014/main" id="{AFE01B85-1FA7-4654-8817-00A003B47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Oval 224">
                <a:extLst>
                  <a:ext uri="{FF2B5EF4-FFF2-40B4-BE49-F238E27FC236}">
                    <a16:creationId xmlns:a16="http://schemas.microsoft.com/office/drawing/2014/main" id="{6ADA54B3-D1C2-4542-ABA4-AB0552644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Oval 225">
                <a:extLst>
                  <a:ext uri="{FF2B5EF4-FFF2-40B4-BE49-F238E27FC236}">
                    <a16:creationId xmlns:a16="http://schemas.microsoft.com/office/drawing/2014/main" id="{4AA75377-9FAC-4CE1-8A35-EC578D75E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59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Oval 226">
                <a:extLst>
                  <a:ext uri="{FF2B5EF4-FFF2-40B4-BE49-F238E27FC236}">
                    <a16:creationId xmlns:a16="http://schemas.microsoft.com/office/drawing/2014/main" id="{623E93EC-9DB7-4A9F-8761-FDD5A6352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Oval 227">
                <a:extLst>
                  <a:ext uri="{FF2B5EF4-FFF2-40B4-BE49-F238E27FC236}">
                    <a16:creationId xmlns:a16="http://schemas.microsoft.com/office/drawing/2014/main" id="{C5DFFF4A-8833-41D3-B730-9C2B01EC3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59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Oval 228">
                <a:extLst>
                  <a:ext uri="{FF2B5EF4-FFF2-40B4-BE49-F238E27FC236}">
                    <a16:creationId xmlns:a16="http://schemas.microsoft.com/office/drawing/2014/main" id="{78823818-64A8-4A73-8823-DD1B0EA86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Oval 229">
                <a:extLst>
                  <a:ext uri="{FF2B5EF4-FFF2-40B4-BE49-F238E27FC236}">
                    <a16:creationId xmlns:a16="http://schemas.microsoft.com/office/drawing/2014/main" id="{9EF84E9E-23BD-4E90-B075-BFC1212E6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59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Oval 230">
                <a:extLst>
                  <a:ext uri="{FF2B5EF4-FFF2-40B4-BE49-F238E27FC236}">
                    <a16:creationId xmlns:a16="http://schemas.microsoft.com/office/drawing/2014/main" id="{27D7CFEF-C4B9-4FDC-86C1-88BEA805D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Oval 231">
                <a:extLst>
                  <a:ext uri="{FF2B5EF4-FFF2-40B4-BE49-F238E27FC236}">
                    <a16:creationId xmlns:a16="http://schemas.microsoft.com/office/drawing/2014/main" id="{D6529E25-4DB6-465D-A7EC-4FA40B7D1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Oval 232">
                <a:extLst>
                  <a:ext uri="{FF2B5EF4-FFF2-40B4-BE49-F238E27FC236}">
                    <a16:creationId xmlns:a16="http://schemas.microsoft.com/office/drawing/2014/main" id="{CA5EA95F-5875-4FFF-8272-2F60837EB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Oval 233">
                <a:extLst>
                  <a:ext uri="{FF2B5EF4-FFF2-40B4-BE49-F238E27FC236}">
                    <a16:creationId xmlns:a16="http://schemas.microsoft.com/office/drawing/2014/main" id="{4536EE9B-FA8A-4FB0-85BA-8736142FC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Oval 234">
                <a:extLst>
                  <a:ext uri="{FF2B5EF4-FFF2-40B4-BE49-F238E27FC236}">
                    <a16:creationId xmlns:a16="http://schemas.microsoft.com/office/drawing/2014/main" id="{C8F15F06-1EE7-4D45-BA8E-F2ACA1300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59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Oval 235">
                <a:extLst>
                  <a:ext uri="{FF2B5EF4-FFF2-40B4-BE49-F238E27FC236}">
                    <a16:creationId xmlns:a16="http://schemas.microsoft.com/office/drawing/2014/main" id="{F0280CD0-9FAE-4E97-998F-A25BC7D0C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Oval 236">
                <a:extLst>
                  <a:ext uri="{FF2B5EF4-FFF2-40B4-BE49-F238E27FC236}">
                    <a16:creationId xmlns:a16="http://schemas.microsoft.com/office/drawing/2014/main" id="{B93FBF14-A728-44E6-8D20-115B7E37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59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Oval 237">
                <a:extLst>
                  <a:ext uri="{FF2B5EF4-FFF2-40B4-BE49-F238E27FC236}">
                    <a16:creationId xmlns:a16="http://schemas.microsoft.com/office/drawing/2014/main" id="{3445D448-CF7D-4CAD-82FA-C767ACFA4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59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Oval 238">
                <a:extLst>
                  <a:ext uri="{FF2B5EF4-FFF2-40B4-BE49-F238E27FC236}">
                    <a16:creationId xmlns:a16="http://schemas.microsoft.com/office/drawing/2014/main" id="{24B5AF42-4433-4FF2-AEE2-2320CB6B0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59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Oval 239">
                <a:extLst>
                  <a:ext uri="{FF2B5EF4-FFF2-40B4-BE49-F238E27FC236}">
                    <a16:creationId xmlns:a16="http://schemas.microsoft.com/office/drawing/2014/main" id="{25EF5C86-36B8-4ECF-95C9-CF2665474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59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Oval 240">
                <a:extLst>
                  <a:ext uri="{FF2B5EF4-FFF2-40B4-BE49-F238E27FC236}">
                    <a16:creationId xmlns:a16="http://schemas.microsoft.com/office/drawing/2014/main" id="{965D9B98-AC74-49F9-B994-4427036B3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Oval 241">
                <a:extLst>
                  <a:ext uri="{FF2B5EF4-FFF2-40B4-BE49-F238E27FC236}">
                    <a16:creationId xmlns:a16="http://schemas.microsoft.com/office/drawing/2014/main" id="{784FE7B5-F610-4EA8-A759-9452803D1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Oval 242">
                <a:extLst>
                  <a:ext uri="{FF2B5EF4-FFF2-40B4-BE49-F238E27FC236}">
                    <a16:creationId xmlns:a16="http://schemas.microsoft.com/office/drawing/2014/main" id="{2ED3A6E1-B2E5-4EA8-8D77-1798217DF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Oval 243">
                <a:extLst>
                  <a:ext uri="{FF2B5EF4-FFF2-40B4-BE49-F238E27FC236}">
                    <a16:creationId xmlns:a16="http://schemas.microsoft.com/office/drawing/2014/main" id="{76D3F7AC-9597-4D4D-B7BC-231CB3523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71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Oval 244">
                <a:extLst>
                  <a:ext uri="{FF2B5EF4-FFF2-40B4-BE49-F238E27FC236}">
                    <a16:creationId xmlns:a16="http://schemas.microsoft.com/office/drawing/2014/main" id="{6E86FCA4-4D64-4F57-93F8-61D44549A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Oval 245">
                <a:extLst>
                  <a:ext uri="{FF2B5EF4-FFF2-40B4-BE49-F238E27FC236}">
                    <a16:creationId xmlns:a16="http://schemas.microsoft.com/office/drawing/2014/main" id="{839D8007-EF17-4994-913D-C64A3FBEE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71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Oval 246">
                <a:extLst>
                  <a:ext uri="{FF2B5EF4-FFF2-40B4-BE49-F238E27FC236}">
                    <a16:creationId xmlns:a16="http://schemas.microsoft.com/office/drawing/2014/main" id="{5780C5D2-C146-4074-9EFA-8B829726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Oval 247">
                <a:extLst>
                  <a:ext uri="{FF2B5EF4-FFF2-40B4-BE49-F238E27FC236}">
                    <a16:creationId xmlns:a16="http://schemas.microsoft.com/office/drawing/2014/main" id="{EDC7E061-811F-49CA-8427-8005F4370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71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Oval 248">
                <a:extLst>
                  <a:ext uri="{FF2B5EF4-FFF2-40B4-BE49-F238E27FC236}">
                    <a16:creationId xmlns:a16="http://schemas.microsoft.com/office/drawing/2014/main" id="{9744E923-BD86-4DEE-B465-D5C8DD213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Oval 249">
                <a:extLst>
                  <a:ext uri="{FF2B5EF4-FFF2-40B4-BE49-F238E27FC236}">
                    <a16:creationId xmlns:a16="http://schemas.microsoft.com/office/drawing/2014/main" id="{09F0234F-393F-4718-8285-1C55F9C5E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Oval 250">
                <a:extLst>
                  <a:ext uri="{FF2B5EF4-FFF2-40B4-BE49-F238E27FC236}">
                    <a16:creationId xmlns:a16="http://schemas.microsoft.com/office/drawing/2014/main" id="{24EF0BFC-C46E-418F-B787-95A8C1D4D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Oval 251">
                <a:extLst>
                  <a:ext uri="{FF2B5EF4-FFF2-40B4-BE49-F238E27FC236}">
                    <a16:creationId xmlns:a16="http://schemas.microsoft.com/office/drawing/2014/main" id="{ED90E543-C8F5-427B-A979-391024806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Oval 252">
                <a:extLst>
                  <a:ext uri="{FF2B5EF4-FFF2-40B4-BE49-F238E27FC236}">
                    <a16:creationId xmlns:a16="http://schemas.microsoft.com/office/drawing/2014/main" id="{C8FABD82-D995-4EB8-B726-C1FE88D06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710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Oval 253">
                <a:extLst>
                  <a:ext uri="{FF2B5EF4-FFF2-40B4-BE49-F238E27FC236}">
                    <a16:creationId xmlns:a16="http://schemas.microsoft.com/office/drawing/2014/main" id="{14A70F37-6993-4A85-ACA6-F46C9707D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Oval 254">
                <a:extLst>
                  <a:ext uri="{FF2B5EF4-FFF2-40B4-BE49-F238E27FC236}">
                    <a16:creationId xmlns:a16="http://schemas.microsoft.com/office/drawing/2014/main" id="{916CBCD6-FC8B-455F-B254-9E9536CBA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71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Oval 255">
                <a:extLst>
                  <a:ext uri="{FF2B5EF4-FFF2-40B4-BE49-F238E27FC236}">
                    <a16:creationId xmlns:a16="http://schemas.microsoft.com/office/drawing/2014/main" id="{91B85AA4-DD23-4789-B0BB-2F4806D39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710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Oval 256">
                <a:extLst>
                  <a:ext uri="{FF2B5EF4-FFF2-40B4-BE49-F238E27FC236}">
                    <a16:creationId xmlns:a16="http://schemas.microsoft.com/office/drawing/2014/main" id="{E7B1E7C3-F74E-4646-B3AC-11C1A5D31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710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Oval 257">
                <a:extLst>
                  <a:ext uri="{FF2B5EF4-FFF2-40B4-BE49-F238E27FC236}">
                    <a16:creationId xmlns:a16="http://schemas.microsoft.com/office/drawing/2014/main" id="{CC7FD2B8-3AFB-4F09-BB5D-8AAD13926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710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Oval 258">
                <a:extLst>
                  <a:ext uri="{FF2B5EF4-FFF2-40B4-BE49-F238E27FC236}">
                    <a16:creationId xmlns:a16="http://schemas.microsoft.com/office/drawing/2014/main" id="{B288EF36-D64A-48DC-B54B-9532CC5EE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Oval 259">
                <a:extLst>
                  <a:ext uri="{FF2B5EF4-FFF2-40B4-BE49-F238E27FC236}">
                    <a16:creationId xmlns:a16="http://schemas.microsoft.com/office/drawing/2014/main" id="{98D1A430-191F-4BDF-A597-F10FB51C8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Oval 260">
                <a:extLst>
                  <a:ext uri="{FF2B5EF4-FFF2-40B4-BE49-F238E27FC236}">
                    <a16:creationId xmlns:a16="http://schemas.microsoft.com/office/drawing/2014/main" id="{3146C379-0FAF-443C-9669-930891356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Oval 261">
                <a:extLst>
                  <a:ext uri="{FF2B5EF4-FFF2-40B4-BE49-F238E27FC236}">
                    <a16:creationId xmlns:a16="http://schemas.microsoft.com/office/drawing/2014/main" id="{12A52D4A-9437-4F19-B93E-61A719C8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83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Oval 262">
                <a:extLst>
                  <a:ext uri="{FF2B5EF4-FFF2-40B4-BE49-F238E27FC236}">
                    <a16:creationId xmlns:a16="http://schemas.microsoft.com/office/drawing/2014/main" id="{B39BDE96-017A-40C0-9E52-B9FB58683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Oval 263">
                <a:extLst>
                  <a:ext uri="{FF2B5EF4-FFF2-40B4-BE49-F238E27FC236}">
                    <a16:creationId xmlns:a16="http://schemas.microsoft.com/office/drawing/2014/main" id="{DFA23DB8-AB3E-459D-B8E9-4E6F7D89A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83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Oval 264">
                <a:extLst>
                  <a:ext uri="{FF2B5EF4-FFF2-40B4-BE49-F238E27FC236}">
                    <a16:creationId xmlns:a16="http://schemas.microsoft.com/office/drawing/2014/main" id="{62FA69B3-FC1F-472D-AAD0-7004BB58A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Oval 265">
                <a:extLst>
                  <a:ext uri="{FF2B5EF4-FFF2-40B4-BE49-F238E27FC236}">
                    <a16:creationId xmlns:a16="http://schemas.microsoft.com/office/drawing/2014/main" id="{DDDFD77E-B13D-4BD3-B899-DED4C3137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83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Oval 266">
                <a:extLst>
                  <a:ext uri="{FF2B5EF4-FFF2-40B4-BE49-F238E27FC236}">
                    <a16:creationId xmlns:a16="http://schemas.microsoft.com/office/drawing/2014/main" id="{F53DB87E-5867-492C-BCD2-94349B9F1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Oval 267">
                <a:extLst>
                  <a:ext uri="{FF2B5EF4-FFF2-40B4-BE49-F238E27FC236}">
                    <a16:creationId xmlns:a16="http://schemas.microsoft.com/office/drawing/2014/main" id="{13717320-69B0-4348-AD57-768A08A55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Oval 268">
                <a:extLst>
                  <a:ext uri="{FF2B5EF4-FFF2-40B4-BE49-F238E27FC236}">
                    <a16:creationId xmlns:a16="http://schemas.microsoft.com/office/drawing/2014/main" id="{9EF4CFD0-DDF4-4403-9A23-BA8AE0B4D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Oval 269">
                <a:extLst>
                  <a:ext uri="{FF2B5EF4-FFF2-40B4-BE49-F238E27FC236}">
                    <a16:creationId xmlns:a16="http://schemas.microsoft.com/office/drawing/2014/main" id="{C99E5AFB-FDD4-4E00-ADD7-199FB4956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Oval 270">
                <a:extLst>
                  <a:ext uri="{FF2B5EF4-FFF2-40B4-BE49-F238E27FC236}">
                    <a16:creationId xmlns:a16="http://schemas.microsoft.com/office/drawing/2014/main" id="{334F4C46-C0B9-48B7-9C45-DE05557E1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83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Oval 271">
                <a:extLst>
                  <a:ext uri="{FF2B5EF4-FFF2-40B4-BE49-F238E27FC236}">
                    <a16:creationId xmlns:a16="http://schemas.microsoft.com/office/drawing/2014/main" id="{2E77DC6E-64E0-48EB-8CF3-B43654205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Oval 272">
                <a:extLst>
                  <a:ext uri="{FF2B5EF4-FFF2-40B4-BE49-F238E27FC236}">
                    <a16:creationId xmlns:a16="http://schemas.microsoft.com/office/drawing/2014/main" id="{41524957-E288-4034-A0C7-F725E7AA3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83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Oval 273">
                <a:extLst>
                  <a:ext uri="{FF2B5EF4-FFF2-40B4-BE49-F238E27FC236}">
                    <a16:creationId xmlns:a16="http://schemas.microsoft.com/office/drawing/2014/main" id="{100A88E4-5A24-4860-B92C-FFE3C071A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83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Oval 274">
                <a:extLst>
                  <a:ext uri="{FF2B5EF4-FFF2-40B4-BE49-F238E27FC236}">
                    <a16:creationId xmlns:a16="http://schemas.microsoft.com/office/drawing/2014/main" id="{947F0445-0F24-48B8-80B6-5547B79E6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83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Oval 275">
                <a:extLst>
                  <a:ext uri="{FF2B5EF4-FFF2-40B4-BE49-F238E27FC236}">
                    <a16:creationId xmlns:a16="http://schemas.microsoft.com/office/drawing/2014/main" id="{8EC25149-92C4-4B1F-93D6-FE4B0ED3E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83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Oval 276">
                <a:extLst>
                  <a:ext uri="{FF2B5EF4-FFF2-40B4-BE49-F238E27FC236}">
                    <a16:creationId xmlns:a16="http://schemas.microsoft.com/office/drawing/2014/main" id="{D8565933-1D73-45CA-993A-745B11829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Oval 277">
                <a:extLst>
                  <a:ext uri="{FF2B5EF4-FFF2-40B4-BE49-F238E27FC236}">
                    <a16:creationId xmlns:a16="http://schemas.microsoft.com/office/drawing/2014/main" id="{92A7DCEA-E8DB-431F-AB8F-EFE944EF7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Oval 278">
                <a:extLst>
                  <a:ext uri="{FF2B5EF4-FFF2-40B4-BE49-F238E27FC236}">
                    <a16:creationId xmlns:a16="http://schemas.microsoft.com/office/drawing/2014/main" id="{4A587D72-D25E-449F-BFE2-1ED4A077E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Oval 279">
                <a:extLst>
                  <a:ext uri="{FF2B5EF4-FFF2-40B4-BE49-F238E27FC236}">
                    <a16:creationId xmlns:a16="http://schemas.microsoft.com/office/drawing/2014/main" id="{AF1972D2-6473-4BC5-A08D-2889FBFF1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95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Oval 280">
                <a:extLst>
                  <a:ext uri="{FF2B5EF4-FFF2-40B4-BE49-F238E27FC236}">
                    <a16:creationId xmlns:a16="http://schemas.microsoft.com/office/drawing/2014/main" id="{9E7449E2-2306-4D99-A109-08B5A9753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Oval 281">
                <a:extLst>
                  <a:ext uri="{FF2B5EF4-FFF2-40B4-BE49-F238E27FC236}">
                    <a16:creationId xmlns:a16="http://schemas.microsoft.com/office/drawing/2014/main" id="{D541FB4A-DBF5-4F6A-996F-86903AF08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95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Oval 282">
                <a:extLst>
                  <a:ext uri="{FF2B5EF4-FFF2-40B4-BE49-F238E27FC236}">
                    <a16:creationId xmlns:a16="http://schemas.microsoft.com/office/drawing/2014/main" id="{9B9BCD82-F75A-4339-8A70-7FB7FAA96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Oval 283">
                <a:extLst>
                  <a:ext uri="{FF2B5EF4-FFF2-40B4-BE49-F238E27FC236}">
                    <a16:creationId xmlns:a16="http://schemas.microsoft.com/office/drawing/2014/main" id="{0E26BDAE-95A0-4348-902D-9AE2CD897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95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Oval 284">
                <a:extLst>
                  <a:ext uri="{FF2B5EF4-FFF2-40B4-BE49-F238E27FC236}">
                    <a16:creationId xmlns:a16="http://schemas.microsoft.com/office/drawing/2014/main" id="{54B6741B-7A48-4228-97B9-182FC0FC9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Oval 285">
                <a:extLst>
                  <a:ext uri="{FF2B5EF4-FFF2-40B4-BE49-F238E27FC236}">
                    <a16:creationId xmlns:a16="http://schemas.microsoft.com/office/drawing/2014/main" id="{2BBD8350-07C5-4FD1-8E65-17BF0149F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Oval 286">
                <a:extLst>
                  <a:ext uri="{FF2B5EF4-FFF2-40B4-BE49-F238E27FC236}">
                    <a16:creationId xmlns:a16="http://schemas.microsoft.com/office/drawing/2014/main" id="{5A5FFC59-F499-4641-AAC9-D69AEDD28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Oval 287">
                <a:extLst>
                  <a:ext uri="{FF2B5EF4-FFF2-40B4-BE49-F238E27FC236}">
                    <a16:creationId xmlns:a16="http://schemas.microsoft.com/office/drawing/2014/main" id="{9590ACB6-0665-45C5-A00E-91C6EA2F0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Oval 288">
                <a:extLst>
                  <a:ext uri="{FF2B5EF4-FFF2-40B4-BE49-F238E27FC236}">
                    <a16:creationId xmlns:a16="http://schemas.microsoft.com/office/drawing/2014/main" id="{E7E5C9E3-2995-4C84-9522-2F8B37E77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952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Oval 289">
                <a:extLst>
                  <a:ext uri="{FF2B5EF4-FFF2-40B4-BE49-F238E27FC236}">
                    <a16:creationId xmlns:a16="http://schemas.microsoft.com/office/drawing/2014/main" id="{35937223-B773-4222-8FA6-24AB614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Oval 290">
                <a:extLst>
                  <a:ext uri="{FF2B5EF4-FFF2-40B4-BE49-F238E27FC236}">
                    <a16:creationId xmlns:a16="http://schemas.microsoft.com/office/drawing/2014/main" id="{F46BEE1E-8889-466C-9F40-FF64B1561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95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Oval 291">
                <a:extLst>
                  <a:ext uri="{FF2B5EF4-FFF2-40B4-BE49-F238E27FC236}">
                    <a16:creationId xmlns:a16="http://schemas.microsoft.com/office/drawing/2014/main" id="{AF310BBF-89A8-4DE4-91AC-9EAD250B8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952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Oval 292">
                <a:extLst>
                  <a:ext uri="{FF2B5EF4-FFF2-40B4-BE49-F238E27FC236}">
                    <a16:creationId xmlns:a16="http://schemas.microsoft.com/office/drawing/2014/main" id="{942092A7-74E5-48B9-B821-C73A1DB95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952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Oval 293">
                <a:extLst>
                  <a:ext uri="{FF2B5EF4-FFF2-40B4-BE49-F238E27FC236}">
                    <a16:creationId xmlns:a16="http://schemas.microsoft.com/office/drawing/2014/main" id="{1059694A-5F9E-4A32-8D7D-95E01A9C8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952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Oval 294">
                <a:extLst>
                  <a:ext uri="{FF2B5EF4-FFF2-40B4-BE49-F238E27FC236}">
                    <a16:creationId xmlns:a16="http://schemas.microsoft.com/office/drawing/2014/main" id="{C09DBA1A-B8B1-4147-AE96-95F269738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Oval 295">
                <a:extLst>
                  <a:ext uri="{FF2B5EF4-FFF2-40B4-BE49-F238E27FC236}">
                    <a16:creationId xmlns:a16="http://schemas.microsoft.com/office/drawing/2014/main" id="{0126102B-4C2F-4E48-83D9-6DF859B2C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Oval 296">
                <a:extLst>
                  <a:ext uri="{FF2B5EF4-FFF2-40B4-BE49-F238E27FC236}">
                    <a16:creationId xmlns:a16="http://schemas.microsoft.com/office/drawing/2014/main" id="{993612C6-05C8-488C-90BB-F33D01F9B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Oval 297">
                <a:extLst>
                  <a:ext uri="{FF2B5EF4-FFF2-40B4-BE49-F238E27FC236}">
                    <a16:creationId xmlns:a16="http://schemas.microsoft.com/office/drawing/2014/main" id="{0CEB43EC-118A-4392-9BCB-CC9B917EE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3074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Oval 298">
                <a:extLst>
                  <a:ext uri="{FF2B5EF4-FFF2-40B4-BE49-F238E27FC236}">
                    <a16:creationId xmlns:a16="http://schemas.microsoft.com/office/drawing/2014/main" id="{C1609153-F76A-4546-ABEC-7D65F3A64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Oval 299">
                <a:extLst>
                  <a:ext uri="{FF2B5EF4-FFF2-40B4-BE49-F238E27FC236}">
                    <a16:creationId xmlns:a16="http://schemas.microsoft.com/office/drawing/2014/main" id="{847EE36C-4614-4371-A544-AF56A6863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3074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Oval 300">
                <a:extLst>
                  <a:ext uri="{FF2B5EF4-FFF2-40B4-BE49-F238E27FC236}">
                    <a16:creationId xmlns:a16="http://schemas.microsoft.com/office/drawing/2014/main" id="{A9D934F3-0FA9-46FE-BBBF-D4121222E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Oval 301">
                <a:extLst>
                  <a:ext uri="{FF2B5EF4-FFF2-40B4-BE49-F238E27FC236}">
                    <a16:creationId xmlns:a16="http://schemas.microsoft.com/office/drawing/2014/main" id="{A91C6086-ED9F-4755-B460-904E52A8F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3074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Oval 302">
                <a:extLst>
                  <a:ext uri="{FF2B5EF4-FFF2-40B4-BE49-F238E27FC236}">
                    <a16:creationId xmlns:a16="http://schemas.microsoft.com/office/drawing/2014/main" id="{EB2535A5-7988-4084-92B6-97EE056CE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Oval 303">
                <a:extLst>
                  <a:ext uri="{FF2B5EF4-FFF2-40B4-BE49-F238E27FC236}">
                    <a16:creationId xmlns:a16="http://schemas.microsoft.com/office/drawing/2014/main" id="{49F3C138-46A8-4710-8B4A-EFA4883F6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Oval 304">
                <a:extLst>
                  <a:ext uri="{FF2B5EF4-FFF2-40B4-BE49-F238E27FC236}">
                    <a16:creationId xmlns:a16="http://schemas.microsoft.com/office/drawing/2014/main" id="{DCE45A9D-DA68-43B8-93A1-84E90088A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Oval 305">
                <a:extLst>
                  <a:ext uri="{FF2B5EF4-FFF2-40B4-BE49-F238E27FC236}">
                    <a16:creationId xmlns:a16="http://schemas.microsoft.com/office/drawing/2014/main" id="{C0379D9E-D0B8-4AE8-BD58-2E156F103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Oval 306">
                <a:extLst>
                  <a:ext uri="{FF2B5EF4-FFF2-40B4-BE49-F238E27FC236}">
                    <a16:creationId xmlns:a16="http://schemas.microsoft.com/office/drawing/2014/main" id="{AA91370E-CEA8-4A21-A172-E27E610D6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3074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Oval 307">
                <a:extLst>
                  <a:ext uri="{FF2B5EF4-FFF2-40B4-BE49-F238E27FC236}">
                    <a16:creationId xmlns:a16="http://schemas.microsoft.com/office/drawing/2014/main" id="{6FE61E89-14A9-4B0F-9337-8E1B21BA6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Oval 308">
                <a:extLst>
                  <a:ext uri="{FF2B5EF4-FFF2-40B4-BE49-F238E27FC236}">
                    <a16:creationId xmlns:a16="http://schemas.microsoft.com/office/drawing/2014/main" id="{5793CCD3-25B3-4C10-9F37-257035F20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3074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Oval 309">
                <a:extLst>
                  <a:ext uri="{FF2B5EF4-FFF2-40B4-BE49-F238E27FC236}">
                    <a16:creationId xmlns:a16="http://schemas.microsoft.com/office/drawing/2014/main" id="{F6D5A633-48E0-4FA5-909B-8E53AF75B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307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Oval 310">
                <a:extLst>
                  <a:ext uri="{FF2B5EF4-FFF2-40B4-BE49-F238E27FC236}">
                    <a16:creationId xmlns:a16="http://schemas.microsoft.com/office/drawing/2014/main" id="{23660761-44CE-4A8A-93DB-E75DA095B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3074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Oval 311">
                <a:extLst>
                  <a:ext uri="{FF2B5EF4-FFF2-40B4-BE49-F238E27FC236}">
                    <a16:creationId xmlns:a16="http://schemas.microsoft.com/office/drawing/2014/main" id="{6165DC20-4DAB-49DE-84D4-B85665192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307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A5B5F8A-36F4-47B0-8FDB-D8AE8E75A25B}"/>
                </a:ext>
              </a:extLst>
            </p:cNvPr>
            <p:cNvSpPr/>
            <p:nvPr/>
          </p:nvSpPr>
          <p:spPr>
            <a:xfrm>
              <a:off x="3065085" y="3534499"/>
              <a:ext cx="6505140" cy="1537214"/>
            </a:xfrm>
            <a:prstGeom prst="rect">
              <a:avLst/>
            </a:prstGeom>
            <a:noFill/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B5C462C-E359-424F-86BB-039DDAF4A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1" t="18604" r="45044" b="23628"/>
            <a:stretch/>
          </p:blipFill>
          <p:spPr>
            <a:xfrm>
              <a:off x="8223968" y="3712624"/>
              <a:ext cx="1457416" cy="1457416"/>
            </a:xfrm>
            <a:prstGeom prst="rect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grpSp>
          <p:nvGrpSpPr>
            <p:cNvPr id="670" name="组合 669">
              <a:extLst>
                <a:ext uri="{FF2B5EF4-FFF2-40B4-BE49-F238E27FC236}">
                  <a16:creationId xmlns:a16="http://schemas.microsoft.com/office/drawing/2014/main" id="{FBD03576-0CE4-4F9E-BF99-D2DB7ECE3467}"/>
                </a:ext>
              </a:extLst>
            </p:cNvPr>
            <p:cNvGrpSpPr/>
            <p:nvPr/>
          </p:nvGrpSpPr>
          <p:grpSpPr>
            <a:xfrm>
              <a:off x="3087307" y="3571620"/>
              <a:ext cx="4618541" cy="1513086"/>
              <a:chOff x="6004638" y="1415918"/>
              <a:chExt cx="4618541" cy="1513086"/>
            </a:xfrm>
          </p:grpSpPr>
          <p:sp>
            <p:nvSpPr>
              <p:cNvPr id="671" name="í$1íḍé">
                <a:extLst>
                  <a:ext uri="{FF2B5EF4-FFF2-40B4-BE49-F238E27FC236}">
                    <a16:creationId xmlns:a16="http://schemas.microsoft.com/office/drawing/2014/main" id="{6B94CACC-7417-41DD-8A84-E3D2715AF551}"/>
                  </a:ext>
                </a:extLst>
              </p:cNvPr>
              <p:cNvSpPr txBox="1"/>
              <p:nvPr/>
            </p:nvSpPr>
            <p:spPr bwMode="auto">
              <a:xfrm>
                <a:off x="8116557" y="1415918"/>
                <a:ext cx="2506622" cy="3864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展望</a:t>
                </a:r>
                <a:endPara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672" name="ïšlîḓe">
                <a:extLst>
                  <a:ext uri="{FF2B5EF4-FFF2-40B4-BE49-F238E27FC236}">
                    <a16:creationId xmlns:a16="http://schemas.microsoft.com/office/drawing/2014/main" id="{068997D1-B36A-4489-B14A-425D0D79D676}"/>
                  </a:ext>
                </a:extLst>
              </p:cNvPr>
              <p:cNvSpPr/>
              <p:nvPr/>
            </p:nvSpPr>
            <p:spPr bwMode="auto">
              <a:xfrm>
                <a:off x="6004638" y="1802371"/>
                <a:ext cx="4610447" cy="1126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4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智能化功能：人物肖像虚拟还原、已损家族信息修复、智能推荐</a:t>
                </a:r>
                <a:endParaRPr lang="en-US" altLang="zh-CN" sz="1200" dirty="0">
                  <a:latin typeface="+mn-ea"/>
                </a:endParaRPr>
              </a:p>
              <a:p>
                <a:pPr algn="r">
                  <a:lnSpc>
                    <a:spcPct val="140000"/>
                  </a:lnSpc>
                </a:pPr>
                <a:r>
                  <a:rPr lang="zh-CN" altLang="en-US" sz="1200" dirty="0">
                    <a:latin typeface="+mn-ea"/>
                  </a:rPr>
                  <a:t>扩展社交互动功能：结合主流社交媒体，提供互动和分享功能</a:t>
                </a:r>
                <a:br>
                  <a:rPr lang="en-US" altLang="zh-CN" sz="1200" dirty="0">
                    <a:latin typeface="+mn-ea"/>
                  </a:rPr>
                </a:br>
                <a:r>
                  <a:rPr lang="zh-CN" altLang="en-US" sz="1200" dirty="0">
                    <a:latin typeface="+mn-ea"/>
                  </a:rPr>
                  <a:t>多平台的应用支持：微信小程序、移动端 </a:t>
                </a:r>
                <a:r>
                  <a:rPr lang="en-US" altLang="zh-CN" sz="1200" dirty="0">
                    <a:latin typeface="+mn-ea"/>
                  </a:rPr>
                  <a:t>APP</a:t>
                </a:r>
                <a:r>
                  <a:rPr lang="zh-CN" altLang="en-US" sz="1200" dirty="0">
                    <a:latin typeface="+mn-ea"/>
                  </a:rPr>
                  <a:t>、桌面端应用</a:t>
                </a:r>
                <a:endParaRPr lang="en-US" altLang="zh-CN" sz="1200" dirty="0">
                  <a:latin typeface="+mn-ea"/>
                </a:endParaRPr>
              </a:p>
              <a:p>
                <a:pPr algn="r">
                  <a:lnSpc>
                    <a:spcPct val="140000"/>
                  </a:lnSpc>
                </a:pPr>
                <a:r>
                  <a:rPr lang="zh-CN" altLang="en-US" sz="1200" dirty="0">
                    <a:latin typeface="+mn-ea"/>
                  </a:rPr>
                  <a:t>家族遗传病分析：记录成员的逝世病因，分析家族遗传病</a:t>
                </a:r>
                <a:endParaRPr lang="en-US" altLang="zh-CN" sz="1200" dirty="0">
                  <a:latin typeface="+mn-ea"/>
                </a:endParaRPr>
              </a:p>
            </p:txBody>
          </p:sp>
        </p:grpSp>
      </p:grpSp>
      <p:grpSp>
        <p:nvGrpSpPr>
          <p:cNvPr id="673" name="组合 672">
            <a:extLst>
              <a:ext uri="{FF2B5EF4-FFF2-40B4-BE49-F238E27FC236}">
                <a16:creationId xmlns:a16="http://schemas.microsoft.com/office/drawing/2014/main" id="{1CE9C571-D301-4BF3-8BA7-79D5C7EBA84B}"/>
              </a:ext>
            </a:extLst>
          </p:cNvPr>
          <p:cNvGrpSpPr/>
          <p:nvPr/>
        </p:nvGrpSpPr>
        <p:grpSpPr>
          <a:xfrm>
            <a:off x="9473279" y="704383"/>
            <a:ext cx="2065991" cy="486756"/>
            <a:chOff x="9611196" y="704383"/>
            <a:chExt cx="1928074" cy="486756"/>
          </a:xfrm>
        </p:grpSpPr>
        <p:grpSp>
          <p:nvGrpSpPr>
            <p:cNvPr id="674" name="组合 673">
              <a:extLst>
                <a:ext uri="{FF2B5EF4-FFF2-40B4-BE49-F238E27FC236}">
                  <a16:creationId xmlns:a16="http://schemas.microsoft.com/office/drawing/2014/main" id="{1E4629CE-B03B-4714-B590-083156BD4CC8}"/>
                </a:ext>
              </a:extLst>
            </p:cNvPr>
            <p:cNvGrpSpPr/>
            <p:nvPr/>
          </p:nvGrpSpPr>
          <p:grpSpPr>
            <a:xfrm>
              <a:off x="9611196" y="704383"/>
              <a:ext cx="1895010" cy="486756"/>
              <a:chOff x="1498110" y="-1014500"/>
              <a:chExt cx="1384790" cy="486756"/>
            </a:xfrm>
          </p:grpSpPr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A588F264-EAB7-4D44-86E5-6B36A3756D30}"/>
                  </a:ext>
                </a:extLst>
              </p:cNvPr>
              <p:cNvSpPr/>
              <p:nvPr/>
            </p:nvSpPr>
            <p:spPr>
              <a:xfrm>
                <a:off x="1549400" y="-946844"/>
                <a:ext cx="1333500" cy="419100"/>
              </a:xfrm>
              <a:prstGeom prst="rect">
                <a:avLst/>
              </a:prstGeom>
              <a:solidFill>
                <a:srgbClr val="99E1E5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0F7A1154-AB30-4925-9D4B-89B08F7BA0B5}"/>
                  </a:ext>
                </a:extLst>
              </p:cNvPr>
              <p:cNvSpPr/>
              <p:nvPr/>
            </p:nvSpPr>
            <p:spPr>
              <a:xfrm>
                <a:off x="1498110" y="-1014500"/>
                <a:ext cx="1333500" cy="4191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5" name="文本框 674">
              <a:extLst>
                <a:ext uri="{FF2B5EF4-FFF2-40B4-BE49-F238E27FC236}">
                  <a16:creationId xmlns:a16="http://schemas.microsoft.com/office/drawing/2014/main" id="{A6E96450-4A7E-454E-AC9E-65CE6947ADE0}"/>
                </a:ext>
              </a:extLst>
            </p:cNvPr>
            <p:cNvSpPr txBox="1"/>
            <p:nvPr/>
          </p:nvSpPr>
          <p:spPr>
            <a:xfrm>
              <a:off x="9815721" y="704383"/>
              <a:ext cx="17235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总结与展望</a:t>
              </a:r>
            </a:p>
          </p:txBody>
        </p:sp>
      </p:grpSp>
      <p:pic>
        <p:nvPicPr>
          <p:cNvPr id="678" name="图片 6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9" name="Group 10">
            <a:extLst>
              <a:ext uri="{FF2B5EF4-FFF2-40B4-BE49-F238E27FC236}">
                <a16:creationId xmlns:a16="http://schemas.microsoft.com/office/drawing/2014/main" id="{977D39EB-57AF-4668-A07F-27C82CF13525}"/>
              </a:ext>
            </a:extLst>
          </p:cNvPr>
          <p:cNvGrpSpPr>
            <a:grpSpLocks noChangeAspect="1"/>
          </p:cNvGrpSpPr>
          <p:nvPr/>
        </p:nvGrpSpPr>
        <p:grpSpPr bwMode="auto">
          <a:xfrm rot="13227776">
            <a:off x="9196900" y="4257677"/>
            <a:ext cx="1355699" cy="713376"/>
            <a:chOff x="5678" y="2557"/>
            <a:chExt cx="954" cy="502"/>
          </a:xfrm>
          <a:effectLst>
            <a:outerShdw blurRad="114300" dist="63500" dir="10800000" algn="r" rotWithShape="0">
              <a:prstClr val="black">
                <a:alpha val="43000"/>
              </a:prstClr>
            </a:outerShdw>
          </a:effectLst>
        </p:grpSpPr>
        <p:sp>
          <p:nvSpPr>
            <p:cNvPr id="70" name="AutoShape 9">
              <a:extLst>
                <a:ext uri="{FF2B5EF4-FFF2-40B4-BE49-F238E27FC236}">
                  <a16:creationId xmlns:a16="http://schemas.microsoft.com/office/drawing/2014/main" id="{8FA8E395-8759-4E42-82B3-B16EAF1F4F4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678" y="2557"/>
              <a:ext cx="954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3A80C8EC-38A7-49B6-809E-AB17588C7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2" y="2570"/>
              <a:ext cx="864" cy="410"/>
            </a:xfrm>
            <a:custGeom>
              <a:avLst/>
              <a:gdLst>
                <a:gd name="T0" fmla="*/ 501 w 864"/>
                <a:gd name="T1" fmla="*/ 410 h 410"/>
                <a:gd name="T2" fmla="*/ 864 w 864"/>
                <a:gd name="T3" fmla="*/ 205 h 410"/>
                <a:gd name="T4" fmla="*/ 501 w 864"/>
                <a:gd name="T5" fmla="*/ 0 h 410"/>
                <a:gd name="T6" fmla="*/ 501 w 864"/>
                <a:gd name="T7" fmla="*/ 93 h 410"/>
                <a:gd name="T8" fmla="*/ 0 w 864"/>
                <a:gd name="T9" fmla="*/ 93 h 410"/>
                <a:gd name="T10" fmla="*/ 0 w 864"/>
                <a:gd name="T11" fmla="*/ 318 h 410"/>
                <a:gd name="T12" fmla="*/ 501 w 864"/>
                <a:gd name="T13" fmla="*/ 318 h 410"/>
                <a:gd name="T14" fmla="*/ 501 w 864"/>
                <a:gd name="T15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4" h="410">
                  <a:moveTo>
                    <a:pt x="501" y="410"/>
                  </a:moveTo>
                  <a:lnTo>
                    <a:pt x="864" y="205"/>
                  </a:lnTo>
                  <a:lnTo>
                    <a:pt x="501" y="0"/>
                  </a:lnTo>
                  <a:lnTo>
                    <a:pt x="501" y="93"/>
                  </a:lnTo>
                  <a:lnTo>
                    <a:pt x="0" y="93"/>
                  </a:lnTo>
                  <a:lnTo>
                    <a:pt x="0" y="318"/>
                  </a:lnTo>
                  <a:lnTo>
                    <a:pt x="501" y="318"/>
                  </a:lnTo>
                  <a:lnTo>
                    <a:pt x="501" y="410"/>
                  </a:lnTo>
                  <a:close/>
                </a:path>
              </a:pathLst>
            </a:custGeom>
            <a:noFill/>
            <a:ln w="44450" cap="flat">
              <a:solidFill>
                <a:srgbClr val="0E189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EA4CCD9C-D627-423F-80A0-679210D51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" y="2633"/>
              <a:ext cx="865" cy="410"/>
            </a:xfrm>
            <a:custGeom>
              <a:avLst/>
              <a:gdLst>
                <a:gd name="T0" fmla="*/ 503 w 865"/>
                <a:gd name="T1" fmla="*/ 410 h 410"/>
                <a:gd name="T2" fmla="*/ 865 w 865"/>
                <a:gd name="T3" fmla="*/ 205 h 410"/>
                <a:gd name="T4" fmla="*/ 503 w 865"/>
                <a:gd name="T5" fmla="*/ 0 h 410"/>
                <a:gd name="T6" fmla="*/ 503 w 865"/>
                <a:gd name="T7" fmla="*/ 93 h 410"/>
                <a:gd name="T8" fmla="*/ 0 w 865"/>
                <a:gd name="T9" fmla="*/ 93 h 410"/>
                <a:gd name="T10" fmla="*/ 0 w 865"/>
                <a:gd name="T11" fmla="*/ 319 h 410"/>
                <a:gd name="T12" fmla="*/ 503 w 865"/>
                <a:gd name="T13" fmla="*/ 319 h 410"/>
                <a:gd name="T14" fmla="*/ 503 w 865"/>
                <a:gd name="T15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5" h="410">
                  <a:moveTo>
                    <a:pt x="503" y="410"/>
                  </a:moveTo>
                  <a:lnTo>
                    <a:pt x="865" y="205"/>
                  </a:lnTo>
                  <a:lnTo>
                    <a:pt x="503" y="0"/>
                  </a:lnTo>
                  <a:lnTo>
                    <a:pt x="503" y="93"/>
                  </a:lnTo>
                  <a:lnTo>
                    <a:pt x="0" y="93"/>
                  </a:lnTo>
                  <a:lnTo>
                    <a:pt x="0" y="319"/>
                  </a:lnTo>
                  <a:lnTo>
                    <a:pt x="503" y="319"/>
                  </a:lnTo>
                  <a:lnTo>
                    <a:pt x="503" y="410"/>
                  </a:lnTo>
                  <a:close/>
                </a:path>
              </a:pathLst>
            </a:custGeom>
            <a:solidFill>
              <a:srgbClr val="C12414"/>
            </a:solidFill>
            <a:ln w="44450" cap="flat">
              <a:solidFill>
                <a:srgbClr val="0E189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Line 13">
              <a:extLst>
                <a:ext uri="{FF2B5EF4-FFF2-40B4-BE49-F238E27FC236}">
                  <a16:creationId xmlns:a16="http://schemas.microsoft.com/office/drawing/2014/main" id="{B873DAD4-7696-4AE6-8951-6DC1770D0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0" y="2663"/>
              <a:ext cx="62" cy="63"/>
            </a:xfrm>
            <a:prstGeom prst="line">
              <a:avLst/>
            </a:prstGeom>
            <a:noFill/>
            <a:ln w="44450" cap="flat">
              <a:solidFill>
                <a:srgbClr val="0E189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14">
              <a:extLst>
                <a:ext uri="{FF2B5EF4-FFF2-40B4-BE49-F238E27FC236}">
                  <a16:creationId xmlns:a16="http://schemas.microsoft.com/office/drawing/2014/main" id="{715D3A96-EEA2-4A69-AA5C-FD62C15D9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3" y="2570"/>
              <a:ext cx="60" cy="63"/>
            </a:xfrm>
            <a:prstGeom prst="line">
              <a:avLst/>
            </a:prstGeom>
            <a:noFill/>
            <a:ln w="44450" cap="flat">
              <a:solidFill>
                <a:srgbClr val="0E189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Line 15">
              <a:extLst>
                <a:ext uri="{FF2B5EF4-FFF2-40B4-BE49-F238E27FC236}">
                  <a16:creationId xmlns:a16="http://schemas.microsoft.com/office/drawing/2014/main" id="{BBD94B3B-E945-47E8-A614-C47A41AC2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55" y="2775"/>
              <a:ext cx="61" cy="63"/>
            </a:xfrm>
            <a:prstGeom prst="line">
              <a:avLst/>
            </a:prstGeom>
            <a:noFill/>
            <a:ln w="44450" cap="flat">
              <a:solidFill>
                <a:srgbClr val="0E189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6" name="Group 18">
            <a:extLst>
              <a:ext uri="{FF2B5EF4-FFF2-40B4-BE49-F238E27FC236}">
                <a16:creationId xmlns:a16="http://schemas.microsoft.com/office/drawing/2014/main" id="{E5BD79BD-D326-4891-8338-397F53A525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812338" y="1503363"/>
            <a:ext cx="1052512" cy="738187"/>
            <a:chOff x="6181" y="947"/>
            <a:chExt cx="663" cy="465"/>
          </a:xfrm>
        </p:grpSpPr>
        <p:sp>
          <p:nvSpPr>
            <p:cNvPr id="77" name="AutoShape 17">
              <a:extLst>
                <a:ext uri="{FF2B5EF4-FFF2-40B4-BE49-F238E27FC236}">
                  <a16:creationId xmlns:a16="http://schemas.microsoft.com/office/drawing/2014/main" id="{3FFD8A0D-3A31-47E5-AA6E-64DEE7E9DD6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181" y="947"/>
              <a:ext cx="66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6409ECA6-9142-4B4A-B051-89E2BC99C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" y="1180"/>
              <a:ext cx="661" cy="233"/>
            </a:xfrm>
            <a:custGeom>
              <a:avLst/>
              <a:gdLst>
                <a:gd name="T0" fmla="*/ 0 w 661"/>
                <a:gd name="T1" fmla="*/ 233 h 233"/>
                <a:gd name="T2" fmla="*/ 661 w 661"/>
                <a:gd name="T3" fmla="*/ 116 h 233"/>
                <a:gd name="T4" fmla="*/ 394 w 661"/>
                <a:gd name="T5" fmla="*/ 0 h 233"/>
                <a:gd name="T6" fmla="*/ 0 w 661"/>
                <a:gd name="T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1" h="233">
                  <a:moveTo>
                    <a:pt x="0" y="233"/>
                  </a:moveTo>
                  <a:lnTo>
                    <a:pt x="661" y="116"/>
                  </a:lnTo>
                  <a:lnTo>
                    <a:pt x="394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99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6D0B31EB-2BC3-4240-8CDA-6BB24BD38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" y="948"/>
              <a:ext cx="281" cy="348"/>
            </a:xfrm>
            <a:custGeom>
              <a:avLst/>
              <a:gdLst>
                <a:gd name="T0" fmla="*/ 14 w 281"/>
                <a:gd name="T1" fmla="*/ 232 h 348"/>
                <a:gd name="T2" fmla="*/ 281 w 281"/>
                <a:gd name="T3" fmla="*/ 348 h 348"/>
                <a:gd name="T4" fmla="*/ 0 w 281"/>
                <a:gd name="T5" fmla="*/ 0 h 348"/>
                <a:gd name="T6" fmla="*/ 14 w 281"/>
                <a:gd name="T7" fmla="*/ 23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348">
                  <a:moveTo>
                    <a:pt x="14" y="232"/>
                  </a:moveTo>
                  <a:lnTo>
                    <a:pt x="281" y="348"/>
                  </a:lnTo>
                  <a:lnTo>
                    <a:pt x="0" y="0"/>
                  </a:lnTo>
                  <a:lnTo>
                    <a:pt x="14" y="232"/>
                  </a:lnTo>
                  <a:close/>
                </a:path>
              </a:pathLst>
            </a:custGeom>
            <a:solidFill>
              <a:srgbClr val="FFE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B1B2107F-55B6-4D7F-88CE-967DCA44A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" y="948"/>
              <a:ext cx="394" cy="465"/>
            </a:xfrm>
            <a:custGeom>
              <a:avLst/>
              <a:gdLst>
                <a:gd name="T0" fmla="*/ 0 w 394"/>
                <a:gd name="T1" fmla="*/ 465 h 465"/>
                <a:gd name="T2" fmla="*/ 394 w 394"/>
                <a:gd name="T3" fmla="*/ 232 h 465"/>
                <a:gd name="T4" fmla="*/ 380 w 394"/>
                <a:gd name="T5" fmla="*/ 0 h 465"/>
                <a:gd name="T6" fmla="*/ 0 w 394"/>
                <a:gd name="T7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" h="465">
                  <a:moveTo>
                    <a:pt x="0" y="465"/>
                  </a:moveTo>
                  <a:lnTo>
                    <a:pt x="394" y="232"/>
                  </a:lnTo>
                  <a:lnTo>
                    <a:pt x="380" y="0"/>
                  </a:lnTo>
                  <a:lnTo>
                    <a:pt x="0" y="465"/>
                  </a:lnTo>
                  <a:close/>
                </a:path>
              </a:pathLst>
            </a:custGeom>
            <a:solidFill>
              <a:srgbClr val="C2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1" name="Group 18">
            <a:extLst>
              <a:ext uri="{FF2B5EF4-FFF2-40B4-BE49-F238E27FC236}">
                <a16:creationId xmlns:a16="http://schemas.microsoft.com/office/drawing/2014/main" id="{CD8C0683-1FE0-4258-837A-8345BDF53164}"/>
              </a:ext>
            </a:extLst>
          </p:cNvPr>
          <p:cNvGrpSpPr>
            <a:grpSpLocks noChangeAspect="1"/>
          </p:cNvGrpSpPr>
          <p:nvPr/>
        </p:nvGrpSpPr>
        <p:grpSpPr bwMode="auto">
          <a:xfrm rot="10351924">
            <a:off x="2078080" y="3835738"/>
            <a:ext cx="733031" cy="514117"/>
            <a:chOff x="6181" y="947"/>
            <a:chExt cx="663" cy="465"/>
          </a:xfrm>
        </p:grpSpPr>
        <p:sp>
          <p:nvSpPr>
            <p:cNvPr id="82" name="AutoShape 17">
              <a:extLst>
                <a:ext uri="{FF2B5EF4-FFF2-40B4-BE49-F238E27FC236}">
                  <a16:creationId xmlns:a16="http://schemas.microsoft.com/office/drawing/2014/main" id="{7A1D8DDB-AC66-439D-8CE4-2EDAF79DD01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181" y="947"/>
              <a:ext cx="66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B4C59FB2-D739-45F9-867D-224A165AA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" y="1180"/>
              <a:ext cx="661" cy="233"/>
            </a:xfrm>
            <a:custGeom>
              <a:avLst/>
              <a:gdLst>
                <a:gd name="T0" fmla="*/ 0 w 661"/>
                <a:gd name="T1" fmla="*/ 233 h 233"/>
                <a:gd name="T2" fmla="*/ 661 w 661"/>
                <a:gd name="T3" fmla="*/ 116 h 233"/>
                <a:gd name="T4" fmla="*/ 394 w 661"/>
                <a:gd name="T5" fmla="*/ 0 h 233"/>
                <a:gd name="T6" fmla="*/ 0 w 661"/>
                <a:gd name="T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1" h="233">
                  <a:moveTo>
                    <a:pt x="0" y="233"/>
                  </a:moveTo>
                  <a:lnTo>
                    <a:pt x="661" y="116"/>
                  </a:lnTo>
                  <a:lnTo>
                    <a:pt x="394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B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83283190-8FB2-485C-8600-A7C052C47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" y="948"/>
              <a:ext cx="281" cy="348"/>
            </a:xfrm>
            <a:custGeom>
              <a:avLst/>
              <a:gdLst>
                <a:gd name="T0" fmla="*/ 14 w 281"/>
                <a:gd name="T1" fmla="*/ 232 h 348"/>
                <a:gd name="T2" fmla="*/ 281 w 281"/>
                <a:gd name="T3" fmla="*/ 348 h 348"/>
                <a:gd name="T4" fmla="*/ 0 w 281"/>
                <a:gd name="T5" fmla="*/ 0 h 348"/>
                <a:gd name="T6" fmla="*/ 14 w 281"/>
                <a:gd name="T7" fmla="*/ 23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348">
                  <a:moveTo>
                    <a:pt x="14" y="232"/>
                  </a:moveTo>
                  <a:lnTo>
                    <a:pt x="281" y="348"/>
                  </a:lnTo>
                  <a:lnTo>
                    <a:pt x="0" y="0"/>
                  </a:lnTo>
                  <a:lnTo>
                    <a:pt x="14" y="232"/>
                  </a:lnTo>
                  <a:close/>
                </a:path>
              </a:pathLst>
            </a:custGeom>
            <a:solidFill>
              <a:srgbClr val="FFE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C204E7C9-8AAA-42EE-A10A-DCEB3954D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" y="948"/>
              <a:ext cx="394" cy="465"/>
            </a:xfrm>
            <a:custGeom>
              <a:avLst/>
              <a:gdLst>
                <a:gd name="T0" fmla="*/ 0 w 394"/>
                <a:gd name="T1" fmla="*/ 465 h 465"/>
                <a:gd name="T2" fmla="*/ 394 w 394"/>
                <a:gd name="T3" fmla="*/ 232 h 465"/>
                <a:gd name="T4" fmla="*/ 380 w 394"/>
                <a:gd name="T5" fmla="*/ 0 h 465"/>
                <a:gd name="T6" fmla="*/ 0 w 394"/>
                <a:gd name="T7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" h="465">
                  <a:moveTo>
                    <a:pt x="0" y="465"/>
                  </a:moveTo>
                  <a:lnTo>
                    <a:pt x="394" y="232"/>
                  </a:lnTo>
                  <a:lnTo>
                    <a:pt x="380" y="0"/>
                  </a:lnTo>
                  <a:lnTo>
                    <a:pt x="0" y="465"/>
                  </a:ln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22F7CE2-82D1-4760-B22B-7CA8360A7681}"/>
              </a:ext>
            </a:extLst>
          </p:cNvPr>
          <p:cNvGrpSpPr/>
          <p:nvPr/>
        </p:nvGrpSpPr>
        <p:grpSpPr>
          <a:xfrm>
            <a:off x="3770353" y="3790282"/>
            <a:ext cx="4651295" cy="494244"/>
            <a:chOff x="3770353" y="3790282"/>
            <a:chExt cx="4651295" cy="494244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96355147-B63C-411F-9245-58751B9DDB99}"/>
                </a:ext>
              </a:extLst>
            </p:cNvPr>
            <p:cNvGrpSpPr/>
            <p:nvPr/>
          </p:nvGrpSpPr>
          <p:grpSpPr>
            <a:xfrm>
              <a:off x="3770353" y="3790282"/>
              <a:ext cx="4651295" cy="494244"/>
              <a:chOff x="3411402" y="3605566"/>
              <a:chExt cx="5526808" cy="587275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1245945-D4D2-4BE7-99BC-C688E2334BB2}"/>
                  </a:ext>
                </a:extLst>
              </p:cNvPr>
              <p:cNvSpPr/>
              <p:nvPr/>
            </p:nvSpPr>
            <p:spPr>
              <a:xfrm>
                <a:off x="3510412" y="3688172"/>
                <a:ext cx="5427798" cy="504669"/>
              </a:xfrm>
              <a:prstGeom prst="rect">
                <a:avLst/>
              </a:prstGeom>
              <a:noFill/>
              <a:ln w="28575">
                <a:solidFill>
                  <a:srgbClr val="0E1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23A899E5-B808-4B86-A74A-5F630CBB0225}"/>
                  </a:ext>
                </a:extLst>
              </p:cNvPr>
              <p:cNvSpPr/>
              <p:nvPr/>
            </p:nvSpPr>
            <p:spPr>
              <a:xfrm>
                <a:off x="3411402" y="3605566"/>
                <a:ext cx="5427798" cy="504669"/>
              </a:xfrm>
              <a:prstGeom prst="rect">
                <a:avLst/>
              </a:prstGeom>
              <a:solidFill>
                <a:srgbClr val="FB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CD83F61-CBB9-4B3F-B567-5F0850C7A3D3}"/>
                </a:ext>
              </a:extLst>
            </p:cNvPr>
            <p:cNvSpPr txBox="1"/>
            <p:nvPr/>
          </p:nvSpPr>
          <p:spPr>
            <a:xfrm>
              <a:off x="4626733" y="3814896"/>
              <a:ext cx="3021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0E189B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敬请各位老师批评指正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8FA3BE-E1FE-4485-96AD-D59F4636294F}"/>
              </a:ext>
            </a:extLst>
          </p:cNvPr>
          <p:cNvGrpSpPr/>
          <p:nvPr/>
        </p:nvGrpSpPr>
        <p:grpSpPr>
          <a:xfrm>
            <a:off x="3388163" y="2267758"/>
            <a:ext cx="5415673" cy="1148995"/>
            <a:chOff x="3388163" y="2267758"/>
            <a:chExt cx="5415673" cy="114899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19A7763-AD6C-438F-B3A6-A7E8983D75BE}"/>
                </a:ext>
              </a:extLst>
            </p:cNvPr>
            <p:cNvGrpSpPr/>
            <p:nvPr/>
          </p:nvGrpSpPr>
          <p:grpSpPr>
            <a:xfrm>
              <a:off x="3388163" y="2267758"/>
              <a:ext cx="1161451" cy="1148995"/>
              <a:chOff x="3388163" y="2267758"/>
              <a:chExt cx="1161451" cy="1148995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FD536819-39D1-4DCC-B6EA-7B75A69072BB}"/>
                  </a:ext>
                </a:extLst>
              </p:cNvPr>
              <p:cNvGrpSpPr/>
              <p:nvPr/>
            </p:nvGrpSpPr>
            <p:grpSpPr>
              <a:xfrm>
                <a:off x="3388163" y="2267758"/>
                <a:ext cx="1161451" cy="1148995"/>
                <a:chOff x="3239808" y="-2126459"/>
                <a:chExt cx="1363807" cy="1349181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FEB52F26-B0D5-43F9-B7E4-820060309D57}"/>
                    </a:ext>
                  </a:extLst>
                </p:cNvPr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3316C6E-02D4-41DD-AA59-3DC35A58AC49}"/>
                    </a:ext>
                  </a:extLst>
                </p:cNvPr>
                <p:cNvCxnSpPr>
                  <a:stCxn id="34" idx="1"/>
                  <a:endCxn id="34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464B317F-9CA4-4D9F-B668-78151F1FA6CB}"/>
                    </a:ext>
                  </a:extLst>
                </p:cNvPr>
                <p:cNvCxnSpPr>
                  <a:stCxn id="34" idx="0"/>
                  <a:endCxn id="34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2EE63089-6AAC-4675-B7FA-2B05DA3E08D9}"/>
                    </a:ext>
                  </a:extLst>
                </p:cNvPr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39EA5597-260B-456F-829A-515260AA9E04}"/>
                    </a:ext>
                  </a:extLst>
                </p:cNvPr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BE7776ED-D98F-41CF-965A-C93A24074488}"/>
                  </a:ext>
                </a:extLst>
              </p:cNvPr>
              <p:cNvGrpSpPr/>
              <p:nvPr/>
            </p:nvGrpSpPr>
            <p:grpSpPr>
              <a:xfrm>
                <a:off x="3496450" y="2311970"/>
                <a:ext cx="998916" cy="1060569"/>
                <a:chOff x="4512271" y="-1532632"/>
                <a:chExt cx="998916" cy="1060569"/>
              </a:xfrm>
            </p:grpSpPr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A61492C3-B5BD-4DEE-B41B-3ECEDFACA91A}"/>
                    </a:ext>
                  </a:extLst>
                </p:cNvPr>
                <p:cNvSpPr txBox="1"/>
                <p:nvPr/>
              </p:nvSpPr>
              <p:spPr>
                <a:xfrm>
                  <a:off x="4557080" y="-1487726"/>
                  <a:ext cx="95410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6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感</a:t>
                  </a:r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3BD3AA4C-694F-4DE1-ABA0-E0A1BA6FE4CE}"/>
                    </a:ext>
                  </a:extLst>
                </p:cNvPr>
                <p:cNvSpPr txBox="1"/>
                <p:nvPr/>
              </p:nvSpPr>
              <p:spPr>
                <a:xfrm>
                  <a:off x="4512271" y="-1532632"/>
                  <a:ext cx="95410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6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感</a:t>
                  </a:r>
                </a:p>
              </p:txBody>
            </p:sp>
          </p:grp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9D3CC06-E011-4FD1-82E2-A13CC60AE312}"/>
                </a:ext>
              </a:extLst>
            </p:cNvPr>
            <p:cNvGrpSpPr/>
            <p:nvPr/>
          </p:nvGrpSpPr>
          <p:grpSpPr>
            <a:xfrm>
              <a:off x="4806237" y="2267758"/>
              <a:ext cx="1161451" cy="1148995"/>
              <a:chOff x="4806237" y="2267758"/>
              <a:chExt cx="1161451" cy="1148995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1D901975-6D2E-4E35-84E6-B138AEAFD1D3}"/>
                  </a:ext>
                </a:extLst>
              </p:cNvPr>
              <p:cNvGrpSpPr/>
              <p:nvPr/>
            </p:nvGrpSpPr>
            <p:grpSpPr>
              <a:xfrm>
                <a:off x="4806237" y="2267758"/>
                <a:ext cx="1161451" cy="1148995"/>
                <a:chOff x="3239808" y="-2126459"/>
                <a:chExt cx="1363807" cy="1349181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DFB1D8B6-2D94-4D81-9088-31D316F22841}"/>
                    </a:ext>
                  </a:extLst>
                </p:cNvPr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5B87CDB4-016C-4207-A2B5-A1A332C99A5D}"/>
                    </a:ext>
                  </a:extLst>
                </p:cNvPr>
                <p:cNvCxnSpPr>
                  <a:stCxn id="52" idx="1"/>
                  <a:endCxn id="52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0F376DC9-42FE-4A3D-8C1A-54C4941BB3A4}"/>
                    </a:ext>
                  </a:extLst>
                </p:cNvPr>
                <p:cNvCxnSpPr>
                  <a:stCxn id="52" idx="0"/>
                  <a:endCxn id="52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4A3CBC25-7D34-4EE7-AC81-2E02A7A68E59}"/>
                    </a:ext>
                  </a:extLst>
                </p:cNvPr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4EA604AC-1643-46E1-8987-673EBD2939C2}"/>
                    </a:ext>
                  </a:extLst>
                </p:cNvPr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A016C56C-4BA4-4AFA-8824-E41825AF9FB6}"/>
                  </a:ext>
                </a:extLst>
              </p:cNvPr>
              <p:cNvGrpSpPr/>
              <p:nvPr/>
            </p:nvGrpSpPr>
            <p:grpSpPr>
              <a:xfrm>
                <a:off x="4906761" y="2311970"/>
                <a:ext cx="998916" cy="1060569"/>
                <a:chOff x="4512271" y="-1532632"/>
                <a:chExt cx="998916" cy="1060569"/>
              </a:xfrm>
            </p:grpSpPr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D0C5ED45-C1A2-4301-B4E9-C6128CAC7B43}"/>
                    </a:ext>
                  </a:extLst>
                </p:cNvPr>
                <p:cNvSpPr txBox="1"/>
                <p:nvPr/>
              </p:nvSpPr>
              <p:spPr>
                <a:xfrm>
                  <a:off x="4557080" y="-1487726"/>
                  <a:ext cx="95410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6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谢</a:t>
                  </a: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6530D57D-376E-49BA-8329-3C4A76940EBA}"/>
                    </a:ext>
                  </a:extLst>
                </p:cNvPr>
                <p:cNvSpPr txBox="1"/>
                <p:nvPr/>
              </p:nvSpPr>
              <p:spPr>
                <a:xfrm>
                  <a:off x="4512271" y="-1532632"/>
                  <a:ext cx="95410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6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谢</a:t>
                  </a: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451888E-31FC-45C1-A6CF-16C84CF6EF07}"/>
                </a:ext>
              </a:extLst>
            </p:cNvPr>
            <p:cNvGrpSpPr/>
            <p:nvPr/>
          </p:nvGrpSpPr>
          <p:grpSpPr>
            <a:xfrm>
              <a:off x="7642385" y="2267758"/>
              <a:ext cx="1161451" cy="1148995"/>
              <a:chOff x="7642385" y="2267758"/>
              <a:chExt cx="1161451" cy="1148995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883190A2-AA3F-438A-8B89-3F5F7851C68F}"/>
                  </a:ext>
                </a:extLst>
              </p:cNvPr>
              <p:cNvGrpSpPr/>
              <p:nvPr/>
            </p:nvGrpSpPr>
            <p:grpSpPr>
              <a:xfrm>
                <a:off x="7642385" y="2267758"/>
                <a:ext cx="1161451" cy="1148995"/>
                <a:chOff x="3239808" y="-2126459"/>
                <a:chExt cx="1363807" cy="1349181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291D206A-AA0C-4E84-919B-0C9DD55616DA}"/>
                    </a:ext>
                  </a:extLst>
                </p:cNvPr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52AB0D52-339F-4B2F-A83D-7DBC4C83954E}"/>
                    </a:ext>
                  </a:extLst>
                </p:cNvPr>
                <p:cNvCxnSpPr>
                  <a:stCxn id="46" idx="1"/>
                  <a:endCxn id="46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430C2EBE-BF0F-4BC6-B63C-27E27EE8EBBF}"/>
                    </a:ext>
                  </a:extLst>
                </p:cNvPr>
                <p:cNvCxnSpPr>
                  <a:stCxn id="46" idx="0"/>
                  <a:endCxn id="46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B8143B84-0986-4E27-8E56-81B6A209993E}"/>
                    </a:ext>
                  </a:extLst>
                </p:cNvPr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21CD6B46-A34F-4C55-B2FB-EB083D59C500}"/>
                    </a:ext>
                  </a:extLst>
                </p:cNvPr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ECFC687-518E-496B-9952-E293ED3A5336}"/>
                  </a:ext>
                </a:extLst>
              </p:cNvPr>
              <p:cNvGrpSpPr/>
              <p:nvPr/>
            </p:nvGrpSpPr>
            <p:grpSpPr>
              <a:xfrm>
                <a:off x="7753405" y="2317999"/>
                <a:ext cx="976420" cy="1048511"/>
                <a:chOff x="4072561" y="-1799257"/>
                <a:chExt cx="976420" cy="1048511"/>
              </a:xfrm>
            </p:grpSpPr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3BB56DBA-2AD3-4EB7-A79F-773D09519A7E}"/>
                    </a:ext>
                  </a:extLst>
                </p:cNvPr>
                <p:cNvSpPr txBox="1"/>
                <p:nvPr/>
              </p:nvSpPr>
              <p:spPr>
                <a:xfrm>
                  <a:off x="4094874" y="-1766409"/>
                  <a:ext cx="95410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6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听</a:t>
                  </a:r>
                </a:p>
              </p:txBody>
            </p:sp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77D84313-BB8C-4B48-B27C-44B44481FCF2}"/>
                    </a:ext>
                  </a:extLst>
                </p:cNvPr>
                <p:cNvSpPr txBox="1"/>
                <p:nvPr/>
              </p:nvSpPr>
              <p:spPr>
                <a:xfrm>
                  <a:off x="4072561" y="-1799257"/>
                  <a:ext cx="93124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6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听</a:t>
                  </a:r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277E5E9-BC05-439E-AB1A-71C9F09C4CFB}"/>
                </a:ext>
              </a:extLst>
            </p:cNvPr>
            <p:cNvGrpSpPr/>
            <p:nvPr/>
          </p:nvGrpSpPr>
          <p:grpSpPr>
            <a:xfrm>
              <a:off x="6224311" y="2267758"/>
              <a:ext cx="1161451" cy="1148995"/>
              <a:chOff x="6224311" y="2267758"/>
              <a:chExt cx="1161451" cy="1148995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41C769FD-5C88-4A37-B283-FF586AD48E66}"/>
                  </a:ext>
                </a:extLst>
              </p:cNvPr>
              <p:cNvGrpSpPr/>
              <p:nvPr/>
            </p:nvGrpSpPr>
            <p:grpSpPr>
              <a:xfrm>
                <a:off x="6224311" y="2267758"/>
                <a:ext cx="1161451" cy="1148995"/>
                <a:chOff x="3239808" y="-2126459"/>
                <a:chExt cx="1363807" cy="1349181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4813E9ED-1A6F-4FB9-B53C-2DF51C5EA7A9}"/>
                    </a:ext>
                  </a:extLst>
                </p:cNvPr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29B6369E-6F13-46C0-BA6E-833AE0E29F47}"/>
                    </a:ext>
                  </a:extLst>
                </p:cNvPr>
                <p:cNvCxnSpPr>
                  <a:stCxn id="40" idx="1"/>
                  <a:endCxn id="40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1BF3309B-4976-4FAA-BBB7-2AC592E3B6C8}"/>
                    </a:ext>
                  </a:extLst>
                </p:cNvPr>
                <p:cNvCxnSpPr>
                  <a:stCxn id="40" idx="0"/>
                  <a:endCxn id="40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D27D4EBC-975E-430B-A956-5BFABFD032B9}"/>
                    </a:ext>
                  </a:extLst>
                </p:cNvPr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1DF2BBD7-5EA3-45F0-AB5D-F36DB2A91BBA}"/>
                    </a:ext>
                  </a:extLst>
                </p:cNvPr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55467156-F9D2-497C-BDB4-7169FC3BA751}"/>
                  </a:ext>
                </a:extLst>
              </p:cNvPr>
              <p:cNvGrpSpPr/>
              <p:nvPr/>
            </p:nvGrpSpPr>
            <p:grpSpPr>
              <a:xfrm>
                <a:off x="6344416" y="2311970"/>
                <a:ext cx="979507" cy="1057235"/>
                <a:chOff x="5903793" y="-3380369"/>
                <a:chExt cx="979507" cy="1057235"/>
              </a:xfrm>
            </p:grpSpPr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1A37CA6F-36F6-4755-ADC2-098ADF444236}"/>
                    </a:ext>
                  </a:extLst>
                </p:cNvPr>
                <p:cNvSpPr txBox="1"/>
                <p:nvPr/>
              </p:nvSpPr>
              <p:spPr>
                <a:xfrm>
                  <a:off x="5929193" y="-3338797"/>
                  <a:ext cx="95410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6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聆</a:t>
                  </a:r>
                </a:p>
              </p:txBody>
            </p:sp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821C4389-B17E-44B3-988A-9C1FA258E845}"/>
                    </a:ext>
                  </a:extLst>
                </p:cNvPr>
                <p:cNvSpPr txBox="1"/>
                <p:nvPr/>
              </p:nvSpPr>
              <p:spPr>
                <a:xfrm>
                  <a:off x="5903793" y="-3380369"/>
                  <a:ext cx="95410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6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聆</a:t>
                  </a:r>
                </a:p>
              </p:txBody>
            </p:sp>
          </p:grpSp>
        </p:grpSp>
      </p:grpSp>
      <p:pic>
        <p:nvPicPr>
          <p:cNvPr id="89" name="图片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79" y="1005411"/>
            <a:ext cx="4050890" cy="81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  <p:grpSp>
        <p:nvGrpSpPr>
          <p:cNvPr id="10" name="Group 4">
            <a:extLst>
              <a:ext uri="{FF2B5EF4-FFF2-40B4-BE49-F238E27FC236}">
                <a16:creationId xmlns:a16="http://schemas.microsoft.com/office/drawing/2014/main" id="{3EC78799-8CB1-EE36-88D1-D88B1F382C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46582" y="1745543"/>
            <a:ext cx="3398552" cy="3133260"/>
            <a:chOff x="3390" y="1139"/>
            <a:chExt cx="2165" cy="1996"/>
          </a:xfrm>
          <a:solidFill>
            <a:srgbClr val="FFED34"/>
          </a:solidFill>
        </p:grpSpPr>
        <p:grpSp>
          <p:nvGrpSpPr>
            <p:cNvPr id="11" name="Group 205">
              <a:extLst>
                <a:ext uri="{FF2B5EF4-FFF2-40B4-BE49-F238E27FC236}">
                  <a16:creationId xmlns:a16="http://schemas.microsoft.com/office/drawing/2014/main" id="{B8F0043B-87C7-75F8-D966-96328103A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0" y="1139"/>
              <a:ext cx="2165" cy="1390"/>
              <a:chOff x="3390" y="1139"/>
              <a:chExt cx="2165" cy="1390"/>
            </a:xfrm>
            <a:grpFill/>
          </p:grpSpPr>
          <p:sp>
            <p:nvSpPr>
              <p:cNvPr id="319" name="Oval 5">
                <a:extLst>
                  <a:ext uri="{FF2B5EF4-FFF2-40B4-BE49-F238E27FC236}">
                    <a16:creationId xmlns:a16="http://schemas.microsoft.com/office/drawing/2014/main" id="{50BF70ED-28BB-5865-D4F9-4E159BF1B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1139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Oval 6">
                <a:extLst>
                  <a:ext uri="{FF2B5EF4-FFF2-40B4-BE49-F238E27FC236}">
                    <a16:creationId xmlns:a16="http://schemas.microsoft.com/office/drawing/2014/main" id="{A101062F-4AF9-A45D-E93A-0AEF2832C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1139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Oval 7">
                <a:extLst>
                  <a:ext uri="{FF2B5EF4-FFF2-40B4-BE49-F238E27FC236}">
                    <a16:creationId xmlns:a16="http://schemas.microsoft.com/office/drawing/2014/main" id="{A3FE00BB-2099-A8D7-D805-DC54657EA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139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Oval 8">
                <a:extLst>
                  <a:ext uri="{FF2B5EF4-FFF2-40B4-BE49-F238E27FC236}">
                    <a16:creationId xmlns:a16="http://schemas.microsoft.com/office/drawing/2014/main" id="{50B8D56E-D5D9-23EE-8BF7-04327B3BF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1139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Oval 9">
                <a:extLst>
                  <a:ext uri="{FF2B5EF4-FFF2-40B4-BE49-F238E27FC236}">
                    <a16:creationId xmlns:a16="http://schemas.microsoft.com/office/drawing/2014/main" id="{A8425CC6-861E-1ABC-EAF5-EA9F11566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1139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Oval 10">
                <a:extLst>
                  <a:ext uri="{FF2B5EF4-FFF2-40B4-BE49-F238E27FC236}">
                    <a16:creationId xmlns:a16="http://schemas.microsoft.com/office/drawing/2014/main" id="{ECA834A3-1323-ABDB-DBF4-AF4A9FDEB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1139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Oval 11">
                <a:extLst>
                  <a:ext uri="{FF2B5EF4-FFF2-40B4-BE49-F238E27FC236}">
                    <a16:creationId xmlns:a16="http://schemas.microsoft.com/office/drawing/2014/main" id="{FE2877E0-28AA-36E0-D1A6-017A3DCA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1139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Oval 12">
                <a:extLst>
                  <a:ext uri="{FF2B5EF4-FFF2-40B4-BE49-F238E27FC236}">
                    <a16:creationId xmlns:a16="http://schemas.microsoft.com/office/drawing/2014/main" id="{9B396E15-2E0F-0C3A-6732-45FBF3CB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139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Oval 13">
                <a:extLst>
                  <a:ext uri="{FF2B5EF4-FFF2-40B4-BE49-F238E27FC236}">
                    <a16:creationId xmlns:a16="http://schemas.microsoft.com/office/drawing/2014/main" id="{D0FD4C0F-675E-966A-6314-20B1B75F4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139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Oval 14">
                <a:extLst>
                  <a:ext uri="{FF2B5EF4-FFF2-40B4-BE49-F238E27FC236}">
                    <a16:creationId xmlns:a16="http://schemas.microsoft.com/office/drawing/2014/main" id="{10C6D93F-1F7B-0E6C-C42E-D7D0C6349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1139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Oval 15">
                <a:extLst>
                  <a:ext uri="{FF2B5EF4-FFF2-40B4-BE49-F238E27FC236}">
                    <a16:creationId xmlns:a16="http://schemas.microsoft.com/office/drawing/2014/main" id="{87C03344-5939-C00F-7122-8923213A1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1139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Oval 16">
                <a:extLst>
                  <a:ext uri="{FF2B5EF4-FFF2-40B4-BE49-F238E27FC236}">
                    <a16:creationId xmlns:a16="http://schemas.microsoft.com/office/drawing/2014/main" id="{0C5491CB-8E8F-8AC0-5F51-D63C55117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1139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Oval 17">
                <a:extLst>
                  <a:ext uri="{FF2B5EF4-FFF2-40B4-BE49-F238E27FC236}">
                    <a16:creationId xmlns:a16="http://schemas.microsoft.com/office/drawing/2014/main" id="{64EBEFE7-0601-5AB7-AABF-8429EFA1B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1139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Oval 18">
                <a:extLst>
                  <a:ext uri="{FF2B5EF4-FFF2-40B4-BE49-F238E27FC236}">
                    <a16:creationId xmlns:a16="http://schemas.microsoft.com/office/drawing/2014/main" id="{45F9669A-30D5-1F6A-B360-934578424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1139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Oval 19">
                <a:extLst>
                  <a:ext uri="{FF2B5EF4-FFF2-40B4-BE49-F238E27FC236}">
                    <a16:creationId xmlns:a16="http://schemas.microsoft.com/office/drawing/2014/main" id="{1797B3B8-7F33-9942-6D6D-458983379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1139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Oval 20">
                <a:extLst>
                  <a:ext uri="{FF2B5EF4-FFF2-40B4-BE49-F238E27FC236}">
                    <a16:creationId xmlns:a16="http://schemas.microsoft.com/office/drawing/2014/main" id="{23DBB1EB-5163-8A3B-91E0-1DDDE87FA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1139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Oval 21">
                <a:extLst>
                  <a:ext uri="{FF2B5EF4-FFF2-40B4-BE49-F238E27FC236}">
                    <a16:creationId xmlns:a16="http://schemas.microsoft.com/office/drawing/2014/main" id="{7B270A95-7CE8-13DD-AFB5-5BBADB42C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1139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Oval 22">
                <a:extLst>
                  <a:ext uri="{FF2B5EF4-FFF2-40B4-BE49-F238E27FC236}">
                    <a16:creationId xmlns:a16="http://schemas.microsoft.com/office/drawing/2014/main" id="{CB422FA4-8875-68B9-D425-A2434EE49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1139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Oval 23">
                <a:extLst>
                  <a:ext uri="{FF2B5EF4-FFF2-40B4-BE49-F238E27FC236}">
                    <a16:creationId xmlns:a16="http://schemas.microsoft.com/office/drawing/2014/main" id="{D65EFAD6-09C4-8BC8-9D26-173FF87E8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1259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Oval 24">
                <a:extLst>
                  <a:ext uri="{FF2B5EF4-FFF2-40B4-BE49-F238E27FC236}">
                    <a16:creationId xmlns:a16="http://schemas.microsoft.com/office/drawing/2014/main" id="{E9852293-B1AC-E7F7-71EA-FBA3B08AA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125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Oval 25">
                <a:extLst>
                  <a:ext uri="{FF2B5EF4-FFF2-40B4-BE49-F238E27FC236}">
                    <a16:creationId xmlns:a16="http://schemas.microsoft.com/office/drawing/2014/main" id="{C7AC4C3A-A1C3-C366-1A14-C13F47835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25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Oval 26">
                <a:extLst>
                  <a:ext uri="{FF2B5EF4-FFF2-40B4-BE49-F238E27FC236}">
                    <a16:creationId xmlns:a16="http://schemas.microsoft.com/office/drawing/2014/main" id="{1C544B5B-63DB-9503-5916-C17E38C0C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1259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Oval 27">
                <a:extLst>
                  <a:ext uri="{FF2B5EF4-FFF2-40B4-BE49-F238E27FC236}">
                    <a16:creationId xmlns:a16="http://schemas.microsoft.com/office/drawing/2014/main" id="{55863C71-CF6B-9FB8-64E9-79D8EA84C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1259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Oval 28">
                <a:extLst>
                  <a:ext uri="{FF2B5EF4-FFF2-40B4-BE49-F238E27FC236}">
                    <a16:creationId xmlns:a16="http://schemas.microsoft.com/office/drawing/2014/main" id="{7DAF0A52-A3FC-B176-A1C7-2AE8DD6F6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1259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Oval 29">
                <a:extLst>
                  <a:ext uri="{FF2B5EF4-FFF2-40B4-BE49-F238E27FC236}">
                    <a16:creationId xmlns:a16="http://schemas.microsoft.com/office/drawing/2014/main" id="{302E3531-764E-A67D-14BE-236712367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125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Oval 30">
                <a:extLst>
                  <a:ext uri="{FF2B5EF4-FFF2-40B4-BE49-F238E27FC236}">
                    <a16:creationId xmlns:a16="http://schemas.microsoft.com/office/drawing/2014/main" id="{00568BAD-B651-0A1E-A524-0D2EB67BD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259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Oval 31">
                <a:extLst>
                  <a:ext uri="{FF2B5EF4-FFF2-40B4-BE49-F238E27FC236}">
                    <a16:creationId xmlns:a16="http://schemas.microsoft.com/office/drawing/2014/main" id="{96695F94-C876-4D5C-0188-AC4579E00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25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Oval 32">
                <a:extLst>
                  <a:ext uri="{FF2B5EF4-FFF2-40B4-BE49-F238E27FC236}">
                    <a16:creationId xmlns:a16="http://schemas.microsoft.com/office/drawing/2014/main" id="{6F7E9EB7-81BB-119A-CE11-BFD7BD436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125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Oval 33">
                <a:extLst>
                  <a:ext uri="{FF2B5EF4-FFF2-40B4-BE49-F238E27FC236}">
                    <a16:creationId xmlns:a16="http://schemas.microsoft.com/office/drawing/2014/main" id="{A3954A8F-1CEC-011D-B101-D14933F7B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125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Oval 34">
                <a:extLst>
                  <a:ext uri="{FF2B5EF4-FFF2-40B4-BE49-F238E27FC236}">
                    <a16:creationId xmlns:a16="http://schemas.microsoft.com/office/drawing/2014/main" id="{72CBAC41-3B70-80B1-75EE-F80164C70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1259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Oval 35">
                <a:extLst>
                  <a:ext uri="{FF2B5EF4-FFF2-40B4-BE49-F238E27FC236}">
                    <a16:creationId xmlns:a16="http://schemas.microsoft.com/office/drawing/2014/main" id="{B9892D41-516A-1DA5-18D2-F6522C86B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1259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Oval 36">
                <a:extLst>
                  <a:ext uri="{FF2B5EF4-FFF2-40B4-BE49-F238E27FC236}">
                    <a16:creationId xmlns:a16="http://schemas.microsoft.com/office/drawing/2014/main" id="{ADDDDFD5-A3D8-9981-EFEA-60BCD545D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125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Oval 37">
                <a:extLst>
                  <a:ext uri="{FF2B5EF4-FFF2-40B4-BE49-F238E27FC236}">
                    <a16:creationId xmlns:a16="http://schemas.microsoft.com/office/drawing/2014/main" id="{598426E0-5FA5-4AAC-B2C8-6BEFF778F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1259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Oval 38">
                <a:extLst>
                  <a:ext uri="{FF2B5EF4-FFF2-40B4-BE49-F238E27FC236}">
                    <a16:creationId xmlns:a16="http://schemas.microsoft.com/office/drawing/2014/main" id="{75E32F65-7A64-70DF-6BA7-94306BA7D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1259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Oval 39">
                <a:extLst>
                  <a:ext uri="{FF2B5EF4-FFF2-40B4-BE49-F238E27FC236}">
                    <a16:creationId xmlns:a16="http://schemas.microsoft.com/office/drawing/2014/main" id="{B93A84BD-D891-EFA6-2707-DFB19AB8F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1259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Oval 40">
                <a:extLst>
                  <a:ext uri="{FF2B5EF4-FFF2-40B4-BE49-F238E27FC236}">
                    <a16:creationId xmlns:a16="http://schemas.microsoft.com/office/drawing/2014/main" id="{83C9E366-375E-A022-D25B-57C549C52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125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Oval 41">
                <a:extLst>
                  <a:ext uri="{FF2B5EF4-FFF2-40B4-BE49-F238E27FC236}">
                    <a16:creationId xmlns:a16="http://schemas.microsoft.com/office/drawing/2014/main" id="{9363774A-B491-1422-4F96-EA8949A0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1379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Oval 42">
                <a:extLst>
                  <a:ext uri="{FF2B5EF4-FFF2-40B4-BE49-F238E27FC236}">
                    <a16:creationId xmlns:a16="http://schemas.microsoft.com/office/drawing/2014/main" id="{10B69AA3-EA53-9B8B-D1F2-2AFA7B715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137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Oval 43">
                <a:extLst>
                  <a:ext uri="{FF2B5EF4-FFF2-40B4-BE49-F238E27FC236}">
                    <a16:creationId xmlns:a16="http://schemas.microsoft.com/office/drawing/2014/main" id="{AAB01E62-7211-9EAE-1227-095DD2368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37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Oval 44">
                <a:extLst>
                  <a:ext uri="{FF2B5EF4-FFF2-40B4-BE49-F238E27FC236}">
                    <a16:creationId xmlns:a16="http://schemas.microsoft.com/office/drawing/2014/main" id="{5796308D-916F-79C6-6639-3578D4DDD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1379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Oval 45">
                <a:extLst>
                  <a:ext uri="{FF2B5EF4-FFF2-40B4-BE49-F238E27FC236}">
                    <a16:creationId xmlns:a16="http://schemas.microsoft.com/office/drawing/2014/main" id="{C55D7F5E-5A5D-B528-0FD8-C9442A5C2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1379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Oval 46">
                <a:extLst>
                  <a:ext uri="{FF2B5EF4-FFF2-40B4-BE49-F238E27FC236}">
                    <a16:creationId xmlns:a16="http://schemas.microsoft.com/office/drawing/2014/main" id="{C383EA38-3F32-19B7-FF3A-DF114F11A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1379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Oval 47">
                <a:extLst>
                  <a:ext uri="{FF2B5EF4-FFF2-40B4-BE49-F238E27FC236}">
                    <a16:creationId xmlns:a16="http://schemas.microsoft.com/office/drawing/2014/main" id="{F0D5560B-800E-CBC3-C228-E50F2385B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137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Oval 48">
                <a:extLst>
                  <a:ext uri="{FF2B5EF4-FFF2-40B4-BE49-F238E27FC236}">
                    <a16:creationId xmlns:a16="http://schemas.microsoft.com/office/drawing/2014/main" id="{1F40895E-7F49-0009-0E39-57FE83EA3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379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Oval 49">
                <a:extLst>
                  <a:ext uri="{FF2B5EF4-FFF2-40B4-BE49-F238E27FC236}">
                    <a16:creationId xmlns:a16="http://schemas.microsoft.com/office/drawing/2014/main" id="{8E068AEA-9D67-F11C-8A30-C8F525F7E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37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Oval 50">
                <a:extLst>
                  <a:ext uri="{FF2B5EF4-FFF2-40B4-BE49-F238E27FC236}">
                    <a16:creationId xmlns:a16="http://schemas.microsoft.com/office/drawing/2014/main" id="{71087542-1E76-F969-32EB-A842528C0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137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Oval 51">
                <a:extLst>
                  <a:ext uri="{FF2B5EF4-FFF2-40B4-BE49-F238E27FC236}">
                    <a16:creationId xmlns:a16="http://schemas.microsoft.com/office/drawing/2014/main" id="{8F6834AE-9A81-A930-D2C4-02C8593C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137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Oval 52">
                <a:extLst>
                  <a:ext uri="{FF2B5EF4-FFF2-40B4-BE49-F238E27FC236}">
                    <a16:creationId xmlns:a16="http://schemas.microsoft.com/office/drawing/2014/main" id="{C2FE15CA-319F-C9CB-497A-5F142048D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1379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Oval 53">
                <a:extLst>
                  <a:ext uri="{FF2B5EF4-FFF2-40B4-BE49-F238E27FC236}">
                    <a16:creationId xmlns:a16="http://schemas.microsoft.com/office/drawing/2014/main" id="{96CADF77-A596-88FF-91EA-BF87790DB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1379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Oval 54">
                <a:extLst>
                  <a:ext uri="{FF2B5EF4-FFF2-40B4-BE49-F238E27FC236}">
                    <a16:creationId xmlns:a16="http://schemas.microsoft.com/office/drawing/2014/main" id="{0F9EA029-DEA0-20B1-4B70-2710C36F1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137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Oval 55">
                <a:extLst>
                  <a:ext uri="{FF2B5EF4-FFF2-40B4-BE49-F238E27FC236}">
                    <a16:creationId xmlns:a16="http://schemas.microsoft.com/office/drawing/2014/main" id="{E0748E9D-F342-875D-4E65-1459A1D20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1379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Oval 56">
                <a:extLst>
                  <a:ext uri="{FF2B5EF4-FFF2-40B4-BE49-F238E27FC236}">
                    <a16:creationId xmlns:a16="http://schemas.microsoft.com/office/drawing/2014/main" id="{BE74022E-5C15-308F-580B-7364F78CD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1379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Oval 57">
                <a:extLst>
                  <a:ext uri="{FF2B5EF4-FFF2-40B4-BE49-F238E27FC236}">
                    <a16:creationId xmlns:a16="http://schemas.microsoft.com/office/drawing/2014/main" id="{9391059C-F9AF-67E6-12DF-CD4D70037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1379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Oval 58">
                <a:extLst>
                  <a:ext uri="{FF2B5EF4-FFF2-40B4-BE49-F238E27FC236}">
                    <a16:creationId xmlns:a16="http://schemas.microsoft.com/office/drawing/2014/main" id="{8C820B2D-9A55-C0E4-9DB5-E5097406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1379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Oval 59">
                <a:extLst>
                  <a:ext uri="{FF2B5EF4-FFF2-40B4-BE49-F238E27FC236}">
                    <a16:creationId xmlns:a16="http://schemas.microsoft.com/office/drawing/2014/main" id="{2BDAA8F4-86AF-35F2-7204-56CD11505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1501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Oval 60">
                <a:extLst>
                  <a:ext uri="{FF2B5EF4-FFF2-40B4-BE49-F238E27FC236}">
                    <a16:creationId xmlns:a16="http://schemas.microsoft.com/office/drawing/2014/main" id="{9635E48E-6781-F620-69FF-47A874A5E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150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Oval 61">
                <a:extLst>
                  <a:ext uri="{FF2B5EF4-FFF2-40B4-BE49-F238E27FC236}">
                    <a16:creationId xmlns:a16="http://schemas.microsoft.com/office/drawing/2014/main" id="{D7520C2A-2646-BA9D-7DC0-F59C9E8CC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50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Oval 62">
                <a:extLst>
                  <a:ext uri="{FF2B5EF4-FFF2-40B4-BE49-F238E27FC236}">
                    <a16:creationId xmlns:a16="http://schemas.microsoft.com/office/drawing/2014/main" id="{42BF8D56-24C8-7256-8F46-5A5248292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1501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Oval 63">
                <a:extLst>
                  <a:ext uri="{FF2B5EF4-FFF2-40B4-BE49-F238E27FC236}">
                    <a16:creationId xmlns:a16="http://schemas.microsoft.com/office/drawing/2014/main" id="{D26E9425-16F2-71E9-BC40-A322B6FF7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1501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Oval 64">
                <a:extLst>
                  <a:ext uri="{FF2B5EF4-FFF2-40B4-BE49-F238E27FC236}">
                    <a16:creationId xmlns:a16="http://schemas.microsoft.com/office/drawing/2014/main" id="{5C5BBE68-E88D-8C56-7222-DA09FF720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1501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Oval 65">
                <a:extLst>
                  <a:ext uri="{FF2B5EF4-FFF2-40B4-BE49-F238E27FC236}">
                    <a16:creationId xmlns:a16="http://schemas.microsoft.com/office/drawing/2014/main" id="{B79BBA6F-CD64-523D-92E1-27409B3BC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150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4" name="Oval 66">
                <a:extLst>
                  <a:ext uri="{FF2B5EF4-FFF2-40B4-BE49-F238E27FC236}">
                    <a16:creationId xmlns:a16="http://schemas.microsoft.com/office/drawing/2014/main" id="{55C85DD9-5792-51D9-FF79-D39D3357A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501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5" name="Oval 67">
                <a:extLst>
                  <a:ext uri="{FF2B5EF4-FFF2-40B4-BE49-F238E27FC236}">
                    <a16:creationId xmlns:a16="http://schemas.microsoft.com/office/drawing/2014/main" id="{AFFF62A7-BE8D-EE68-3EE0-C07F735E5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50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6" name="Oval 68">
                <a:extLst>
                  <a:ext uri="{FF2B5EF4-FFF2-40B4-BE49-F238E27FC236}">
                    <a16:creationId xmlns:a16="http://schemas.microsoft.com/office/drawing/2014/main" id="{77137E8F-EBA1-EA4E-1AED-24CCA60AE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150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7" name="Oval 69">
                <a:extLst>
                  <a:ext uri="{FF2B5EF4-FFF2-40B4-BE49-F238E27FC236}">
                    <a16:creationId xmlns:a16="http://schemas.microsoft.com/office/drawing/2014/main" id="{9DD5CCAC-B472-6F35-F981-0C816738C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150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8" name="Oval 70">
                <a:extLst>
                  <a:ext uri="{FF2B5EF4-FFF2-40B4-BE49-F238E27FC236}">
                    <a16:creationId xmlns:a16="http://schemas.microsoft.com/office/drawing/2014/main" id="{7E72348D-DA1C-E50A-CB15-7AA1DAF93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1501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9" name="Oval 71">
                <a:extLst>
                  <a:ext uri="{FF2B5EF4-FFF2-40B4-BE49-F238E27FC236}">
                    <a16:creationId xmlns:a16="http://schemas.microsoft.com/office/drawing/2014/main" id="{945F6358-91DA-A14B-4553-62DA0B51A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1501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0" name="Oval 72">
                <a:extLst>
                  <a:ext uri="{FF2B5EF4-FFF2-40B4-BE49-F238E27FC236}">
                    <a16:creationId xmlns:a16="http://schemas.microsoft.com/office/drawing/2014/main" id="{D4138A12-8AB8-646A-2420-FA92743A9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150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1" name="Oval 73">
                <a:extLst>
                  <a:ext uri="{FF2B5EF4-FFF2-40B4-BE49-F238E27FC236}">
                    <a16:creationId xmlns:a16="http://schemas.microsoft.com/office/drawing/2014/main" id="{48F24E96-CE35-84F8-BD67-4F8AFC4D5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1501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2" name="Oval 74">
                <a:extLst>
                  <a:ext uri="{FF2B5EF4-FFF2-40B4-BE49-F238E27FC236}">
                    <a16:creationId xmlns:a16="http://schemas.microsoft.com/office/drawing/2014/main" id="{ABB2BD6A-748E-DF8F-549D-5D0C25488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1501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3" name="Oval 75">
                <a:extLst>
                  <a:ext uri="{FF2B5EF4-FFF2-40B4-BE49-F238E27FC236}">
                    <a16:creationId xmlns:a16="http://schemas.microsoft.com/office/drawing/2014/main" id="{74DAA80F-3508-C9CD-230E-4080EA594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1501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4" name="Oval 76">
                <a:extLst>
                  <a:ext uri="{FF2B5EF4-FFF2-40B4-BE49-F238E27FC236}">
                    <a16:creationId xmlns:a16="http://schemas.microsoft.com/office/drawing/2014/main" id="{6FAAE912-19A0-81CB-5D95-48FF8CE96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150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5" name="Oval 77">
                <a:extLst>
                  <a:ext uri="{FF2B5EF4-FFF2-40B4-BE49-F238E27FC236}">
                    <a16:creationId xmlns:a16="http://schemas.microsoft.com/office/drawing/2014/main" id="{8CB3F437-09DF-7CBF-1860-8F5DDE8A3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1621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6" name="Oval 78">
                <a:extLst>
                  <a:ext uri="{FF2B5EF4-FFF2-40B4-BE49-F238E27FC236}">
                    <a16:creationId xmlns:a16="http://schemas.microsoft.com/office/drawing/2014/main" id="{0873AACD-8FA6-32F4-18B9-952442F86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162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" name="Oval 79">
                <a:extLst>
                  <a:ext uri="{FF2B5EF4-FFF2-40B4-BE49-F238E27FC236}">
                    <a16:creationId xmlns:a16="http://schemas.microsoft.com/office/drawing/2014/main" id="{BC5CA1F2-08D8-2349-39DD-9490C8BC5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62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8" name="Oval 80">
                <a:extLst>
                  <a:ext uri="{FF2B5EF4-FFF2-40B4-BE49-F238E27FC236}">
                    <a16:creationId xmlns:a16="http://schemas.microsoft.com/office/drawing/2014/main" id="{A8EFD670-D5F4-DA0D-2B52-5B9EC442F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1621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9" name="Oval 81">
                <a:extLst>
                  <a:ext uri="{FF2B5EF4-FFF2-40B4-BE49-F238E27FC236}">
                    <a16:creationId xmlns:a16="http://schemas.microsoft.com/office/drawing/2014/main" id="{5813B54B-F5DD-DF26-4AEE-AB0332EF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1621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0" name="Oval 82">
                <a:extLst>
                  <a:ext uri="{FF2B5EF4-FFF2-40B4-BE49-F238E27FC236}">
                    <a16:creationId xmlns:a16="http://schemas.microsoft.com/office/drawing/2014/main" id="{2AA4E6EF-E327-549A-46AE-70426D920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1621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1" name="Oval 83">
                <a:extLst>
                  <a:ext uri="{FF2B5EF4-FFF2-40B4-BE49-F238E27FC236}">
                    <a16:creationId xmlns:a16="http://schemas.microsoft.com/office/drawing/2014/main" id="{F1D5DA21-73A8-3A16-241A-D35A8A958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162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2" name="Oval 84">
                <a:extLst>
                  <a:ext uri="{FF2B5EF4-FFF2-40B4-BE49-F238E27FC236}">
                    <a16:creationId xmlns:a16="http://schemas.microsoft.com/office/drawing/2014/main" id="{725DFA86-D3D9-7DF0-FB6B-05E21CFDF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621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3" name="Oval 85">
                <a:extLst>
                  <a:ext uri="{FF2B5EF4-FFF2-40B4-BE49-F238E27FC236}">
                    <a16:creationId xmlns:a16="http://schemas.microsoft.com/office/drawing/2014/main" id="{C5358A0E-3A7B-A31C-F78A-6941290E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62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4" name="Oval 86">
                <a:extLst>
                  <a:ext uri="{FF2B5EF4-FFF2-40B4-BE49-F238E27FC236}">
                    <a16:creationId xmlns:a16="http://schemas.microsoft.com/office/drawing/2014/main" id="{3497A369-8D9D-065C-76F6-B9AA94BAA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162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5" name="Oval 87">
                <a:extLst>
                  <a:ext uri="{FF2B5EF4-FFF2-40B4-BE49-F238E27FC236}">
                    <a16:creationId xmlns:a16="http://schemas.microsoft.com/office/drawing/2014/main" id="{6B600970-CE25-E438-AE8C-EB6D69BFA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162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6" name="Oval 88">
                <a:extLst>
                  <a:ext uri="{FF2B5EF4-FFF2-40B4-BE49-F238E27FC236}">
                    <a16:creationId xmlns:a16="http://schemas.microsoft.com/office/drawing/2014/main" id="{1D00B978-AADB-1540-711A-1B60915AF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1621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7" name="Oval 89">
                <a:extLst>
                  <a:ext uri="{FF2B5EF4-FFF2-40B4-BE49-F238E27FC236}">
                    <a16:creationId xmlns:a16="http://schemas.microsoft.com/office/drawing/2014/main" id="{5482FB73-5EA4-4A70-6A00-FA03C0D7F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1621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8" name="Oval 90">
                <a:extLst>
                  <a:ext uri="{FF2B5EF4-FFF2-40B4-BE49-F238E27FC236}">
                    <a16:creationId xmlns:a16="http://schemas.microsoft.com/office/drawing/2014/main" id="{2F427505-2259-0191-8195-87ED937A9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162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9" name="Oval 91">
                <a:extLst>
                  <a:ext uri="{FF2B5EF4-FFF2-40B4-BE49-F238E27FC236}">
                    <a16:creationId xmlns:a16="http://schemas.microsoft.com/office/drawing/2014/main" id="{3DEF1AE1-8FFF-5402-9C92-1EBD0AB25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1621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0" name="Oval 92">
                <a:extLst>
                  <a:ext uri="{FF2B5EF4-FFF2-40B4-BE49-F238E27FC236}">
                    <a16:creationId xmlns:a16="http://schemas.microsoft.com/office/drawing/2014/main" id="{25D32163-7B0E-8E4B-FECA-1E3BCAC45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1621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1" name="Oval 93">
                <a:extLst>
                  <a:ext uri="{FF2B5EF4-FFF2-40B4-BE49-F238E27FC236}">
                    <a16:creationId xmlns:a16="http://schemas.microsoft.com/office/drawing/2014/main" id="{6DC06132-B189-9FAF-D198-05B5EFA69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1621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2" name="Oval 94">
                <a:extLst>
                  <a:ext uri="{FF2B5EF4-FFF2-40B4-BE49-F238E27FC236}">
                    <a16:creationId xmlns:a16="http://schemas.microsoft.com/office/drawing/2014/main" id="{5440FDDD-B002-E4EB-5358-C5BC34226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1621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3" name="Oval 95">
                <a:extLst>
                  <a:ext uri="{FF2B5EF4-FFF2-40B4-BE49-F238E27FC236}">
                    <a16:creationId xmlns:a16="http://schemas.microsoft.com/office/drawing/2014/main" id="{E3C7C82B-ABBE-EF3C-FF57-C76B0DCB0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1743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4" name="Oval 96">
                <a:extLst>
                  <a:ext uri="{FF2B5EF4-FFF2-40B4-BE49-F238E27FC236}">
                    <a16:creationId xmlns:a16="http://schemas.microsoft.com/office/drawing/2014/main" id="{290BEE54-EF34-321D-E9C9-8410276D5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1743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5" name="Oval 97">
                <a:extLst>
                  <a:ext uri="{FF2B5EF4-FFF2-40B4-BE49-F238E27FC236}">
                    <a16:creationId xmlns:a16="http://schemas.microsoft.com/office/drawing/2014/main" id="{A03C28B4-8DD6-A4B1-474F-3D572ADFB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743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6" name="Oval 98">
                <a:extLst>
                  <a:ext uri="{FF2B5EF4-FFF2-40B4-BE49-F238E27FC236}">
                    <a16:creationId xmlns:a16="http://schemas.microsoft.com/office/drawing/2014/main" id="{FB147CDE-1F84-939F-2EA4-02285311D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1743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7" name="Oval 99">
                <a:extLst>
                  <a:ext uri="{FF2B5EF4-FFF2-40B4-BE49-F238E27FC236}">
                    <a16:creationId xmlns:a16="http://schemas.microsoft.com/office/drawing/2014/main" id="{0AB5782C-BFFD-5D0C-109E-41D83D528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1743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8" name="Oval 100">
                <a:extLst>
                  <a:ext uri="{FF2B5EF4-FFF2-40B4-BE49-F238E27FC236}">
                    <a16:creationId xmlns:a16="http://schemas.microsoft.com/office/drawing/2014/main" id="{C86E490B-9B41-3BED-3367-2DA1CB9AD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1743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9" name="Oval 101">
                <a:extLst>
                  <a:ext uri="{FF2B5EF4-FFF2-40B4-BE49-F238E27FC236}">
                    <a16:creationId xmlns:a16="http://schemas.microsoft.com/office/drawing/2014/main" id="{D0649040-4324-7C28-2DED-736727E4D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1743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0" name="Oval 102">
                <a:extLst>
                  <a:ext uri="{FF2B5EF4-FFF2-40B4-BE49-F238E27FC236}">
                    <a16:creationId xmlns:a16="http://schemas.microsoft.com/office/drawing/2014/main" id="{669E4EF6-C937-CBE2-6418-48608F4F7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743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1" name="Oval 103">
                <a:extLst>
                  <a:ext uri="{FF2B5EF4-FFF2-40B4-BE49-F238E27FC236}">
                    <a16:creationId xmlns:a16="http://schemas.microsoft.com/office/drawing/2014/main" id="{4BCED6B7-DE89-EE07-9DB7-6DB713465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43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2" name="Oval 104">
                <a:extLst>
                  <a:ext uri="{FF2B5EF4-FFF2-40B4-BE49-F238E27FC236}">
                    <a16:creationId xmlns:a16="http://schemas.microsoft.com/office/drawing/2014/main" id="{AF3F99AA-95A6-B360-548B-530C48788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1743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3" name="Oval 105">
                <a:extLst>
                  <a:ext uri="{FF2B5EF4-FFF2-40B4-BE49-F238E27FC236}">
                    <a16:creationId xmlns:a16="http://schemas.microsoft.com/office/drawing/2014/main" id="{BF97CA11-A4EA-1B43-6193-19DC16053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1743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4" name="Oval 106">
                <a:extLst>
                  <a:ext uri="{FF2B5EF4-FFF2-40B4-BE49-F238E27FC236}">
                    <a16:creationId xmlns:a16="http://schemas.microsoft.com/office/drawing/2014/main" id="{79DA5E88-8587-D79C-737B-B31253005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1743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5" name="Oval 107">
                <a:extLst>
                  <a:ext uri="{FF2B5EF4-FFF2-40B4-BE49-F238E27FC236}">
                    <a16:creationId xmlns:a16="http://schemas.microsoft.com/office/drawing/2014/main" id="{AD09090D-14E6-86F1-1C42-DC30ADB38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1743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6" name="Oval 108">
                <a:extLst>
                  <a:ext uri="{FF2B5EF4-FFF2-40B4-BE49-F238E27FC236}">
                    <a16:creationId xmlns:a16="http://schemas.microsoft.com/office/drawing/2014/main" id="{8B191FB9-3E86-32CF-0645-FE2C3E4A6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1743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7" name="Oval 109">
                <a:extLst>
                  <a:ext uri="{FF2B5EF4-FFF2-40B4-BE49-F238E27FC236}">
                    <a16:creationId xmlns:a16="http://schemas.microsoft.com/office/drawing/2014/main" id="{04B60BCF-8920-64F0-C4E1-E65258C2C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1743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8" name="Oval 110">
                <a:extLst>
                  <a:ext uri="{FF2B5EF4-FFF2-40B4-BE49-F238E27FC236}">
                    <a16:creationId xmlns:a16="http://schemas.microsoft.com/office/drawing/2014/main" id="{F65719DB-F2E3-F7BC-9ED9-5F0ABDEDB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1743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9" name="Oval 111">
                <a:extLst>
                  <a:ext uri="{FF2B5EF4-FFF2-40B4-BE49-F238E27FC236}">
                    <a16:creationId xmlns:a16="http://schemas.microsoft.com/office/drawing/2014/main" id="{8C10E95F-F0CF-7AF8-DEFC-DA44F3C67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1743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0" name="Oval 112">
                <a:extLst>
                  <a:ext uri="{FF2B5EF4-FFF2-40B4-BE49-F238E27FC236}">
                    <a16:creationId xmlns:a16="http://schemas.microsoft.com/office/drawing/2014/main" id="{D3AFB2D8-3CD1-6663-0EED-5A27F12C6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1743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1" name="Oval 113">
                <a:extLst>
                  <a:ext uri="{FF2B5EF4-FFF2-40B4-BE49-F238E27FC236}">
                    <a16:creationId xmlns:a16="http://schemas.microsoft.com/office/drawing/2014/main" id="{5C7F22C3-D845-D88B-D944-F148D99D8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186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2" name="Oval 114">
                <a:extLst>
                  <a:ext uri="{FF2B5EF4-FFF2-40B4-BE49-F238E27FC236}">
                    <a16:creationId xmlns:a16="http://schemas.microsoft.com/office/drawing/2014/main" id="{D2691158-ABEC-7014-4983-D6DFFC4D0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186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3" name="Oval 115">
                <a:extLst>
                  <a:ext uri="{FF2B5EF4-FFF2-40B4-BE49-F238E27FC236}">
                    <a16:creationId xmlns:a16="http://schemas.microsoft.com/office/drawing/2014/main" id="{6B4E2FF5-3780-1D06-B708-36A0718D1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86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4" name="Oval 116">
                <a:extLst>
                  <a:ext uri="{FF2B5EF4-FFF2-40B4-BE49-F238E27FC236}">
                    <a16:creationId xmlns:a16="http://schemas.microsoft.com/office/drawing/2014/main" id="{DE11ACC5-DDEA-656D-A620-8E97C4F57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1864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5" name="Oval 117">
                <a:extLst>
                  <a:ext uri="{FF2B5EF4-FFF2-40B4-BE49-F238E27FC236}">
                    <a16:creationId xmlns:a16="http://schemas.microsoft.com/office/drawing/2014/main" id="{0F9CFE01-4B6F-5416-5A8B-A87C8BAAB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186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6" name="Oval 118">
                <a:extLst>
                  <a:ext uri="{FF2B5EF4-FFF2-40B4-BE49-F238E27FC236}">
                    <a16:creationId xmlns:a16="http://schemas.microsoft.com/office/drawing/2014/main" id="{80B230ED-653D-8EB6-D30E-318BB0BB9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1864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" name="Oval 119">
                <a:extLst>
                  <a:ext uri="{FF2B5EF4-FFF2-40B4-BE49-F238E27FC236}">
                    <a16:creationId xmlns:a16="http://schemas.microsoft.com/office/drawing/2014/main" id="{759605C5-1E2D-A5C8-23FE-51A285C3F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186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8" name="Oval 120">
                <a:extLst>
                  <a:ext uri="{FF2B5EF4-FFF2-40B4-BE49-F238E27FC236}">
                    <a16:creationId xmlns:a16="http://schemas.microsoft.com/office/drawing/2014/main" id="{2C37B053-8C77-57C6-A0AF-E4D91CFA9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864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9" name="Oval 121">
                <a:extLst>
                  <a:ext uri="{FF2B5EF4-FFF2-40B4-BE49-F238E27FC236}">
                    <a16:creationId xmlns:a16="http://schemas.microsoft.com/office/drawing/2014/main" id="{155D66C5-DE82-8037-7279-3D714C61D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86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0" name="Oval 122">
                <a:extLst>
                  <a:ext uri="{FF2B5EF4-FFF2-40B4-BE49-F238E27FC236}">
                    <a16:creationId xmlns:a16="http://schemas.microsoft.com/office/drawing/2014/main" id="{DBE0A5D9-8635-3D34-20A1-93BF9D1AB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186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1" name="Oval 123">
                <a:extLst>
                  <a:ext uri="{FF2B5EF4-FFF2-40B4-BE49-F238E27FC236}">
                    <a16:creationId xmlns:a16="http://schemas.microsoft.com/office/drawing/2014/main" id="{3B2C2C46-0244-533E-718E-AEFD3C755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186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2" name="Oval 124">
                <a:extLst>
                  <a:ext uri="{FF2B5EF4-FFF2-40B4-BE49-F238E27FC236}">
                    <a16:creationId xmlns:a16="http://schemas.microsoft.com/office/drawing/2014/main" id="{C91EB254-ECD7-509E-338B-E3D50D0F1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186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3" name="Oval 125">
                <a:extLst>
                  <a:ext uri="{FF2B5EF4-FFF2-40B4-BE49-F238E27FC236}">
                    <a16:creationId xmlns:a16="http://schemas.microsoft.com/office/drawing/2014/main" id="{DCB1C334-46E7-A65B-F8A8-112EC6ABD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1864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4" name="Oval 126">
                <a:extLst>
                  <a:ext uri="{FF2B5EF4-FFF2-40B4-BE49-F238E27FC236}">
                    <a16:creationId xmlns:a16="http://schemas.microsoft.com/office/drawing/2014/main" id="{E7F4108E-DFC5-BD2C-EF2C-7AF39C56D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186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5" name="Oval 127">
                <a:extLst>
                  <a:ext uri="{FF2B5EF4-FFF2-40B4-BE49-F238E27FC236}">
                    <a16:creationId xmlns:a16="http://schemas.microsoft.com/office/drawing/2014/main" id="{F2CE23C7-6483-C7D8-4D32-4FC0E3ED1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1864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6" name="Oval 128">
                <a:extLst>
                  <a:ext uri="{FF2B5EF4-FFF2-40B4-BE49-F238E27FC236}">
                    <a16:creationId xmlns:a16="http://schemas.microsoft.com/office/drawing/2014/main" id="{276B201E-4AB3-3677-1C08-E632DB3BD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1864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7" name="Oval 129">
                <a:extLst>
                  <a:ext uri="{FF2B5EF4-FFF2-40B4-BE49-F238E27FC236}">
                    <a16:creationId xmlns:a16="http://schemas.microsoft.com/office/drawing/2014/main" id="{769076E0-2D00-CFEC-F61E-D142BBFD3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1864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8" name="Oval 130">
                <a:extLst>
                  <a:ext uri="{FF2B5EF4-FFF2-40B4-BE49-F238E27FC236}">
                    <a16:creationId xmlns:a16="http://schemas.microsoft.com/office/drawing/2014/main" id="{E9AA35E9-4003-D9E4-0DA3-4E7892F58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1864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9" name="Oval 131">
                <a:extLst>
                  <a:ext uri="{FF2B5EF4-FFF2-40B4-BE49-F238E27FC236}">
                    <a16:creationId xmlns:a16="http://schemas.microsoft.com/office/drawing/2014/main" id="{E7B2395E-BEB7-4ADF-46B8-B11A4790B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1986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0" name="Oval 132">
                <a:extLst>
                  <a:ext uri="{FF2B5EF4-FFF2-40B4-BE49-F238E27FC236}">
                    <a16:creationId xmlns:a16="http://schemas.microsoft.com/office/drawing/2014/main" id="{9AC381FE-D7A5-9023-2510-EE7AD2D04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1986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1" name="Oval 133">
                <a:extLst>
                  <a:ext uri="{FF2B5EF4-FFF2-40B4-BE49-F238E27FC236}">
                    <a16:creationId xmlns:a16="http://schemas.microsoft.com/office/drawing/2014/main" id="{7263C82B-EAD0-4C99-01CA-BBA081239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986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2" name="Oval 134">
                <a:extLst>
                  <a:ext uri="{FF2B5EF4-FFF2-40B4-BE49-F238E27FC236}">
                    <a16:creationId xmlns:a16="http://schemas.microsoft.com/office/drawing/2014/main" id="{D00B6464-3A0A-4BDA-1014-2CD0E696D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1986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3" name="Oval 135">
                <a:extLst>
                  <a:ext uri="{FF2B5EF4-FFF2-40B4-BE49-F238E27FC236}">
                    <a16:creationId xmlns:a16="http://schemas.microsoft.com/office/drawing/2014/main" id="{AB8D5643-3D2A-B0EF-DCDB-6FFFC19CE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1986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4" name="Oval 136">
                <a:extLst>
                  <a:ext uri="{FF2B5EF4-FFF2-40B4-BE49-F238E27FC236}">
                    <a16:creationId xmlns:a16="http://schemas.microsoft.com/office/drawing/2014/main" id="{F3E1DF09-D37D-4809-9D4D-CCFC4024A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1986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5" name="Oval 137">
                <a:extLst>
                  <a:ext uri="{FF2B5EF4-FFF2-40B4-BE49-F238E27FC236}">
                    <a16:creationId xmlns:a16="http://schemas.microsoft.com/office/drawing/2014/main" id="{FAA03E32-05AB-8F3F-8B0B-7A7C91FF1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1986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6" name="Oval 138">
                <a:extLst>
                  <a:ext uri="{FF2B5EF4-FFF2-40B4-BE49-F238E27FC236}">
                    <a16:creationId xmlns:a16="http://schemas.microsoft.com/office/drawing/2014/main" id="{1694B280-440E-43FE-55FB-4DEE9BF10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986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7" name="Oval 139">
                <a:extLst>
                  <a:ext uri="{FF2B5EF4-FFF2-40B4-BE49-F238E27FC236}">
                    <a16:creationId xmlns:a16="http://schemas.microsoft.com/office/drawing/2014/main" id="{8791117A-13F0-661F-B694-AF236CFE8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986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8" name="Oval 140">
                <a:extLst>
                  <a:ext uri="{FF2B5EF4-FFF2-40B4-BE49-F238E27FC236}">
                    <a16:creationId xmlns:a16="http://schemas.microsoft.com/office/drawing/2014/main" id="{0F72F8F1-C311-2D1C-C798-96DE3AFDB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1986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9" name="Oval 141">
                <a:extLst>
                  <a:ext uri="{FF2B5EF4-FFF2-40B4-BE49-F238E27FC236}">
                    <a16:creationId xmlns:a16="http://schemas.microsoft.com/office/drawing/2014/main" id="{53915653-8925-03EB-F0BA-2421D9EEA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1986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0" name="Oval 142">
                <a:extLst>
                  <a:ext uri="{FF2B5EF4-FFF2-40B4-BE49-F238E27FC236}">
                    <a16:creationId xmlns:a16="http://schemas.microsoft.com/office/drawing/2014/main" id="{05059E3C-1467-3728-D583-6B1B830DB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1986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1" name="Oval 143">
                <a:extLst>
                  <a:ext uri="{FF2B5EF4-FFF2-40B4-BE49-F238E27FC236}">
                    <a16:creationId xmlns:a16="http://schemas.microsoft.com/office/drawing/2014/main" id="{587987B3-38B3-7918-5637-A120177D6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1986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2" name="Oval 144">
                <a:extLst>
                  <a:ext uri="{FF2B5EF4-FFF2-40B4-BE49-F238E27FC236}">
                    <a16:creationId xmlns:a16="http://schemas.microsoft.com/office/drawing/2014/main" id="{9C7B273A-B055-2B48-3E31-DE0752E08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1986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3" name="Oval 145">
                <a:extLst>
                  <a:ext uri="{FF2B5EF4-FFF2-40B4-BE49-F238E27FC236}">
                    <a16:creationId xmlns:a16="http://schemas.microsoft.com/office/drawing/2014/main" id="{BF583C66-C475-CDF2-4329-F822A807C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1986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4" name="Oval 146">
                <a:extLst>
                  <a:ext uri="{FF2B5EF4-FFF2-40B4-BE49-F238E27FC236}">
                    <a16:creationId xmlns:a16="http://schemas.microsoft.com/office/drawing/2014/main" id="{E3D9281C-59B9-4C66-0A02-60A885316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1986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5" name="Oval 147">
                <a:extLst>
                  <a:ext uri="{FF2B5EF4-FFF2-40B4-BE49-F238E27FC236}">
                    <a16:creationId xmlns:a16="http://schemas.microsoft.com/office/drawing/2014/main" id="{B1C03B1C-6E7A-3C92-E151-C9C07B606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1986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6" name="Oval 148">
                <a:extLst>
                  <a:ext uri="{FF2B5EF4-FFF2-40B4-BE49-F238E27FC236}">
                    <a16:creationId xmlns:a16="http://schemas.microsoft.com/office/drawing/2014/main" id="{FE523853-9A2D-3607-BC56-8E0E1D8DE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1986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7" name="Oval 149">
                <a:extLst>
                  <a:ext uri="{FF2B5EF4-FFF2-40B4-BE49-F238E27FC236}">
                    <a16:creationId xmlns:a16="http://schemas.microsoft.com/office/drawing/2014/main" id="{97F71981-9251-ED67-9681-C605081B7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106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8" name="Oval 150">
                <a:extLst>
                  <a:ext uri="{FF2B5EF4-FFF2-40B4-BE49-F238E27FC236}">
                    <a16:creationId xmlns:a16="http://schemas.microsoft.com/office/drawing/2014/main" id="{62691180-2EB2-88D7-5AD9-B76FD2FAF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106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9" name="Oval 151">
                <a:extLst>
                  <a:ext uri="{FF2B5EF4-FFF2-40B4-BE49-F238E27FC236}">
                    <a16:creationId xmlns:a16="http://schemas.microsoft.com/office/drawing/2014/main" id="{FEAF2EED-79AD-B6E7-042F-5C1D43FCC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106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0" name="Oval 152">
                <a:extLst>
                  <a:ext uri="{FF2B5EF4-FFF2-40B4-BE49-F238E27FC236}">
                    <a16:creationId xmlns:a16="http://schemas.microsoft.com/office/drawing/2014/main" id="{11366A0E-AA31-0363-B3A8-D4D63B2B1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106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1" name="Oval 153">
                <a:extLst>
                  <a:ext uri="{FF2B5EF4-FFF2-40B4-BE49-F238E27FC236}">
                    <a16:creationId xmlns:a16="http://schemas.microsoft.com/office/drawing/2014/main" id="{ADFED2BA-12AF-1693-EB17-5411152CC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106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2" name="Oval 154">
                <a:extLst>
                  <a:ext uri="{FF2B5EF4-FFF2-40B4-BE49-F238E27FC236}">
                    <a16:creationId xmlns:a16="http://schemas.microsoft.com/office/drawing/2014/main" id="{00A9C227-9666-1281-0AD4-67A805B6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106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3" name="Oval 155">
                <a:extLst>
                  <a:ext uri="{FF2B5EF4-FFF2-40B4-BE49-F238E27FC236}">
                    <a16:creationId xmlns:a16="http://schemas.microsoft.com/office/drawing/2014/main" id="{26334297-9E77-093F-6A86-EDD9D982D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106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4" name="Oval 156">
                <a:extLst>
                  <a:ext uri="{FF2B5EF4-FFF2-40B4-BE49-F238E27FC236}">
                    <a16:creationId xmlns:a16="http://schemas.microsoft.com/office/drawing/2014/main" id="{637BEB2F-C586-4736-1433-F4231BEAA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106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5" name="Oval 157">
                <a:extLst>
                  <a:ext uri="{FF2B5EF4-FFF2-40B4-BE49-F238E27FC236}">
                    <a16:creationId xmlns:a16="http://schemas.microsoft.com/office/drawing/2014/main" id="{1665C0FE-B1A4-34FF-4E13-AE02F1EBB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106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6" name="Oval 158">
                <a:extLst>
                  <a:ext uri="{FF2B5EF4-FFF2-40B4-BE49-F238E27FC236}">
                    <a16:creationId xmlns:a16="http://schemas.microsoft.com/office/drawing/2014/main" id="{2B125039-2CEC-ACA7-3B09-57304E536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106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7" name="Oval 159">
                <a:extLst>
                  <a:ext uri="{FF2B5EF4-FFF2-40B4-BE49-F238E27FC236}">
                    <a16:creationId xmlns:a16="http://schemas.microsoft.com/office/drawing/2014/main" id="{DF1C6ECD-E48D-C5EB-B7FA-166905980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106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8" name="Oval 160">
                <a:extLst>
                  <a:ext uri="{FF2B5EF4-FFF2-40B4-BE49-F238E27FC236}">
                    <a16:creationId xmlns:a16="http://schemas.microsoft.com/office/drawing/2014/main" id="{43140E28-5264-5C1D-D017-BE8302EA2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106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9" name="Oval 161">
                <a:extLst>
                  <a:ext uri="{FF2B5EF4-FFF2-40B4-BE49-F238E27FC236}">
                    <a16:creationId xmlns:a16="http://schemas.microsoft.com/office/drawing/2014/main" id="{C9E42E94-2AF5-27A4-C65F-7770F5954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106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0" name="Oval 162">
                <a:extLst>
                  <a:ext uri="{FF2B5EF4-FFF2-40B4-BE49-F238E27FC236}">
                    <a16:creationId xmlns:a16="http://schemas.microsoft.com/office/drawing/2014/main" id="{6CD9C6B9-F182-8DD8-AF0A-2651EE8D3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106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1" name="Oval 163">
                <a:extLst>
                  <a:ext uri="{FF2B5EF4-FFF2-40B4-BE49-F238E27FC236}">
                    <a16:creationId xmlns:a16="http://schemas.microsoft.com/office/drawing/2014/main" id="{3EFBC277-541F-1999-E24A-CAC583E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106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2" name="Oval 164">
                <a:extLst>
                  <a:ext uri="{FF2B5EF4-FFF2-40B4-BE49-F238E27FC236}">
                    <a16:creationId xmlns:a16="http://schemas.microsoft.com/office/drawing/2014/main" id="{FEC56A94-4765-D114-5DF2-A7EF3C9BE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106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3" name="Oval 165">
                <a:extLst>
                  <a:ext uri="{FF2B5EF4-FFF2-40B4-BE49-F238E27FC236}">
                    <a16:creationId xmlns:a16="http://schemas.microsoft.com/office/drawing/2014/main" id="{7E8B9343-CC60-5E18-EC4B-07C7457BD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106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4" name="Oval 166">
                <a:extLst>
                  <a:ext uri="{FF2B5EF4-FFF2-40B4-BE49-F238E27FC236}">
                    <a16:creationId xmlns:a16="http://schemas.microsoft.com/office/drawing/2014/main" id="{E67864CC-EB36-FD26-C17C-4CAFF9895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106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5" name="Oval 167">
                <a:extLst>
                  <a:ext uri="{FF2B5EF4-FFF2-40B4-BE49-F238E27FC236}">
                    <a16:creationId xmlns:a16="http://schemas.microsoft.com/office/drawing/2014/main" id="{F20A1C17-3A99-7778-E8AB-2E2AA158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228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6" name="Oval 168">
                <a:extLst>
                  <a:ext uri="{FF2B5EF4-FFF2-40B4-BE49-F238E27FC236}">
                    <a16:creationId xmlns:a16="http://schemas.microsoft.com/office/drawing/2014/main" id="{AD764BFA-8795-6B35-C0B4-FC6C3BAB2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228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7" name="Oval 169">
                <a:extLst>
                  <a:ext uri="{FF2B5EF4-FFF2-40B4-BE49-F238E27FC236}">
                    <a16:creationId xmlns:a16="http://schemas.microsoft.com/office/drawing/2014/main" id="{BDE1E4F6-49A8-3962-1F1B-4FFE94E7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228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8" name="Oval 170">
                <a:extLst>
                  <a:ext uri="{FF2B5EF4-FFF2-40B4-BE49-F238E27FC236}">
                    <a16:creationId xmlns:a16="http://schemas.microsoft.com/office/drawing/2014/main" id="{BC4CF9F2-A99C-1685-A139-868B63084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228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9" name="Oval 171">
                <a:extLst>
                  <a:ext uri="{FF2B5EF4-FFF2-40B4-BE49-F238E27FC236}">
                    <a16:creationId xmlns:a16="http://schemas.microsoft.com/office/drawing/2014/main" id="{EA55D7EA-E21E-830C-C770-5DBCD533A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228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0" name="Oval 172">
                <a:extLst>
                  <a:ext uri="{FF2B5EF4-FFF2-40B4-BE49-F238E27FC236}">
                    <a16:creationId xmlns:a16="http://schemas.microsoft.com/office/drawing/2014/main" id="{F622292B-3880-62F0-C9C6-90C423ABB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228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1" name="Oval 173">
                <a:extLst>
                  <a:ext uri="{FF2B5EF4-FFF2-40B4-BE49-F238E27FC236}">
                    <a16:creationId xmlns:a16="http://schemas.microsoft.com/office/drawing/2014/main" id="{546D7A22-F96D-355A-7EC3-3FFAD49DE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228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2" name="Oval 174">
                <a:extLst>
                  <a:ext uri="{FF2B5EF4-FFF2-40B4-BE49-F238E27FC236}">
                    <a16:creationId xmlns:a16="http://schemas.microsoft.com/office/drawing/2014/main" id="{00894488-3ACF-13D4-136C-D96D3AA8A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228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3" name="Oval 175">
                <a:extLst>
                  <a:ext uri="{FF2B5EF4-FFF2-40B4-BE49-F238E27FC236}">
                    <a16:creationId xmlns:a16="http://schemas.microsoft.com/office/drawing/2014/main" id="{82C4F783-B1AD-2C6A-ABA2-6499201B0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228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4" name="Oval 176">
                <a:extLst>
                  <a:ext uri="{FF2B5EF4-FFF2-40B4-BE49-F238E27FC236}">
                    <a16:creationId xmlns:a16="http://schemas.microsoft.com/office/drawing/2014/main" id="{9CEC671D-8280-18D2-6F00-C5B0EDA8D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228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5" name="Oval 177">
                <a:extLst>
                  <a:ext uri="{FF2B5EF4-FFF2-40B4-BE49-F238E27FC236}">
                    <a16:creationId xmlns:a16="http://schemas.microsoft.com/office/drawing/2014/main" id="{E3DE222A-8A4C-B951-0266-DA93E6A1B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228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6" name="Oval 178">
                <a:extLst>
                  <a:ext uri="{FF2B5EF4-FFF2-40B4-BE49-F238E27FC236}">
                    <a16:creationId xmlns:a16="http://schemas.microsoft.com/office/drawing/2014/main" id="{4D9936F3-38D1-4C36-84D4-D19AA2694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228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7" name="Oval 179">
                <a:extLst>
                  <a:ext uri="{FF2B5EF4-FFF2-40B4-BE49-F238E27FC236}">
                    <a16:creationId xmlns:a16="http://schemas.microsoft.com/office/drawing/2014/main" id="{0D1D7A6C-B0EF-ECA2-F7B5-BAFE48BE0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228"/>
                <a:ext cx="61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8" name="Oval 180">
                <a:extLst>
                  <a:ext uri="{FF2B5EF4-FFF2-40B4-BE49-F238E27FC236}">
                    <a16:creationId xmlns:a16="http://schemas.microsoft.com/office/drawing/2014/main" id="{2C6A0A41-DA54-2260-2384-93C016C6E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228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9" name="Oval 181">
                <a:extLst>
                  <a:ext uri="{FF2B5EF4-FFF2-40B4-BE49-F238E27FC236}">
                    <a16:creationId xmlns:a16="http://schemas.microsoft.com/office/drawing/2014/main" id="{D9E34E73-18DD-605B-C33A-D263B2BA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228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0" name="Oval 182">
                <a:extLst>
                  <a:ext uri="{FF2B5EF4-FFF2-40B4-BE49-F238E27FC236}">
                    <a16:creationId xmlns:a16="http://schemas.microsoft.com/office/drawing/2014/main" id="{E2EDF934-4AEA-6CE8-74A3-EAF4AA5FA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228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1" name="Oval 183">
                <a:extLst>
                  <a:ext uri="{FF2B5EF4-FFF2-40B4-BE49-F238E27FC236}">
                    <a16:creationId xmlns:a16="http://schemas.microsoft.com/office/drawing/2014/main" id="{BA7EF5C7-CC50-8C7C-3BC3-00E353565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228"/>
                <a:ext cx="60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2" name="Oval 184">
                <a:extLst>
                  <a:ext uri="{FF2B5EF4-FFF2-40B4-BE49-F238E27FC236}">
                    <a16:creationId xmlns:a16="http://schemas.microsoft.com/office/drawing/2014/main" id="{2E8B3181-E0C9-0E41-9AAA-C3C66E5B8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228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3" name="Oval 185">
                <a:extLst>
                  <a:ext uri="{FF2B5EF4-FFF2-40B4-BE49-F238E27FC236}">
                    <a16:creationId xmlns:a16="http://schemas.microsoft.com/office/drawing/2014/main" id="{8E92FAB0-B6C9-5B44-B828-A842432DF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348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4" name="Oval 186">
                <a:extLst>
                  <a:ext uri="{FF2B5EF4-FFF2-40B4-BE49-F238E27FC236}">
                    <a16:creationId xmlns:a16="http://schemas.microsoft.com/office/drawing/2014/main" id="{8C1F260F-7C22-55DD-C9B0-92C7C3BC1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348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5" name="Oval 187">
                <a:extLst>
                  <a:ext uri="{FF2B5EF4-FFF2-40B4-BE49-F238E27FC236}">
                    <a16:creationId xmlns:a16="http://schemas.microsoft.com/office/drawing/2014/main" id="{C835AE9A-4302-CACA-70DD-DD94151CF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348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6" name="Oval 188">
                <a:extLst>
                  <a:ext uri="{FF2B5EF4-FFF2-40B4-BE49-F238E27FC236}">
                    <a16:creationId xmlns:a16="http://schemas.microsoft.com/office/drawing/2014/main" id="{B93BD060-8BFE-6433-677C-1C134200B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348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7" name="Oval 189">
                <a:extLst>
                  <a:ext uri="{FF2B5EF4-FFF2-40B4-BE49-F238E27FC236}">
                    <a16:creationId xmlns:a16="http://schemas.microsoft.com/office/drawing/2014/main" id="{E1B129DB-7C6F-9529-0E61-FEEB76133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348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8" name="Oval 190">
                <a:extLst>
                  <a:ext uri="{FF2B5EF4-FFF2-40B4-BE49-F238E27FC236}">
                    <a16:creationId xmlns:a16="http://schemas.microsoft.com/office/drawing/2014/main" id="{4679D8D9-5B54-B939-2241-78E041521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348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9" name="Oval 191">
                <a:extLst>
                  <a:ext uri="{FF2B5EF4-FFF2-40B4-BE49-F238E27FC236}">
                    <a16:creationId xmlns:a16="http://schemas.microsoft.com/office/drawing/2014/main" id="{D110154D-D440-9BA3-D51A-E37167884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2348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0" name="Oval 192">
                <a:extLst>
                  <a:ext uri="{FF2B5EF4-FFF2-40B4-BE49-F238E27FC236}">
                    <a16:creationId xmlns:a16="http://schemas.microsoft.com/office/drawing/2014/main" id="{8AB2C521-8EF4-CF4D-0629-FDEA79247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348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1" name="Oval 193">
                <a:extLst>
                  <a:ext uri="{FF2B5EF4-FFF2-40B4-BE49-F238E27FC236}">
                    <a16:creationId xmlns:a16="http://schemas.microsoft.com/office/drawing/2014/main" id="{1BF3ECCE-2942-E63A-AC60-FEA9EB421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348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2" name="Oval 194">
                <a:extLst>
                  <a:ext uri="{FF2B5EF4-FFF2-40B4-BE49-F238E27FC236}">
                    <a16:creationId xmlns:a16="http://schemas.microsoft.com/office/drawing/2014/main" id="{60E72579-101B-BB21-5958-50BAFA097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348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3" name="Oval 195">
                <a:extLst>
                  <a:ext uri="{FF2B5EF4-FFF2-40B4-BE49-F238E27FC236}">
                    <a16:creationId xmlns:a16="http://schemas.microsoft.com/office/drawing/2014/main" id="{65A89860-DA2A-94F9-05E2-44F14274C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2348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4" name="Oval 196">
                <a:extLst>
                  <a:ext uri="{FF2B5EF4-FFF2-40B4-BE49-F238E27FC236}">
                    <a16:creationId xmlns:a16="http://schemas.microsoft.com/office/drawing/2014/main" id="{239AF8B4-A84C-6E37-0911-CAB063E2C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2348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5" name="Oval 197">
                <a:extLst>
                  <a:ext uri="{FF2B5EF4-FFF2-40B4-BE49-F238E27FC236}">
                    <a16:creationId xmlns:a16="http://schemas.microsoft.com/office/drawing/2014/main" id="{FA340483-5FAA-0580-B04F-AF8B7EB56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348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6" name="Oval 198">
                <a:extLst>
                  <a:ext uri="{FF2B5EF4-FFF2-40B4-BE49-F238E27FC236}">
                    <a16:creationId xmlns:a16="http://schemas.microsoft.com/office/drawing/2014/main" id="{937FBBB8-5F55-6A93-45ED-5B25C05F4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2348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7" name="Oval 199">
                <a:extLst>
                  <a:ext uri="{FF2B5EF4-FFF2-40B4-BE49-F238E27FC236}">
                    <a16:creationId xmlns:a16="http://schemas.microsoft.com/office/drawing/2014/main" id="{9F51E318-0B5B-4814-A050-385377ED1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348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8" name="Oval 200">
                <a:extLst>
                  <a:ext uri="{FF2B5EF4-FFF2-40B4-BE49-F238E27FC236}">
                    <a16:creationId xmlns:a16="http://schemas.microsoft.com/office/drawing/2014/main" id="{4E0E5A9C-A6EE-631A-548B-EE3DE0201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2348"/>
                <a:ext cx="63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9" name="Oval 201">
                <a:extLst>
                  <a:ext uri="{FF2B5EF4-FFF2-40B4-BE49-F238E27FC236}">
                    <a16:creationId xmlns:a16="http://schemas.microsoft.com/office/drawing/2014/main" id="{6F0C4EA1-8A51-5FAC-C00F-E47DB53A2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348"/>
                <a:ext cx="60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0" name="Oval 202">
                <a:extLst>
                  <a:ext uri="{FF2B5EF4-FFF2-40B4-BE49-F238E27FC236}">
                    <a16:creationId xmlns:a16="http://schemas.microsoft.com/office/drawing/2014/main" id="{BCFA0664-F1E8-D6EB-9123-8DAAC501B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2348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1" name="Oval 203">
                <a:extLst>
                  <a:ext uri="{FF2B5EF4-FFF2-40B4-BE49-F238E27FC236}">
                    <a16:creationId xmlns:a16="http://schemas.microsoft.com/office/drawing/2014/main" id="{40F18B17-4E77-6AC0-6D92-B149B1548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470"/>
                <a:ext cx="6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2" name="Oval 204">
                <a:extLst>
                  <a:ext uri="{FF2B5EF4-FFF2-40B4-BE49-F238E27FC236}">
                    <a16:creationId xmlns:a16="http://schemas.microsoft.com/office/drawing/2014/main" id="{169CBEFC-1F6E-2A94-961A-079209FF6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470"/>
                <a:ext cx="6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" name="Oval 206">
              <a:extLst>
                <a:ext uri="{FF2B5EF4-FFF2-40B4-BE49-F238E27FC236}">
                  <a16:creationId xmlns:a16="http://schemas.microsoft.com/office/drawing/2014/main" id="{C7F6D58C-D2E8-F2E4-F701-029465932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470"/>
              <a:ext cx="62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207">
              <a:extLst>
                <a:ext uri="{FF2B5EF4-FFF2-40B4-BE49-F238E27FC236}">
                  <a16:creationId xmlns:a16="http://schemas.microsoft.com/office/drawing/2014/main" id="{5A4F30CE-F275-E596-B9E1-33B1AD143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2470"/>
              <a:ext cx="61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208">
              <a:extLst>
                <a:ext uri="{FF2B5EF4-FFF2-40B4-BE49-F238E27FC236}">
                  <a16:creationId xmlns:a16="http://schemas.microsoft.com/office/drawing/2014/main" id="{5106CE24-651A-73EC-4176-E36B9B214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2470"/>
              <a:ext cx="63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209">
              <a:extLst>
                <a:ext uri="{FF2B5EF4-FFF2-40B4-BE49-F238E27FC236}">
                  <a16:creationId xmlns:a16="http://schemas.microsoft.com/office/drawing/2014/main" id="{C15B2233-0319-7BA1-44D4-6E928DC2B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2470"/>
              <a:ext cx="60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210">
              <a:extLst>
                <a:ext uri="{FF2B5EF4-FFF2-40B4-BE49-F238E27FC236}">
                  <a16:creationId xmlns:a16="http://schemas.microsoft.com/office/drawing/2014/main" id="{FFE292CC-0961-87A8-40FC-5465EE5B1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" y="2470"/>
              <a:ext cx="62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211">
              <a:extLst>
                <a:ext uri="{FF2B5EF4-FFF2-40B4-BE49-F238E27FC236}">
                  <a16:creationId xmlns:a16="http://schemas.microsoft.com/office/drawing/2014/main" id="{8A097FFA-4A79-8140-3BAA-C07E744C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2470"/>
              <a:ext cx="61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212">
              <a:extLst>
                <a:ext uri="{FF2B5EF4-FFF2-40B4-BE49-F238E27FC236}">
                  <a16:creationId xmlns:a16="http://schemas.microsoft.com/office/drawing/2014/main" id="{0D2F0883-DB96-20C8-483F-4A2F0004E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470"/>
              <a:ext cx="62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213">
              <a:extLst>
                <a:ext uri="{FF2B5EF4-FFF2-40B4-BE49-F238E27FC236}">
                  <a16:creationId xmlns:a16="http://schemas.microsoft.com/office/drawing/2014/main" id="{3681EBCB-DB62-6EE4-7A54-00F9E1104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2470"/>
              <a:ext cx="62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214">
              <a:extLst>
                <a:ext uri="{FF2B5EF4-FFF2-40B4-BE49-F238E27FC236}">
                  <a16:creationId xmlns:a16="http://schemas.microsoft.com/office/drawing/2014/main" id="{FA8FB89A-93F6-08D6-476B-55C50FD73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470"/>
              <a:ext cx="62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15">
              <a:extLst>
                <a:ext uri="{FF2B5EF4-FFF2-40B4-BE49-F238E27FC236}">
                  <a16:creationId xmlns:a16="http://schemas.microsoft.com/office/drawing/2014/main" id="{EF7C4BDA-F87F-5AE5-DC43-8D4A5297E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" y="2470"/>
              <a:ext cx="63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16">
              <a:extLst>
                <a:ext uri="{FF2B5EF4-FFF2-40B4-BE49-F238E27FC236}">
                  <a16:creationId xmlns:a16="http://schemas.microsoft.com/office/drawing/2014/main" id="{9FBF27B0-B9E9-B8F4-2627-6ADC9767F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470"/>
              <a:ext cx="61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17">
              <a:extLst>
                <a:ext uri="{FF2B5EF4-FFF2-40B4-BE49-F238E27FC236}">
                  <a16:creationId xmlns:a16="http://schemas.microsoft.com/office/drawing/2014/main" id="{54C3157C-6BC8-500E-4210-C4BDEDFC3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2470"/>
              <a:ext cx="62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18">
              <a:extLst>
                <a:ext uri="{FF2B5EF4-FFF2-40B4-BE49-F238E27FC236}">
                  <a16:creationId xmlns:a16="http://schemas.microsoft.com/office/drawing/2014/main" id="{BE651DB0-4D23-52E3-3F27-3A681BD7C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2470"/>
              <a:ext cx="60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19">
              <a:extLst>
                <a:ext uri="{FF2B5EF4-FFF2-40B4-BE49-F238E27FC236}">
                  <a16:creationId xmlns:a16="http://schemas.microsoft.com/office/drawing/2014/main" id="{CE15706E-C5D9-BBD1-7345-F5E988D0D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2470"/>
              <a:ext cx="63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20">
              <a:extLst>
                <a:ext uri="{FF2B5EF4-FFF2-40B4-BE49-F238E27FC236}">
                  <a16:creationId xmlns:a16="http://schemas.microsoft.com/office/drawing/2014/main" id="{D3A221BA-95B7-62FB-7BA6-25C9BE85C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" y="2470"/>
              <a:ext cx="60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21">
              <a:extLst>
                <a:ext uri="{FF2B5EF4-FFF2-40B4-BE49-F238E27FC236}">
                  <a16:creationId xmlns:a16="http://schemas.microsoft.com/office/drawing/2014/main" id="{D68F4121-2C24-312D-D791-C849685C7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2470"/>
              <a:ext cx="62" cy="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222">
              <a:extLst>
                <a:ext uri="{FF2B5EF4-FFF2-40B4-BE49-F238E27FC236}">
                  <a16:creationId xmlns:a16="http://schemas.microsoft.com/office/drawing/2014/main" id="{C9B31431-03C9-C0C2-D575-D778FEE1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2590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23">
              <a:extLst>
                <a:ext uri="{FF2B5EF4-FFF2-40B4-BE49-F238E27FC236}">
                  <a16:creationId xmlns:a16="http://schemas.microsoft.com/office/drawing/2014/main" id="{E246E12D-C697-5450-1A16-15478A1C4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59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224">
              <a:extLst>
                <a:ext uri="{FF2B5EF4-FFF2-40B4-BE49-F238E27FC236}">
                  <a16:creationId xmlns:a16="http://schemas.microsoft.com/office/drawing/2014/main" id="{02DCAE48-7C34-0C21-610D-EDA9DEEBC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59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25">
              <a:extLst>
                <a:ext uri="{FF2B5EF4-FFF2-40B4-BE49-F238E27FC236}">
                  <a16:creationId xmlns:a16="http://schemas.microsoft.com/office/drawing/2014/main" id="{5D4A92E5-0C89-0B85-2448-F6A4F2746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2590"/>
              <a:ext cx="61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226">
              <a:extLst>
                <a:ext uri="{FF2B5EF4-FFF2-40B4-BE49-F238E27FC236}">
                  <a16:creationId xmlns:a16="http://schemas.microsoft.com/office/drawing/2014/main" id="{8D0DFC29-BC31-518A-7B69-B1A440632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2590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227">
              <a:extLst>
                <a:ext uri="{FF2B5EF4-FFF2-40B4-BE49-F238E27FC236}">
                  <a16:creationId xmlns:a16="http://schemas.microsoft.com/office/drawing/2014/main" id="{6C8CE873-2D35-3EBB-9BA7-1F5E929E3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2590"/>
              <a:ext cx="60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228">
              <a:extLst>
                <a:ext uri="{FF2B5EF4-FFF2-40B4-BE49-F238E27FC236}">
                  <a16:creationId xmlns:a16="http://schemas.microsoft.com/office/drawing/2014/main" id="{146B6474-0EFB-D855-397D-03737FBFC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" y="259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229">
              <a:extLst>
                <a:ext uri="{FF2B5EF4-FFF2-40B4-BE49-F238E27FC236}">
                  <a16:creationId xmlns:a16="http://schemas.microsoft.com/office/drawing/2014/main" id="{B16DA89D-5DAA-31B5-0667-15AF5CD94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2590"/>
              <a:ext cx="61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230">
              <a:extLst>
                <a:ext uri="{FF2B5EF4-FFF2-40B4-BE49-F238E27FC236}">
                  <a16:creationId xmlns:a16="http://schemas.microsoft.com/office/drawing/2014/main" id="{E2BCBB9A-2CAD-A12F-92BB-A49A2CDBE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59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231">
              <a:extLst>
                <a:ext uri="{FF2B5EF4-FFF2-40B4-BE49-F238E27FC236}">
                  <a16:creationId xmlns:a16="http://schemas.microsoft.com/office/drawing/2014/main" id="{013DF613-8B2C-29EB-AE47-D942952B1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259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232">
              <a:extLst>
                <a:ext uri="{FF2B5EF4-FFF2-40B4-BE49-F238E27FC236}">
                  <a16:creationId xmlns:a16="http://schemas.microsoft.com/office/drawing/2014/main" id="{CD74E4BD-813E-124E-63DA-336D45D2D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59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233">
              <a:extLst>
                <a:ext uri="{FF2B5EF4-FFF2-40B4-BE49-F238E27FC236}">
                  <a16:creationId xmlns:a16="http://schemas.microsoft.com/office/drawing/2014/main" id="{5DC0E979-95B2-616D-683E-378981DDE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" y="2590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234">
              <a:extLst>
                <a:ext uri="{FF2B5EF4-FFF2-40B4-BE49-F238E27FC236}">
                  <a16:creationId xmlns:a16="http://schemas.microsoft.com/office/drawing/2014/main" id="{27276483-53FF-6385-9AC6-104DF8C2F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590"/>
              <a:ext cx="61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235">
              <a:extLst>
                <a:ext uri="{FF2B5EF4-FFF2-40B4-BE49-F238E27FC236}">
                  <a16:creationId xmlns:a16="http://schemas.microsoft.com/office/drawing/2014/main" id="{C7EB7372-AAD2-4AF1-5C63-1491DE72C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259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236">
              <a:extLst>
                <a:ext uri="{FF2B5EF4-FFF2-40B4-BE49-F238E27FC236}">
                  <a16:creationId xmlns:a16="http://schemas.microsoft.com/office/drawing/2014/main" id="{5061C6EA-C9FF-40E2-D9D1-C70CC8256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2590"/>
              <a:ext cx="60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237">
              <a:extLst>
                <a:ext uri="{FF2B5EF4-FFF2-40B4-BE49-F238E27FC236}">
                  <a16:creationId xmlns:a16="http://schemas.microsoft.com/office/drawing/2014/main" id="{A9372F24-6FAC-CA44-3588-5B3E8E73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2590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238">
              <a:extLst>
                <a:ext uri="{FF2B5EF4-FFF2-40B4-BE49-F238E27FC236}">
                  <a16:creationId xmlns:a16="http://schemas.microsoft.com/office/drawing/2014/main" id="{031131DB-E601-2DFF-0B84-60684B907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" y="2590"/>
              <a:ext cx="60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239">
              <a:extLst>
                <a:ext uri="{FF2B5EF4-FFF2-40B4-BE49-F238E27FC236}">
                  <a16:creationId xmlns:a16="http://schemas.microsoft.com/office/drawing/2014/main" id="{03658391-BEB8-4513-A540-D4F2B138D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259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240">
              <a:extLst>
                <a:ext uri="{FF2B5EF4-FFF2-40B4-BE49-F238E27FC236}">
                  <a16:creationId xmlns:a16="http://schemas.microsoft.com/office/drawing/2014/main" id="{67929C53-FC44-CB99-DE10-5EDB4CC75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2710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241">
              <a:extLst>
                <a:ext uri="{FF2B5EF4-FFF2-40B4-BE49-F238E27FC236}">
                  <a16:creationId xmlns:a16="http://schemas.microsoft.com/office/drawing/2014/main" id="{31C01184-44D6-81D7-721B-F2CD37FAC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1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242">
              <a:extLst>
                <a:ext uri="{FF2B5EF4-FFF2-40B4-BE49-F238E27FC236}">
                  <a16:creationId xmlns:a16="http://schemas.microsoft.com/office/drawing/2014/main" id="{9AB4116D-FD0E-44D4-872D-D284E2C5D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71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243">
              <a:extLst>
                <a:ext uri="{FF2B5EF4-FFF2-40B4-BE49-F238E27FC236}">
                  <a16:creationId xmlns:a16="http://schemas.microsoft.com/office/drawing/2014/main" id="{B3AA2ADE-8D69-0714-A40A-D5618DAA0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2710"/>
              <a:ext cx="61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244">
              <a:extLst>
                <a:ext uri="{FF2B5EF4-FFF2-40B4-BE49-F238E27FC236}">
                  <a16:creationId xmlns:a16="http://schemas.microsoft.com/office/drawing/2014/main" id="{A00AA8A9-9CCE-F82A-A81B-DBFD3E6AF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2710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245">
              <a:extLst>
                <a:ext uri="{FF2B5EF4-FFF2-40B4-BE49-F238E27FC236}">
                  <a16:creationId xmlns:a16="http://schemas.microsoft.com/office/drawing/2014/main" id="{E4D19F6F-8122-18ED-375D-DB66C1B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2710"/>
              <a:ext cx="60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246">
              <a:extLst>
                <a:ext uri="{FF2B5EF4-FFF2-40B4-BE49-F238E27FC236}">
                  <a16:creationId xmlns:a16="http://schemas.microsoft.com/office/drawing/2014/main" id="{E743AA94-2250-9C3B-6175-C35ABC248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" y="271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247">
              <a:extLst>
                <a:ext uri="{FF2B5EF4-FFF2-40B4-BE49-F238E27FC236}">
                  <a16:creationId xmlns:a16="http://schemas.microsoft.com/office/drawing/2014/main" id="{A0C5DDAB-0261-4511-56EC-36892EE2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2710"/>
              <a:ext cx="61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248">
              <a:extLst>
                <a:ext uri="{FF2B5EF4-FFF2-40B4-BE49-F238E27FC236}">
                  <a16:creationId xmlns:a16="http://schemas.microsoft.com/office/drawing/2014/main" id="{18C1FEEE-1E4E-17BD-0DA8-8CFFDC380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71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249">
              <a:extLst>
                <a:ext uri="{FF2B5EF4-FFF2-40B4-BE49-F238E27FC236}">
                  <a16:creationId xmlns:a16="http://schemas.microsoft.com/office/drawing/2014/main" id="{445213A0-C329-76B4-BB3F-CF294162A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271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250">
              <a:extLst>
                <a:ext uri="{FF2B5EF4-FFF2-40B4-BE49-F238E27FC236}">
                  <a16:creationId xmlns:a16="http://schemas.microsoft.com/office/drawing/2014/main" id="{34215840-B38C-8D91-66DC-6BF569FCA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71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251">
              <a:extLst>
                <a:ext uri="{FF2B5EF4-FFF2-40B4-BE49-F238E27FC236}">
                  <a16:creationId xmlns:a16="http://schemas.microsoft.com/office/drawing/2014/main" id="{4461AE2C-DF27-9941-BB72-6B800F11A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" y="2710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252">
              <a:extLst>
                <a:ext uri="{FF2B5EF4-FFF2-40B4-BE49-F238E27FC236}">
                  <a16:creationId xmlns:a16="http://schemas.microsoft.com/office/drawing/2014/main" id="{E4E87981-8052-81CE-DE37-B8EB8ADE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710"/>
              <a:ext cx="61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253">
              <a:extLst>
                <a:ext uri="{FF2B5EF4-FFF2-40B4-BE49-F238E27FC236}">
                  <a16:creationId xmlns:a16="http://schemas.microsoft.com/office/drawing/2014/main" id="{95E301D3-BF0B-D54B-11B4-869902EEA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271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254">
              <a:extLst>
                <a:ext uri="{FF2B5EF4-FFF2-40B4-BE49-F238E27FC236}">
                  <a16:creationId xmlns:a16="http://schemas.microsoft.com/office/drawing/2014/main" id="{2A364A73-457F-A2E3-D4A8-D3CA5017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2710"/>
              <a:ext cx="60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255">
              <a:extLst>
                <a:ext uri="{FF2B5EF4-FFF2-40B4-BE49-F238E27FC236}">
                  <a16:creationId xmlns:a16="http://schemas.microsoft.com/office/drawing/2014/main" id="{93344958-5BD3-8F6F-FE96-FAA10C85A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2710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Oval 256">
              <a:extLst>
                <a:ext uri="{FF2B5EF4-FFF2-40B4-BE49-F238E27FC236}">
                  <a16:creationId xmlns:a16="http://schemas.microsoft.com/office/drawing/2014/main" id="{02778876-810D-9352-1B28-9046FA07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" y="2710"/>
              <a:ext cx="60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Oval 257">
              <a:extLst>
                <a:ext uri="{FF2B5EF4-FFF2-40B4-BE49-F238E27FC236}">
                  <a16:creationId xmlns:a16="http://schemas.microsoft.com/office/drawing/2014/main" id="{4A6A13D0-BA75-C551-8335-0E3F2D0E6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2710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Oval 258">
              <a:extLst>
                <a:ext uri="{FF2B5EF4-FFF2-40B4-BE49-F238E27FC236}">
                  <a16:creationId xmlns:a16="http://schemas.microsoft.com/office/drawing/2014/main" id="{AC823548-210D-44E7-A320-11D0D9A42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2832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Oval 259">
              <a:extLst>
                <a:ext uri="{FF2B5EF4-FFF2-40B4-BE49-F238E27FC236}">
                  <a16:creationId xmlns:a16="http://schemas.microsoft.com/office/drawing/2014/main" id="{7CF04D08-41BB-FBF3-8E72-7C30F8CDE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83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Oval 260">
              <a:extLst>
                <a:ext uri="{FF2B5EF4-FFF2-40B4-BE49-F238E27FC236}">
                  <a16:creationId xmlns:a16="http://schemas.microsoft.com/office/drawing/2014/main" id="{97B9BF98-024C-1C35-E3B3-42E3A0DD5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83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Oval 261">
              <a:extLst>
                <a:ext uri="{FF2B5EF4-FFF2-40B4-BE49-F238E27FC236}">
                  <a16:creationId xmlns:a16="http://schemas.microsoft.com/office/drawing/2014/main" id="{1D04E280-913C-5647-6DD7-4D38317B5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2832"/>
              <a:ext cx="61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Oval 262">
              <a:extLst>
                <a:ext uri="{FF2B5EF4-FFF2-40B4-BE49-F238E27FC236}">
                  <a16:creationId xmlns:a16="http://schemas.microsoft.com/office/drawing/2014/main" id="{74E9FFC6-018B-9149-EE6B-0644082C2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2832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Oval 263">
              <a:extLst>
                <a:ext uri="{FF2B5EF4-FFF2-40B4-BE49-F238E27FC236}">
                  <a16:creationId xmlns:a16="http://schemas.microsoft.com/office/drawing/2014/main" id="{BD4CBED7-F99E-FFA4-82B9-57B23F770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2832"/>
              <a:ext cx="60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Oval 264">
              <a:extLst>
                <a:ext uri="{FF2B5EF4-FFF2-40B4-BE49-F238E27FC236}">
                  <a16:creationId xmlns:a16="http://schemas.microsoft.com/office/drawing/2014/main" id="{62B83F6B-3E9A-938C-FBA5-52E37AD0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" y="283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Oval 265">
              <a:extLst>
                <a:ext uri="{FF2B5EF4-FFF2-40B4-BE49-F238E27FC236}">
                  <a16:creationId xmlns:a16="http://schemas.microsoft.com/office/drawing/2014/main" id="{C73CD651-FD61-52B9-7B76-3A95C0F93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2832"/>
              <a:ext cx="61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Oval 266">
              <a:extLst>
                <a:ext uri="{FF2B5EF4-FFF2-40B4-BE49-F238E27FC236}">
                  <a16:creationId xmlns:a16="http://schemas.microsoft.com/office/drawing/2014/main" id="{D8B138A7-142D-84D3-6077-9C4EBB9BF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83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Oval 267">
              <a:extLst>
                <a:ext uri="{FF2B5EF4-FFF2-40B4-BE49-F238E27FC236}">
                  <a16:creationId xmlns:a16="http://schemas.microsoft.com/office/drawing/2014/main" id="{E747DE44-62E9-A7DC-43CB-5437AF1CC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283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Oval 268">
              <a:extLst>
                <a:ext uri="{FF2B5EF4-FFF2-40B4-BE49-F238E27FC236}">
                  <a16:creationId xmlns:a16="http://schemas.microsoft.com/office/drawing/2014/main" id="{0C49018C-CCA5-14E9-C270-6C770BA06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83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Oval 269">
              <a:extLst>
                <a:ext uri="{FF2B5EF4-FFF2-40B4-BE49-F238E27FC236}">
                  <a16:creationId xmlns:a16="http://schemas.microsoft.com/office/drawing/2014/main" id="{7F0AED5F-AB81-04E8-57B1-B8FD42374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" y="2832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Oval 270">
              <a:extLst>
                <a:ext uri="{FF2B5EF4-FFF2-40B4-BE49-F238E27FC236}">
                  <a16:creationId xmlns:a16="http://schemas.microsoft.com/office/drawing/2014/main" id="{AA02EE52-B55B-B5CF-7B89-1EA6639BB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832"/>
              <a:ext cx="61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Oval 271">
              <a:extLst>
                <a:ext uri="{FF2B5EF4-FFF2-40B4-BE49-F238E27FC236}">
                  <a16:creationId xmlns:a16="http://schemas.microsoft.com/office/drawing/2014/main" id="{583ADC57-C88C-31EE-C999-6F84F7A8F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283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Oval 272">
              <a:extLst>
                <a:ext uri="{FF2B5EF4-FFF2-40B4-BE49-F238E27FC236}">
                  <a16:creationId xmlns:a16="http://schemas.microsoft.com/office/drawing/2014/main" id="{C2114756-E40F-FB8C-79EB-AC6F0C52E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2832"/>
              <a:ext cx="60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Oval 273">
              <a:extLst>
                <a:ext uri="{FF2B5EF4-FFF2-40B4-BE49-F238E27FC236}">
                  <a16:creationId xmlns:a16="http://schemas.microsoft.com/office/drawing/2014/main" id="{5C45F2DE-5E48-E7FB-BDA7-F2C52F0DE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2832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Oval 274">
              <a:extLst>
                <a:ext uri="{FF2B5EF4-FFF2-40B4-BE49-F238E27FC236}">
                  <a16:creationId xmlns:a16="http://schemas.microsoft.com/office/drawing/2014/main" id="{5491F9CA-CE73-37A5-83DE-1588FF460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" y="2832"/>
              <a:ext cx="60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Oval 275">
              <a:extLst>
                <a:ext uri="{FF2B5EF4-FFF2-40B4-BE49-F238E27FC236}">
                  <a16:creationId xmlns:a16="http://schemas.microsoft.com/office/drawing/2014/main" id="{E3D404D7-1D9E-6E9B-F629-560D0FAB1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283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Oval 276">
              <a:extLst>
                <a:ext uri="{FF2B5EF4-FFF2-40B4-BE49-F238E27FC236}">
                  <a16:creationId xmlns:a16="http://schemas.microsoft.com/office/drawing/2014/main" id="{D7EAB258-096C-5406-1087-B183EF52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2952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Oval 277">
              <a:extLst>
                <a:ext uri="{FF2B5EF4-FFF2-40B4-BE49-F238E27FC236}">
                  <a16:creationId xmlns:a16="http://schemas.microsoft.com/office/drawing/2014/main" id="{83902CE2-D3EB-BF10-A6EC-E52F28252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95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Oval 278">
              <a:extLst>
                <a:ext uri="{FF2B5EF4-FFF2-40B4-BE49-F238E27FC236}">
                  <a16:creationId xmlns:a16="http://schemas.microsoft.com/office/drawing/2014/main" id="{8C6C33F1-F246-F4E2-59B3-E3152F6B3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95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Oval 279">
              <a:extLst>
                <a:ext uri="{FF2B5EF4-FFF2-40B4-BE49-F238E27FC236}">
                  <a16:creationId xmlns:a16="http://schemas.microsoft.com/office/drawing/2014/main" id="{33BF1BAD-8C6A-4C50-0429-1D0A5A3D9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2952"/>
              <a:ext cx="61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Oval 280">
              <a:extLst>
                <a:ext uri="{FF2B5EF4-FFF2-40B4-BE49-F238E27FC236}">
                  <a16:creationId xmlns:a16="http://schemas.microsoft.com/office/drawing/2014/main" id="{DD4DE92C-2420-BBD7-E686-9B08446E3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2952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Oval 281">
              <a:extLst>
                <a:ext uri="{FF2B5EF4-FFF2-40B4-BE49-F238E27FC236}">
                  <a16:creationId xmlns:a16="http://schemas.microsoft.com/office/drawing/2014/main" id="{5BBD8ED1-5682-820E-FC53-753C629F7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2952"/>
              <a:ext cx="60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Oval 282">
              <a:extLst>
                <a:ext uri="{FF2B5EF4-FFF2-40B4-BE49-F238E27FC236}">
                  <a16:creationId xmlns:a16="http://schemas.microsoft.com/office/drawing/2014/main" id="{57C28440-CB12-C53E-1830-1BC316178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" y="295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Oval 283">
              <a:extLst>
                <a:ext uri="{FF2B5EF4-FFF2-40B4-BE49-F238E27FC236}">
                  <a16:creationId xmlns:a16="http://schemas.microsoft.com/office/drawing/2014/main" id="{AD3EB71A-DAF6-E177-53DD-F61C8C726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2952"/>
              <a:ext cx="61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Oval 284">
              <a:extLst>
                <a:ext uri="{FF2B5EF4-FFF2-40B4-BE49-F238E27FC236}">
                  <a16:creationId xmlns:a16="http://schemas.microsoft.com/office/drawing/2014/main" id="{43DDF936-F22A-0D88-F8F4-D6543B245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95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Oval 285">
              <a:extLst>
                <a:ext uri="{FF2B5EF4-FFF2-40B4-BE49-F238E27FC236}">
                  <a16:creationId xmlns:a16="http://schemas.microsoft.com/office/drawing/2014/main" id="{D1DBD929-D403-42C5-BF69-A50777571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295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Oval 286">
              <a:extLst>
                <a:ext uri="{FF2B5EF4-FFF2-40B4-BE49-F238E27FC236}">
                  <a16:creationId xmlns:a16="http://schemas.microsoft.com/office/drawing/2014/main" id="{509D0FE2-C02D-E564-51DF-6528C2BA7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95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Oval 287">
              <a:extLst>
                <a:ext uri="{FF2B5EF4-FFF2-40B4-BE49-F238E27FC236}">
                  <a16:creationId xmlns:a16="http://schemas.microsoft.com/office/drawing/2014/main" id="{C5F4BAA4-2510-341B-F98E-A555AF08D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" y="2952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Oval 288">
              <a:extLst>
                <a:ext uri="{FF2B5EF4-FFF2-40B4-BE49-F238E27FC236}">
                  <a16:creationId xmlns:a16="http://schemas.microsoft.com/office/drawing/2014/main" id="{8C49FBD4-535B-2962-F22B-502E3424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952"/>
              <a:ext cx="61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Oval 289">
              <a:extLst>
                <a:ext uri="{FF2B5EF4-FFF2-40B4-BE49-F238E27FC236}">
                  <a16:creationId xmlns:a16="http://schemas.microsoft.com/office/drawing/2014/main" id="{4309D79D-4D12-D842-849E-9DD2A93E0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295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Oval 290">
              <a:extLst>
                <a:ext uri="{FF2B5EF4-FFF2-40B4-BE49-F238E27FC236}">
                  <a16:creationId xmlns:a16="http://schemas.microsoft.com/office/drawing/2014/main" id="{F4D0E768-6DF6-BE70-E532-D46A0E1E8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2952"/>
              <a:ext cx="60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Oval 291">
              <a:extLst>
                <a:ext uri="{FF2B5EF4-FFF2-40B4-BE49-F238E27FC236}">
                  <a16:creationId xmlns:a16="http://schemas.microsoft.com/office/drawing/2014/main" id="{513A4CCD-C312-69E3-2C80-D5F2943C9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2952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Oval 292">
              <a:extLst>
                <a:ext uri="{FF2B5EF4-FFF2-40B4-BE49-F238E27FC236}">
                  <a16:creationId xmlns:a16="http://schemas.microsoft.com/office/drawing/2014/main" id="{E4417B12-BDFA-31C1-7E3C-CDAFAD508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" y="2952"/>
              <a:ext cx="60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Oval 293">
              <a:extLst>
                <a:ext uri="{FF2B5EF4-FFF2-40B4-BE49-F238E27FC236}">
                  <a16:creationId xmlns:a16="http://schemas.microsoft.com/office/drawing/2014/main" id="{06FAE984-5937-2B3D-99BE-089A72E32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2952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Oval 294">
              <a:extLst>
                <a:ext uri="{FF2B5EF4-FFF2-40B4-BE49-F238E27FC236}">
                  <a16:creationId xmlns:a16="http://schemas.microsoft.com/office/drawing/2014/main" id="{FFA0C129-D50F-7552-0B85-8D72A7C6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3074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Oval 295">
              <a:extLst>
                <a:ext uri="{FF2B5EF4-FFF2-40B4-BE49-F238E27FC236}">
                  <a16:creationId xmlns:a16="http://schemas.microsoft.com/office/drawing/2014/main" id="{F36D8D95-7DB2-E274-DE9C-86852C719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074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Oval 296">
              <a:extLst>
                <a:ext uri="{FF2B5EF4-FFF2-40B4-BE49-F238E27FC236}">
                  <a16:creationId xmlns:a16="http://schemas.microsoft.com/office/drawing/2014/main" id="{1F70C431-A81C-4B76-BDD3-A06699AD0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3074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Oval 297">
              <a:extLst>
                <a:ext uri="{FF2B5EF4-FFF2-40B4-BE49-F238E27FC236}">
                  <a16:creationId xmlns:a16="http://schemas.microsoft.com/office/drawing/2014/main" id="{6CF194C7-5F62-A487-CBF5-3F3B6586F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3074"/>
              <a:ext cx="61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Oval 298">
              <a:extLst>
                <a:ext uri="{FF2B5EF4-FFF2-40B4-BE49-F238E27FC236}">
                  <a16:creationId xmlns:a16="http://schemas.microsoft.com/office/drawing/2014/main" id="{1B8EC60E-5D11-3CC4-67CB-74714DDA8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3074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Oval 299">
              <a:extLst>
                <a:ext uri="{FF2B5EF4-FFF2-40B4-BE49-F238E27FC236}">
                  <a16:creationId xmlns:a16="http://schemas.microsoft.com/office/drawing/2014/main" id="{79021C4A-C260-2492-2FB5-52BAA2EF1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3074"/>
              <a:ext cx="60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Oval 300">
              <a:extLst>
                <a:ext uri="{FF2B5EF4-FFF2-40B4-BE49-F238E27FC236}">
                  <a16:creationId xmlns:a16="http://schemas.microsoft.com/office/drawing/2014/main" id="{DF7C0255-A380-DC71-36E8-6C41DA255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" y="3074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Oval 301">
              <a:extLst>
                <a:ext uri="{FF2B5EF4-FFF2-40B4-BE49-F238E27FC236}">
                  <a16:creationId xmlns:a16="http://schemas.microsoft.com/office/drawing/2014/main" id="{D3575B7C-A1B3-7D16-02D9-77221A1E1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3074"/>
              <a:ext cx="61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Oval 302">
              <a:extLst>
                <a:ext uri="{FF2B5EF4-FFF2-40B4-BE49-F238E27FC236}">
                  <a16:creationId xmlns:a16="http://schemas.microsoft.com/office/drawing/2014/main" id="{573A7E33-FAB8-0477-6884-E500FD35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3074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Oval 303">
              <a:extLst>
                <a:ext uri="{FF2B5EF4-FFF2-40B4-BE49-F238E27FC236}">
                  <a16:creationId xmlns:a16="http://schemas.microsoft.com/office/drawing/2014/main" id="{16F57AF7-AC5E-4AFE-D0CB-4B5699E83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3074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Oval 304">
              <a:extLst>
                <a:ext uri="{FF2B5EF4-FFF2-40B4-BE49-F238E27FC236}">
                  <a16:creationId xmlns:a16="http://schemas.microsoft.com/office/drawing/2014/main" id="{D4D15522-EEE4-E4D7-7A3C-1BE838457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3074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Oval 305">
              <a:extLst>
                <a:ext uri="{FF2B5EF4-FFF2-40B4-BE49-F238E27FC236}">
                  <a16:creationId xmlns:a16="http://schemas.microsoft.com/office/drawing/2014/main" id="{6F1A2FAE-3EBE-B0F6-DF7C-EECEAD94A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" y="3074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Oval 306">
              <a:extLst>
                <a:ext uri="{FF2B5EF4-FFF2-40B4-BE49-F238E27FC236}">
                  <a16:creationId xmlns:a16="http://schemas.microsoft.com/office/drawing/2014/main" id="{2CA4D518-FCEE-23F4-D4DD-E3590EAB2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3074"/>
              <a:ext cx="61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Oval 307">
              <a:extLst>
                <a:ext uri="{FF2B5EF4-FFF2-40B4-BE49-F238E27FC236}">
                  <a16:creationId xmlns:a16="http://schemas.microsoft.com/office/drawing/2014/main" id="{6DA822E1-243A-C13C-6090-C3430F493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3074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Oval 308">
              <a:extLst>
                <a:ext uri="{FF2B5EF4-FFF2-40B4-BE49-F238E27FC236}">
                  <a16:creationId xmlns:a16="http://schemas.microsoft.com/office/drawing/2014/main" id="{B1FD074A-CB62-A9F3-4917-E6F8EDED5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3074"/>
              <a:ext cx="60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Oval 309">
              <a:extLst>
                <a:ext uri="{FF2B5EF4-FFF2-40B4-BE49-F238E27FC236}">
                  <a16:creationId xmlns:a16="http://schemas.microsoft.com/office/drawing/2014/main" id="{3A6F0721-8CBD-A83F-6FA0-236985A30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3074"/>
              <a:ext cx="63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Oval 310">
              <a:extLst>
                <a:ext uri="{FF2B5EF4-FFF2-40B4-BE49-F238E27FC236}">
                  <a16:creationId xmlns:a16="http://schemas.microsoft.com/office/drawing/2014/main" id="{488644D7-20DB-7F12-2813-A9B3094C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" y="3074"/>
              <a:ext cx="60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Oval 311">
              <a:extLst>
                <a:ext uri="{FF2B5EF4-FFF2-40B4-BE49-F238E27FC236}">
                  <a16:creationId xmlns:a16="http://schemas.microsoft.com/office/drawing/2014/main" id="{17D5A2C9-A4EB-4DB8-4479-8CA864591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3074"/>
              <a:ext cx="62" cy="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3" name="组合 842">
            <a:extLst>
              <a:ext uri="{FF2B5EF4-FFF2-40B4-BE49-F238E27FC236}">
                <a16:creationId xmlns:a16="http://schemas.microsoft.com/office/drawing/2014/main" id="{F2E04F92-B34A-FFA7-DB2E-E16604FCCA53}"/>
              </a:ext>
            </a:extLst>
          </p:cNvPr>
          <p:cNvGrpSpPr/>
          <p:nvPr/>
        </p:nvGrpSpPr>
        <p:grpSpPr>
          <a:xfrm>
            <a:off x="2498753" y="2708905"/>
            <a:ext cx="2579525" cy="1148995"/>
            <a:chOff x="2498753" y="2708905"/>
            <a:chExt cx="2579525" cy="1148995"/>
          </a:xfrm>
        </p:grpSpPr>
        <p:grpSp>
          <p:nvGrpSpPr>
            <p:cNvPr id="844" name="组合 843">
              <a:extLst>
                <a:ext uri="{FF2B5EF4-FFF2-40B4-BE49-F238E27FC236}">
                  <a16:creationId xmlns:a16="http://schemas.microsoft.com/office/drawing/2014/main" id="{F870AB7B-3D89-8D83-0386-8270867C7FFE}"/>
                </a:ext>
              </a:extLst>
            </p:cNvPr>
            <p:cNvGrpSpPr/>
            <p:nvPr/>
          </p:nvGrpSpPr>
          <p:grpSpPr>
            <a:xfrm>
              <a:off x="2498753" y="2708905"/>
              <a:ext cx="1161451" cy="1148995"/>
              <a:chOff x="3239808" y="-2126459"/>
              <a:chExt cx="1363807" cy="1349181"/>
            </a:xfrm>
          </p:grpSpPr>
          <p:sp>
            <p:nvSpPr>
              <p:cNvPr id="857" name="矩形 856">
                <a:extLst>
                  <a:ext uri="{FF2B5EF4-FFF2-40B4-BE49-F238E27FC236}">
                    <a16:creationId xmlns:a16="http://schemas.microsoft.com/office/drawing/2014/main" id="{E18D2E4B-508D-BFD6-0074-DA3AE13FA8EF}"/>
                  </a:ext>
                </a:extLst>
              </p:cNvPr>
              <p:cNvSpPr/>
              <p:nvPr/>
            </p:nvSpPr>
            <p:spPr>
              <a:xfrm>
                <a:off x="3254434" y="-2126459"/>
                <a:ext cx="1349181" cy="1349181"/>
              </a:xfrm>
              <a:prstGeom prst="rect">
                <a:avLst/>
              </a:prstGeom>
              <a:noFill/>
              <a:ln w="28575">
                <a:solidFill>
                  <a:srgbClr val="0E189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8" name="直接连接符 857">
                <a:extLst>
                  <a:ext uri="{FF2B5EF4-FFF2-40B4-BE49-F238E27FC236}">
                    <a16:creationId xmlns:a16="http://schemas.microsoft.com/office/drawing/2014/main" id="{6E721AA1-23AA-AB7A-8D6C-8197CD59C614}"/>
                  </a:ext>
                </a:extLst>
              </p:cNvPr>
              <p:cNvCxnSpPr>
                <a:stCxn id="857" idx="1"/>
                <a:endCxn id="857" idx="3"/>
              </p:cNvCxnSpPr>
              <p:nvPr/>
            </p:nvCxnSpPr>
            <p:spPr>
              <a:xfrm>
                <a:off x="3254434" y="-1451868"/>
                <a:ext cx="1349181" cy="0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直接连接符 858">
                <a:extLst>
                  <a:ext uri="{FF2B5EF4-FFF2-40B4-BE49-F238E27FC236}">
                    <a16:creationId xmlns:a16="http://schemas.microsoft.com/office/drawing/2014/main" id="{6159DE83-9BB4-220C-7103-E7D21FB02217}"/>
                  </a:ext>
                </a:extLst>
              </p:cNvPr>
              <p:cNvCxnSpPr>
                <a:stCxn id="857" idx="0"/>
                <a:endCxn id="857" idx="2"/>
              </p:cNvCxnSpPr>
              <p:nvPr/>
            </p:nvCxnSpPr>
            <p:spPr>
              <a:xfrm>
                <a:off x="3929025" y="-2126459"/>
                <a:ext cx="0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直接连接符 859">
                <a:extLst>
                  <a:ext uri="{FF2B5EF4-FFF2-40B4-BE49-F238E27FC236}">
                    <a16:creationId xmlns:a16="http://schemas.microsoft.com/office/drawing/2014/main" id="{EF09FB42-9FAC-A359-1499-60503D2749A4}"/>
                  </a:ext>
                </a:extLst>
              </p:cNvPr>
              <p:cNvCxnSpPr/>
              <p:nvPr/>
            </p:nvCxnSpPr>
            <p:spPr>
              <a:xfrm>
                <a:off x="3239808" y="-2126459"/>
                <a:ext cx="1363807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直接连接符 860">
                <a:extLst>
                  <a:ext uri="{FF2B5EF4-FFF2-40B4-BE49-F238E27FC236}">
                    <a16:creationId xmlns:a16="http://schemas.microsoft.com/office/drawing/2014/main" id="{021814C9-19C4-6E50-78BD-E77545305645}"/>
                  </a:ext>
                </a:extLst>
              </p:cNvPr>
              <p:cNvCxnSpPr/>
              <p:nvPr/>
            </p:nvCxnSpPr>
            <p:spPr>
              <a:xfrm flipH="1">
                <a:off x="3239808" y="-2126459"/>
                <a:ext cx="1363807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5" name="组合 844">
              <a:extLst>
                <a:ext uri="{FF2B5EF4-FFF2-40B4-BE49-F238E27FC236}">
                  <a16:creationId xmlns:a16="http://schemas.microsoft.com/office/drawing/2014/main" id="{19152066-6FAA-4B27-AAE2-D765749D17EB}"/>
                </a:ext>
              </a:extLst>
            </p:cNvPr>
            <p:cNvGrpSpPr/>
            <p:nvPr/>
          </p:nvGrpSpPr>
          <p:grpSpPr>
            <a:xfrm>
              <a:off x="3916827" y="2708905"/>
              <a:ext cx="1161451" cy="1148995"/>
              <a:chOff x="3239808" y="-2126459"/>
              <a:chExt cx="1363807" cy="1349181"/>
            </a:xfrm>
          </p:grpSpPr>
          <p:sp>
            <p:nvSpPr>
              <p:cNvPr id="852" name="矩形 851">
                <a:extLst>
                  <a:ext uri="{FF2B5EF4-FFF2-40B4-BE49-F238E27FC236}">
                    <a16:creationId xmlns:a16="http://schemas.microsoft.com/office/drawing/2014/main" id="{22AD5825-9B95-3E2C-8594-CF81A5E67867}"/>
                  </a:ext>
                </a:extLst>
              </p:cNvPr>
              <p:cNvSpPr/>
              <p:nvPr/>
            </p:nvSpPr>
            <p:spPr>
              <a:xfrm>
                <a:off x="3254434" y="-2126459"/>
                <a:ext cx="1349181" cy="1349181"/>
              </a:xfrm>
              <a:prstGeom prst="rect">
                <a:avLst/>
              </a:prstGeom>
              <a:noFill/>
              <a:ln w="28575">
                <a:solidFill>
                  <a:srgbClr val="0E189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3" name="直接连接符 852">
                <a:extLst>
                  <a:ext uri="{FF2B5EF4-FFF2-40B4-BE49-F238E27FC236}">
                    <a16:creationId xmlns:a16="http://schemas.microsoft.com/office/drawing/2014/main" id="{80A548B7-C8F8-FCF6-71D2-EFB02F65BF3F}"/>
                  </a:ext>
                </a:extLst>
              </p:cNvPr>
              <p:cNvCxnSpPr>
                <a:stCxn id="852" idx="1"/>
                <a:endCxn id="852" idx="3"/>
              </p:cNvCxnSpPr>
              <p:nvPr/>
            </p:nvCxnSpPr>
            <p:spPr>
              <a:xfrm>
                <a:off x="3254434" y="-1451868"/>
                <a:ext cx="1349181" cy="0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直接连接符 853">
                <a:extLst>
                  <a:ext uri="{FF2B5EF4-FFF2-40B4-BE49-F238E27FC236}">
                    <a16:creationId xmlns:a16="http://schemas.microsoft.com/office/drawing/2014/main" id="{14C3A641-8711-22E0-2BF5-D01088EC1DCB}"/>
                  </a:ext>
                </a:extLst>
              </p:cNvPr>
              <p:cNvCxnSpPr>
                <a:stCxn id="852" idx="0"/>
                <a:endCxn id="852" idx="2"/>
              </p:cNvCxnSpPr>
              <p:nvPr/>
            </p:nvCxnSpPr>
            <p:spPr>
              <a:xfrm>
                <a:off x="3929025" y="-2126459"/>
                <a:ext cx="0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直接连接符 854">
                <a:extLst>
                  <a:ext uri="{FF2B5EF4-FFF2-40B4-BE49-F238E27FC236}">
                    <a16:creationId xmlns:a16="http://schemas.microsoft.com/office/drawing/2014/main" id="{A3C7ED07-863D-E558-16D7-53FCC4E191C9}"/>
                  </a:ext>
                </a:extLst>
              </p:cNvPr>
              <p:cNvCxnSpPr/>
              <p:nvPr/>
            </p:nvCxnSpPr>
            <p:spPr>
              <a:xfrm>
                <a:off x="3239808" y="-2126459"/>
                <a:ext cx="1363807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直接连接符 855">
                <a:extLst>
                  <a:ext uri="{FF2B5EF4-FFF2-40B4-BE49-F238E27FC236}">
                    <a16:creationId xmlns:a16="http://schemas.microsoft.com/office/drawing/2014/main" id="{5F0D54ED-C0C0-E616-F12A-E6CA64DF695F}"/>
                  </a:ext>
                </a:extLst>
              </p:cNvPr>
              <p:cNvCxnSpPr/>
              <p:nvPr/>
            </p:nvCxnSpPr>
            <p:spPr>
              <a:xfrm flipH="1">
                <a:off x="3239808" y="-2126459"/>
                <a:ext cx="1363807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6" name="组合 845">
              <a:extLst>
                <a:ext uri="{FF2B5EF4-FFF2-40B4-BE49-F238E27FC236}">
                  <a16:creationId xmlns:a16="http://schemas.microsoft.com/office/drawing/2014/main" id="{EF7FE9D7-2140-7AB2-EF08-A00307943918}"/>
                </a:ext>
              </a:extLst>
            </p:cNvPr>
            <p:cNvGrpSpPr/>
            <p:nvPr/>
          </p:nvGrpSpPr>
          <p:grpSpPr>
            <a:xfrm>
              <a:off x="2583374" y="2757822"/>
              <a:ext cx="992208" cy="1051159"/>
              <a:chOff x="4323411" y="-987699"/>
              <a:chExt cx="992208" cy="1051159"/>
            </a:xfrm>
          </p:grpSpPr>
          <p:sp>
            <p:nvSpPr>
              <p:cNvPr id="850" name="文本框 849">
                <a:extLst>
                  <a:ext uri="{FF2B5EF4-FFF2-40B4-BE49-F238E27FC236}">
                    <a16:creationId xmlns:a16="http://schemas.microsoft.com/office/drawing/2014/main" id="{288C881E-C785-6932-E121-7C5DBB527542}"/>
                  </a:ext>
                </a:extLst>
              </p:cNvPr>
              <p:cNvSpPr txBox="1"/>
              <p:nvPr/>
            </p:nvSpPr>
            <p:spPr>
              <a:xfrm>
                <a:off x="4361512" y="-952203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0" dirty="0">
                    <a:solidFill>
                      <a:srgbClr val="FBAFAF"/>
                    </a:solidFill>
                    <a:latin typeface="字魂27号-布丁体" panose="00000500000000000000" pitchFamily="2" charset="-122"/>
                    <a:ea typeface="字魂27号-布丁体" panose="00000500000000000000" pitchFamily="2" charset="-122"/>
                  </a:rPr>
                  <a:t>目</a:t>
                </a:r>
              </a:p>
            </p:txBody>
          </p:sp>
          <p:sp>
            <p:nvSpPr>
              <p:cNvPr id="851" name="文本框 850">
                <a:extLst>
                  <a:ext uri="{FF2B5EF4-FFF2-40B4-BE49-F238E27FC236}">
                    <a16:creationId xmlns:a16="http://schemas.microsoft.com/office/drawing/2014/main" id="{DD691308-A931-70D8-BD33-9D8F54384939}"/>
                  </a:ext>
                </a:extLst>
              </p:cNvPr>
              <p:cNvSpPr txBox="1"/>
              <p:nvPr/>
            </p:nvSpPr>
            <p:spPr>
              <a:xfrm>
                <a:off x="4323411" y="-987699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0" dirty="0">
                    <a:solidFill>
                      <a:srgbClr val="0E189B"/>
                    </a:solidFill>
                    <a:latin typeface="字魂27号-布丁体" panose="00000500000000000000" pitchFamily="2" charset="-122"/>
                    <a:ea typeface="字魂27号-布丁体" panose="00000500000000000000" pitchFamily="2" charset="-122"/>
                  </a:rPr>
                  <a:t>目</a:t>
                </a:r>
              </a:p>
            </p:txBody>
          </p:sp>
        </p:grpSp>
        <p:grpSp>
          <p:nvGrpSpPr>
            <p:cNvPr id="847" name="组合 846">
              <a:extLst>
                <a:ext uri="{FF2B5EF4-FFF2-40B4-BE49-F238E27FC236}">
                  <a16:creationId xmlns:a16="http://schemas.microsoft.com/office/drawing/2014/main" id="{36036AAE-B638-D1D0-FA85-6814F1BC6AE4}"/>
                </a:ext>
              </a:extLst>
            </p:cNvPr>
            <p:cNvGrpSpPr/>
            <p:nvPr/>
          </p:nvGrpSpPr>
          <p:grpSpPr>
            <a:xfrm>
              <a:off x="4039814" y="2745121"/>
              <a:ext cx="995326" cy="1041063"/>
              <a:chOff x="6096000" y="-936939"/>
              <a:chExt cx="995326" cy="1041063"/>
            </a:xfrm>
          </p:grpSpPr>
          <p:sp>
            <p:nvSpPr>
              <p:cNvPr id="848" name="文本框 847">
                <a:extLst>
                  <a:ext uri="{FF2B5EF4-FFF2-40B4-BE49-F238E27FC236}">
                    <a16:creationId xmlns:a16="http://schemas.microsoft.com/office/drawing/2014/main" id="{BD816862-C6C7-CEDA-164B-A7561BD5CEA9}"/>
                  </a:ext>
                </a:extLst>
              </p:cNvPr>
              <p:cNvSpPr txBox="1"/>
              <p:nvPr/>
            </p:nvSpPr>
            <p:spPr>
              <a:xfrm>
                <a:off x="6137219" y="-911539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0" dirty="0">
                    <a:solidFill>
                      <a:srgbClr val="FBAFAF"/>
                    </a:solidFill>
                    <a:latin typeface="字魂27号-布丁体" panose="00000500000000000000" pitchFamily="2" charset="-122"/>
                    <a:ea typeface="字魂27号-布丁体" panose="00000500000000000000" pitchFamily="2" charset="-122"/>
                  </a:rPr>
                  <a:t>录</a:t>
                </a:r>
              </a:p>
            </p:txBody>
          </p:sp>
          <p:sp>
            <p:nvSpPr>
              <p:cNvPr id="849" name="文本框 848">
                <a:extLst>
                  <a:ext uri="{FF2B5EF4-FFF2-40B4-BE49-F238E27FC236}">
                    <a16:creationId xmlns:a16="http://schemas.microsoft.com/office/drawing/2014/main" id="{5E06C2A2-C13B-09AC-5E8E-BC79468E40C4}"/>
                  </a:ext>
                </a:extLst>
              </p:cNvPr>
              <p:cNvSpPr txBox="1"/>
              <p:nvPr/>
            </p:nvSpPr>
            <p:spPr>
              <a:xfrm>
                <a:off x="6096000" y="-936939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0" dirty="0">
                    <a:solidFill>
                      <a:srgbClr val="0E189B"/>
                    </a:solidFill>
                    <a:latin typeface="字魂27号-布丁体" panose="00000500000000000000" pitchFamily="2" charset="-122"/>
                    <a:ea typeface="字魂27号-布丁体" panose="00000500000000000000" pitchFamily="2" charset="-122"/>
                  </a:rPr>
                  <a:t>录</a:t>
                </a:r>
              </a:p>
            </p:txBody>
          </p:sp>
        </p:grpSp>
      </p:grpSp>
      <p:grpSp>
        <p:nvGrpSpPr>
          <p:cNvPr id="862" name="组合 861">
            <a:extLst>
              <a:ext uri="{FF2B5EF4-FFF2-40B4-BE49-F238E27FC236}">
                <a16:creationId xmlns:a16="http://schemas.microsoft.com/office/drawing/2014/main" id="{548256E9-C667-C5D8-35D5-22C69107A899}"/>
              </a:ext>
            </a:extLst>
          </p:cNvPr>
          <p:cNvGrpSpPr/>
          <p:nvPr/>
        </p:nvGrpSpPr>
        <p:grpSpPr>
          <a:xfrm>
            <a:off x="5877969" y="1533137"/>
            <a:ext cx="3677120" cy="520951"/>
            <a:chOff x="6096000" y="2331653"/>
            <a:chExt cx="3677120" cy="520951"/>
          </a:xfrm>
        </p:grpSpPr>
        <p:sp>
          <p:nvSpPr>
            <p:cNvPr id="863" name="矩形 862">
              <a:extLst>
                <a:ext uri="{FF2B5EF4-FFF2-40B4-BE49-F238E27FC236}">
                  <a16:creationId xmlns:a16="http://schemas.microsoft.com/office/drawing/2014/main" id="{EA21698A-E328-BEDC-12A1-3F4FD28DF574}"/>
                </a:ext>
              </a:extLst>
            </p:cNvPr>
            <p:cNvSpPr/>
            <p:nvPr/>
          </p:nvSpPr>
          <p:spPr>
            <a:xfrm>
              <a:off x="6179338" y="2390939"/>
              <a:ext cx="3593782" cy="461665"/>
            </a:xfrm>
            <a:prstGeom prst="rect">
              <a:avLst/>
            </a:prstGeom>
            <a:solidFill>
              <a:srgbClr val="99E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文本框 863">
              <a:extLst>
                <a:ext uri="{FF2B5EF4-FFF2-40B4-BE49-F238E27FC236}">
                  <a16:creationId xmlns:a16="http://schemas.microsoft.com/office/drawing/2014/main" id="{D6DA5FA9-3512-6115-54C2-0234AF9C74B3}"/>
                </a:ext>
              </a:extLst>
            </p:cNvPr>
            <p:cNvSpPr txBox="1"/>
            <p:nvPr/>
          </p:nvSpPr>
          <p:spPr>
            <a:xfrm>
              <a:off x="6096000" y="2331653"/>
              <a:ext cx="3606052" cy="461665"/>
            </a:xfrm>
            <a:prstGeom prst="rect">
              <a:avLst/>
            </a:prstGeom>
            <a:solidFill>
              <a:srgbClr val="FFF9BD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1 / 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研究背景与现状</a:t>
              </a:r>
            </a:p>
          </p:txBody>
        </p:sp>
      </p:grpSp>
      <p:grpSp>
        <p:nvGrpSpPr>
          <p:cNvPr id="865" name="组合 864">
            <a:extLst>
              <a:ext uri="{FF2B5EF4-FFF2-40B4-BE49-F238E27FC236}">
                <a16:creationId xmlns:a16="http://schemas.microsoft.com/office/drawing/2014/main" id="{4C1FDDB3-1985-5051-6DB8-029B6C0282AB}"/>
              </a:ext>
            </a:extLst>
          </p:cNvPr>
          <p:cNvGrpSpPr/>
          <p:nvPr/>
        </p:nvGrpSpPr>
        <p:grpSpPr>
          <a:xfrm>
            <a:off x="5877969" y="2302659"/>
            <a:ext cx="3677120" cy="509488"/>
            <a:chOff x="6096000" y="3113832"/>
            <a:chExt cx="3677120" cy="509488"/>
          </a:xfrm>
        </p:grpSpPr>
        <p:sp>
          <p:nvSpPr>
            <p:cNvPr id="866" name="矩形 865">
              <a:extLst>
                <a:ext uri="{FF2B5EF4-FFF2-40B4-BE49-F238E27FC236}">
                  <a16:creationId xmlns:a16="http://schemas.microsoft.com/office/drawing/2014/main" id="{4026E919-F8D4-29B6-931E-D4736F898FA4}"/>
                </a:ext>
              </a:extLst>
            </p:cNvPr>
            <p:cNvSpPr/>
            <p:nvPr/>
          </p:nvSpPr>
          <p:spPr>
            <a:xfrm>
              <a:off x="6169932" y="3161655"/>
              <a:ext cx="3603188" cy="461665"/>
            </a:xfrm>
            <a:prstGeom prst="rect">
              <a:avLst/>
            </a:prstGeom>
            <a:solidFill>
              <a:srgbClr val="99E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文本框 866">
              <a:extLst>
                <a:ext uri="{FF2B5EF4-FFF2-40B4-BE49-F238E27FC236}">
                  <a16:creationId xmlns:a16="http://schemas.microsoft.com/office/drawing/2014/main" id="{6EFEA43D-5E7F-49BA-C30D-C8AC3AFAFF71}"/>
                </a:ext>
              </a:extLst>
            </p:cNvPr>
            <p:cNvSpPr txBox="1"/>
            <p:nvPr/>
          </p:nvSpPr>
          <p:spPr>
            <a:xfrm>
              <a:off x="6096000" y="3113832"/>
              <a:ext cx="3606052" cy="461665"/>
            </a:xfrm>
            <a:prstGeom prst="rect">
              <a:avLst/>
            </a:prstGeom>
            <a:solidFill>
              <a:srgbClr val="FFF9BD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2 / 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工程架构与技术</a:t>
              </a:r>
            </a:p>
          </p:txBody>
        </p:sp>
      </p:grpSp>
      <p:grpSp>
        <p:nvGrpSpPr>
          <p:cNvPr id="868" name="组合 867">
            <a:extLst>
              <a:ext uri="{FF2B5EF4-FFF2-40B4-BE49-F238E27FC236}">
                <a16:creationId xmlns:a16="http://schemas.microsoft.com/office/drawing/2014/main" id="{03538432-95F4-0C4B-38BE-8081E910F3DB}"/>
              </a:ext>
            </a:extLst>
          </p:cNvPr>
          <p:cNvGrpSpPr/>
          <p:nvPr/>
        </p:nvGrpSpPr>
        <p:grpSpPr>
          <a:xfrm>
            <a:off x="5877969" y="3046474"/>
            <a:ext cx="3677120" cy="521612"/>
            <a:chOff x="6096000" y="3896011"/>
            <a:chExt cx="3677120" cy="521612"/>
          </a:xfrm>
        </p:grpSpPr>
        <p:sp>
          <p:nvSpPr>
            <p:cNvPr id="869" name="矩形 868">
              <a:extLst>
                <a:ext uri="{FF2B5EF4-FFF2-40B4-BE49-F238E27FC236}">
                  <a16:creationId xmlns:a16="http://schemas.microsoft.com/office/drawing/2014/main" id="{0B55BEF5-3DD3-309E-664F-C913D18EE4C7}"/>
                </a:ext>
              </a:extLst>
            </p:cNvPr>
            <p:cNvSpPr/>
            <p:nvPr/>
          </p:nvSpPr>
          <p:spPr>
            <a:xfrm>
              <a:off x="6169932" y="3955958"/>
              <a:ext cx="3603188" cy="461665"/>
            </a:xfrm>
            <a:prstGeom prst="rect">
              <a:avLst/>
            </a:prstGeom>
            <a:solidFill>
              <a:srgbClr val="99E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文本框 869">
              <a:extLst>
                <a:ext uri="{FF2B5EF4-FFF2-40B4-BE49-F238E27FC236}">
                  <a16:creationId xmlns:a16="http://schemas.microsoft.com/office/drawing/2014/main" id="{0C76CA62-797D-B10F-0845-BA285EF4BF18}"/>
                </a:ext>
              </a:extLst>
            </p:cNvPr>
            <p:cNvSpPr txBox="1"/>
            <p:nvPr/>
          </p:nvSpPr>
          <p:spPr>
            <a:xfrm>
              <a:off x="6096000" y="3896011"/>
              <a:ext cx="3606052" cy="461665"/>
            </a:xfrm>
            <a:prstGeom prst="rect">
              <a:avLst/>
            </a:prstGeom>
            <a:solidFill>
              <a:srgbClr val="FFF9B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3 / 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需求分析与设计</a:t>
              </a:r>
            </a:p>
          </p:txBody>
        </p:sp>
      </p:grpSp>
      <p:grpSp>
        <p:nvGrpSpPr>
          <p:cNvPr id="871" name="组合 870">
            <a:extLst>
              <a:ext uri="{FF2B5EF4-FFF2-40B4-BE49-F238E27FC236}">
                <a16:creationId xmlns:a16="http://schemas.microsoft.com/office/drawing/2014/main" id="{72D49321-AB78-FE70-C827-9DBD193F34C8}"/>
              </a:ext>
            </a:extLst>
          </p:cNvPr>
          <p:cNvGrpSpPr/>
          <p:nvPr/>
        </p:nvGrpSpPr>
        <p:grpSpPr>
          <a:xfrm>
            <a:off x="5875107" y="3810236"/>
            <a:ext cx="3679982" cy="521612"/>
            <a:chOff x="6096000" y="3896011"/>
            <a:chExt cx="3679982" cy="521612"/>
          </a:xfrm>
        </p:grpSpPr>
        <p:sp>
          <p:nvSpPr>
            <p:cNvPr id="872" name="矩形 871">
              <a:extLst>
                <a:ext uri="{FF2B5EF4-FFF2-40B4-BE49-F238E27FC236}">
                  <a16:creationId xmlns:a16="http://schemas.microsoft.com/office/drawing/2014/main" id="{DA6F4C2A-A7C6-671B-1F9C-424AE8A25394}"/>
                </a:ext>
              </a:extLst>
            </p:cNvPr>
            <p:cNvSpPr/>
            <p:nvPr/>
          </p:nvSpPr>
          <p:spPr>
            <a:xfrm>
              <a:off x="6169931" y="3955958"/>
              <a:ext cx="3606051" cy="461665"/>
            </a:xfrm>
            <a:prstGeom prst="rect">
              <a:avLst/>
            </a:prstGeom>
            <a:solidFill>
              <a:srgbClr val="99E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文本框 872">
              <a:extLst>
                <a:ext uri="{FF2B5EF4-FFF2-40B4-BE49-F238E27FC236}">
                  <a16:creationId xmlns:a16="http://schemas.microsoft.com/office/drawing/2014/main" id="{F6DAD129-27B8-0C92-BF52-57A92A179BA2}"/>
                </a:ext>
              </a:extLst>
            </p:cNvPr>
            <p:cNvSpPr txBox="1"/>
            <p:nvPr/>
          </p:nvSpPr>
          <p:spPr>
            <a:xfrm>
              <a:off x="6096000" y="3896011"/>
              <a:ext cx="3606052" cy="461665"/>
            </a:xfrm>
            <a:prstGeom prst="rect">
              <a:avLst/>
            </a:prstGeom>
            <a:solidFill>
              <a:srgbClr val="FFF9B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4 / 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系统实现与测试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48E237-D20F-FBF4-08A4-1D4712AE15AF}"/>
              </a:ext>
            </a:extLst>
          </p:cNvPr>
          <p:cNvGrpSpPr/>
          <p:nvPr/>
        </p:nvGrpSpPr>
        <p:grpSpPr>
          <a:xfrm>
            <a:off x="5875107" y="4562322"/>
            <a:ext cx="3679982" cy="521612"/>
            <a:chOff x="6096000" y="3896011"/>
            <a:chExt cx="3679982" cy="52161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4A06AE8-7658-C6DE-496F-41878D05E377}"/>
                </a:ext>
              </a:extLst>
            </p:cNvPr>
            <p:cNvSpPr/>
            <p:nvPr/>
          </p:nvSpPr>
          <p:spPr>
            <a:xfrm>
              <a:off x="6169931" y="3955958"/>
              <a:ext cx="3606051" cy="461665"/>
            </a:xfrm>
            <a:prstGeom prst="rect">
              <a:avLst/>
            </a:prstGeom>
            <a:solidFill>
              <a:srgbClr val="99E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78BCDD8-A9D0-AEFF-D333-0DA36A835924}"/>
                </a:ext>
              </a:extLst>
            </p:cNvPr>
            <p:cNvSpPr txBox="1"/>
            <p:nvPr/>
          </p:nvSpPr>
          <p:spPr>
            <a:xfrm>
              <a:off x="6096000" y="3896011"/>
              <a:ext cx="3606052" cy="461665"/>
            </a:xfrm>
            <a:prstGeom prst="rect">
              <a:avLst/>
            </a:prstGeom>
            <a:solidFill>
              <a:srgbClr val="FFF9B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5 / 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工作总结与展望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500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0D18706-7CF5-4F7D-9ADF-49576F99FA4A}"/>
              </a:ext>
            </a:extLst>
          </p:cNvPr>
          <p:cNvGrpSpPr/>
          <p:nvPr/>
        </p:nvGrpSpPr>
        <p:grpSpPr>
          <a:xfrm>
            <a:off x="3635493" y="2494611"/>
            <a:ext cx="1717009" cy="1744171"/>
            <a:chOff x="3635493" y="2494611"/>
            <a:chExt cx="1717009" cy="1744171"/>
          </a:xfrm>
        </p:grpSpPr>
        <p:grpSp>
          <p:nvGrpSpPr>
            <p:cNvPr id="11" name="组合 10"/>
            <p:cNvGrpSpPr/>
            <p:nvPr/>
          </p:nvGrpSpPr>
          <p:grpSpPr>
            <a:xfrm>
              <a:off x="4569263" y="2494611"/>
              <a:ext cx="783239" cy="790879"/>
              <a:chOff x="5704380" y="1586369"/>
              <a:chExt cx="783239" cy="790879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704380" y="1602409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" name="直接连接符 17"/>
                <p:cNvCxnSpPr>
                  <a:stCxn id="17" idx="1"/>
                  <a:endCxn id="17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7" idx="0"/>
                  <a:endCxn id="17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/>
              <p:cNvGrpSpPr/>
              <p:nvPr/>
            </p:nvGrpSpPr>
            <p:grpSpPr>
              <a:xfrm>
                <a:off x="5732335" y="1586369"/>
                <a:ext cx="735728" cy="723155"/>
                <a:chOff x="560613" y="-1194943"/>
                <a:chExt cx="735728" cy="723155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598714" y="-1179674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一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560613" y="-1194943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一</a:t>
                  </a:r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3635494" y="2510651"/>
              <a:ext cx="783239" cy="774839"/>
              <a:chOff x="4789899" y="1601638"/>
              <a:chExt cx="783239" cy="774839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789899" y="1601638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/>
                <p:cNvCxnSpPr>
                  <a:stCxn id="41" idx="1"/>
                  <a:endCxn id="41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41" idx="0"/>
                  <a:endCxn id="41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组合 4"/>
              <p:cNvGrpSpPr/>
              <p:nvPr/>
            </p:nvGrpSpPr>
            <p:grpSpPr>
              <a:xfrm>
                <a:off x="4839870" y="1614825"/>
                <a:ext cx="711080" cy="729216"/>
                <a:chOff x="4824620" y="1601638"/>
                <a:chExt cx="711080" cy="729216"/>
              </a:xfrm>
            </p:grpSpPr>
            <p:sp>
              <p:nvSpPr>
                <p:cNvPr id="50" name="文本框 49"/>
                <p:cNvSpPr txBox="1"/>
                <p:nvPr/>
              </p:nvSpPr>
              <p:spPr>
                <a:xfrm>
                  <a:off x="4838073" y="1622968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第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4824620" y="1601638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第</a:t>
                  </a: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3635493" y="3463943"/>
              <a:ext cx="783239" cy="774839"/>
              <a:chOff x="6676726" y="1622968"/>
              <a:chExt cx="783239" cy="774839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6676726" y="1622968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" name="直接连接符 47"/>
                <p:cNvCxnSpPr>
                  <a:stCxn id="47" idx="1"/>
                  <a:endCxn id="47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>
                  <a:stCxn id="47" idx="0"/>
                  <a:endCxn id="47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/>
              <p:cNvGrpSpPr/>
              <p:nvPr/>
            </p:nvGrpSpPr>
            <p:grpSpPr>
              <a:xfrm>
                <a:off x="6722574" y="1624362"/>
                <a:ext cx="710328" cy="729390"/>
                <a:chOff x="8174180" y="1603986"/>
                <a:chExt cx="710328" cy="729390"/>
              </a:xfrm>
            </p:grpSpPr>
            <p:sp>
              <p:nvSpPr>
                <p:cNvPr id="55" name="文本框 54"/>
                <p:cNvSpPr txBox="1"/>
                <p:nvPr/>
              </p:nvSpPr>
              <p:spPr>
                <a:xfrm>
                  <a:off x="8186881" y="1625490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部</a:t>
                  </a:r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8174180" y="1603986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部</a:t>
                  </a:r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4569263" y="3458554"/>
              <a:ext cx="783239" cy="780228"/>
              <a:chOff x="7591207" y="1630766"/>
              <a:chExt cx="783239" cy="780228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7591207" y="1636155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0" name="直接连接符 59"/>
                <p:cNvCxnSpPr>
                  <a:stCxn id="59" idx="1"/>
                  <a:endCxn id="59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>
                  <a:stCxn id="59" idx="0"/>
                  <a:endCxn id="59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8"/>
              <p:cNvGrpSpPr/>
              <p:nvPr/>
            </p:nvGrpSpPr>
            <p:grpSpPr>
              <a:xfrm>
                <a:off x="7629553" y="1630766"/>
                <a:ext cx="714946" cy="722986"/>
                <a:chOff x="8675516" y="3023445"/>
                <a:chExt cx="714946" cy="722986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8692835" y="3038545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分</a:t>
                  </a: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8675516" y="3023445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分</a:t>
                  </a:r>
                </a:p>
              </p:txBody>
            </p:sp>
          </p:grp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9C62DA-EC39-42E5-93C4-615F44EAF76F}"/>
              </a:ext>
            </a:extLst>
          </p:cNvPr>
          <p:cNvGrpSpPr/>
          <p:nvPr/>
        </p:nvGrpSpPr>
        <p:grpSpPr>
          <a:xfrm>
            <a:off x="5741809" y="2729329"/>
            <a:ext cx="3985587" cy="1337782"/>
            <a:chOff x="5741809" y="2729329"/>
            <a:chExt cx="3985587" cy="133778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231964E-6275-496D-9A95-B098DC916B3F}"/>
                </a:ext>
              </a:extLst>
            </p:cNvPr>
            <p:cNvGrpSpPr/>
            <p:nvPr/>
          </p:nvGrpSpPr>
          <p:grpSpPr>
            <a:xfrm>
              <a:off x="5741809" y="2729329"/>
              <a:ext cx="3985587" cy="1337782"/>
              <a:chOff x="5741809" y="2729329"/>
              <a:chExt cx="3985587" cy="1337782"/>
            </a:xfrm>
          </p:grpSpPr>
          <p:sp>
            <p:nvSpPr>
              <p:cNvPr id="466" name="矩形 465"/>
              <p:cNvSpPr/>
              <p:nvPr/>
            </p:nvSpPr>
            <p:spPr>
              <a:xfrm>
                <a:off x="5860748" y="2848554"/>
                <a:ext cx="3747709" cy="1099332"/>
              </a:xfrm>
              <a:prstGeom prst="rect">
                <a:avLst/>
              </a:prstGeom>
              <a:solidFill>
                <a:srgbClr val="FFED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5966088" y="2972479"/>
                <a:ext cx="3533860" cy="84001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3" name="任意多边形 122"/>
              <p:cNvSpPr/>
              <p:nvPr/>
            </p:nvSpPr>
            <p:spPr>
              <a:xfrm>
                <a:off x="5741809" y="2729329"/>
                <a:ext cx="523725" cy="523725"/>
              </a:xfrm>
              <a:custGeom>
                <a:avLst/>
                <a:gdLst>
                  <a:gd name="connsiteX0" fmla="*/ 957944 w 957944"/>
                  <a:gd name="connsiteY0" fmla="*/ 57876 h 957944"/>
                  <a:gd name="connsiteX1" fmla="*/ 900068 w 957944"/>
                  <a:gd name="connsiteY1" fmla="*/ 115752 h 957944"/>
                  <a:gd name="connsiteX2" fmla="*/ 115753 w 957944"/>
                  <a:gd name="connsiteY2" fmla="*/ 115751 h 957944"/>
                  <a:gd name="connsiteX3" fmla="*/ 115752 w 957944"/>
                  <a:gd name="connsiteY3" fmla="*/ 900068 h 957944"/>
                  <a:gd name="connsiteX4" fmla="*/ 57876 w 957944"/>
                  <a:gd name="connsiteY4" fmla="*/ 957944 h 957944"/>
                  <a:gd name="connsiteX5" fmla="*/ 57877 w 957944"/>
                  <a:gd name="connsiteY5" fmla="*/ 957943 h 957944"/>
                  <a:gd name="connsiteX6" fmla="*/ 1 w 957944"/>
                  <a:gd name="connsiteY6" fmla="*/ 900067 h 957944"/>
                  <a:gd name="connsiteX7" fmla="*/ 1 w 957944"/>
                  <a:gd name="connsiteY7" fmla="*/ 57880 h 957944"/>
                  <a:gd name="connsiteX8" fmla="*/ 0 w 957944"/>
                  <a:gd name="connsiteY8" fmla="*/ 57875 h 957944"/>
                  <a:gd name="connsiteX9" fmla="*/ 1 w 957944"/>
                  <a:gd name="connsiteY9" fmla="*/ 57876 h 957944"/>
                  <a:gd name="connsiteX10" fmla="*/ 57877 w 957944"/>
                  <a:gd name="connsiteY10" fmla="*/ 0 h 957944"/>
                  <a:gd name="connsiteX11" fmla="*/ 900068 w 957944"/>
                  <a:gd name="connsiteY11" fmla="*/ 0 h 957944"/>
                  <a:gd name="connsiteX12" fmla="*/ 957944 w 957944"/>
                  <a:gd name="connsiteY12" fmla="*/ 57876 h 957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7944" h="957944">
                    <a:moveTo>
                      <a:pt x="957944" y="57876"/>
                    </a:moveTo>
                    <a:cubicBezTo>
                      <a:pt x="957944" y="89840"/>
                      <a:pt x="932032" y="115752"/>
                      <a:pt x="900068" y="115752"/>
                    </a:cubicBezTo>
                    <a:lnTo>
                      <a:pt x="115753" y="115751"/>
                    </a:lnTo>
                    <a:lnTo>
                      <a:pt x="115752" y="900068"/>
                    </a:lnTo>
                    <a:cubicBezTo>
                      <a:pt x="115752" y="932032"/>
                      <a:pt x="89840" y="957944"/>
                      <a:pt x="57876" y="957944"/>
                    </a:cubicBezTo>
                    <a:lnTo>
                      <a:pt x="57877" y="957943"/>
                    </a:lnTo>
                    <a:cubicBezTo>
                      <a:pt x="25913" y="957943"/>
                      <a:pt x="1" y="932031"/>
                      <a:pt x="1" y="900067"/>
                    </a:cubicBezTo>
                    <a:lnTo>
                      <a:pt x="1" y="57880"/>
                    </a:lnTo>
                    <a:lnTo>
                      <a:pt x="0" y="57875"/>
                    </a:lnTo>
                    <a:lnTo>
                      <a:pt x="1" y="57876"/>
                    </a:lnTo>
                    <a:cubicBezTo>
                      <a:pt x="1" y="25912"/>
                      <a:pt x="25913" y="0"/>
                      <a:pt x="57877" y="0"/>
                    </a:cubicBezTo>
                    <a:lnTo>
                      <a:pt x="900068" y="0"/>
                    </a:lnTo>
                    <a:cubicBezTo>
                      <a:pt x="932032" y="0"/>
                      <a:pt x="957944" y="25912"/>
                      <a:pt x="957944" y="57876"/>
                    </a:cubicBezTo>
                    <a:close/>
                  </a:path>
                </a:pathLst>
              </a:cu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 rot="5400000" flipH="1">
                <a:off x="9203671" y="3543386"/>
                <a:ext cx="523725" cy="523725"/>
              </a:xfrm>
              <a:custGeom>
                <a:avLst/>
                <a:gdLst>
                  <a:gd name="connsiteX0" fmla="*/ 957944 w 957944"/>
                  <a:gd name="connsiteY0" fmla="*/ 57876 h 957944"/>
                  <a:gd name="connsiteX1" fmla="*/ 900068 w 957944"/>
                  <a:gd name="connsiteY1" fmla="*/ 115752 h 957944"/>
                  <a:gd name="connsiteX2" fmla="*/ 115753 w 957944"/>
                  <a:gd name="connsiteY2" fmla="*/ 115751 h 957944"/>
                  <a:gd name="connsiteX3" fmla="*/ 115752 w 957944"/>
                  <a:gd name="connsiteY3" fmla="*/ 900068 h 957944"/>
                  <a:gd name="connsiteX4" fmla="*/ 57876 w 957944"/>
                  <a:gd name="connsiteY4" fmla="*/ 957944 h 957944"/>
                  <a:gd name="connsiteX5" fmla="*/ 57877 w 957944"/>
                  <a:gd name="connsiteY5" fmla="*/ 957943 h 957944"/>
                  <a:gd name="connsiteX6" fmla="*/ 1 w 957944"/>
                  <a:gd name="connsiteY6" fmla="*/ 900067 h 957944"/>
                  <a:gd name="connsiteX7" fmla="*/ 1 w 957944"/>
                  <a:gd name="connsiteY7" fmla="*/ 57880 h 957944"/>
                  <a:gd name="connsiteX8" fmla="*/ 0 w 957944"/>
                  <a:gd name="connsiteY8" fmla="*/ 57875 h 957944"/>
                  <a:gd name="connsiteX9" fmla="*/ 1 w 957944"/>
                  <a:gd name="connsiteY9" fmla="*/ 57876 h 957944"/>
                  <a:gd name="connsiteX10" fmla="*/ 57877 w 957944"/>
                  <a:gd name="connsiteY10" fmla="*/ 0 h 957944"/>
                  <a:gd name="connsiteX11" fmla="*/ 900068 w 957944"/>
                  <a:gd name="connsiteY11" fmla="*/ 0 h 957944"/>
                  <a:gd name="connsiteX12" fmla="*/ 957944 w 957944"/>
                  <a:gd name="connsiteY12" fmla="*/ 57876 h 957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7944" h="957944">
                    <a:moveTo>
                      <a:pt x="957944" y="57876"/>
                    </a:moveTo>
                    <a:cubicBezTo>
                      <a:pt x="957944" y="89840"/>
                      <a:pt x="932032" y="115752"/>
                      <a:pt x="900068" y="115752"/>
                    </a:cubicBezTo>
                    <a:lnTo>
                      <a:pt x="115753" y="115751"/>
                    </a:lnTo>
                    <a:lnTo>
                      <a:pt x="115752" y="900068"/>
                    </a:lnTo>
                    <a:cubicBezTo>
                      <a:pt x="115752" y="932032"/>
                      <a:pt x="89840" y="957944"/>
                      <a:pt x="57876" y="957944"/>
                    </a:cubicBezTo>
                    <a:lnTo>
                      <a:pt x="57877" y="957943"/>
                    </a:lnTo>
                    <a:cubicBezTo>
                      <a:pt x="25913" y="957943"/>
                      <a:pt x="1" y="932031"/>
                      <a:pt x="1" y="900067"/>
                    </a:cubicBezTo>
                    <a:lnTo>
                      <a:pt x="1" y="57880"/>
                    </a:lnTo>
                    <a:lnTo>
                      <a:pt x="0" y="57875"/>
                    </a:lnTo>
                    <a:lnTo>
                      <a:pt x="1" y="57876"/>
                    </a:lnTo>
                    <a:cubicBezTo>
                      <a:pt x="1" y="25912"/>
                      <a:pt x="25913" y="0"/>
                      <a:pt x="57877" y="0"/>
                    </a:cubicBezTo>
                    <a:lnTo>
                      <a:pt x="900068" y="0"/>
                    </a:lnTo>
                    <a:cubicBezTo>
                      <a:pt x="932032" y="0"/>
                      <a:pt x="957944" y="25912"/>
                      <a:pt x="957944" y="57876"/>
                    </a:cubicBezTo>
                    <a:close/>
                  </a:path>
                </a:pathLst>
              </a:cu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6265534" y="3126536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研究背景与现状</a:t>
              </a:r>
            </a:p>
          </p:txBody>
        </p:sp>
      </p:grpSp>
      <p:sp>
        <p:nvSpPr>
          <p:cNvPr id="125" name="圆角矩形 124"/>
          <p:cNvSpPr/>
          <p:nvPr/>
        </p:nvSpPr>
        <p:spPr>
          <a:xfrm>
            <a:off x="6346692" y="2724904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圆角矩形 125"/>
          <p:cNvSpPr/>
          <p:nvPr/>
        </p:nvSpPr>
        <p:spPr>
          <a:xfrm>
            <a:off x="6483697" y="2724904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圆角矩形 126"/>
          <p:cNvSpPr/>
          <p:nvPr/>
        </p:nvSpPr>
        <p:spPr>
          <a:xfrm>
            <a:off x="6619688" y="2724904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>
            <a:off x="8758989" y="4001230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30"/>
          <p:cNvSpPr/>
          <p:nvPr/>
        </p:nvSpPr>
        <p:spPr>
          <a:xfrm>
            <a:off x="8895994" y="4001230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圆角矩形 131"/>
          <p:cNvSpPr/>
          <p:nvPr/>
        </p:nvSpPr>
        <p:spPr>
          <a:xfrm>
            <a:off x="9031985" y="4001230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82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30" grpId="0" animBg="1"/>
      <p:bldP spid="131" grpId="0" animBg="1"/>
      <p:bldP spid="1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ṣľiḓe">
            <a:extLst>
              <a:ext uri="{FF2B5EF4-FFF2-40B4-BE49-F238E27FC236}">
                <a16:creationId xmlns:a16="http://schemas.microsoft.com/office/drawing/2014/main" id="{F0A23A97-5ED3-4A5B-814A-E20496FBFBC7}"/>
              </a:ext>
            </a:extLst>
          </p:cNvPr>
          <p:cNvSpPr/>
          <p:nvPr/>
        </p:nvSpPr>
        <p:spPr bwMode="auto">
          <a:xfrm>
            <a:off x="2356868" y="1713365"/>
            <a:ext cx="7523403" cy="3569835"/>
          </a:xfrm>
          <a:custGeom>
            <a:avLst/>
            <a:gdLst>
              <a:gd name="connsiteX0" fmla="*/ 2095096 w 8387961"/>
              <a:gd name="connsiteY0" fmla="*/ 3909262 h 3980066"/>
              <a:gd name="connsiteX1" fmla="*/ 2120153 w 8387961"/>
              <a:gd name="connsiteY1" fmla="*/ 3912652 h 3980066"/>
              <a:gd name="connsiteX2" fmla="*/ 2123933 w 8387961"/>
              <a:gd name="connsiteY2" fmla="*/ 3923080 h 3980066"/>
              <a:gd name="connsiteX3" fmla="*/ 2126637 w 8387961"/>
              <a:gd name="connsiteY3" fmla="*/ 3927379 h 3980066"/>
              <a:gd name="connsiteX4" fmla="*/ 2162567 w 8387961"/>
              <a:gd name="connsiteY4" fmla="*/ 3954572 h 3980066"/>
              <a:gd name="connsiteX5" fmla="*/ 2215595 w 8387961"/>
              <a:gd name="connsiteY5" fmla="*/ 3971568 h 3980066"/>
              <a:gd name="connsiteX6" fmla="*/ 2219017 w 8387961"/>
              <a:gd name="connsiteY6" fmla="*/ 3980066 h 3980066"/>
              <a:gd name="connsiteX7" fmla="*/ 2181383 w 8387961"/>
              <a:gd name="connsiteY7" fmla="*/ 3978367 h 3980066"/>
              <a:gd name="connsiteX8" fmla="*/ 2143753 w 8387961"/>
              <a:gd name="connsiteY8" fmla="*/ 3978367 h 3980066"/>
              <a:gd name="connsiteX9" fmla="*/ 2142946 w 8387961"/>
              <a:gd name="connsiteY9" fmla="*/ 3976481 h 3980066"/>
              <a:gd name="connsiteX10" fmla="*/ 2138518 w 8387961"/>
              <a:gd name="connsiteY10" fmla="*/ 3975358 h 3980066"/>
              <a:gd name="connsiteX11" fmla="*/ 2125156 w 8387961"/>
              <a:gd name="connsiteY11" fmla="*/ 3977053 h 3980066"/>
              <a:gd name="connsiteX12" fmla="*/ 2100104 w 8387961"/>
              <a:gd name="connsiteY12" fmla="*/ 3973664 h 3980066"/>
              <a:gd name="connsiteX13" fmla="*/ 2090083 w 8387961"/>
              <a:gd name="connsiteY13" fmla="*/ 3973664 h 3980066"/>
              <a:gd name="connsiteX14" fmla="*/ 2068370 w 8387961"/>
              <a:gd name="connsiteY14" fmla="*/ 3970274 h 3980066"/>
              <a:gd name="connsiteX15" fmla="*/ 2073386 w 8387961"/>
              <a:gd name="connsiteY15" fmla="*/ 3966885 h 3980066"/>
              <a:gd name="connsiteX16" fmla="*/ 2088413 w 8387961"/>
              <a:gd name="connsiteY16" fmla="*/ 3963495 h 3980066"/>
              <a:gd name="connsiteX17" fmla="*/ 2095096 w 8387961"/>
              <a:gd name="connsiteY17" fmla="*/ 3966885 h 3980066"/>
              <a:gd name="connsiteX18" fmla="*/ 2101775 w 8387961"/>
              <a:gd name="connsiteY18" fmla="*/ 3966885 h 3980066"/>
              <a:gd name="connsiteX19" fmla="*/ 2090083 w 8387961"/>
              <a:gd name="connsiteY19" fmla="*/ 3960105 h 3980066"/>
              <a:gd name="connsiteX20" fmla="*/ 2105115 w 8387961"/>
              <a:gd name="connsiteY20" fmla="*/ 3963495 h 3980066"/>
              <a:gd name="connsiteX21" fmla="*/ 2113465 w 8387961"/>
              <a:gd name="connsiteY21" fmla="*/ 3965190 h 3980066"/>
              <a:gd name="connsiteX22" fmla="*/ 2125156 w 8387961"/>
              <a:gd name="connsiteY22" fmla="*/ 3966885 h 3980066"/>
              <a:gd name="connsiteX23" fmla="*/ 2130172 w 8387961"/>
              <a:gd name="connsiteY23" fmla="*/ 3968579 h 3980066"/>
              <a:gd name="connsiteX24" fmla="*/ 2100104 w 8387961"/>
              <a:gd name="connsiteY24" fmla="*/ 3949937 h 3980066"/>
              <a:gd name="connsiteX25" fmla="*/ 2111795 w 8387961"/>
              <a:gd name="connsiteY25" fmla="*/ 3936379 h 3980066"/>
              <a:gd name="connsiteX26" fmla="*/ 2093424 w 8387961"/>
              <a:gd name="connsiteY26" fmla="*/ 3936379 h 3980066"/>
              <a:gd name="connsiteX27" fmla="*/ 2085078 w 8387961"/>
              <a:gd name="connsiteY27" fmla="*/ 3914347 h 3980066"/>
              <a:gd name="connsiteX28" fmla="*/ 2319948 w 8387961"/>
              <a:gd name="connsiteY28" fmla="*/ 3876120 h 3980066"/>
              <a:gd name="connsiteX29" fmla="*/ 2304885 w 8387961"/>
              <a:gd name="connsiteY29" fmla="*/ 3894661 h 3980066"/>
              <a:gd name="connsiteX30" fmla="*/ 2289819 w 8387961"/>
              <a:gd name="connsiteY30" fmla="*/ 3900223 h 3980066"/>
              <a:gd name="connsiteX31" fmla="*/ 2296521 w 8387961"/>
              <a:gd name="connsiteY31" fmla="*/ 3890953 h 3980066"/>
              <a:gd name="connsiteX32" fmla="*/ 2293175 w 8387961"/>
              <a:gd name="connsiteY32" fmla="*/ 3887245 h 3980066"/>
              <a:gd name="connsiteX33" fmla="*/ 2296521 w 8387961"/>
              <a:gd name="connsiteY33" fmla="*/ 3887245 h 3980066"/>
              <a:gd name="connsiteX34" fmla="*/ 2291493 w 8387961"/>
              <a:gd name="connsiteY34" fmla="*/ 3877974 h 3980066"/>
              <a:gd name="connsiteX35" fmla="*/ 2325450 w 8387961"/>
              <a:gd name="connsiteY35" fmla="*/ 3873107 h 3980066"/>
              <a:gd name="connsiteX36" fmla="*/ 2335668 w 8387961"/>
              <a:gd name="connsiteY36" fmla="*/ 3876652 h 3980066"/>
              <a:gd name="connsiteX37" fmla="*/ 2340777 w 8387961"/>
              <a:gd name="connsiteY37" fmla="*/ 3878424 h 3980066"/>
              <a:gd name="connsiteX38" fmla="*/ 2347588 w 8387961"/>
              <a:gd name="connsiteY38" fmla="*/ 3878424 h 3980066"/>
              <a:gd name="connsiteX39" fmla="*/ 2356104 w 8387961"/>
              <a:gd name="connsiteY39" fmla="*/ 3885513 h 3980066"/>
              <a:gd name="connsiteX40" fmla="*/ 2333971 w 8387961"/>
              <a:gd name="connsiteY40" fmla="*/ 3892602 h 3980066"/>
              <a:gd name="connsiteX41" fmla="*/ 2333971 w 8387961"/>
              <a:gd name="connsiteY41" fmla="*/ 3896147 h 3980066"/>
              <a:gd name="connsiteX42" fmla="*/ 2330559 w 8387961"/>
              <a:gd name="connsiteY42" fmla="*/ 3897919 h 3980066"/>
              <a:gd name="connsiteX43" fmla="*/ 2325450 w 8387961"/>
              <a:gd name="connsiteY43" fmla="*/ 3903236 h 3980066"/>
              <a:gd name="connsiteX44" fmla="*/ 2316936 w 8387961"/>
              <a:gd name="connsiteY44" fmla="*/ 3894375 h 3980066"/>
              <a:gd name="connsiteX45" fmla="*/ 2325450 w 8387961"/>
              <a:gd name="connsiteY45" fmla="*/ 3883741 h 3980066"/>
              <a:gd name="connsiteX46" fmla="*/ 1935801 w 8387961"/>
              <a:gd name="connsiteY46" fmla="*/ 3802304 h 3980066"/>
              <a:gd name="connsiteX47" fmla="*/ 1947853 w 8387961"/>
              <a:gd name="connsiteY47" fmla="*/ 3827412 h 3980066"/>
              <a:gd name="connsiteX48" fmla="*/ 1944847 w 8387961"/>
              <a:gd name="connsiteY48" fmla="*/ 3839965 h 3980066"/>
              <a:gd name="connsiteX49" fmla="*/ 1938821 w 8387961"/>
              <a:gd name="connsiteY49" fmla="*/ 3834585 h 3980066"/>
              <a:gd name="connsiteX50" fmla="*/ 1925258 w 8387961"/>
              <a:gd name="connsiteY50" fmla="*/ 3816651 h 3980066"/>
              <a:gd name="connsiteX51" fmla="*/ 7613641 w 8387961"/>
              <a:gd name="connsiteY51" fmla="*/ 3742045 h 3980066"/>
              <a:gd name="connsiteX52" fmla="*/ 7621173 w 8387961"/>
              <a:gd name="connsiteY52" fmla="*/ 3743803 h 3980066"/>
              <a:gd name="connsiteX53" fmla="*/ 7621173 w 8387961"/>
              <a:gd name="connsiteY53" fmla="*/ 3747318 h 3980066"/>
              <a:gd name="connsiteX54" fmla="*/ 7604602 w 8387961"/>
              <a:gd name="connsiteY54" fmla="*/ 3752590 h 3980066"/>
              <a:gd name="connsiteX55" fmla="*/ 7198217 w 8387961"/>
              <a:gd name="connsiteY55" fmla="*/ 3564283 h 3980066"/>
              <a:gd name="connsiteX56" fmla="*/ 7221316 w 8387961"/>
              <a:gd name="connsiteY56" fmla="*/ 3572719 h 3980066"/>
              <a:gd name="connsiteX57" fmla="*/ 7242765 w 8387961"/>
              <a:gd name="connsiteY57" fmla="*/ 3582843 h 3980066"/>
              <a:gd name="connsiteX58" fmla="*/ 7247715 w 8387961"/>
              <a:gd name="connsiteY58" fmla="*/ 3571032 h 3980066"/>
              <a:gd name="connsiteX59" fmla="*/ 7280714 w 8387961"/>
              <a:gd name="connsiteY59" fmla="*/ 3567658 h 3980066"/>
              <a:gd name="connsiteX60" fmla="*/ 7255965 w 8387961"/>
              <a:gd name="connsiteY60" fmla="*/ 3606464 h 3980066"/>
              <a:gd name="connsiteX61" fmla="*/ 7252665 w 8387961"/>
              <a:gd name="connsiteY61" fmla="*/ 3604777 h 3980066"/>
              <a:gd name="connsiteX62" fmla="*/ 7222966 w 8387961"/>
              <a:gd name="connsiteY62" fmla="*/ 3636835 h 3980066"/>
              <a:gd name="connsiteX63" fmla="*/ 7226266 w 8387961"/>
              <a:gd name="connsiteY63" fmla="*/ 3631773 h 3980066"/>
              <a:gd name="connsiteX64" fmla="*/ 7221316 w 8387961"/>
              <a:gd name="connsiteY64" fmla="*/ 3631773 h 3980066"/>
              <a:gd name="connsiteX65" fmla="*/ 7218016 w 8387961"/>
              <a:gd name="connsiteY65" fmla="*/ 3628398 h 3980066"/>
              <a:gd name="connsiteX66" fmla="*/ 7188318 w 8387961"/>
              <a:gd name="connsiteY66" fmla="*/ 3648645 h 3980066"/>
              <a:gd name="connsiteX67" fmla="*/ 7176768 w 8387961"/>
              <a:gd name="connsiteY67" fmla="*/ 3641896 h 3980066"/>
              <a:gd name="connsiteX68" fmla="*/ 7178418 w 8387961"/>
              <a:gd name="connsiteY68" fmla="*/ 3638522 h 3980066"/>
              <a:gd name="connsiteX69" fmla="*/ 7178418 w 8387961"/>
              <a:gd name="connsiteY69" fmla="*/ 3613213 h 3980066"/>
              <a:gd name="connsiteX70" fmla="*/ 7183368 w 8387961"/>
              <a:gd name="connsiteY70" fmla="*/ 3608151 h 3980066"/>
              <a:gd name="connsiteX71" fmla="*/ 7185018 w 8387961"/>
              <a:gd name="connsiteY71" fmla="*/ 3611526 h 3980066"/>
              <a:gd name="connsiteX72" fmla="*/ 7188318 w 8387961"/>
              <a:gd name="connsiteY72" fmla="*/ 3591279 h 3980066"/>
              <a:gd name="connsiteX73" fmla="*/ 7191617 w 8387961"/>
              <a:gd name="connsiteY73" fmla="*/ 3567658 h 3980066"/>
              <a:gd name="connsiteX74" fmla="*/ 7889230 w 8387961"/>
              <a:gd name="connsiteY74" fmla="*/ 3558257 h 3980066"/>
              <a:gd name="connsiteX75" fmla="*/ 7877566 w 8387961"/>
              <a:gd name="connsiteY75" fmla="*/ 3564891 h 3980066"/>
              <a:gd name="connsiteX76" fmla="*/ 7875899 w 8387961"/>
              <a:gd name="connsiteY76" fmla="*/ 3578159 h 3980066"/>
              <a:gd name="connsiteX77" fmla="*/ 7899229 w 8387961"/>
              <a:gd name="connsiteY77" fmla="*/ 3569867 h 3980066"/>
              <a:gd name="connsiteX78" fmla="*/ 7895896 w 8387961"/>
              <a:gd name="connsiteY78" fmla="*/ 3576501 h 3980066"/>
              <a:gd name="connsiteX79" fmla="*/ 7899229 w 8387961"/>
              <a:gd name="connsiteY79" fmla="*/ 3578159 h 3980066"/>
              <a:gd name="connsiteX80" fmla="*/ 7897562 w 8387961"/>
              <a:gd name="connsiteY80" fmla="*/ 3579818 h 3980066"/>
              <a:gd name="connsiteX81" fmla="*/ 7905894 w 8387961"/>
              <a:gd name="connsiteY81" fmla="*/ 3578159 h 3980066"/>
              <a:gd name="connsiteX82" fmla="*/ 7892563 w 8387961"/>
              <a:gd name="connsiteY82" fmla="*/ 3593085 h 3980066"/>
              <a:gd name="connsiteX83" fmla="*/ 7859236 w 8387961"/>
              <a:gd name="connsiteY83" fmla="*/ 3614646 h 3980066"/>
              <a:gd name="connsiteX84" fmla="*/ 7827575 w 8387961"/>
              <a:gd name="connsiteY84" fmla="*/ 3634548 h 3980066"/>
              <a:gd name="connsiteX85" fmla="*/ 7814244 w 8387961"/>
              <a:gd name="connsiteY85" fmla="*/ 3639523 h 3980066"/>
              <a:gd name="connsiteX86" fmla="*/ 7812578 w 8387961"/>
              <a:gd name="connsiteY86" fmla="*/ 3644499 h 3980066"/>
              <a:gd name="connsiteX87" fmla="*/ 7802579 w 8387961"/>
              <a:gd name="connsiteY87" fmla="*/ 3644499 h 3980066"/>
              <a:gd name="connsiteX88" fmla="*/ 7812578 w 8387961"/>
              <a:gd name="connsiteY88" fmla="*/ 3649474 h 3980066"/>
              <a:gd name="connsiteX89" fmla="*/ 7814244 w 8387961"/>
              <a:gd name="connsiteY89" fmla="*/ 3657766 h 3980066"/>
              <a:gd name="connsiteX90" fmla="*/ 7802579 w 8387961"/>
              <a:gd name="connsiteY90" fmla="*/ 3656108 h 3980066"/>
              <a:gd name="connsiteX91" fmla="*/ 7792581 w 8387961"/>
              <a:gd name="connsiteY91" fmla="*/ 3637865 h 3980066"/>
              <a:gd name="connsiteX92" fmla="*/ 7789249 w 8387961"/>
              <a:gd name="connsiteY92" fmla="*/ 3637865 h 3980066"/>
              <a:gd name="connsiteX93" fmla="*/ 7782583 w 8387961"/>
              <a:gd name="connsiteY93" fmla="*/ 3642840 h 3980066"/>
              <a:gd name="connsiteX94" fmla="*/ 7792581 w 8387961"/>
              <a:gd name="connsiteY94" fmla="*/ 3657766 h 3980066"/>
              <a:gd name="connsiteX95" fmla="*/ 7772585 w 8387961"/>
              <a:gd name="connsiteY95" fmla="*/ 3664400 h 3980066"/>
              <a:gd name="connsiteX96" fmla="*/ 7757588 w 8387961"/>
              <a:gd name="connsiteY96" fmla="*/ 3666059 h 3980066"/>
              <a:gd name="connsiteX97" fmla="*/ 7754255 w 8387961"/>
              <a:gd name="connsiteY97" fmla="*/ 3677668 h 3980066"/>
              <a:gd name="connsiteX98" fmla="*/ 7744257 w 8387961"/>
              <a:gd name="connsiteY98" fmla="*/ 3687619 h 3980066"/>
              <a:gd name="connsiteX99" fmla="*/ 7744257 w 8387961"/>
              <a:gd name="connsiteY99" fmla="*/ 3689278 h 3980066"/>
              <a:gd name="connsiteX100" fmla="*/ 7709263 w 8387961"/>
              <a:gd name="connsiteY100" fmla="*/ 3715813 h 3980066"/>
              <a:gd name="connsiteX101" fmla="*/ 7652607 w 8387961"/>
              <a:gd name="connsiteY101" fmla="*/ 3739032 h 3980066"/>
              <a:gd name="connsiteX102" fmla="*/ 7639276 w 8387961"/>
              <a:gd name="connsiteY102" fmla="*/ 3734057 h 3980066"/>
              <a:gd name="connsiteX103" fmla="*/ 7617613 w 8387961"/>
              <a:gd name="connsiteY103" fmla="*/ 3727423 h 3980066"/>
              <a:gd name="connsiteX104" fmla="*/ 7609281 w 8387961"/>
              <a:gd name="connsiteY104" fmla="*/ 3724106 h 3980066"/>
              <a:gd name="connsiteX105" fmla="*/ 7612614 w 8387961"/>
              <a:gd name="connsiteY105" fmla="*/ 3722447 h 3980066"/>
              <a:gd name="connsiteX106" fmla="*/ 7607615 w 8387961"/>
              <a:gd name="connsiteY106" fmla="*/ 3719130 h 3980066"/>
              <a:gd name="connsiteX107" fmla="*/ 7622612 w 8387961"/>
              <a:gd name="connsiteY107" fmla="*/ 3709179 h 3980066"/>
              <a:gd name="connsiteX108" fmla="*/ 7627611 w 8387961"/>
              <a:gd name="connsiteY108" fmla="*/ 3705863 h 3980066"/>
              <a:gd name="connsiteX109" fmla="*/ 7635943 w 8387961"/>
              <a:gd name="connsiteY109" fmla="*/ 3699229 h 3980066"/>
              <a:gd name="connsiteX110" fmla="*/ 7637610 w 8387961"/>
              <a:gd name="connsiteY110" fmla="*/ 3702546 h 3980066"/>
              <a:gd name="connsiteX111" fmla="*/ 7647608 w 8387961"/>
              <a:gd name="connsiteY111" fmla="*/ 3689278 h 3980066"/>
              <a:gd name="connsiteX112" fmla="*/ 7657606 w 8387961"/>
              <a:gd name="connsiteY112" fmla="*/ 3685961 h 3980066"/>
              <a:gd name="connsiteX113" fmla="*/ 7674270 w 8387961"/>
              <a:gd name="connsiteY113" fmla="*/ 3679327 h 3980066"/>
              <a:gd name="connsiteX114" fmla="*/ 7705930 w 8387961"/>
              <a:gd name="connsiteY114" fmla="*/ 3662742 h 3980066"/>
              <a:gd name="connsiteX115" fmla="*/ 7719261 w 8387961"/>
              <a:gd name="connsiteY115" fmla="*/ 3657766 h 3980066"/>
              <a:gd name="connsiteX116" fmla="*/ 7765919 w 8387961"/>
              <a:gd name="connsiteY116" fmla="*/ 3636206 h 3980066"/>
              <a:gd name="connsiteX117" fmla="*/ 7787582 w 8387961"/>
              <a:gd name="connsiteY117" fmla="*/ 3626255 h 3980066"/>
              <a:gd name="connsiteX118" fmla="*/ 7815910 w 8387961"/>
              <a:gd name="connsiteY118" fmla="*/ 3609670 h 3980066"/>
              <a:gd name="connsiteX119" fmla="*/ 7807579 w 8387961"/>
              <a:gd name="connsiteY119" fmla="*/ 3609670 h 3980066"/>
              <a:gd name="connsiteX120" fmla="*/ 7827575 w 8387961"/>
              <a:gd name="connsiteY120" fmla="*/ 3596402 h 3980066"/>
              <a:gd name="connsiteX121" fmla="*/ 7877566 w 8387961"/>
              <a:gd name="connsiteY121" fmla="*/ 3563233 h 3980066"/>
              <a:gd name="connsiteX122" fmla="*/ 8002839 w 8387961"/>
              <a:gd name="connsiteY122" fmla="*/ 3377482 h 3980066"/>
              <a:gd name="connsiteX123" fmla="*/ 8002839 w 8387961"/>
              <a:gd name="connsiteY123" fmla="*/ 3379143 h 3980066"/>
              <a:gd name="connsiteX124" fmla="*/ 8007890 w 8387961"/>
              <a:gd name="connsiteY124" fmla="*/ 3389107 h 3980066"/>
              <a:gd name="connsiteX125" fmla="*/ 8021360 w 8387961"/>
              <a:gd name="connsiteY125" fmla="*/ 3404053 h 3980066"/>
              <a:gd name="connsiteX126" fmla="*/ 8024727 w 8387961"/>
              <a:gd name="connsiteY126" fmla="*/ 3404053 h 3980066"/>
              <a:gd name="connsiteX127" fmla="*/ 8017992 w 8387961"/>
              <a:gd name="connsiteY127" fmla="*/ 3415677 h 3980066"/>
              <a:gd name="connsiteX128" fmla="*/ 8011257 w 8387961"/>
              <a:gd name="connsiteY128" fmla="*/ 3437266 h 3980066"/>
              <a:gd name="connsiteX129" fmla="*/ 8006206 w 8387961"/>
              <a:gd name="connsiteY129" fmla="*/ 3447230 h 3980066"/>
              <a:gd name="connsiteX130" fmla="*/ 8021360 w 8387961"/>
              <a:gd name="connsiteY130" fmla="*/ 3455533 h 3980066"/>
              <a:gd name="connsiteX131" fmla="*/ 8031462 w 8387961"/>
              <a:gd name="connsiteY131" fmla="*/ 3437266 h 3980066"/>
              <a:gd name="connsiteX132" fmla="*/ 8023043 w 8387961"/>
              <a:gd name="connsiteY132" fmla="*/ 3467158 h 3980066"/>
              <a:gd name="connsiteX133" fmla="*/ 8051666 w 8387961"/>
              <a:gd name="connsiteY133" fmla="*/ 3482104 h 3980066"/>
              <a:gd name="connsiteX134" fmla="*/ 8078605 w 8387961"/>
              <a:gd name="connsiteY134" fmla="*/ 3472140 h 3980066"/>
              <a:gd name="connsiteX135" fmla="*/ 8083656 w 8387961"/>
              <a:gd name="connsiteY135" fmla="*/ 3473801 h 3980066"/>
              <a:gd name="connsiteX136" fmla="*/ 8048299 w 8387961"/>
              <a:gd name="connsiteY136" fmla="*/ 3503693 h 3980066"/>
              <a:gd name="connsiteX137" fmla="*/ 8036513 w 8387961"/>
              <a:gd name="connsiteY137" fmla="*/ 3515317 h 3980066"/>
              <a:gd name="connsiteX138" fmla="*/ 8011257 w 8387961"/>
              <a:gd name="connsiteY138" fmla="*/ 3523620 h 3980066"/>
              <a:gd name="connsiteX139" fmla="*/ 7992737 w 8387961"/>
              <a:gd name="connsiteY139" fmla="*/ 3545209 h 3980066"/>
              <a:gd name="connsiteX140" fmla="*/ 7954012 w 8387961"/>
              <a:gd name="connsiteY140" fmla="*/ 3566798 h 3980066"/>
              <a:gd name="connsiteX141" fmla="*/ 7916971 w 8387961"/>
              <a:gd name="connsiteY141" fmla="*/ 3588386 h 3980066"/>
              <a:gd name="connsiteX142" fmla="*/ 7911920 w 8387961"/>
              <a:gd name="connsiteY142" fmla="*/ 3581744 h 3980066"/>
              <a:gd name="connsiteX143" fmla="*/ 7950645 w 8387961"/>
              <a:gd name="connsiteY143" fmla="*/ 3546870 h 3980066"/>
              <a:gd name="connsiteX144" fmla="*/ 7942226 w 8387961"/>
              <a:gd name="connsiteY144" fmla="*/ 3533584 h 3980066"/>
              <a:gd name="connsiteX145" fmla="*/ 7932124 w 8387961"/>
              <a:gd name="connsiteY145" fmla="*/ 3518638 h 3980066"/>
              <a:gd name="connsiteX146" fmla="*/ 7965798 w 8387961"/>
              <a:gd name="connsiteY146" fmla="*/ 3503693 h 3980066"/>
              <a:gd name="connsiteX147" fmla="*/ 7991053 w 8387961"/>
              <a:gd name="connsiteY147" fmla="*/ 3472140 h 3980066"/>
              <a:gd name="connsiteX148" fmla="*/ 7997788 w 8387961"/>
              <a:gd name="connsiteY148" fmla="*/ 3457194 h 3980066"/>
              <a:gd name="connsiteX149" fmla="*/ 8004523 w 8387961"/>
              <a:gd name="connsiteY149" fmla="*/ 3452212 h 3980066"/>
              <a:gd name="connsiteX150" fmla="*/ 7994421 w 8387961"/>
              <a:gd name="connsiteY150" fmla="*/ 3453873 h 3980066"/>
              <a:gd name="connsiteX151" fmla="*/ 8001155 w 8387961"/>
              <a:gd name="connsiteY151" fmla="*/ 3438927 h 3980066"/>
              <a:gd name="connsiteX152" fmla="*/ 8004523 w 8387961"/>
              <a:gd name="connsiteY152" fmla="*/ 3432284 h 3980066"/>
              <a:gd name="connsiteX153" fmla="*/ 8004523 w 8387961"/>
              <a:gd name="connsiteY153" fmla="*/ 3427302 h 3980066"/>
              <a:gd name="connsiteX154" fmla="*/ 8001155 w 8387961"/>
              <a:gd name="connsiteY154" fmla="*/ 3422320 h 3980066"/>
              <a:gd name="connsiteX155" fmla="*/ 7996104 w 8387961"/>
              <a:gd name="connsiteY155" fmla="*/ 3433945 h 3980066"/>
              <a:gd name="connsiteX156" fmla="*/ 8002839 w 8387961"/>
              <a:gd name="connsiteY156" fmla="*/ 3405713 h 3980066"/>
              <a:gd name="connsiteX157" fmla="*/ 7997788 w 8387961"/>
              <a:gd name="connsiteY157" fmla="*/ 3397410 h 3980066"/>
              <a:gd name="connsiteX158" fmla="*/ 2199486 w 8387961"/>
              <a:gd name="connsiteY158" fmla="*/ 3316552 h 3980066"/>
              <a:gd name="connsiteX159" fmla="*/ 2199469 w 8387961"/>
              <a:gd name="connsiteY159" fmla="*/ 3316901 h 3980066"/>
              <a:gd name="connsiteX160" fmla="*/ 2200869 w 8387961"/>
              <a:gd name="connsiteY160" fmla="*/ 3324586 h 3980066"/>
              <a:gd name="connsiteX161" fmla="*/ 2201097 w 8387961"/>
              <a:gd name="connsiteY161" fmla="*/ 3321389 h 3980066"/>
              <a:gd name="connsiteX162" fmla="*/ 2361186 w 8387961"/>
              <a:gd name="connsiteY162" fmla="*/ 3295110 h 3980066"/>
              <a:gd name="connsiteX163" fmla="*/ 2354818 w 8387961"/>
              <a:gd name="connsiteY163" fmla="*/ 3303214 h 3980066"/>
              <a:gd name="connsiteX164" fmla="*/ 2353145 w 8387961"/>
              <a:gd name="connsiteY164" fmla="*/ 3301542 h 3980066"/>
              <a:gd name="connsiteX165" fmla="*/ 2361761 w 8387961"/>
              <a:gd name="connsiteY165" fmla="*/ 3294371 h 3980066"/>
              <a:gd name="connsiteX166" fmla="*/ 2361509 w 8387961"/>
              <a:gd name="connsiteY166" fmla="*/ 3294853 h 3980066"/>
              <a:gd name="connsiteX167" fmla="*/ 2361186 w 8387961"/>
              <a:gd name="connsiteY167" fmla="*/ 3295110 h 3980066"/>
              <a:gd name="connsiteX168" fmla="*/ 4418280 w 8387961"/>
              <a:gd name="connsiteY168" fmla="*/ 3212421 h 3980066"/>
              <a:gd name="connsiteX169" fmla="*/ 4413277 w 8387961"/>
              <a:gd name="connsiteY169" fmla="*/ 3232432 h 3980066"/>
              <a:gd name="connsiteX170" fmla="*/ 4387452 w 8387961"/>
              <a:gd name="connsiteY170" fmla="*/ 3251370 h 3980066"/>
              <a:gd name="connsiteX171" fmla="*/ 4378338 w 8387961"/>
              <a:gd name="connsiteY171" fmla="*/ 3258965 h 3980066"/>
              <a:gd name="connsiteX172" fmla="*/ 4378845 w 8387961"/>
              <a:gd name="connsiteY172" fmla="*/ 3259699 h 3980066"/>
              <a:gd name="connsiteX173" fmla="*/ 4388920 w 8387961"/>
              <a:gd name="connsiteY173" fmla="*/ 3251333 h 3980066"/>
              <a:gd name="connsiteX174" fmla="*/ 4414107 w 8387961"/>
              <a:gd name="connsiteY174" fmla="*/ 3232929 h 3980066"/>
              <a:gd name="connsiteX175" fmla="*/ 4419144 w 8387961"/>
              <a:gd name="connsiteY175" fmla="*/ 3212852 h 3980066"/>
              <a:gd name="connsiteX176" fmla="*/ 4476344 w 8387961"/>
              <a:gd name="connsiteY176" fmla="*/ 3116512 h 3980066"/>
              <a:gd name="connsiteX177" fmla="*/ 4466160 w 8387961"/>
              <a:gd name="connsiteY177" fmla="*/ 3129197 h 3980066"/>
              <a:gd name="connsiteX178" fmla="*/ 4464481 w 8387961"/>
              <a:gd name="connsiteY178" fmla="*/ 3150947 h 3980066"/>
              <a:gd name="connsiteX179" fmla="*/ 4465198 w 8387961"/>
              <a:gd name="connsiteY179" fmla="*/ 3151170 h 3980066"/>
              <a:gd name="connsiteX180" fmla="*/ 4466728 w 8387961"/>
              <a:gd name="connsiteY180" fmla="*/ 3129562 h 3980066"/>
              <a:gd name="connsiteX181" fmla="*/ 4493026 w 8387961"/>
              <a:gd name="connsiteY181" fmla="*/ 3055871 h 3980066"/>
              <a:gd name="connsiteX182" fmla="*/ 4493026 w 8387961"/>
              <a:gd name="connsiteY182" fmla="*/ 3089042 h 3980066"/>
              <a:gd name="connsiteX183" fmla="*/ 4493026 w 8387961"/>
              <a:gd name="connsiteY183" fmla="*/ 3119158 h 3980066"/>
              <a:gd name="connsiteX184" fmla="*/ 4480121 w 8387961"/>
              <a:gd name="connsiteY184" fmla="*/ 3112729 h 3980066"/>
              <a:gd name="connsiteX185" fmla="*/ 4492100 w 8387961"/>
              <a:gd name="connsiteY185" fmla="*/ 3119232 h 3980066"/>
              <a:gd name="connsiteX186" fmla="*/ 4495272 w 8387961"/>
              <a:gd name="connsiteY186" fmla="*/ 3146779 h 3980066"/>
              <a:gd name="connsiteX187" fmla="*/ 4490982 w 8387961"/>
              <a:gd name="connsiteY187" fmla="*/ 3159199 h 3980066"/>
              <a:gd name="connsiteX188" fmla="*/ 4491347 w 8387961"/>
              <a:gd name="connsiteY188" fmla="*/ 3159313 h 3980066"/>
              <a:gd name="connsiteX189" fmla="*/ 4496384 w 8387961"/>
              <a:gd name="connsiteY189" fmla="*/ 3145928 h 3980066"/>
              <a:gd name="connsiteX190" fmla="*/ 4496393 w 8387961"/>
              <a:gd name="connsiteY190" fmla="*/ 3145928 h 3980066"/>
              <a:gd name="connsiteX191" fmla="*/ 4493221 w 8387961"/>
              <a:gd name="connsiteY191" fmla="*/ 3120185 h 3980066"/>
              <a:gd name="connsiteX192" fmla="*/ 4493221 w 8387961"/>
              <a:gd name="connsiteY192" fmla="*/ 3090025 h 3980066"/>
              <a:gd name="connsiteX193" fmla="*/ 4493221 w 8387961"/>
              <a:gd name="connsiteY193" fmla="*/ 3056514 h 3980066"/>
              <a:gd name="connsiteX194" fmla="*/ 4367320 w 8387961"/>
              <a:gd name="connsiteY194" fmla="*/ 3054804 h 3980066"/>
              <a:gd name="connsiteX195" fmla="*/ 4367182 w 8387961"/>
              <a:gd name="connsiteY195" fmla="*/ 3054933 h 3980066"/>
              <a:gd name="connsiteX196" fmla="*/ 4355772 w 8387961"/>
              <a:gd name="connsiteY196" fmla="*/ 3075259 h 3980066"/>
              <a:gd name="connsiteX197" fmla="*/ 1930277 w 8387961"/>
              <a:gd name="connsiteY197" fmla="*/ 3031587 h 3980066"/>
              <a:gd name="connsiteX198" fmla="*/ 1923697 w 8387961"/>
              <a:gd name="connsiteY198" fmla="*/ 3061429 h 3980066"/>
              <a:gd name="connsiteX199" fmla="*/ 1902100 w 8387961"/>
              <a:gd name="connsiteY199" fmla="*/ 3073164 h 3980066"/>
              <a:gd name="connsiteX200" fmla="*/ 1898781 w 8387961"/>
              <a:gd name="connsiteY200" fmla="*/ 3089928 h 3980066"/>
              <a:gd name="connsiteX201" fmla="*/ 1902100 w 8387961"/>
              <a:gd name="connsiteY201" fmla="*/ 3131839 h 3980066"/>
              <a:gd name="connsiteX202" fmla="*/ 1912074 w 8387961"/>
              <a:gd name="connsiteY202" fmla="*/ 3146927 h 3980066"/>
              <a:gd name="connsiteX203" fmla="*/ 1903763 w 8387961"/>
              <a:gd name="connsiteY203" fmla="*/ 3155309 h 3980066"/>
              <a:gd name="connsiteX204" fmla="*/ 1893798 w 8387961"/>
              <a:gd name="connsiteY204" fmla="*/ 3183808 h 3980066"/>
              <a:gd name="connsiteX205" fmla="*/ 1883833 w 8387961"/>
              <a:gd name="connsiteY205" fmla="*/ 3210631 h 3980066"/>
              <a:gd name="connsiteX206" fmla="*/ 1883833 w 8387961"/>
              <a:gd name="connsiteY206" fmla="*/ 3232425 h 3980066"/>
              <a:gd name="connsiteX207" fmla="*/ 1887147 w 8387961"/>
              <a:gd name="connsiteY207" fmla="*/ 3254218 h 3980066"/>
              <a:gd name="connsiteX208" fmla="*/ 1882162 w 8387961"/>
              <a:gd name="connsiteY208" fmla="*/ 3272659 h 3980066"/>
              <a:gd name="connsiteX209" fmla="*/ 1880505 w 8387961"/>
              <a:gd name="connsiteY209" fmla="*/ 3292776 h 3980066"/>
              <a:gd name="connsiteX210" fmla="*/ 1892131 w 8387961"/>
              <a:gd name="connsiteY210" fmla="*/ 3316246 h 3980066"/>
              <a:gd name="connsiteX211" fmla="*/ 1903763 w 8387961"/>
              <a:gd name="connsiteY211" fmla="*/ 3341393 h 3980066"/>
              <a:gd name="connsiteX212" fmla="*/ 1912074 w 8387961"/>
              <a:gd name="connsiteY212" fmla="*/ 3358157 h 3980066"/>
              <a:gd name="connsiteX213" fmla="*/ 1908746 w 8387961"/>
              <a:gd name="connsiteY213" fmla="*/ 3396715 h 3980066"/>
              <a:gd name="connsiteX214" fmla="*/ 1913730 w 8387961"/>
              <a:gd name="connsiteY214" fmla="*/ 3416832 h 3980066"/>
              <a:gd name="connsiteX215" fmla="*/ 1902100 w 8387961"/>
              <a:gd name="connsiteY215" fmla="*/ 3436949 h 3980066"/>
              <a:gd name="connsiteX216" fmla="*/ 1908746 w 8387961"/>
              <a:gd name="connsiteY216" fmla="*/ 3463772 h 3980066"/>
              <a:gd name="connsiteX217" fmla="*/ 1917056 w 8387961"/>
              <a:gd name="connsiteY217" fmla="*/ 3487242 h 3980066"/>
              <a:gd name="connsiteX218" fmla="*/ 1918713 w 8387961"/>
              <a:gd name="connsiteY218" fmla="*/ 3505683 h 3980066"/>
              <a:gd name="connsiteX219" fmla="*/ 1913730 w 8387961"/>
              <a:gd name="connsiteY219" fmla="*/ 3524124 h 3980066"/>
              <a:gd name="connsiteX220" fmla="*/ 1917056 w 8387961"/>
              <a:gd name="connsiteY220" fmla="*/ 3555976 h 3980066"/>
              <a:gd name="connsiteX221" fmla="*/ 1927021 w 8387961"/>
              <a:gd name="connsiteY221" fmla="*/ 3596210 h 3980066"/>
              <a:gd name="connsiteX222" fmla="*/ 1928682 w 8387961"/>
              <a:gd name="connsiteY222" fmla="*/ 3619680 h 3980066"/>
              <a:gd name="connsiteX223" fmla="*/ 1940314 w 8387961"/>
              <a:gd name="connsiteY223" fmla="*/ 3636445 h 3980066"/>
              <a:gd name="connsiteX224" fmla="*/ 1950281 w 8387961"/>
              <a:gd name="connsiteY224" fmla="*/ 3668297 h 3980066"/>
              <a:gd name="connsiteX225" fmla="*/ 1970048 w 8387961"/>
              <a:gd name="connsiteY225" fmla="*/ 3678270 h 3980066"/>
              <a:gd name="connsiteX226" fmla="*/ 1971919 w 8387961"/>
              <a:gd name="connsiteY226" fmla="*/ 3677523 h 3980066"/>
              <a:gd name="connsiteX227" fmla="*/ 1951844 w 8387961"/>
              <a:gd name="connsiteY227" fmla="*/ 3667505 h 3980066"/>
              <a:gd name="connsiteX228" fmla="*/ 1941807 w 8387961"/>
              <a:gd name="connsiteY228" fmla="*/ 3635784 h 3980066"/>
              <a:gd name="connsiteX229" fmla="*/ 1930097 w 8387961"/>
              <a:gd name="connsiteY229" fmla="*/ 3619088 h 3980066"/>
              <a:gd name="connsiteX230" fmla="*/ 1928424 w 8387961"/>
              <a:gd name="connsiteY230" fmla="*/ 3595715 h 3980066"/>
              <a:gd name="connsiteX231" fmla="*/ 1918387 w 8387961"/>
              <a:gd name="connsiteY231" fmla="*/ 3555646 h 3980066"/>
              <a:gd name="connsiteX232" fmla="*/ 1915032 w 8387961"/>
              <a:gd name="connsiteY232" fmla="*/ 3523924 h 3980066"/>
              <a:gd name="connsiteX233" fmla="*/ 1920060 w 8387961"/>
              <a:gd name="connsiteY233" fmla="*/ 3505559 h 3980066"/>
              <a:gd name="connsiteX234" fmla="*/ 1918387 w 8387961"/>
              <a:gd name="connsiteY234" fmla="*/ 3487194 h 3980066"/>
              <a:gd name="connsiteX235" fmla="*/ 1910013 w 8387961"/>
              <a:gd name="connsiteY235" fmla="*/ 3463821 h 3980066"/>
              <a:gd name="connsiteX236" fmla="*/ 1903320 w 8387961"/>
              <a:gd name="connsiteY236" fmla="*/ 3437108 h 3980066"/>
              <a:gd name="connsiteX237" fmla="*/ 1915032 w 8387961"/>
              <a:gd name="connsiteY237" fmla="*/ 3417074 h 3980066"/>
              <a:gd name="connsiteX238" fmla="*/ 1910013 w 8387961"/>
              <a:gd name="connsiteY238" fmla="*/ 3397039 h 3980066"/>
              <a:gd name="connsiteX239" fmla="*/ 1913359 w 8387961"/>
              <a:gd name="connsiteY239" fmla="*/ 3358639 h 3980066"/>
              <a:gd name="connsiteX240" fmla="*/ 1904993 w 8387961"/>
              <a:gd name="connsiteY240" fmla="*/ 3341944 h 3980066"/>
              <a:gd name="connsiteX241" fmla="*/ 1893281 w 8387961"/>
              <a:gd name="connsiteY241" fmla="*/ 3316901 h 3980066"/>
              <a:gd name="connsiteX242" fmla="*/ 1881569 w 8387961"/>
              <a:gd name="connsiteY242" fmla="*/ 3293527 h 3980066"/>
              <a:gd name="connsiteX243" fmla="*/ 1883242 w 8387961"/>
              <a:gd name="connsiteY243" fmla="*/ 3273493 h 3980066"/>
              <a:gd name="connsiteX244" fmla="*/ 1888261 w 8387961"/>
              <a:gd name="connsiteY244" fmla="*/ 3255128 h 3980066"/>
              <a:gd name="connsiteX245" fmla="*/ 1884915 w 8387961"/>
              <a:gd name="connsiteY245" fmla="*/ 3233424 h 3980066"/>
              <a:gd name="connsiteX246" fmla="*/ 1884915 w 8387961"/>
              <a:gd name="connsiteY246" fmla="*/ 3211720 h 3980066"/>
              <a:gd name="connsiteX247" fmla="*/ 1894954 w 8387961"/>
              <a:gd name="connsiteY247" fmla="*/ 3185007 h 3980066"/>
              <a:gd name="connsiteX248" fmla="*/ 1904993 w 8387961"/>
              <a:gd name="connsiteY248" fmla="*/ 3156625 h 3980066"/>
              <a:gd name="connsiteX249" fmla="*/ 1913359 w 8387961"/>
              <a:gd name="connsiteY249" fmla="*/ 3148277 h 3980066"/>
              <a:gd name="connsiteX250" fmla="*/ 1903320 w 8387961"/>
              <a:gd name="connsiteY250" fmla="*/ 3133251 h 3980066"/>
              <a:gd name="connsiteX251" fmla="*/ 1899974 w 8387961"/>
              <a:gd name="connsiteY251" fmla="*/ 3091512 h 3980066"/>
              <a:gd name="connsiteX252" fmla="*/ 1903320 w 8387961"/>
              <a:gd name="connsiteY252" fmla="*/ 3074817 h 3980066"/>
              <a:gd name="connsiteX253" fmla="*/ 1925079 w 8387961"/>
              <a:gd name="connsiteY253" fmla="*/ 3063130 h 3980066"/>
              <a:gd name="connsiteX254" fmla="*/ 1931770 w 8387961"/>
              <a:gd name="connsiteY254" fmla="*/ 3033078 h 3980066"/>
              <a:gd name="connsiteX255" fmla="*/ 2536245 w 8387961"/>
              <a:gd name="connsiteY255" fmla="*/ 3030650 h 3980066"/>
              <a:gd name="connsiteX256" fmla="*/ 2538752 w 8387961"/>
              <a:gd name="connsiteY256" fmla="*/ 3030650 h 3980066"/>
              <a:gd name="connsiteX257" fmla="*/ 2532064 w 8387961"/>
              <a:gd name="connsiteY257" fmla="*/ 3032323 h 3980066"/>
              <a:gd name="connsiteX258" fmla="*/ 2037411 w 8387961"/>
              <a:gd name="connsiteY258" fmla="*/ 3003043 h 3980066"/>
              <a:gd name="connsiteX259" fmla="*/ 2035738 w 8387961"/>
              <a:gd name="connsiteY259" fmla="*/ 3003321 h 3980066"/>
              <a:gd name="connsiteX260" fmla="*/ 2042195 w 8387961"/>
              <a:gd name="connsiteY260" fmla="*/ 3011374 h 3980066"/>
              <a:gd name="connsiteX261" fmla="*/ 2068963 w 8387961"/>
              <a:gd name="connsiteY261" fmla="*/ 3034748 h 3980066"/>
              <a:gd name="connsiteX262" fmla="*/ 2094060 w 8387961"/>
              <a:gd name="connsiteY262" fmla="*/ 3058121 h 3980066"/>
              <a:gd name="connsiteX263" fmla="*/ 2114145 w 8387961"/>
              <a:gd name="connsiteY263" fmla="*/ 3068139 h 3980066"/>
              <a:gd name="connsiteX264" fmla="*/ 2135892 w 8387961"/>
              <a:gd name="connsiteY264" fmla="*/ 3078156 h 3980066"/>
              <a:gd name="connsiteX265" fmla="*/ 2160986 w 8387961"/>
              <a:gd name="connsiteY265" fmla="*/ 3093182 h 3980066"/>
              <a:gd name="connsiteX266" fmla="*/ 2183793 w 8387961"/>
              <a:gd name="connsiteY266" fmla="*/ 3106182 h 3980066"/>
              <a:gd name="connsiteX267" fmla="*/ 2183854 w 8387961"/>
              <a:gd name="connsiteY267" fmla="*/ 3105987 h 3980066"/>
              <a:gd name="connsiteX268" fmla="*/ 2160373 w 8387961"/>
              <a:gd name="connsiteY268" fmla="*/ 3092522 h 3980066"/>
              <a:gd name="connsiteX269" fmla="*/ 2135209 w 8387961"/>
              <a:gd name="connsiteY269" fmla="*/ 3077374 h 3980066"/>
              <a:gd name="connsiteX270" fmla="*/ 2113393 w 8387961"/>
              <a:gd name="connsiteY270" fmla="*/ 3067276 h 3980066"/>
              <a:gd name="connsiteX271" fmla="*/ 2093262 w 8387961"/>
              <a:gd name="connsiteY271" fmla="*/ 3057177 h 3980066"/>
              <a:gd name="connsiteX272" fmla="*/ 2068097 w 8387961"/>
              <a:gd name="connsiteY272" fmla="*/ 3033614 h 3980066"/>
              <a:gd name="connsiteX273" fmla="*/ 2041260 w 8387961"/>
              <a:gd name="connsiteY273" fmla="*/ 3010051 h 3980066"/>
              <a:gd name="connsiteX274" fmla="*/ 2041604 w 8387961"/>
              <a:gd name="connsiteY274" fmla="*/ 3008294 h 3980066"/>
              <a:gd name="connsiteX275" fmla="*/ 1950369 w 8387961"/>
              <a:gd name="connsiteY275" fmla="*/ 2996348 h 3980066"/>
              <a:gd name="connsiteX276" fmla="*/ 1949548 w 8387961"/>
              <a:gd name="connsiteY276" fmla="*/ 2997398 h 3980066"/>
              <a:gd name="connsiteX277" fmla="*/ 1953517 w 8387961"/>
              <a:gd name="connsiteY277" fmla="*/ 3001357 h 3980066"/>
              <a:gd name="connsiteX278" fmla="*/ 1985305 w 8387961"/>
              <a:gd name="connsiteY278" fmla="*/ 3006366 h 3980066"/>
              <a:gd name="connsiteX279" fmla="*/ 1998690 w 8387961"/>
              <a:gd name="connsiteY279" fmla="*/ 3024731 h 3980066"/>
              <a:gd name="connsiteX280" fmla="*/ 1999349 w 8387961"/>
              <a:gd name="connsiteY280" fmla="*/ 3023102 h 3980066"/>
              <a:gd name="connsiteX281" fmla="*/ 1987189 w 8387961"/>
              <a:gd name="connsiteY281" fmla="*/ 3006391 h 3980066"/>
              <a:gd name="connsiteX282" fmla="*/ 1955388 w 8387961"/>
              <a:gd name="connsiteY282" fmla="*/ 3001370 h 3980066"/>
              <a:gd name="connsiteX283" fmla="*/ 7949582 w 8387961"/>
              <a:gd name="connsiteY283" fmla="*/ 2945128 h 3980066"/>
              <a:gd name="connsiteX284" fmla="*/ 7964302 w 8387961"/>
              <a:gd name="connsiteY284" fmla="*/ 2962175 h 3980066"/>
              <a:gd name="connsiteX285" fmla="*/ 7979022 w 8387961"/>
              <a:gd name="connsiteY285" fmla="*/ 2975813 h 3980066"/>
              <a:gd name="connsiteX286" fmla="*/ 7993742 w 8387961"/>
              <a:gd name="connsiteY286" fmla="*/ 2992859 h 3980066"/>
              <a:gd name="connsiteX287" fmla="*/ 8006827 w 8387961"/>
              <a:gd name="connsiteY287" fmla="*/ 3009906 h 3980066"/>
              <a:gd name="connsiteX288" fmla="*/ 7993742 w 8387961"/>
              <a:gd name="connsiteY288" fmla="*/ 3006497 h 3980066"/>
              <a:gd name="connsiteX289" fmla="*/ 7970844 w 8387961"/>
              <a:gd name="connsiteY289" fmla="*/ 2986041 h 3980066"/>
              <a:gd name="connsiteX290" fmla="*/ 7951218 w 8387961"/>
              <a:gd name="connsiteY290" fmla="*/ 2963880 h 3980066"/>
              <a:gd name="connsiteX291" fmla="*/ 2154761 w 8387961"/>
              <a:gd name="connsiteY291" fmla="*/ 2933822 h 3980066"/>
              <a:gd name="connsiteX292" fmla="*/ 2154581 w 8387961"/>
              <a:gd name="connsiteY292" fmla="*/ 2934416 h 3980066"/>
              <a:gd name="connsiteX293" fmla="*/ 2157207 w 8387961"/>
              <a:gd name="connsiteY293" fmla="*/ 2942311 h 3980066"/>
              <a:gd name="connsiteX294" fmla="*/ 2157495 w 8387961"/>
              <a:gd name="connsiteY294" fmla="*/ 2942025 h 3980066"/>
              <a:gd name="connsiteX295" fmla="*/ 2132265 w 8387961"/>
              <a:gd name="connsiteY295" fmla="*/ 2927448 h 3980066"/>
              <a:gd name="connsiteX296" fmla="*/ 2151979 w 8387961"/>
              <a:gd name="connsiteY296" fmla="*/ 2941045 h 3980066"/>
              <a:gd name="connsiteX297" fmla="*/ 2151979 w 8387961"/>
              <a:gd name="connsiteY297" fmla="*/ 2946094 h 3980066"/>
              <a:gd name="connsiteX298" fmla="*/ 2158689 w 8387961"/>
              <a:gd name="connsiteY298" fmla="*/ 2961242 h 3980066"/>
              <a:gd name="connsiteX299" fmla="*/ 2162046 w 8387961"/>
              <a:gd name="connsiteY299" fmla="*/ 3003319 h 3980066"/>
              <a:gd name="connsiteX300" fmla="*/ 2198957 w 8387961"/>
              <a:gd name="connsiteY300" fmla="*/ 3006685 h 3980066"/>
              <a:gd name="connsiteX301" fmla="*/ 2219084 w 8387961"/>
              <a:gd name="connsiteY301" fmla="*/ 3011734 h 3980066"/>
              <a:gd name="connsiteX302" fmla="*/ 2225794 w 8387961"/>
              <a:gd name="connsiteY302" fmla="*/ 3035297 h 3980066"/>
              <a:gd name="connsiteX303" fmla="*/ 2234183 w 8387961"/>
              <a:gd name="connsiteY303" fmla="*/ 3060543 h 3980066"/>
              <a:gd name="connsiteX304" fmla="*/ 2249285 w 8387961"/>
              <a:gd name="connsiteY304" fmla="*/ 3060543 h 3980066"/>
              <a:gd name="connsiteX305" fmla="*/ 2262704 w 8387961"/>
              <a:gd name="connsiteY305" fmla="*/ 3062227 h 3980066"/>
              <a:gd name="connsiteX306" fmla="*/ 2261031 w 8387961"/>
              <a:gd name="connsiteY306" fmla="*/ 3085790 h 3980066"/>
              <a:gd name="connsiteX307" fmla="*/ 2261031 w 8387961"/>
              <a:gd name="connsiteY307" fmla="*/ 3111036 h 3980066"/>
              <a:gd name="connsiteX308" fmla="*/ 2262704 w 8387961"/>
              <a:gd name="connsiteY308" fmla="*/ 3127866 h 3980066"/>
              <a:gd name="connsiteX309" fmla="*/ 2242576 w 8387961"/>
              <a:gd name="connsiteY309" fmla="*/ 3161528 h 3980066"/>
              <a:gd name="connsiteX310" fmla="*/ 2224121 w 8387961"/>
              <a:gd name="connsiteY310" fmla="*/ 3166577 h 3980066"/>
              <a:gd name="connsiteX311" fmla="*/ 2193920 w 8387961"/>
              <a:gd name="connsiteY311" fmla="*/ 3164894 h 3980066"/>
              <a:gd name="connsiteX312" fmla="*/ 2164352 w 8387961"/>
              <a:gd name="connsiteY312" fmla="*/ 3163246 h 3980066"/>
              <a:gd name="connsiteX313" fmla="*/ 2164332 w 8387961"/>
              <a:gd name="connsiteY313" fmla="*/ 3163303 h 3980066"/>
              <a:gd name="connsiteX314" fmla="*/ 2194449 w 8387961"/>
              <a:gd name="connsiteY314" fmla="*/ 3164972 h 3980066"/>
              <a:gd name="connsiteX315" fmla="*/ 2224571 w 8387961"/>
              <a:gd name="connsiteY315" fmla="*/ 3166642 h 3980066"/>
              <a:gd name="connsiteX316" fmla="*/ 2242972 w 8387961"/>
              <a:gd name="connsiteY316" fmla="*/ 3161633 h 3980066"/>
              <a:gd name="connsiteX317" fmla="*/ 2263049 w 8387961"/>
              <a:gd name="connsiteY317" fmla="*/ 3128242 h 3980066"/>
              <a:gd name="connsiteX318" fmla="*/ 2261376 w 8387961"/>
              <a:gd name="connsiteY318" fmla="*/ 3111547 h 3980066"/>
              <a:gd name="connsiteX319" fmla="*/ 2276434 w 8387961"/>
              <a:gd name="connsiteY319" fmla="*/ 3111547 h 3980066"/>
              <a:gd name="connsiteX320" fmla="*/ 2289613 w 8387961"/>
              <a:gd name="connsiteY320" fmla="*/ 3147692 h 3980066"/>
              <a:gd name="connsiteX321" fmla="*/ 2291268 w 8387961"/>
              <a:gd name="connsiteY321" fmla="*/ 3146030 h 3980066"/>
              <a:gd name="connsiteX322" fmla="*/ 2277890 w 8387961"/>
              <a:gd name="connsiteY322" fmla="*/ 3109242 h 3980066"/>
              <a:gd name="connsiteX323" fmla="*/ 2262848 w 8387961"/>
              <a:gd name="connsiteY323" fmla="*/ 3109242 h 3980066"/>
              <a:gd name="connsiteX324" fmla="*/ 2262848 w 8387961"/>
              <a:gd name="connsiteY324" fmla="*/ 3084160 h 3980066"/>
              <a:gd name="connsiteX325" fmla="*/ 2264521 w 8387961"/>
              <a:gd name="connsiteY325" fmla="*/ 3060749 h 3980066"/>
              <a:gd name="connsiteX326" fmla="*/ 2251138 w 8387961"/>
              <a:gd name="connsiteY326" fmla="*/ 3059077 h 3980066"/>
              <a:gd name="connsiteX327" fmla="*/ 2236084 w 8387961"/>
              <a:gd name="connsiteY327" fmla="*/ 3059077 h 3980066"/>
              <a:gd name="connsiteX328" fmla="*/ 2227723 w 8387961"/>
              <a:gd name="connsiteY328" fmla="*/ 3033995 h 3980066"/>
              <a:gd name="connsiteX329" fmla="*/ 2221034 w 8387961"/>
              <a:gd name="connsiteY329" fmla="*/ 3010584 h 3980066"/>
              <a:gd name="connsiteX330" fmla="*/ 2200971 w 8387961"/>
              <a:gd name="connsiteY330" fmla="*/ 3005568 h 3980066"/>
              <a:gd name="connsiteX331" fmla="*/ 2164186 w 8387961"/>
              <a:gd name="connsiteY331" fmla="*/ 3002224 h 3980066"/>
              <a:gd name="connsiteX332" fmla="*/ 2160841 w 8387961"/>
              <a:gd name="connsiteY332" fmla="*/ 2960419 h 3980066"/>
              <a:gd name="connsiteX333" fmla="*/ 2155031 w 8387961"/>
              <a:gd name="connsiteY333" fmla="*/ 2947353 h 3980066"/>
              <a:gd name="connsiteX334" fmla="*/ 2154581 w 8387961"/>
              <a:gd name="connsiteY334" fmla="*/ 2947807 h 3980066"/>
              <a:gd name="connsiteX335" fmla="*/ 2154581 w 8387961"/>
              <a:gd name="connsiteY335" fmla="*/ 2946332 h 3980066"/>
              <a:gd name="connsiteX336" fmla="*/ 2154149 w 8387961"/>
              <a:gd name="connsiteY336" fmla="*/ 2945370 h 3980066"/>
              <a:gd name="connsiteX337" fmla="*/ 2154581 w 8387961"/>
              <a:gd name="connsiteY337" fmla="*/ 2944942 h 3980066"/>
              <a:gd name="connsiteX338" fmla="*/ 2154581 w 8387961"/>
              <a:gd name="connsiteY338" fmla="*/ 2942785 h 3980066"/>
              <a:gd name="connsiteX339" fmla="*/ 8089682 w 8387961"/>
              <a:gd name="connsiteY339" fmla="*/ 2902947 h 3980066"/>
              <a:gd name="connsiteX340" fmla="*/ 8089682 w 8387961"/>
              <a:gd name="connsiteY340" fmla="*/ 2904152 h 3980066"/>
              <a:gd name="connsiteX341" fmla="*/ 8086669 w 8387961"/>
              <a:gd name="connsiteY341" fmla="*/ 2908973 h 3980066"/>
              <a:gd name="connsiteX342" fmla="*/ 1834933 w 8387961"/>
              <a:gd name="connsiteY342" fmla="*/ 2887356 h 3980066"/>
              <a:gd name="connsiteX343" fmla="*/ 1832283 w 8387961"/>
              <a:gd name="connsiteY343" fmla="*/ 2890445 h 3980066"/>
              <a:gd name="connsiteX344" fmla="*/ 1832320 w 8387961"/>
              <a:gd name="connsiteY344" fmla="*/ 2890433 h 3980066"/>
              <a:gd name="connsiteX345" fmla="*/ 4325378 w 8387961"/>
              <a:gd name="connsiteY345" fmla="*/ 2873410 h 3980066"/>
              <a:gd name="connsiteX346" fmla="*/ 4308092 w 8387961"/>
              <a:gd name="connsiteY346" fmla="*/ 2880697 h 3980066"/>
              <a:gd name="connsiteX347" fmla="*/ 4288130 w 8387961"/>
              <a:gd name="connsiteY347" fmla="*/ 2892480 h 3980066"/>
              <a:gd name="connsiteX348" fmla="*/ 4278149 w 8387961"/>
              <a:gd name="connsiteY348" fmla="*/ 2882381 h 3980066"/>
              <a:gd name="connsiteX349" fmla="*/ 4248205 w 8387961"/>
              <a:gd name="connsiteY349" fmla="*/ 2884064 h 3980066"/>
              <a:gd name="connsiteX350" fmla="*/ 4218262 w 8387961"/>
              <a:gd name="connsiteY350" fmla="*/ 2889114 h 3980066"/>
              <a:gd name="connsiteX351" fmla="*/ 4216598 w 8387961"/>
              <a:gd name="connsiteY351" fmla="*/ 2917729 h 3980066"/>
              <a:gd name="connsiteX352" fmla="*/ 4216598 w 8387961"/>
              <a:gd name="connsiteY352" fmla="*/ 2944662 h 3980066"/>
              <a:gd name="connsiteX353" fmla="*/ 4213271 w 8387961"/>
              <a:gd name="connsiteY353" fmla="*/ 2971594 h 3980066"/>
              <a:gd name="connsiteX354" fmla="*/ 4213271 w 8387961"/>
              <a:gd name="connsiteY354" fmla="*/ 3000210 h 3980066"/>
              <a:gd name="connsiteX355" fmla="*/ 4188318 w 8387961"/>
              <a:gd name="connsiteY355" fmla="*/ 3000210 h 3980066"/>
              <a:gd name="connsiteX356" fmla="*/ 4186655 w 8387961"/>
              <a:gd name="connsiteY356" fmla="*/ 3042292 h 3980066"/>
              <a:gd name="connsiteX357" fmla="*/ 4183328 w 8387961"/>
              <a:gd name="connsiteY357" fmla="*/ 3084373 h 3980066"/>
              <a:gd name="connsiteX358" fmla="*/ 4181664 w 8387961"/>
              <a:gd name="connsiteY358" fmla="*/ 3112989 h 3980066"/>
              <a:gd name="connsiteX359" fmla="*/ 4180001 w 8387961"/>
              <a:gd name="connsiteY359" fmla="*/ 3141605 h 3980066"/>
              <a:gd name="connsiteX360" fmla="*/ 4178337 w 8387961"/>
              <a:gd name="connsiteY360" fmla="*/ 3170220 h 3980066"/>
              <a:gd name="connsiteX361" fmla="*/ 4173495 w 8387961"/>
              <a:gd name="connsiteY361" fmla="*/ 3196348 h 3980066"/>
              <a:gd name="connsiteX362" fmla="*/ 4173990 w 8387961"/>
              <a:gd name="connsiteY362" fmla="*/ 3196121 h 3980066"/>
              <a:gd name="connsiteX363" fmla="*/ 4179028 w 8387961"/>
              <a:gd name="connsiteY363" fmla="*/ 3169351 h 3980066"/>
              <a:gd name="connsiteX364" fmla="*/ 4180707 w 8387961"/>
              <a:gd name="connsiteY364" fmla="*/ 3140908 h 3980066"/>
              <a:gd name="connsiteX365" fmla="*/ 4182386 w 8387961"/>
              <a:gd name="connsiteY365" fmla="*/ 3112466 h 3980066"/>
              <a:gd name="connsiteX366" fmla="*/ 4183866 w 8387961"/>
              <a:gd name="connsiteY366" fmla="*/ 3087403 h 3980066"/>
              <a:gd name="connsiteX367" fmla="*/ 4183435 w 8387961"/>
              <a:gd name="connsiteY367" fmla="*/ 3086736 h 3980066"/>
              <a:gd name="connsiteX368" fmla="*/ 4186776 w 8387961"/>
              <a:gd name="connsiteY368" fmla="*/ 3044890 h 3980066"/>
              <a:gd name="connsiteX369" fmla="*/ 4188446 w 8387961"/>
              <a:gd name="connsiteY369" fmla="*/ 3003044 h 3980066"/>
              <a:gd name="connsiteX370" fmla="*/ 4213502 w 8387961"/>
              <a:gd name="connsiteY370" fmla="*/ 3003044 h 3980066"/>
              <a:gd name="connsiteX371" fmla="*/ 4213502 w 8387961"/>
              <a:gd name="connsiteY371" fmla="*/ 2974588 h 3980066"/>
              <a:gd name="connsiteX372" fmla="*/ 4216843 w 8387961"/>
              <a:gd name="connsiteY372" fmla="*/ 2947807 h 3980066"/>
              <a:gd name="connsiteX373" fmla="*/ 4216843 w 8387961"/>
              <a:gd name="connsiteY373" fmla="*/ 2921025 h 3980066"/>
              <a:gd name="connsiteX374" fmla="*/ 4218514 w 8387961"/>
              <a:gd name="connsiteY374" fmla="*/ 2892570 h 3980066"/>
              <a:gd name="connsiteX375" fmla="*/ 4248581 w 8387961"/>
              <a:gd name="connsiteY375" fmla="*/ 2887548 h 3980066"/>
              <a:gd name="connsiteX376" fmla="*/ 4278649 w 8387961"/>
              <a:gd name="connsiteY376" fmla="*/ 2885874 h 3980066"/>
              <a:gd name="connsiteX377" fmla="*/ 4288672 w 8387961"/>
              <a:gd name="connsiteY377" fmla="*/ 2895917 h 3980066"/>
              <a:gd name="connsiteX378" fmla="*/ 4308717 w 8387961"/>
              <a:gd name="connsiteY378" fmla="*/ 2884200 h 3980066"/>
              <a:gd name="connsiteX379" fmla="*/ 4328762 w 8387961"/>
              <a:gd name="connsiteY379" fmla="*/ 2875831 h 3980066"/>
              <a:gd name="connsiteX380" fmla="*/ 4343796 w 8387961"/>
              <a:gd name="connsiteY380" fmla="*/ 2905960 h 3980066"/>
              <a:gd name="connsiteX381" fmla="*/ 4360500 w 8387961"/>
              <a:gd name="connsiteY381" fmla="*/ 2936090 h 3980066"/>
              <a:gd name="connsiteX382" fmla="*/ 4378875 w 8387961"/>
              <a:gd name="connsiteY382" fmla="*/ 2951154 h 3980066"/>
              <a:gd name="connsiteX383" fmla="*/ 4383886 w 8387961"/>
              <a:gd name="connsiteY383" fmla="*/ 2956176 h 3980066"/>
              <a:gd name="connsiteX384" fmla="*/ 4390568 w 8387961"/>
              <a:gd name="connsiteY384" fmla="*/ 2966219 h 3980066"/>
              <a:gd name="connsiteX385" fmla="*/ 4398920 w 8387961"/>
              <a:gd name="connsiteY385" fmla="*/ 2991327 h 3980066"/>
              <a:gd name="connsiteX386" fmla="*/ 4422306 w 8387961"/>
              <a:gd name="connsiteY386" fmla="*/ 3001370 h 3980066"/>
              <a:gd name="connsiteX387" fmla="*/ 4428387 w 8387961"/>
              <a:gd name="connsiteY387" fmla="*/ 3005940 h 3980066"/>
              <a:gd name="connsiteX388" fmla="*/ 4428824 w 8387961"/>
              <a:gd name="connsiteY388" fmla="*/ 3005650 h 3980066"/>
              <a:gd name="connsiteX389" fmla="*/ 4422177 w 8387961"/>
              <a:gd name="connsiteY389" fmla="*/ 3000596 h 3980066"/>
              <a:gd name="connsiteX390" fmla="*/ 4398647 w 8387961"/>
              <a:gd name="connsiteY390" fmla="*/ 2990372 h 3980066"/>
              <a:gd name="connsiteX391" fmla="*/ 4390243 w 8387961"/>
              <a:gd name="connsiteY391" fmla="*/ 2964812 h 3980066"/>
              <a:gd name="connsiteX392" fmla="*/ 4383520 w 8387961"/>
              <a:gd name="connsiteY392" fmla="*/ 2954587 h 3980066"/>
              <a:gd name="connsiteX393" fmla="*/ 4378478 w 8387961"/>
              <a:gd name="connsiteY393" fmla="*/ 2949475 h 3980066"/>
              <a:gd name="connsiteX394" fmla="*/ 4359989 w 8387961"/>
              <a:gd name="connsiteY394" fmla="*/ 2934139 h 3980066"/>
              <a:gd name="connsiteX395" fmla="*/ 4343182 w 8387961"/>
              <a:gd name="connsiteY395" fmla="*/ 2903467 h 3980066"/>
              <a:gd name="connsiteX396" fmla="*/ 4328869 w 8387961"/>
              <a:gd name="connsiteY396" fmla="*/ 2874446 h 3980066"/>
              <a:gd name="connsiteX397" fmla="*/ 4271677 w 8387961"/>
              <a:gd name="connsiteY397" fmla="*/ 2869741 h 3980066"/>
              <a:gd name="connsiteX398" fmla="*/ 4242202 w 8387961"/>
              <a:gd name="connsiteY398" fmla="*/ 2872180 h 3980066"/>
              <a:gd name="connsiteX399" fmla="*/ 4241675 w 8387961"/>
              <a:gd name="connsiteY399" fmla="*/ 2872271 h 3980066"/>
              <a:gd name="connsiteX400" fmla="*/ 1846833 w 8387961"/>
              <a:gd name="connsiteY400" fmla="*/ 2869544 h 3980066"/>
              <a:gd name="connsiteX401" fmla="*/ 1842178 w 8387961"/>
              <a:gd name="connsiteY401" fmla="*/ 2878828 h 3980066"/>
              <a:gd name="connsiteX402" fmla="*/ 1842289 w 8387961"/>
              <a:gd name="connsiteY402" fmla="*/ 2878698 h 3980066"/>
              <a:gd name="connsiteX403" fmla="*/ 4153371 w 8387961"/>
              <a:gd name="connsiteY403" fmla="*/ 2867203 h 3980066"/>
              <a:gd name="connsiteX404" fmla="*/ 4153384 w 8387961"/>
              <a:gd name="connsiteY404" fmla="*/ 2867231 h 3980066"/>
              <a:gd name="connsiteX405" fmla="*/ 4178337 w 8387961"/>
              <a:gd name="connsiteY405" fmla="*/ 2872281 h 3980066"/>
              <a:gd name="connsiteX406" fmla="*/ 4203290 w 8387961"/>
              <a:gd name="connsiteY406" fmla="*/ 2879014 h 3980066"/>
              <a:gd name="connsiteX407" fmla="*/ 4238253 w 8387961"/>
              <a:gd name="connsiteY407" fmla="*/ 2872862 h 3980066"/>
              <a:gd name="connsiteX408" fmla="*/ 4203604 w 8387961"/>
              <a:gd name="connsiteY408" fmla="*/ 2878844 h 3980066"/>
              <a:gd name="connsiteX409" fmla="*/ 4178432 w 8387961"/>
              <a:gd name="connsiteY409" fmla="*/ 2872180 h 3980066"/>
              <a:gd name="connsiteX410" fmla="*/ 8336383 w 8387961"/>
              <a:gd name="connsiteY410" fmla="*/ 2862273 h 3980066"/>
              <a:gd name="connsiteX411" fmla="*/ 8344274 w 8387961"/>
              <a:gd name="connsiteY411" fmla="*/ 2881642 h 3980066"/>
              <a:gd name="connsiteX412" fmla="*/ 8344274 w 8387961"/>
              <a:gd name="connsiteY412" fmla="*/ 2883256 h 3980066"/>
              <a:gd name="connsiteX413" fmla="*/ 8311132 w 8387961"/>
              <a:gd name="connsiteY413" fmla="*/ 2884870 h 3980066"/>
              <a:gd name="connsiteX414" fmla="*/ 8312710 w 8387961"/>
              <a:gd name="connsiteY414" fmla="*/ 2873572 h 3980066"/>
              <a:gd name="connsiteX415" fmla="*/ 2144256 w 8387961"/>
              <a:gd name="connsiteY415" fmla="*/ 2860215 h 3980066"/>
              <a:gd name="connsiteX416" fmla="*/ 2144530 w 8387961"/>
              <a:gd name="connsiteY416" fmla="*/ 2862441 h 3980066"/>
              <a:gd name="connsiteX417" fmla="*/ 2161273 w 8387961"/>
              <a:gd name="connsiteY417" fmla="*/ 2877505 h 3980066"/>
              <a:gd name="connsiteX418" fmla="*/ 2165680 w 8387961"/>
              <a:gd name="connsiteY418" fmla="*/ 2889265 h 3980066"/>
              <a:gd name="connsiteX419" fmla="*/ 2165859 w 8387961"/>
              <a:gd name="connsiteY419" fmla="*/ 2888516 h 3980066"/>
              <a:gd name="connsiteX420" fmla="*/ 2160841 w 8387961"/>
              <a:gd name="connsiteY420" fmla="*/ 2875139 h 3980066"/>
              <a:gd name="connsiteX421" fmla="*/ 4531427 w 8387961"/>
              <a:gd name="connsiteY421" fmla="*/ 2841498 h 3980066"/>
              <a:gd name="connsiteX422" fmla="*/ 4531427 w 8387961"/>
              <a:gd name="connsiteY422" fmla="*/ 2877906 h 3980066"/>
              <a:gd name="connsiteX423" fmla="*/ 4524704 w 8387961"/>
              <a:gd name="connsiteY423" fmla="*/ 2903467 h 3980066"/>
              <a:gd name="connsiteX424" fmla="*/ 4529746 w 8387961"/>
              <a:gd name="connsiteY424" fmla="*/ 2932435 h 3980066"/>
              <a:gd name="connsiteX425" fmla="*/ 4519661 w 8387961"/>
              <a:gd name="connsiteY425" fmla="*/ 2959699 h 3980066"/>
              <a:gd name="connsiteX426" fmla="*/ 4512938 w 8387961"/>
              <a:gd name="connsiteY426" fmla="*/ 2983556 h 3980066"/>
              <a:gd name="connsiteX427" fmla="*/ 4497812 w 8387961"/>
              <a:gd name="connsiteY427" fmla="*/ 3000596 h 3980066"/>
              <a:gd name="connsiteX428" fmla="*/ 4483010 w 8387961"/>
              <a:gd name="connsiteY428" fmla="*/ 3014102 h 3980066"/>
              <a:gd name="connsiteX429" fmla="*/ 4486309 w 8387961"/>
              <a:gd name="connsiteY429" fmla="*/ 3033830 h 3980066"/>
              <a:gd name="connsiteX430" fmla="*/ 4488064 w 8387961"/>
              <a:gd name="connsiteY430" fmla="*/ 3039511 h 3980066"/>
              <a:gd name="connsiteX431" fmla="*/ 4486614 w 8387961"/>
              <a:gd name="connsiteY431" fmla="*/ 3034732 h 3980066"/>
              <a:gd name="connsiteX432" fmla="*/ 4483311 w 8387961"/>
              <a:gd name="connsiteY432" fmla="*/ 3014626 h 3980066"/>
              <a:gd name="connsiteX433" fmla="*/ 4499828 w 8387961"/>
              <a:gd name="connsiteY433" fmla="*/ 2999546 h 3980066"/>
              <a:gd name="connsiteX434" fmla="*/ 4514692 w 8387961"/>
              <a:gd name="connsiteY434" fmla="*/ 2982790 h 3980066"/>
              <a:gd name="connsiteX435" fmla="*/ 4521299 w 8387961"/>
              <a:gd name="connsiteY435" fmla="*/ 2959333 h 3980066"/>
              <a:gd name="connsiteX436" fmla="*/ 4531209 w 8387961"/>
              <a:gd name="connsiteY436" fmla="*/ 2932524 h 3980066"/>
              <a:gd name="connsiteX437" fmla="*/ 4526254 w 8387961"/>
              <a:gd name="connsiteY437" fmla="*/ 2904039 h 3980066"/>
              <a:gd name="connsiteX438" fmla="*/ 4532861 w 8387961"/>
              <a:gd name="connsiteY438" fmla="*/ 2878906 h 3980066"/>
              <a:gd name="connsiteX439" fmla="*/ 4532861 w 8387961"/>
              <a:gd name="connsiteY439" fmla="*/ 2842044 h 3980066"/>
              <a:gd name="connsiteX440" fmla="*/ 4590739 w 8387961"/>
              <a:gd name="connsiteY440" fmla="*/ 2839332 h 3980066"/>
              <a:gd name="connsiteX441" fmla="*/ 4590394 w 8387961"/>
              <a:gd name="connsiteY441" fmla="*/ 2839708 h 3980066"/>
              <a:gd name="connsiteX442" fmla="*/ 4591934 w 8387961"/>
              <a:gd name="connsiteY442" fmla="*/ 2853158 h 3980066"/>
              <a:gd name="connsiteX443" fmla="*/ 4592320 w 8387961"/>
              <a:gd name="connsiteY443" fmla="*/ 2853773 h 3980066"/>
              <a:gd name="connsiteX444" fmla="*/ 1860242 w 8387961"/>
              <a:gd name="connsiteY444" fmla="*/ 2829404 h 3980066"/>
              <a:gd name="connsiteX445" fmla="*/ 1848775 w 8387961"/>
              <a:gd name="connsiteY445" fmla="*/ 2853963 h 3980066"/>
              <a:gd name="connsiteX446" fmla="*/ 1848775 w 8387961"/>
              <a:gd name="connsiteY446" fmla="*/ 2865623 h 3980066"/>
              <a:gd name="connsiteX447" fmla="*/ 1848938 w 8387961"/>
              <a:gd name="connsiteY447" fmla="*/ 2865286 h 3980066"/>
              <a:gd name="connsiteX448" fmla="*/ 1857248 w 8387961"/>
              <a:gd name="connsiteY448" fmla="*/ 2880374 h 3980066"/>
              <a:gd name="connsiteX449" fmla="*/ 1863887 w 8387961"/>
              <a:gd name="connsiteY449" fmla="*/ 2900491 h 3980066"/>
              <a:gd name="connsiteX450" fmla="*/ 1878840 w 8387961"/>
              <a:gd name="connsiteY450" fmla="*/ 2920608 h 3980066"/>
              <a:gd name="connsiteX451" fmla="*/ 1877178 w 8387961"/>
              <a:gd name="connsiteY451" fmla="*/ 2942402 h 3980066"/>
              <a:gd name="connsiteX452" fmla="*/ 1883833 w 8387961"/>
              <a:gd name="connsiteY452" fmla="*/ 2969225 h 3980066"/>
              <a:gd name="connsiteX453" fmla="*/ 1897115 w 8387961"/>
              <a:gd name="connsiteY453" fmla="*/ 2996048 h 3980066"/>
              <a:gd name="connsiteX454" fmla="*/ 1907091 w 8387961"/>
              <a:gd name="connsiteY454" fmla="*/ 3022871 h 3980066"/>
              <a:gd name="connsiteX455" fmla="*/ 1909561 w 8387961"/>
              <a:gd name="connsiteY455" fmla="*/ 3023121 h 3980066"/>
              <a:gd name="connsiteX456" fmla="*/ 1900149 w 8387961"/>
              <a:gd name="connsiteY456" fmla="*/ 2998022 h 3980066"/>
              <a:gd name="connsiteX457" fmla="*/ 1886765 w 8387961"/>
              <a:gd name="connsiteY457" fmla="*/ 2971240 h 3980066"/>
              <a:gd name="connsiteX458" fmla="*/ 1880063 w 8387961"/>
              <a:gd name="connsiteY458" fmla="*/ 2944459 h 3980066"/>
              <a:gd name="connsiteX459" fmla="*/ 1881736 w 8387961"/>
              <a:gd name="connsiteY459" fmla="*/ 2922699 h 3980066"/>
              <a:gd name="connsiteX460" fmla="*/ 1866673 w 8387961"/>
              <a:gd name="connsiteY460" fmla="*/ 2902613 h 3980066"/>
              <a:gd name="connsiteX461" fmla="*/ 1859982 w 8387961"/>
              <a:gd name="connsiteY461" fmla="*/ 2882527 h 3980066"/>
              <a:gd name="connsiteX462" fmla="*/ 1851608 w 8387961"/>
              <a:gd name="connsiteY462" fmla="*/ 2867462 h 3980066"/>
              <a:gd name="connsiteX463" fmla="*/ 1851608 w 8387961"/>
              <a:gd name="connsiteY463" fmla="*/ 2855745 h 3980066"/>
              <a:gd name="connsiteX464" fmla="*/ 1863328 w 8387961"/>
              <a:gd name="connsiteY464" fmla="*/ 2830638 h 3980066"/>
              <a:gd name="connsiteX465" fmla="*/ 8387961 w 8387961"/>
              <a:gd name="connsiteY465" fmla="*/ 2829131 h 3980066"/>
              <a:gd name="connsiteX466" fmla="*/ 8378101 w 8387961"/>
              <a:gd name="connsiteY466" fmla="*/ 2842187 h 3980066"/>
              <a:gd name="connsiteX467" fmla="*/ 8351806 w 8387961"/>
              <a:gd name="connsiteY467" fmla="*/ 2848715 h 3980066"/>
              <a:gd name="connsiteX468" fmla="*/ 8351806 w 8387961"/>
              <a:gd name="connsiteY468" fmla="*/ 2840555 h 3980066"/>
              <a:gd name="connsiteX469" fmla="*/ 8083656 w 8387961"/>
              <a:gd name="connsiteY469" fmla="*/ 2824612 h 3980066"/>
              <a:gd name="connsiteX470" fmla="*/ 8078007 w 8387961"/>
              <a:gd name="connsiteY470" fmla="*/ 2832144 h 3980066"/>
              <a:gd name="connsiteX471" fmla="*/ 8076124 w 8387961"/>
              <a:gd name="connsiteY471" fmla="*/ 2830638 h 3980066"/>
              <a:gd name="connsiteX472" fmla="*/ 8059553 w 8387961"/>
              <a:gd name="connsiteY472" fmla="*/ 2815573 h 3980066"/>
              <a:gd name="connsiteX473" fmla="*/ 8070098 w 8387961"/>
              <a:gd name="connsiteY473" fmla="*/ 2835157 h 3980066"/>
              <a:gd name="connsiteX474" fmla="*/ 8059553 w 8387961"/>
              <a:gd name="connsiteY474" fmla="*/ 2833525 h 3980066"/>
              <a:gd name="connsiteX475" fmla="*/ 2077577 w 8387961"/>
              <a:gd name="connsiteY475" fmla="*/ 2795487 h 3980066"/>
              <a:gd name="connsiteX476" fmla="*/ 2087619 w 8387961"/>
              <a:gd name="connsiteY476" fmla="*/ 2807204 h 3980066"/>
              <a:gd name="connsiteX477" fmla="*/ 2092641 w 8387961"/>
              <a:gd name="connsiteY477" fmla="*/ 2830638 h 3980066"/>
              <a:gd name="connsiteX478" fmla="*/ 2116074 w 8387961"/>
              <a:gd name="connsiteY478" fmla="*/ 2833985 h 3980066"/>
              <a:gd name="connsiteX479" fmla="*/ 2141058 w 8387961"/>
              <a:gd name="connsiteY479" fmla="*/ 2835651 h 3980066"/>
              <a:gd name="connsiteX480" fmla="*/ 2140768 w 8387961"/>
              <a:gd name="connsiteY480" fmla="*/ 2833334 h 3980066"/>
              <a:gd name="connsiteX481" fmla="*/ 2115692 w 8387961"/>
              <a:gd name="connsiteY481" fmla="*/ 2831662 h 3980066"/>
              <a:gd name="connsiteX482" fmla="*/ 2092273 w 8387961"/>
              <a:gd name="connsiteY482" fmla="*/ 2828318 h 3980066"/>
              <a:gd name="connsiteX483" fmla="*/ 2087257 w 8387961"/>
              <a:gd name="connsiteY483" fmla="*/ 2804907 h 3980066"/>
              <a:gd name="connsiteX484" fmla="*/ 2079182 w 8387961"/>
              <a:gd name="connsiteY484" fmla="*/ 2795487 h 3980066"/>
              <a:gd name="connsiteX485" fmla="*/ 8049385 w 8387961"/>
              <a:gd name="connsiteY485" fmla="*/ 2785444 h 3980066"/>
              <a:gd name="connsiteX486" fmla="*/ 8056163 w 8387961"/>
              <a:gd name="connsiteY486" fmla="*/ 2794483 h 3980066"/>
              <a:gd name="connsiteX487" fmla="*/ 8059553 w 8387961"/>
              <a:gd name="connsiteY487" fmla="*/ 2792976 h 3980066"/>
              <a:gd name="connsiteX488" fmla="*/ 8057858 w 8387961"/>
              <a:gd name="connsiteY488" fmla="*/ 2805028 h 3980066"/>
              <a:gd name="connsiteX489" fmla="*/ 8045995 w 8387961"/>
              <a:gd name="connsiteY489" fmla="*/ 2805028 h 3980066"/>
              <a:gd name="connsiteX490" fmla="*/ 4540271 w 8387961"/>
              <a:gd name="connsiteY490" fmla="*/ 2762664 h 3980066"/>
              <a:gd name="connsiteX491" fmla="*/ 4521837 w 8387961"/>
              <a:gd name="connsiteY491" fmla="*/ 2770413 h 3980066"/>
              <a:gd name="connsiteX492" fmla="*/ 4501816 w 8387961"/>
              <a:gd name="connsiteY492" fmla="*/ 2778829 h 3980066"/>
              <a:gd name="connsiteX493" fmla="*/ 4483463 w 8387961"/>
              <a:gd name="connsiteY493" fmla="*/ 2785562 h 3980066"/>
              <a:gd name="connsiteX494" fmla="*/ 4463442 w 8387961"/>
              <a:gd name="connsiteY494" fmla="*/ 2793978 h 3980066"/>
              <a:gd name="connsiteX495" fmla="*/ 4468447 w 8387961"/>
              <a:gd name="connsiteY495" fmla="*/ 2810810 h 3980066"/>
              <a:gd name="connsiteX496" fmla="*/ 4467558 w 8387961"/>
              <a:gd name="connsiteY496" fmla="*/ 2810959 h 3980066"/>
              <a:gd name="connsiteX497" fmla="*/ 4467558 w 8387961"/>
              <a:gd name="connsiteY497" fmla="*/ 2819969 h 3980066"/>
              <a:gd name="connsiteX498" fmla="*/ 4470098 w 8387961"/>
              <a:gd name="connsiteY498" fmla="*/ 2819602 h 3980066"/>
              <a:gd name="connsiteX499" fmla="*/ 4470098 w 8387961"/>
              <a:gd name="connsiteY499" fmla="*/ 2810208 h 3980066"/>
              <a:gd name="connsiteX500" fmla="*/ 4465143 w 8387961"/>
              <a:gd name="connsiteY500" fmla="*/ 2793453 h 3980066"/>
              <a:gd name="connsiteX501" fmla="*/ 4484963 w 8387961"/>
              <a:gd name="connsiteY501" fmla="*/ 2785075 h 3980066"/>
              <a:gd name="connsiteX502" fmla="*/ 4503131 w 8387961"/>
              <a:gd name="connsiteY502" fmla="*/ 2778373 h 3980066"/>
              <a:gd name="connsiteX503" fmla="*/ 4522951 w 8387961"/>
              <a:gd name="connsiteY503" fmla="*/ 2769995 h 3980066"/>
              <a:gd name="connsiteX504" fmla="*/ 4540278 w 8387961"/>
              <a:gd name="connsiteY504" fmla="*/ 2762671 h 3980066"/>
              <a:gd name="connsiteX505" fmla="*/ 4453431 w 8387961"/>
              <a:gd name="connsiteY505" fmla="*/ 2704768 h 3980066"/>
              <a:gd name="connsiteX506" fmla="*/ 4451761 w 8387961"/>
              <a:gd name="connsiteY506" fmla="*/ 2706790 h 3980066"/>
              <a:gd name="connsiteX507" fmla="*/ 4448619 w 8387961"/>
              <a:gd name="connsiteY507" fmla="*/ 2743184 h 3980066"/>
              <a:gd name="connsiteX508" fmla="*/ 4450094 w 8387961"/>
              <a:gd name="connsiteY508" fmla="*/ 2743482 h 3980066"/>
              <a:gd name="connsiteX509" fmla="*/ 4964988 w 8387961"/>
              <a:gd name="connsiteY509" fmla="*/ 2704095 h 3980066"/>
              <a:gd name="connsiteX510" fmla="*/ 4971711 w 8387961"/>
              <a:gd name="connsiteY510" fmla="*/ 2704095 h 3980066"/>
              <a:gd name="connsiteX511" fmla="*/ 4978434 w 8387961"/>
              <a:gd name="connsiteY511" fmla="*/ 2725792 h 3980066"/>
              <a:gd name="connsiteX512" fmla="*/ 4988519 w 8387961"/>
              <a:gd name="connsiteY512" fmla="*/ 2762510 h 3980066"/>
              <a:gd name="connsiteX513" fmla="*/ 4996923 w 8387961"/>
              <a:gd name="connsiteY513" fmla="*/ 2800896 h 3980066"/>
              <a:gd name="connsiteX514" fmla="*/ 4991880 w 8387961"/>
              <a:gd name="connsiteY514" fmla="*/ 2815917 h 3980066"/>
              <a:gd name="connsiteX515" fmla="*/ 4975073 w 8387961"/>
              <a:gd name="connsiteY515" fmla="*/ 2804234 h 3980066"/>
              <a:gd name="connsiteX516" fmla="*/ 4976754 w 8387961"/>
              <a:gd name="connsiteY516" fmla="*/ 2845959 h 3980066"/>
              <a:gd name="connsiteX517" fmla="*/ 4964988 w 8387961"/>
              <a:gd name="connsiteY517" fmla="*/ 2865987 h 3980066"/>
              <a:gd name="connsiteX518" fmla="*/ 4956585 w 8387961"/>
              <a:gd name="connsiteY518" fmla="*/ 2892690 h 3980066"/>
              <a:gd name="connsiteX519" fmla="*/ 4946500 w 8387961"/>
              <a:gd name="connsiteY519" fmla="*/ 2921063 h 3980066"/>
              <a:gd name="connsiteX520" fmla="*/ 4936415 w 8387961"/>
              <a:gd name="connsiteY520" fmla="*/ 2949436 h 3980066"/>
              <a:gd name="connsiteX521" fmla="*/ 4928012 w 8387961"/>
              <a:gd name="connsiteY521" fmla="*/ 2974471 h 3980066"/>
              <a:gd name="connsiteX522" fmla="*/ 4917927 w 8387961"/>
              <a:gd name="connsiteY522" fmla="*/ 3002843 h 3980066"/>
              <a:gd name="connsiteX523" fmla="*/ 4907842 w 8387961"/>
              <a:gd name="connsiteY523" fmla="*/ 3029547 h 3980066"/>
              <a:gd name="connsiteX524" fmla="*/ 4897758 w 8387961"/>
              <a:gd name="connsiteY524" fmla="*/ 3056251 h 3980066"/>
              <a:gd name="connsiteX525" fmla="*/ 4891035 w 8387961"/>
              <a:gd name="connsiteY525" fmla="*/ 3084623 h 3980066"/>
              <a:gd name="connsiteX526" fmla="*/ 4865823 w 8387961"/>
              <a:gd name="connsiteY526" fmla="*/ 3096306 h 3980066"/>
              <a:gd name="connsiteX527" fmla="*/ 4843974 w 8387961"/>
              <a:gd name="connsiteY527" fmla="*/ 3106320 h 3980066"/>
              <a:gd name="connsiteX528" fmla="*/ 4810358 w 8387961"/>
              <a:gd name="connsiteY528" fmla="*/ 3092968 h 3980066"/>
              <a:gd name="connsiteX529" fmla="*/ 4800274 w 8387961"/>
              <a:gd name="connsiteY529" fmla="*/ 3054582 h 3980066"/>
              <a:gd name="connsiteX530" fmla="*/ 4793551 w 8387961"/>
              <a:gd name="connsiteY530" fmla="*/ 3021202 h 3980066"/>
              <a:gd name="connsiteX531" fmla="*/ 4801955 w 8387961"/>
              <a:gd name="connsiteY531" fmla="*/ 2981146 h 3980066"/>
              <a:gd name="connsiteX532" fmla="*/ 4815401 w 8387961"/>
              <a:gd name="connsiteY532" fmla="*/ 2961119 h 3980066"/>
              <a:gd name="connsiteX533" fmla="*/ 4830527 w 8387961"/>
              <a:gd name="connsiteY533" fmla="*/ 2941091 h 3980066"/>
              <a:gd name="connsiteX534" fmla="*/ 4825485 w 8387961"/>
              <a:gd name="connsiteY534" fmla="*/ 2911049 h 3980066"/>
              <a:gd name="connsiteX535" fmla="*/ 4822124 w 8387961"/>
              <a:gd name="connsiteY535" fmla="*/ 2881007 h 3980066"/>
              <a:gd name="connsiteX536" fmla="*/ 4827166 w 8387961"/>
              <a:gd name="connsiteY536" fmla="*/ 2855973 h 3980066"/>
              <a:gd name="connsiteX537" fmla="*/ 4833889 w 8387961"/>
              <a:gd name="connsiteY537" fmla="*/ 2832607 h 3980066"/>
              <a:gd name="connsiteX538" fmla="*/ 4857420 w 8387961"/>
              <a:gd name="connsiteY538" fmla="*/ 2820924 h 3980066"/>
              <a:gd name="connsiteX539" fmla="*/ 4867504 w 8387961"/>
              <a:gd name="connsiteY539" fmla="*/ 2819255 h 3980066"/>
              <a:gd name="connsiteX540" fmla="*/ 4887673 w 8387961"/>
              <a:gd name="connsiteY540" fmla="*/ 2815917 h 3980066"/>
              <a:gd name="connsiteX541" fmla="*/ 4897758 w 8387961"/>
              <a:gd name="connsiteY541" fmla="*/ 2800896 h 3980066"/>
              <a:gd name="connsiteX542" fmla="*/ 4904481 w 8387961"/>
              <a:gd name="connsiteY542" fmla="*/ 2802565 h 3980066"/>
              <a:gd name="connsiteX543" fmla="*/ 4907842 w 8387961"/>
              <a:gd name="connsiteY543" fmla="*/ 2802565 h 3980066"/>
              <a:gd name="connsiteX544" fmla="*/ 4916246 w 8387961"/>
              <a:gd name="connsiteY544" fmla="*/ 2782537 h 3980066"/>
              <a:gd name="connsiteX545" fmla="*/ 4916246 w 8387961"/>
              <a:gd name="connsiteY545" fmla="*/ 2790882 h 3980066"/>
              <a:gd name="connsiteX546" fmla="*/ 4931373 w 8387961"/>
              <a:gd name="connsiteY546" fmla="*/ 2782537 h 3980066"/>
              <a:gd name="connsiteX547" fmla="*/ 4926331 w 8387961"/>
              <a:gd name="connsiteY547" fmla="*/ 2779199 h 3980066"/>
              <a:gd name="connsiteX548" fmla="*/ 4933054 w 8387961"/>
              <a:gd name="connsiteY548" fmla="*/ 2765848 h 3980066"/>
              <a:gd name="connsiteX549" fmla="*/ 4931373 w 8387961"/>
              <a:gd name="connsiteY549" fmla="*/ 2750827 h 3980066"/>
              <a:gd name="connsiteX550" fmla="*/ 4938096 w 8387961"/>
              <a:gd name="connsiteY550" fmla="*/ 2754165 h 3980066"/>
              <a:gd name="connsiteX551" fmla="*/ 4943138 w 8387961"/>
              <a:gd name="connsiteY551" fmla="*/ 2750827 h 3980066"/>
              <a:gd name="connsiteX552" fmla="*/ 4953223 w 8387961"/>
              <a:gd name="connsiteY552" fmla="*/ 2744151 h 3980066"/>
              <a:gd name="connsiteX553" fmla="*/ 4958265 w 8387961"/>
              <a:gd name="connsiteY553" fmla="*/ 2714109 h 3980066"/>
              <a:gd name="connsiteX554" fmla="*/ 4581999 w 8387961"/>
              <a:gd name="connsiteY554" fmla="*/ 2694277 h 3980066"/>
              <a:gd name="connsiteX555" fmla="*/ 4581786 w 8387961"/>
              <a:gd name="connsiteY555" fmla="*/ 2694401 h 3980066"/>
              <a:gd name="connsiteX556" fmla="*/ 4574899 w 8387961"/>
              <a:gd name="connsiteY556" fmla="*/ 2716113 h 3980066"/>
              <a:gd name="connsiteX557" fmla="*/ 4580064 w 8387961"/>
              <a:gd name="connsiteY557" fmla="*/ 2746177 h 3980066"/>
              <a:gd name="connsiteX558" fmla="*/ 4595559 w 8387961"/>
              <a:gd name="connsiteY558" fmla="*/ 2764549 h 3980066"/>
              <a:gd name="connsiteX559" fmla="*/ 4612063 w 8387961"/>
              <a:gd name="connsiteY559" fmla="*/ 2780559 h 3980066"/>
              <a:gd name="connsiteX560" fmla="*/ 4612140 w 8387961"/>
              <a:gd name="connsiteY560" fmla="*/ 2780048 h 3980066"/>
              <a:gd name="connsiteX561" fmla="*/ 4595624 w 8387961"/>
              <a:gd name="connsiteY561" fmla="*/ 2763293 h 3980066"/>
              <a:gd name="connsiteX562" fmla="*/ 4580759 w 8387961"/>
              <a:gd name="connsiteY562" fmla="*/ 2744862 h 3980066"/>
              <a:gd name="connsiteX563" fmla="*/ 4575804 w 8387961"/>
              <a:gd name="connsiteY563" fmla="*/ 2714702 h 3980066"/>
              <a:gd name="connsiteX564" fmla="*/ 4810122 w 8387961"/>
              <a:gd name="connsiteY564" fmla="*/ 2684511 h 3980066"/>
              <a:gd name="connsiteX565" fmla="*/ 4816148 w 8387961"/>
              <a:gd name="connsiteY565" fmla="*/ 2695056 h 3980066"/>
              <a:gd name="connsiteX566" fmla="*/ 4816148 w 8387961"/>
              <a:gd name="connsiteY566" fmla="*/ 2698069 h 3980066"/>
              <a:gd name="connsiteX567" fmla="*/ 4300939 w 8387961"/>
              <a:gd name="connsiteY567" fmla="*/ 2669787 h 3980066"/>
              <a:gd name="connsiteX568" fmla="*/ 4300939 w 8387961"/>
              <a:gd name="connsiteY568" fmla="*/ 2697236 h 3980066"/>
              <a:gd name="connsiteX569" fmla="*/ 4300939 w 8387961"/>
              <a:gd name="connsiteY569" fmla="*/ 2728893 h 3980066"/>
              <a:gd name="connsiteX570" fmla="*/ 4274088 w 8387961"/>
              <a:gd name="connsiteY570" fmla="*/ 2728893 h 3980066"/>
              <a:gd name="connsiteX571" fmla="*/ 4248915 w 8387961"/>
              <a:gd name="connsiteY571" fmla="*/ 2730559 h 3980066"/>
              <a:gd name="connsiteX572" fmla="*/ 4247237 w 8387961"/>
              <a:gd name="connsiteY572" fmla="*/ 2752218 h 3980066"/>
              <a:gd name="connsiteX573" fmla="*/ 4247237 w 8387961"/>
              <a:gd name="connsiteY573" fmla="*/ 2777210 h 3980066"/>
              <a:gd name="connsiteX574" fmla="*/ 4247237 w 8387961"/>
              <a:gd name="connsiteY574" fmla="*/ 2800536 h 3980066"/>
              <a:gd name="connsiteX575" fmla="*/ 4247237 w 8387961"/>
              <a:gd name="connsiteY575" fmla="*/ 2823862 h 3980066"/>
              <a:gd name="connsiteX576" fmla="*/ 4248213 w 8387961"/>
              <a:gd name="connsiteY576" fmla="*/ 2825218 h 3980066"/>
              <a:gd name="connsiteX577" fmla="*/ 4248213 w 8387961"/>
              <a:gd name="connsiteY577" fmla="*/ 2802394 h 3980066"/>
              <a:gd name="connsiteX578" fmla="*/ 4248213 w 8387961"/>
              <a:gd name="connsiteY578" fmla="*/ 2778829 h 3980066"/>
              <a:gd name="connsiteX579" fmla="*/ 4248213 w 8387961"/>
              <a:gd name="connsiteY579" fmla="*/ 2753581 h 3980066"/>
              <a:gd name="connsiteX580" fmla="*/ 4249881 w 8387961"/>
              <a:gd name="connsiteY580" fmla="*/ 2731699 h 3980066"/>
              <a:gd name="connsiteX581" fmla="*/ 4274908 w 8387961"/>
              <a:gd name="connsiteY581" fmla="*/ 2730016 h 3980066"/>
              <a:gd name="connsiteX582" fmla="*/ 4301603 w 8387961"/>
              <a:gd name="connsiteY582" fmla="*/ 2730016 h 3980066"/>
              <a:gd name="connsiteX583" fmla="*/ 4301603 w 8387961"/>
              <a:gd name="connsiteY583" fmla="*/ 2698035 h 3980066"/>
              <a:gd name="connsiteX584" fmla="*/ 4301603 w 8387961"/>
              <a:gd name="connsiteY584" fmla="*/ 2670679 h 3980066"/>
              <a:gd name="connsiteX585" fmla="*/ 7429686 w 8387961"/>
              <a:gd name="connsiteY585" fmla="*/ 2664927 h 3980066"/>
              <a:gd name="connsiteX586" fmla="*/ 7431360 w 8387961"/>
              <a:gd name="connsiteY586" fmla="*/ 2673260 h 3980066"/>
              <a:gd name="connsiteX587" fmla="*/ 7436381 w 8387961"/>
              <a:gd name="connsiteY587" fmla="*/ 2686593 h 3980066"/>
              <a:gd name="connsiteX588" fmla="*/ 7443077 w 8387961"/>
              <a:gd name="connsiteY588" fmla="*/ 2704925 h 3980066"/>
              <a:gd name="connsiteX589" fmla="*/ 7444751 w 8387961"/>
              <a:gd name="connsiteY589" fmla="*/ 2731591 h 3980066"/>
              <a:gd name="connsiteX590" fmla="*/ 7446425 w 8387961"/>
              <a:gd name="connsiteY590" fmla="*/ 2753257 h 3980066"/>
              <a:gd name="connsiteX591" fmla="*/ 7449772 w 8387961"/>
              <a:gd name="connsiteY591" fmla="*/ 2773256 h 3980066"/>
              <a:gd name="connsiteX592" fmla="*/ 7466511 w 8387961"/>
              <a:gd name="connsiteY592" fmla="*/ 2771589 h 3980066"/>
              <a:gd name="connsiteX593" fmla="*/ 7481575 w 8387961"/>
              <a:gd name="connsiteY593" fmla="*/ 2786589 h 3980066"/>
              <a:gd name="connsiteX594" fmla="*/ 7486597 w 8387961"/>
              <a:gd name="connsiteY594" fmla="*/ 2799921 h 3980066"/>
              <a:gd name="connsiteX595" fmla="*/ 7483249 w 8387961"/>
              <a:gd name="connsiteY595" fmla="*/ 2826587 h 3980066"/>
              <a:gd name="connsiteX596" fmla="*/ 7489945 w 8387961"/>
              <a:gd name="connsiteY596" fmla="*/ 2849919 h 3980066"/>
              <a:gd name="connsiteX597" fmla="*/ 7489945 w 8387961"/>
              <a:gd name="connsiteY597" fmla="*/ 2876585 h 3980066"/>
              <a:gd name="connsiteX598" fmla="*/ 7489945 w 8387961"/>
              <a:gd name="connsiteY598" fmla="*/ 2904917 h 3980066"/>
              <a:gd name="connsiteX599" fmla="*/ 7520074 w 8387961"/>
              <a:gd name="connsiteY599" fmla="*/ 2926583 h 3980066"/>
              <a:gd name="connsiteX600" fmla="*/ 7536812 w 8387961"/>
              <a:gd name="connsiteY600" fmla="*/ 2946582 h 3980066"/>
              <a:gd name="connsiteX601" fmla="*/ 7545181 w 8387961"/>
              <a:gd name="connsiteY601" fmla="*/ 2954915 h 3980066"/>
              <a:gd name="connsiteX602" fmla="*/ 7541834 w 8387961"/>
              <a:gd name="connsiteY602" fmla="*/ 2963248 h 3980066"/>
              <a:gd name="connsiteX603" fmla="*/ 7551877 w 8387961"/>
              <a:gd name="connsiteY603" fmla="*/ 2986580 h 3980066"/>
              <a:gd name="connsiteX604" fmla="*/ 7551877 w 8387961"/>
              <a:gd name="connsiteY604" fmla="*/ 3011579 h 3980066"/>
              <a:gd name="connsiteX605" fmla="*/ 7560246 w 8387961"/>
              <a:gd name="connsiteY605" fmla="*/ 3019912 h 3980066"/>
              <a:gd name="connsiteX606" fmla="*/ 7563594 w 8387961"/>
              <a:gd name="connsiteY606" fmla="*/ 3006579 h 3980066"/>
              <a:gd name="connsiteX607" fmla="*/ 7575310 w 8387961"/>
              <a:gd name="connsiteY607" fmla="*/ 3019912 h 3980066"/>
              <a:gd name="connsiteX608" fmla="*/ 7580332 w 8387961"/>
              <a:gd name="connsiteY608" fmla="*/ 3011579 h 3980066"/>
              <a:gd name="connsiteX609" fmla="*/ 7573637 w 8387961"/>
              <a:gd name="connsiteY609" fmla="*/ 3046577 h 3980066"/>
              <a:gd name="connsiteX610" fmla="*/ 7590375 w 8387961"/>
              <a:gd name="connsiteY610" fmla="*/ 3064910 h 3980066"/>
              <a:gd name="connsiteX611" fmla="*/ 7600418 w 8387961"/>
              <a:gd name="connsiteY611" fmla="*/ 3081576 h 3980066"/>
              <a:gd name="connsiteX612" fmla="*/ 7610461 w 8387961"/>
              <a:gd name="connsiteY612" fmla="*/ 3096575 h 3980066"/>
              <a:gd name="connsiteX613" fmla="*/ 7612135 w 8387961"/>
              <a:gd name="connsiteY613" fmla="*/ 3114908 h 3980066"/>
              <a:gd name="connsiteX614" fmla="*/ 7605440 w 8387961"/>
              <a:gd name="connsiteY614" fmla="*/ 3139907 h 3980066"/>
              <a:gd name="connsiteX615" fmla="*/ 7597070 w 8387961"/>
              <a:gd name="connsiteY615" fmla="*/ 3163239 h 3980066"/>
              <a:gd name="connsiteX616" fmla="*/ 7597070 w 8387961"/>
              <a:gd name="connsiteY616" fmla="*/ 3183238 h 3980066"/>
              <a:gd name="connsiteX617" fmla="*/ 7595397 w 8387961"/>
              <a:gd name="connsiteY617" fmla="*/ 3204904 h 3980066"/>
              <a:gd name="connsiteX618" fmla="*/ 7580332 w 8387961"/>
              <a:gd name="connsiteY618" fmla="*/ 3233236 h 3980066"/>
              <a:gd name="connsiteX619" fmla="*/ 7560246 w 8387961"/>
              <a:gd name="connsiteY619" fmla="*/ 3261568 h 3980066"/>
              <a:gd name="connsiteX620" fmla="*/ 7540160 w 8387961"/>
              <a:gd name="connsiteY620" fmla="*/ 3289900 h 3980066"/>
              <a:gd name="connsiteX621" fmla="*/ 7516726 w 8387961"/>
              <a:gd name="connsiteY621" fmla="*/ 3314899 h 3980066"/>
              <a:gd name="connsiteX622" fmla="*/ 7506683 w 8387961"/>
              <a:gd name="connsiteY622" fmla="*/ 3323232 h 3980066"/>
              <a:gd name="connsiteX623" fmla="*/ 7476554 w 8387961"/>
              <a:gd name="connsiteY623" fmla="*/ 3346564 h 3980066"/>
              <a:gd name="connsiteX624" fmla="*/ 7466511 w 8387961"/>
              <a:gd name="connsiteY624" fmla="*/ 3356564 h 3980066"/>
              <a:gd name="connsiteX625" fmla="*/ 7443077 w 8387961"/>
              <a:gd name="connsiteY625" fmla="*/ 3389896 h 3980066"/>
              <a:gd name="connsiteX626" fmla="*/ 7414622 w 8387961"/>
              <a:gd name="connsiteY626" fmla="*/ 3419895 h 3980066"/>
              <a:gd name="connsiteX627" fmla="*/ 7386166 w 8387961"/>
              <a:gd name="connsiteY627" fmla="*/ 3449893 h 3980066"/>
              <a:gd name="connsiteX628" fmla="*/ 7374449 w 8387961"/>
              <a:gd name="connsiteY628" fmla="*/ 3464893 h 3980066"/>
              <a:gd name="connsiteX629" fmla="*/ 7342646 w 8387961"/>
              <a:gd name="connsiteY629" fmla="*/ 3474892 h 3980066"/>
              <a:gd name="connsiteX630" fmla="*/ 7319213 w 8387961"/>
              <a:gd name="connsiteY630" fmla="*/ 3476559 h 3980066"/>
              <a:gd name="connsiteX631" fmla="*/ 7270671 w 8387961"/>
              <a:gd name="connsiteY631" fmla="*/ 3501558 h 3980066"/>
              <a:gd name="connsiteX632" fmla="*/ 7263976 w 8387961"/>
              <a:gd name="connsiteY632" fmla="*/ 3511557 h 3980066"/>
              <a:gd name="connsiteX633" fmla="*/ 7258954 w 8387961"/>
              <a:gd name="connsiteY633" fmla="*/ 3506557 h 3980066"/>
              <a:gd name="connsiteX634" fmla="*/ 7253933 w 8387961"/>
              <a:gd name="connsiteY634" fmla="*/ 3493225 h 3980066"/>
              <a:gd name="connsiteX635" fmla="*/ 7243890 w 8387961"/>
              <a:gd name="connsiteY635" fmla="*/ 3493225 h 3980066"/>
              <a:gd name="connsiteX636" fmla="*/ 7238868 w 8387961"/>
              <a:gd name="connsiteY636" fmla="*/ 3491558 h 3980066"/>
              <a:gd name="connsiteX637" fmla="*/ 7248911 w 8387961"/>
              <a:gd name="connsiteY637" fmla="*/ 3479892 h 3980066"/>
              <a:gd name="connsiteX638" fmla="*/ 7232173 w 8387961"/>
              <a:gd name="connsiteY638" fmla="*/ 3484892 h 3980066"/>
              <a:gd name="connsiteX639" fmla="*/ 7232173 w 8387961"/>
              <a:gd name="connsiteY639" fmla="*/ 3489891 h 3980066"/>
              <a:gd name="connsiteX640" fmla="*/ 7195348 w 8387961"/>
              <a:gd name="connsiteY640" fmla="*/ 3503224 h 3980066"/>
              <a:gd name="connsiteX641" fmla="*/ 7178610 w 8387961"/>
              <a:gd name="connsiteY641" fmla="*/ 3496558 h 3980066"/>
              <a:gd name="connsiteX642" fmla="*/ 7160197 w 8387961"/>
              <a:gd name="connsiteY642" fmla="*/ 3489891 h 3980066"/>
              <a:gd name="connsiteX643" fmla="*/ 7135090 w 8387961"/>
              <a:gd name="connsiteY643" fmla="*/ 3479892 h 3980066"/>
              <a:gd name="connsiteX644" fmla="*/ 7133416 w 8387961"/>
              <a:gd name="connsiteY644" fmla="*/ 3449893 h 3980066"/>
              <a:gd name="connsiteX645" fmla="*/ 7143459 w 8387961"/>
              <a:gd name="connsiteY645" fmla="*/ 3421561 h 3980066"/>
              <a:gd name="connsiteX646" fmla="*/ 7138437 w 8387961"/>
              <a:gd name="connsiteY646" fmla="*/ 3409895 h 3980066"/>
              <a:gd name="connsiteX647" fmla="*/ 7131742 w 8387961"/>
              <a:gd name="connsiteY647" fmla="*/ 3406562 h 3980066"/>
              <a:gd name="connsiteX648" fmla="*/ 7118351 w 8387961"/>
              <a:gd name="connsiteY648" fmla="*/ 3406562 h 3980066"/>
              <a:gd name="connsiteX649" fmla="*/ 7138437 w 8387961"/>
              <a:gd name="connsiteY649" fmla="*/ 3383229 h 3980066"/>
              <a:gd name="connsiteX650" fmla="*/ 7131742 w 8387961"/>
              <a:gd name="connsiteY650" fmla="*/ 3369897 h 3980066"/>
              <a:gd name="connsiteX651" fmla="*/ 7109982 w 8387961"/>
              <a:gd name="connsiteY651" fmla="*/ 3396562 h 3980066"/>
              <a:gd name="connsiteX652" fmla="*/ 7091570 w 8387961"/>
              <a:gd name="connsiteY652" fmla="*/ 3396562 h 3980066"/>
              <a:gd name="connsiteX653" fmla="*/ 7103287 w 8387961"/>
              <a:gd name="connsiteY653" fmla="*/ 3389896 h 3980066"/>
              <a:gd name="connsiteX654" fmla="*/ 7121699 w 8387961"/>
              <a:gd name="connsiteY654" fmla="*/ 3364897 h 3980066"/>
              <a:gd name="connsiteX655" fmla="*/ 7140111 w 8387961"/>
              <a:gd name="connsiteY655" fmla="*/ 3341565 h 3980066"/>
              <a:gd name="connsiteX656" fmla="*/ 7145133 w 8387961"/>
              <a:gd name="connsiteY656" fmla="*/ 3319899 h 3980066"/>
              <a:gd name="connsiteX657" fmla="*/ 7133416 w 8387961"/>
              <a:gd name="connsiteY657" fmla="*/ 3333232 h 3980066"/>
              <a:gd name="connsiteX658" fmla="*/ 7103287 w 8387961"/>
              <a:gd name="connsiteY658" fmla="*/ 3356564 h 3980066"/>
              <a:gd name="connsiteX659" fmla="*/ 7073158 w 8387961"/>
              <a:gd name="connsiteY659" fmla="*/ 3383229 h 3980066"/>
              <a:gd name="connsiteX660" fmla="*/ 7069810 w 8387961"/>
              <a:gd name="connsiteY660" fmla="*/ 3386563 h 3980066"/>
              <a:gd name="connsiteX661" fmla="*/ 7058093 w 8387961"/>
              <a:gd name="connsiteY661" fmla="*/ 3374896 h 3980066"/>
              <a:gd name="connsiteX662" fmla="*/ 7061441 w 8387961"/>
              <a:gd name="connsiteY662" fmla="*/ 3374896 h 3980066"/>
              <a:gd name="connsiteX663" fmla="*/ 7059767 w 8387961"/>
              <a:gd name="connsiteY663" fmla="*/ 3354897 h 3980066"/>
              <a:gd name="connsiteX664" fmla="*/ 7058093 w 8387961"/>
              <a:gd name="connsiteY664" fmla="*/ 3334898 h 3980066"/>
              <a:gd name="connsiteX665" fmla="*/ 7053071 w 8387961"/>
              <a:gd name="connsiteY665" fmla="*/ 3323232 h 3980066"/>
              <a:gd name="connsiteX666" fmla="*/ 7049724 w 8387961"/>
              <a:gd name="connsiteY666" fmla="*/ 3314899 h 3980066"/>
              <a:gd name="connsiteX667" fmla="*/ 7043028 w 8387961"/>
              <a:gd name="connsiteY667" fmla="*/ 3306566 h 3980066"/>
              <a:gd name="connsiteX668" fmla="*/ 7007878 w 8387961"/>
              <a:gd name="connsiteY668" fmla="*/ 3293233 h 3980066"/>
              <a:gd name="connsiteX669" fmla="*/ 6989465 w 8387961"/>
              <a:gd name="connsiteY669" fmla="*/ 3286567 h 3980066"/>
              <a:gd name="connsiteX670" fmla="*/ 6957662 w 8387961"/>
              <a:gd name="connsiteY670" fmla="*/ 3293233 h 3980066"/>
              <a:gd name="connsiteX671" fmla="*/ 6924186 w 8387961"/>
              <a:gd name="connsiteY671" fmla="*/ 3296567 h 3980066"/>
              <a:gd name="connsiteX672" fmla="*/ 6892383 w 8387961"/>
              <a:gd name="connsiteY672" fmla="*/ 3303233 h 3980066"/>
              <a:gd name="connsiteX673" fmla="*/ 6860580 w 8387961"/>
              <a:gd name="connsiteY673" fmla="*/ 3309899 h 3980066"/>
              <a:gd name="connsiteX674" fmla="*/ 6828777 w 8387961"/>
              <a:gd name="connsiteY674" fmla="*/ 3323232 h 3980066"/>
              <a:gd name="connsiteX675" fmla="*/ 6793626 w 8387961"/>
              <a:gd name="connsiteY675" fmla="*/ 3334898 h 3980066"/>
              <a:gd name="connsiteX676" fmla="*/ 6770192 w 8387961"/>
              <a:gd name="connsiteY676" fmla="*/ 3359897 h 3980066"/>
              <a:gd name="connsiteX677" fmla="*/ 6733367 w 8387961"/>
              <a:gd name="connsiteY677" fmla="*/ 3361564 h 3980066"/>
              <a:gd name="connsiteX678" fmla="*/ 6706586 w 8387961"/>
              <a:gd name="connsiteY678" fmla="*/ 3361564 h 3980066"/>
              <a:gd name="connsiteX679" fmla="*/ 6678131 w 8387961"/>
              <a:gd name="connsiteY679" fmla="*/ 3361564 h 3980066"/>
              <a:gd name="connsiteX680" fmla="*/ 6661392 w 8387961"/>
              <a:gd name="connsiteY680" fmla="*/ 3373230 h 3980066"/>
              <a:gd name="connsiteX681" fmla="*/ 6658045 w 8387961"/>
              <a:gd name="connsiteY681" fmla="*/ 3376563 h 3980066"/>
              <a:gd name="connsiteX682" fmla="*/ 6626242 w 8387961"/>
              <a:gd name="connsiteY682" fmla="*/ 3389896 h 3980066"/>
              <a:gd name="connsiteX683" fmla="*/ 6592765 w 8387961"/>
              <a:gd name="connsiteY683" fmla="*/ 3393229 h 3980066"/>
              <a:gd name="connsiteX684" fmla="*/ 6576027 w 8387961"/>
              <a:gd name="connsiteY684" fmla="*/ 3381563 h 3980066"/>
              <a:gd name="connsiteX685" fmla="*/ 6557614 w 8387961"/>
              <a:gd name="connsiteY685" fmla="*/ 3371563 h 3980066"/>
              <a:gd name="connsiteX686" fmla="*/ 6559288 w 8387961"/>
              <a:gd name="connsiteY686" fmla="*/ 3353231 h 3980066"/>
              <a:gd name="connsiteX687" fmla="*/ 6571005 w 8387961"/>
              <a:gd name="connsiteY687" fmla="*/ 3349898 h 3980066"/>
              <a:gd name="connsiteX688" fmla="*/ 6589417 w 8387961"/>
              <a:gd name="connsiteY688" fmla="*/ 3319899 h 3980066"/>
              <a:gd name="connsiteX689" fmla="*/ 6591091 w 8387961"/>
              <a:gd name="connsiteY689" fmla="*/ 3299900 h 3980066"/>
              <a:gd name="connsiteX690" fmla="*/ 6596113 w 8387961"/>
              <a:gd name="connsiteY690" fmla="*/ 3276567 h 3980066"/>
              <a:gd name="connsiteX691" fmla="*/ 6597786 w 8387961"/>
              <a:gd name="connsiteY691" fmla="*/ 3254902 h 3980066"/>
              <a:gd name="connsiteX692" fmla="*/ 6599460 w 8387961"/>
              <a:gd name="connsiteY692" fmla="*/ 3233236 h 3980066"/>
              <a:gd name="connsiteX693" fmla="*/ 6596113 w 8387961"/>
              <a:gd name="connsiteY693" fmla="*/ 3206570 h 3980066"/>
              <a:gd name="connsiteX694" fmla="*/ 6592765 w 8387961"/>
              <a:gd name="connsiteY694" fmla="*/ 3181572 h 3980066"/>
              <a:gd name="connsiteX695" fmla="*/ 6589417 w 8387961"/>
              <a:gd name="connsiteY695" fmla="*/ 3153239 h 3980066"/>
              <a:gd name="connsiteX696" fmla="*/ 6586070 w 8387961"/>
              <a:gd name="connsiteY696" fmla="*/ 3124907 h 3980066"/>
              <a:gd name="connsiteX697" fmla="*/ 6587743 w 8387961"/>
              <a:gd name="connsiteY697" fmla="*/ 3126574 h 3980066"/>
              <a:gd name="connsiteX698" fmla="*/ 6592765 w 8387961"/>
              <a:gd name="connsiteY698" fmla="*/ 3139907 h 3980066"/>
              <a:gd name="connsiteX699" fmla="*/ 6592765 w 8387961"/>
              <a:gd name="connsiteY699" fmla="*/ 3109908 h 3980066"/>
              <a:gd name="connsiteX700" fmla="*/ 6601134 w 8387961"/>
              <a:gd name="connsiteY700" fmla="*/ 3123241 h 3980066"/>
              <a:gd name="connsiteX701" fmla="*/ 6601134 w 8387961"/>
              <a:gd name="connsiteY701" fmla="*/ 3131574 h 3980066"/>
              <a:gd name="connsiteX702" fmla="*/ 6607830 w 8387961"/>
              <a:gd name="connsiteY702" fmla="*/ 3124907 h 3980066"/>
              <a:gd name="connsiteX703" fmla="*/ 6606156 w 8387961"/>
              <a:gd name="connsiteY703" fmla="*/ 3104908 h 3980066"/>
              <a:gd name="connsiteX704" fmla="*/ 6602808 w 8387961"/>
              <a:gd name="connsiteY704" fmla="*/ 3083242 h 3980066"/>
              <a:gd name="connsiteX705" fmla="*/ 6606156 w 8387961"/>
              <a:gd name="connsiteY705" fmla="*/ 3056577 h 3980066"/>
              <a:gd name="connsiteX706" fmla="*/ 6619546 w 8387961"/>
              <a:gd name="connsiteY706" fmla="*/ 3024912 h 3980066"/>
              <a:gd name="connsiteX707" fmla="*/ 6631263 w 8387961"/>
              <a:gd name="connsiteY707" fmla="*/ 2996580 h 3980066"/>
              <a:gd name="connsiteX708" fmla="*/ 6629589 w 8387961"/>
              <a:gd name="connsiteY708" fmla="*/ 3014912 h 3980066"/>
              <a:gd name="connsiteX709" fmla="*/ 6641306 w 8387961"/>
              <a:gd name="connsiteY709" fmla="*/ 3004913 h 3980066"/>
              <a:gd name="connsiteX710" fmla="*/ 6676457 w 8387961"/>
              <a:gd name="connsiteY710" fmla="*/ 2981580 h 3980066"/>
              <a:gd name="connsiteX711" fmla="*/ 6711608 w 8387961"/>
              <a:gd name="connsiteY711" fmla="*/ 2956581 h 3980066"/>
              <a:gd name="connsiteX712" fmla="*/ 6719977 w 8387961"/>
              <a:gd name="connsiteY712" fmla="*/ 2961581 h 3980066"/>
              <a:gd name="connsiteX713" fmla="*/ 6743411 w 8387961"/>
              <a:gd name="connsiteY713" fmla="*/ 2953248 h 3980066"/>
              <a:gd name="connsiteX714" fmla="*/ 6768518 w 8387961"/>
              <a:gd name="connsiteY714" fmla="*/ 2944915 h 3980066"/>
              <a:gd name="connsiteX715" fmla="*/ 6798647 w 8387961"/>
              <a:gd name="connsiteY715" fmla="*/ 2939915 h 3980066"/>
              <a:gd name="connsiteX716" fmla="*/ 6818733 w 8387961"/>
              <a:gd name="connsiteY716" fmla="*/ 2926583 h 3980066"/>
              <a:gd name="connsiteX717" fmla="*/ 6838820 w 8387961"/>
              <a:gd name="connsiteY717" fmla="*/ 2914916 h 3980066"/>
              <a:gd name="connsiteX718" fmla="*/ 6863927 w 8387961"/>
              <a:gd name="connsiteY718" fmla="*/ 2886584 h 3980066"/>
              <a:gd name="connsiteX719" fmla="*/ 6863927 w 8387961"/>
              <a:gd name="connsiteY719" fmla="*/ 2866585 h 3980066"/>
              <a:gd name="connsiteX720" fmla="*/ 6882339 w 8387961"/>
              <a:gd name="connsiteY720" fmla="*/ 2843253 h 3980066"/>
              <a:gd name="connsiteX721" fmla="*/ 6890709 w 8387961"/>
              <a:gd name="connsiteY721" fmla="*/ 2834920 h 3980066"/>
              <a:gd name="connsiteX722" fmla="*/ 6899078 w 8387961"/>
              <a:gd name="connsiteY722" fmla="*/ 2856586 h 3980066"/>
              <a:gd name="connsiteX723" fmla="*/ 6907447 w 8387961"/>
              <a:gd name="connsiteY723" fmla="*/ 2879918 h 3980066"/>
              <a:gd name="connsiteX724" fmla="*/ 6907447 w 8387961"/>
              <a:gd name="connsiteY724" fmla="*/ 2854919 h 3980066"/>
              <a:gd name="connsiteX725" fmla="*/ 6912469 w 8387961"/>
              <a:gd name="connsiteY725" fmla="*/ 2851586 h 3980066"/>
              <a:gd name="connsiteX726" fmla="*/ 6909121 w 8387961"/>
              <a:gd name="connsiteY726" fmla="*/ 2836586 h 3980066"/>
              <a:gd name="connsiteX727" fmla="*/ 6912469 w 8387961"/>
              <a:gd name="connsiteY727" fmla="*/ 2831587 h 3980066"/>
              <a:gd name="connsiteX728" fmla="*/ 6919164 w 8387961"/>
              <a:gd name="connsiteY728" fmla="*/ 2833253 h 3980066"/>
              <a:gd name="connsiteX729" fmla="*/ 6924186 w 8387961"/>
              <a:gd name="connsiteY729" fmla="*/ 2833253 h 3980066"/>
              <a:gd name="connsiteX730" fmla="*/ 6939250 w 8387961"/>
              <a:gd name="connsiteY730" fmla="*/ 2833253 h 3980066"/>
              <a:gd name="connsiteX731" fmla="*/ 6932555 w 8387961"/>
              <a:gd name="connsiteY731" fmla="*/ 2831587 h 3980066"/>
              <a:gd name="connsiteX732" fmla="*/ 6932555 w 8387961"/>
              <a:gd name="connsiteY732" fmla="*/ 2823254 h 3980066"/>
              <a:gd name="connsiteX733" fmla="*/ 6940924 w 8387961"/>
              <a:gd name="connsiteY733" fmla="*/ 2816587 h 3980066"/>
              <a:gd name="connsiteX734" fmla="*/ 6937576 w 8387961"/>
              <a:gd name="connsiteY734" fmla="*/ 2816587 h 3980066"/>
              <a:gd name="connsiteX735" fmla="*/ 6934229 w 8387961"/>
              <a:gd name="connsiteY735" fmla="*/ 2814921 h 3980066"/>
              <a:gd name="connsiteX736" fmla="*/ 6942598 w 8387961"/>
              <a:gd name="connsiteY736" fmla="*/ 2803254 h 3980066"/>
              <a:gd name="connsiteX737" fmla="*/ 6954315 w 8387961"/>
              <a:gd name="connsiteY737" fmla="*/ 2809921 h 3980066"/>
              <a:gd name="connsiteX738" fmla="*/ 6950967 w 8387961"/>
              <a:gd name="connsiteY738" fmla="*/ 2794921 h 3980066"/>
              <a:gd name="connsiteX739" fmla="*/ 6961010 w 8387961"/>
              <a:gd name="connsiteY739" fmla="*/ 2796588 h 3980066"/>
              <a:gd name="connsiteX740" fmla="*/ 6959336 w 8387961"/>
              <a:gd name="connsiteY740" fmla="*/ 2786589 h 3980066"/>
              <a:gd name="connsiteX741" fmla="*/ 6972727 w 8387961"/>
              <a:gd name="connsiteY741" fmla="*/ 2773256 h 3980066"/>
              <a:gd name="connsiteX742" fmla="*/ 6977749 w 8387961"/>
              <a:gd name="connsiteY742" fmla="*/ 2781589 h 3980066"/>
              <a:gd name="connsiteX743" fmla="*/ 6982770 w 8387961"/>
              <a:gd name="connsiteY743" fmla="*/ 2764923 h 3980066"/>
              <a:gd name="connsiteX744" fmla="*/ 6989465 w 8387961"/>
              <a:gd name="connsiteY744" fmla="*/ 2764923 h 3980066"/>
              <a:gd name="connsiteX745" fmla="*/ 6992813 w 8387961"/>
              <a:gd name="connsiteY745" fmla="*/ 2761590 h 3980066"/>
              <a:gd name="connsiteX746" fmla="*/ 6994487 w 8387961"/>
              <a:gd name="connsiteY746" fmla="*/ 2764923 h 3980066"/>
              <a:gd name="connsiteX747" fmla="*/ 7007878 w 8387961"/>
              <a:gd name="connsiteY747" fmla="*/ 2761590 h 3980066"/>
              <a:gd name="connsiteX748" fmla="*/ 7009552 w 8387961"/>
              <a:gd name="connsiteY748" fmla="*/ 2754923 h 3980066"/>
              <a:gd name="connsiteX749" fmla="*/ 7034659 w 8387961"/>
              <a:gd name="connsiteY749" fmla="*/ 2781589 h 3980066"/>
              <a:gd name="connsiteX750" fmla="*/ 7029638 w 8387961"/>
              <a:gd name="connsiteY750" fmla="*/ 2799921 h 3980066"/>
              <a:gd name="connsiteX751" fmla="*/ 7029638 w 8387961"/>
              <a:gd name="connsiteY751" fmla="*/ 2806588 h 3980066"/>
              <a:gd name="connsiteX752" fmla="*/ 7032985 w 8387961"/>
              <a:gd name="connsiteY752" fmla="*/ 2801588 h 3980066"/>
              <a:gd name="connsiteX753" fmla="*/ 7039681 w 8387961"/>
              <a:gd name="connsiteY753" fmla="*/ 2801588 h 3980066"/>
              <a:gd name="connsiteX754" fmla="*/ 7043028 w 8387961"/>
              <a:gd name="connsiteY754" fmla="*/ 2786589 h 3980066"/>
              <a:gd name="connsiteX755" fmla="*/ 7061441 w 8387961"/>
              <a:gd name="connsiteY755" fmla="*/ 2794921 h 3980066"/>
              <a:gd name="connsiteX756" fmla="*/ 7064788 w 8387961"/>
              <a:gd name="connsiteY756" fmla="*/ 2789922 h 3980066"/>
              <a:gd name="connsiteX757" fmla="*/ 7084875 w 8387961"/>
              <a:gd name="connsiteY757" fmla="*/ 2804921 h 3980066"/>
              <a:gd name="connsiteX758" fmla="*/ 7074831 w 8387961"/>
              <a:gd name="connsiteY758" fmla="*/ 2794921 h 3980066"/>
              <a:gd name="connsiteX759" fmla="*/ 7083201 w 8387961"/>
              <a:gd name="connsiteY759" fmla="*/ 2784922 h 3980066"/>
              <a:gd name="connsiteX760" fmla="*/ 7079853 w 8387961"/>
              <a:gd name="connsiteY760" fmla="*/ 2781589 h 3980066"/>
              <a:gd name="connsiteX761" fmla="*/ 7071484 w 8387961"/>
              <a:gd name="connsiteY761" fmla="*/ 2776589 h 3980066"/>
              <a:gd name="connsiteX762" fmla="*/ 7083201 w 8387961"/>
              <a:gd name="connsiteY762" fmla="*/ 2754923 h 3980066"/>
              <a:gd name="connsiteX763" fmla="*/ 7093244 w 8387961"/>
              <a:gd name="connsiteY763" fmla="*/ 2744924 h 3980066"/>
              <a:gd name="connsiteX764" fmla="*/ 7094918 w 8387961"/>
              <a:gd name="connsiteY764" fmla="*/ 2739924 h 3980066"/>
              <a:gd name="connsiteX765" fmla="*/ 7104961 w 8387961"/>
              <a:gd name="connsiteY765" fmla="*/ 2723258 h 3980066"/>
              <a:gd name="connsiteX766" fmla="*/ 7109982 w 8387961"/>
              <a:gd name="connsiteY766" fmla="*/ 2716592 h 3980066"/>
              <a:gd name="connsiteX767" fmla="*/ 7115004 w 8387961"/>
              <a:gd name="connsiteY767" fmla="*/ 2721591 h 3980066"/>
              <a:gd name="connsiteX768" fmla="*/ 7121699 w 8387961"/>
              <a:gd name="connsiteY768" fmla="*/ 2711592 h 3980066"/>
              <a:gd name="connsiteX769" fmla="*/ 7131742 w 8387961"/>
              <a:gd name="connsiteY769" fmla="*/ 2706592 h 3980066"/>
              <a:gd name="connsiteX770" fmla="*/ 7153502 w 8387961"/>
              <a:gd name="connsiteY770" fmla="*/ 2711592 h 3980066"/>
              <a:gd name="connsiteX771" fmla="*/ 7161871 w 8387961"/>
              <a:gd name="connsiteY771" fmla="*/ 2706592 h 3980066"/>
              <a:gd name="connsiteX772" fmla="*/ 7168567 w 8387961"/>
              <a:gd name="connsiteY772" fmla="*/ 2694926 h 3980066"/>
              <a:gd name="connsiteX773" fmla="*/ 7155176 w 8387961"/>
              <a:gd name="connsiteY773" fmla="*/ 2686593 h 3980066"/>
              <a:gd name="connsiteX774" fmla="*/ 7145133 w 8387961"/>
              <a:gd name="connsiteY774" fmla="*/ 2681593 h 3980066"/>
              <a:gd name="connsiteX775" fmla="*/ 7153502 w 8387961"/>
              <a:gd name="connsiteY775" fmla="*/ 2684926 h 3980066"/>
              <a:gd name="connsiteX776" fmla="*/ 7155176 w 8387961"/>
              <a:gd name="connsiteY776" fmla="*/ 2681593 h 3980066"/>
              <a:gd name="connsiteX777" fmla="*/ 7163545 w 8387961"/>
              <a:gd name="connsiteY777" fmla="*/ 2683260 h 3980066"/>
              <a:gd name="connsiteX778" fmla="*/ 7175262 w 8387961"/>
              <a:gd name="connsiteY778" fmla="*/ 2684926 h 3980066"/>
              <a:gd name="connsiteX779" fmla="*/ 7193674 w 8387961"/>
              <a:gd name="connsiteY779" fmla="*/ 2696592 h 3980066"/>
              <a:gd name="connsiteX780" fmla="*/ 7205391 w 8387961"/>
              <a:gd name="connsiteY780" fmla="*/ 2704925 h 3980066"/>
              <a:gd name="connsiteX781" fmla="*/ 7223803 w 8387961"/>
              <a:gd name="connsiteY781" fmla="*/ 2709925 h 3980066"/>
              <a:gd name="connsiteX782" fmla="*/ 7248911 w 8387961"/>
              <a:gd name="connsiteY782" fmla="*/ 2703259 h 3980066"/>
              <a:gd name="connsiteX783" fmla="*/ 7243890 w 8387961"/>
              <a:gd name="connsiteY783" fmla="*/ 2709925 h 3980066"/>
              <a:gd name="connsiteX784" fmla="*/ 7252259 w 8387961"/>
              <a:gd name="connsiteY784" fmla="*/ 2709925 h 3980066"/>
              <a:gd name="connsiteX785" fmla="*/ 7253933 w 8387961"/>
              <a:gd name="connsiteY785" fmla="*/ 2716592 h 3980066"/>
              <a:gd name="connsiteX786" fmla="*/ 7263976 w 8387961"/>
              <a:gd name="connsiteY786" fmla="*/ 2703259 h 3980066"/>
              <a:gd name="connsiteX787" fmla="*/ 7275693 w 8387961"/>
              <a:gd name="connsiteY787" fmla="*/ 2713258 h 3980066"/>
              <a:gd name="connsiteX788" fmla="*/ 7263976 w 8387961"/>
              <a:gd name="connsiteY788" fmla="*/ 2731591 h 3980066"/>
              <a:gd name="connsiteX789" fmla="*/ 7258954 w 8387961"/>
              <a:gd name="connsiteY789" fmla="*/ 2741590 h 3980066"/>
              <a:gd name="connsiteX790" fmla="*/ 7253933 w 8387961"/>
              <a:gd name="connsiteY790" fmla="*/ 2736591 h 3980066"/>
              <a:gd name="connsiteX791" fmla="*/ 7245563 w 8387961"/>
              <a:gd name="connsiteY791" fmla="*/ 2754923 h 3980066"/>
              <a:gd name="connsiteX792" fmla="*/ 7228825 w 8387961"/>
              <a:gd name="connsiteY792" fmla="*/ 2784922 h 3980066"/>
              <a:gd name="connsiteX793" fmla="*/ 7243890 w 8387961"/>
              <a:gd name="connsiteY793" fmla="*/ 2801588 h 3980066"/>
              <a:gd name="connsiteX794" fmla="*/ 7258954 w 8387961"/>
              <a:gd name="connsiteY794" fmla="*/ 2819920 h 3980066"/>
              <a:gd name="connsiteX795" fmla="*/ 7285736 w 8387961"/>
              <a:gd name="connsiteY795" fmla="*/ 2836586 h 3980066"/>
              <a:gd name="connsiteX796" fmla="*/ 7312517 w 8387961"/>
              <a:gd name="connsiteY796" fmla="*/ 2854919 h 3980066"/>
              <a:gd name="connsiteX797" fmla="*/ 7330929 w 8387961"/>
              <a:gd name="connsiteY797" fmla="*/ 2871585 h 3980066"/>
              <a:gd name="connsiteX798" fmla="*/ 7351015 w 8387961"/>
              <a:gd name="connsiteY798" fmla="*/ 2866585 h 3980066"/>
              <a:gd name="connsiteX799" fmla="*/ 7369428 w 8387961"/>
              <a:gd name="connsiteY799" fmla="*/ 2833253 h 3980066"/>
              <a:gd name="connsiteX800" fmla="*/ 7389514 w 8387961"/>
              <a:gd name="connsiteY800" fmla="*/ 2799921 h 3980066"/>
              <a:gd name="connsiteX801" fmla="*/ 7391188 w 8387961"/>
              <a:gd name="connsiteY801" fmla="*/ 2774922 h 3980066"/>
              <a:gd name="connsiteX802" fmla="*/ 7392862 w 8387961"/>
              <a:gd name="connsiteY802" fmla="*/ 2749923 h 3980066"/>
              <a:gd name="connsiteX803" fmla="*/ 7396209 w 8387961"/>
              <a:gd name="connsiteY803" fmla="*/ 2749923 h 3980066"/>
              <a:gd name="connsiteX804" fmla="*/ 7399557 w 8387961"/>
              <a:gd name="connsiteY804" fmla="*/ 2736591 h 3980066"/>
              <a:gd name="connsiteX805" fmla="*/ 7406252 w 8387961"/>
              <a:gd name="connsiteY805" fmla="*/ 2724925 h 3980066"/>
              <a:gd name="connsiteX806" fmla="*/ 7406252 w 8387961"/>
              <a:gd name="connsiteY806" fmla="*/ 2721591 h 3980066"/>
              <a:gd name="connsiteX807" fmla="*/ 7402905 w 8387961"/>
              <a:gd name="connsiteY807" fmla="*/ 2719925 h 3980066"/>
              <a:gd name="connsiteX808" fmla="*/ 7409600 w 8387961"/>
              <a:gd name="connsiteY808" fmla="*/ 2703259 h 3980066"/>
              <a:gd name="connsiteX809" fmla="*/ 7414622 w 8387961"/>
              <a:gd name="connsiteY809" fmla="*/ 2691593 h 3980066"/>
              <a:gd name="connsiteX810" fmla="*/ 1946953 w 8387961"/>
              <a:gd name="connsiteY810" fmla="*/ 2662245 h 3980066"/>
              <a:gd name="connsiteX811" fmla="*/ 1947023 w 8387961"/>
              <a:gd name="connsiteY811" fmla="*/ 2663253 h 3980066"/>
              <a:gd name="connsiteX812" fmla="*/ 1950369 w 8387961"/>
              <a:gd name="connsiteY812" fmla="*/ 2686687 h 3980066"/>
              <a:gd name="connsiteX813" fmla="*/ 1970450 w 8387961"/>
              <a:gd name="connsiteY813" fmla="*/ 2710121 h 3980066"/>
              <a:gd name="connsiteX814" fmla="*/ 1990537 w 8387961"/>
              <a:gd name="connsiteY814" fmla="*/ 2716816 h 3980066"/>
              <a:gd name="connsiteX815" fmla="*/ 2012300 w 8387961"/>
              <a:gd name="connsiteY815" fmla="*/ 2726859 h 3980066"/>
              <a:gd name="connsiteX816" fmla="*/ 2042429 w 8387961"/>
              <a:gd name="connsiteY816" fmla="*/ 2746946 h 3980066"/>
              <a:gd name="connsiteX817" fmla="*/ 2072558 w 8387961"/>
              <a:gd name="connsiteY817" fmla="*/ 2753641 h 3980066"/>
              <a:gd name="connsiteX818" fmla="*/ 2080799 w 8387961"/>
              <a:gd name="connsiteY818" fmla="*/ 2765183 h 3980066"/>
              <a:gd name="connsiteX819" fmla="*/ 2080568 w 8387961"/>
              <a:gd name="connsiteY819" fmla="*/ 2763103 h 3980066"/>
              <a:gd name="connsiteX820" fmla="*/ 2072207 w 8387961"/>
              <a:gd name="connsiteY820" fmla="*/ 2751398 h 3980066"/>
              <a:gd name="connsiteX821" fmla="*/ 2042107 w 8387961"/>
              <a:gd name="connsiteY821" fmla="*/ 2744709 h 3980066"/>
              <a:gd name="connsiteX822" fmla="*/ 2012012 w 8387961"/>
              <a:gd name="connsiteY822" fmla="*/ 2724643 h 3980066"/>
              <a:gd name="connsiteX823" fmla="*/ 1990268 w 8387961"/>
              <a:gd name="connsiteY823" fmla="*/ 2714610 h 3980066"/>
              <a:gd name="connsiteX824" fmla="*/ 1970209 w 8387961"/>
              <a:gd name="connsiteY824" fmla="*/ 2707922 h 3980066"/>
              <a:gd name="connsiteX825" fmla="*/ 1950135 w 8387961"/>
              <a:gd name="connsiteY825" fmla="*/ 2684511 h 3980066"/>
              <a:gd name="connsiteX826" fmla="*/ 4557616 w 8387961"/>
              <a:gd name="connsiteY826" fmla="*/ 2654226 h 3980066"/>
              <a:gd name="connsiteX827" fmla="*/ 4554616 w 8387961"/>
              <a:gd name="connsiteY827" fmla="*/ 2659521 h 3980066"/>
              <a:gd name="connsiteX828" fmla="*/ 4557682 w 8387961"/>
              <a:gd name="connsiteY828" fmla="*/ 2654316 h 3980066"/>
              <a:gd name="connsiteX829" fmla="*/ 7933010 w 8387961"/>
              <a:gd name="connsiteY829" fmla="*/ 2648356 h 3980066"/>
              <a:gd name="connsiteX830" fmla="*/ 7952594 w 8387961"/>
              <a:gd name="connsiteY830" fmla="*/ 2661613 h 3980066"/>
              <a:gd name="connsiteX831" fmla="*/ 7952594 w 8387961"/>
              <a:gd name="connsiteY831" fmla="*/ 2664927 h 3980066"/>
              <a:gd name="connsiteX832" fmla="*/ 7934516 w 8387961"/>
              <a:gd name="connsiteY832" fmla="*/ 2653327 h 3980066"/>
              <a:gd name="connsiteX833" fmla="*/ 7658835 w 8387961"/>
              <a:gd name="connsiteY833" fmla="*/ 2634798 h 3980066"/>
              <a:gd name="connsiteX834" fmla="*/ 7667874 w 8387961"/>
              <a:gd name="connsiteY834" fmla="*/ 2640222 h 3980066"/>
              <a:gd name="connsiteX835" fmla="*/ 7663355 w 8387961"/>
              <a:gd name="connsiteY835" fmla="*/ 2643837 h 3980066"/>
              <a:gd name="connsiteX836" fmla="*/ 1802979 w 8387961"/>
              <a:gd name="connsiteY836" fmla="*/ 2624313 h 3980066"/>
              <a:gd name="connsiteX837" fmla="*/ 1800371 w 8387961"/>
              <a:gd name="connsiteY837" fmla="*/ 2626692 h 3980066"/>
              <a:gd name="connsiteX838" fmla="*/ 1801923 w 8387961"/>
              <a:gd name="connsiteY838" fmla="*/ 2650065 h 3980066"/>
              <a:gd name="connsiteX839" fmla="*/ 1803595 w 8387961"/>
              <a:gd name="connsiteY839" fmla="*/ 2671791 h 3980066"/>
              <a:gd name="connsiteX840" fmla="*/ 1832037 w 8387961"/>
              <a:gd name="connsiteY840" fmla="*/ 2670120 h 3980066"/>
              <a:gd name="connsiteX841" fmla="*/ 1843757 w 8387961"/>
              <a:gd name="connsiteY841" fmla="*/ 2691847 h 3980066"/>
              <a:gd name="connsiteX842" fmla="*/ 1858812 w 8387961"/>
              <a:gd name="connsiteY842" fmla="*/ 2715245 h 3980066"/>
              <a:gd name="connsiteX843" fmla="*/ 1853794 w 8387961"/>
              <a:gd name="connsiteY843" fmla="*/ 2723602 h 3980066"/>
              <a:gd name="connsiteX844" fmla="*/ 1853794 w 8387961"/>
              <a:gd name="connsiteY844" fmla="*/ 2760370 h 3980066"/>
              <a:gd name="connsiteX845" fmla="*/ 1848775 w 8387961"/>
              <a:gd name="connsiteY845" fmla="*/ 2775412 h 3980066"/>
              <a:gd name="connsiteX846" fmla="*/ 1848775 w 8387961"/>
              <a:gd name="connsiteY846" fmla="*/ 2800482 h 3980066"/>
              <a:gd name="connsiteX847" fmla="*/ 1852121 w 8387961"/>
              <a:gd name="connsiteY847" fmla="*/ 2825551 h 3980066"/>
              <a:gd name="connsiteX848" fmla="*/ 1854873 w 8387961"/>
              <a:gd name="connsiteY848" fmla="*/ 2826652 h 3980066"/>
              <a:gd name="connsiteX849" fmla="*/ 1851608 w 8387961"/>
              <a:gd name="connsiteY849" fmla="*/ 2802182 h 3980066"/>
              <a:gd name="connsiteX850" fmla="*/ 1851608 w 8387961"/>
              <a:gd name="connsiteY850" fmla="*/ 2777075 h 3980066"/>
              <a:gd name="connsiteX851" fmla="*/ 1856636 w 8387961"/>
              <a:gd name="connsiteY851" fmla="*/ 2762010 h 3980066"/>
              <a:gd name="connsiteX852" fmla="*/ 1856636 w 8387961"/>
              <a:gd name="connsiteY852" fmla="*/ 2725186 h 3980066"/>
              <a:gd name="connsiteX853" fmla="*/ 1861655 w 8387961"/>
              <a:gd name="connsiteY853" fmla="*/ 2716816 h 3980066"/>
              <a:gd name="connsiteX854" fmla="*/ 1846586 w 8387961"/>
              <a:gd name="connsiteY854" fmla="*/ 2693383 h 3980066"/>
              <a:gd name="connsiteX855" fmla="*/ 1834871 w 8387961"/>
              <a:gd name="connsiteY855" fmla="*/ 2671623 h 3980066"/>
              <a:gd name="connsiteX856" fmla="*/ 1866673 w 8387961"/>
              <a:gd name="connsiteY856" fmla="*/ 2671623 h 3980066"/>
              <a:gd name="connsiteX857" fmla="*/ 1880063 w 8387961"/>
              <a:gd name="connsiteY857" fmla="*/ 2663253 h 3980066"/>
              <a:gd name="connsiteX858" fmla="*/ 1901823 w 8387961"/>
              <a:gd name="connsiteY858" fmla="*/ 2649863 h 3980066"/>
              <a:gd name="connsiteX859" fmla="*/ 1923585 w 8387961"/>
              <a:gd name="connsiteY859" fmla="*/ 2634798 h 3980066"/>
              <a:gd name="connsiteX860" fmla="*/ 1945251 w 8387961"/>
              <a:gd name="connsiteY860" fmla="*/ 2636465 h 3980066"/>
              <a:gd name="connsiteX861" fmla="*/ 1945118 w 8387961"/>
              <a:gd name="connsiteY861" fmla="*/ 2634346 h 3980066"/>
              <a:gd name="connsiteX862" fmla="*/ 1923388 w 8387961"/>
              <a:gd name="connsiteY862" fmla="*/ 2632674 h 3980066"/>
              <a:gd name="connsiteX863" fmla="*/ 1901641 w 8387961"/>
              <a:gd name="connsiteY863" fmla="*/ 2647723 h 3980066"/>
              <a:gd name="connsiteX864" fmla="*/ 1879901 w 8387961"/>
              <a:gd name="connsiteY864" fmla="*/ 2661101 h 3980066"/>
              <a:gd name="connsiteX865" fmla="*/ 1866530 w 8387961"/>
              <a:gd name="connsiteY865" fmla="*/ 2669462 h 3980066"/>
              <a:gd name="connsiteX866" fmla="*/ 1834752 w 8387961"/>
              <a:gd name="connsiteY866" fmla="*/ 2669462 h 3980066"/>
              <a:gd name="connsiteX867" fmla="*/ 1806325 w 8387961"/>
              <a:gd name="connsiteY867" fmla="*/ 2671134 h 3980066"/>
              <a:gd name="connsiteX868" fmla="*/ 1804652 w 8387961"/>
              <a:gd name="connsiteY868" fmla="*/ 2649396 h 3980066"/>
              <a:gd name="connsiteX869" fmla="*/ 6815218 w 8387961"/>
              <a:gd name="connsiteY869" fmla="*/ 2624252 h 3980066"/>
              <a:gd name="connsiteX870" fmla="*/ 6843572 w 8387961"/>
              <a:gd name="connsiteY870" fmla="*/ 2624252 h 3980066"/>
              <a:gd name="connsiteX871" fmla="*/ 6861918 w 8387961"/>
              <a:gd name="connsiteY871" fmla="*/ 2643535 h 3980066"/>
              <a:gd name="connsiteX872" fmla="*/ 6843572 w 8387961"/>
              <a:gd name="connsiteY872" fmla="*/ 2648355 h 3980066"/>
              <a:gd name="connsiteX873" fmla="*/ 6821889 w 8387961"/>
              <a:gd name="connsiteY873" fmla="*/ 2633893 h 3980066"/>
              <a:gd name="connsiteX874" fmla="*/ 4540466 w 8387961"/>
              <a:gd name="connsiteY874" fmla="*/ 2623407 h 3980066"/>
              <a:gd name="connsiteX875" fmla="*/ 4540773 w 8387961"/>
              <a:gd name="connsiteY875" fmla="*/ 2624646 h 3980066"/>
              <a:gd name="connsiteX876" fmla="*/ 4564569 w 8387961"/>
              <a:gd name="connsiteY876" fmla="*/ 2629263 h 3980066"/>
              <a:gd name="connsiteX877" fmla="*/ 4574899 w 8387961"/>
              <a:gd name="connsiteY877" fmla="*/ 2634273 h 3980066"/>
              <a:gd name="connsiteX878" fmla="*/ 4580282 w 8387961"/>
              <a:gd name="connsiteY878" fmla="*/ 2653072 h 3980066"/>
              <a:gd name="connsiteX879" fmla="*/ 4574771 w 8387961"/>
              <a:gd name="connsiteY879" fmla="*/ 2633276 h 3980066"/>
              <a:gd name="connsiteX880" fmla="*/ 4564675 w 8387961"/>
              <a:gd name="connsiteY880" fmla="*/ 2628238 h 3980066"/>
              <a:gd name="connsiteX881" fmla="*/ 4896994 w 8387961"/>
              <a:gd name="connsiteY881" fmla="*/ 2621240 h 3980066"/>
              <a:gd name="connsiteX882" fmla="*/ 4900509 w 8387961"/>
              <a:gd name="connsiteY882" fmla="*/ 2621240 h 3980066"/>
              <a:gd name="connsiteX883" fmla="*/ 4889964 w 8387961"/>
              <a:gd name="connsiteY883" fmla="*/ 2624253 h 3980066"/>
              <a:gd name="connsiteX884" fmla="*/ 7894345 w 8387961"/>
              <a:gd name="connsiteY884" fmla="*/ 2618227 h 3980066"/>
              <a:gd name="connsiteX885" fmla="*/ 7919452 w 8387961"/>
              <a:gd name="connsiteY885" fmla="*/ 2634250 h 3980066"/>
              <a:gd name="connsiteX886" fmla="*/ 7917778 w 8387961"/>
              <a:gd name="connsiteY886" fmla="*/ 2637811 h 3980066"/>
              <a:gd name="connsiteX887" fmla="*/ 7889323 w 8387961"/>
              <a:gd name="connsiteY887" fmla="*/ 2627129 h 3980066"/>
              <a:gd name="connsiteX888" fmla="*/ 4432082 w 8387961"/>
              <a:gd name="connsiteY888" fmla="*/ 2599221 h 3980066"/>
              <a:gd name="connsiteX889" fmla="*/ 4431882 w 8387961"/>
              <a:gd name="connsiteY889" fmla="*/ 2599275 h 3980066"/>
              <a:gd name="connsiteX890" fmla="*/ 4418601 w 8387961"/>
              <a:gd name="connsiteY890" fmla="*/ 2621015 h 3980066"/>
              <a:gd name="connsiteX891" fmla="*/ 4423581 w 8387961"/>
              <a:gd name="connsiteY891" fmla="*/ 2646101 h 3980066"/>
              <a:gd name="connsiteX892" fmla="*/ 4421921 w 8387961"/>
              <a:gd name="connsiteY892" fmla="*/ 2672858 h 3980066"/>
              <a:gd name="connsiteX893" fmla="*/ 4418601 w 8387961"/>
              <a:gd name="connsiteY893" fmla="*/ 2699616 h 3980066"/>
              <a:gd name="connsiteX894" fmla="*/ 4443502 w 8387961"/>
              <a:gd name="connsiteY894" fmla="*/ 2716339 h 3980066"/>
              <a:gd name="connsiteX895" fmla="*/ 4444852 w 8387961"/>
              <a:gd name="connsiteY895" fmla="*/ 2714708 h 3980066"/>
              <a:gd name="connsiteX896" fmla="*/ 4420062 w 8387961"/>
              <a:gd name="connsiteY896" fmla="*/ 2698035 h 3980066"/>
              <a:gd name="connsiteX897" fmla="*/ 4423399 w 8387961"/>
              <a:gd name="connsiteY897" fmla="*/ 2671104 h 3980066"/>
              <a:gd name="connsiteX898" fmla="*/ 4425067 w 8387961"/>
              <a:gd name="connsiteY898" fmla="*/ 2644173 h 3980066"/>
              <a:gd name="connsiteX899" fmla="*/ 4420062 w 8387961"/>
              <a:gd name="connsiteY899" fmla="*/ 2618925 h 3980066"/>
              <a:gd name="connsiteX900" fmla="*/ 7035161 w 8387961"/>
              <a:gd name="connsiteY900" fmla="*/ 2594123 h 3980066"/>
              <a:gd name="connsiteX901" fmla="*/ 7002562 w 8387961"/>
              <a:gd name="connsiteY901" fmla="*/ 2613750 h 3980066"/>
              <a:gd name="connsiteX902" fmla="*/ 6971594 w 8387961"/>
              <a:gd name="connsiteY902" fmla="*/ 2633377 h 3980066"/>
              <a:gd name="connsiteX903" fmla="*/ 6937365 w 8387961"/>
              <a:gd name="connsiteY903" fmla="*/ 2651368 h 3980066"/>
              <a:gd name="connsiteX904" fmla="*/ 6935735 w 8387961"/>
              <a:gd name="connsiteY904" fmla="*/ 2644826 h 3980066"/>
              <a:gd name="connsiteX905" fmla="*/ 6937365 w 8387961"/>
              <a:gd name="connsiteY905" fmla="*/ 2643190 h 3980066"/>
              <a:gd name="connsiteX906" fmla="*/ 6950404 w 8387961"/>
              <a:gd name="connsiteY906" fmla="*/ 2621928 h 3980066"/>
              <a:gd name="connsiteX907" fmla="*/ 6973223 w 8387961"/>
              <a:gd name="connsiteY907" fmla="*/ 2608843 h 3980066"/>
              <a:gd name="connsiteX908" fmla="*/ 6999302 w 8387961"/>
              <a:gd name="connsiteY908" fmla="*/ 2595759 h 3980066"/>
              <a:gd name="connsiteX909" fmla="*/ 7922465 w 8387961"/>
              <a:gd name="connsiteY909" fmla="*/ 2588097 h 3980066"/>
              <a:gd name="connsiteX910" fmla="*/ 7933010 w 8387961"/>
              <a:gd name="connsiteY910" fmla="*/ 2627265 h 3980066"/>
              <a:gd name="connsiteX911" fmla="*/ 7919452 w 8387961"/>
              <a:gd name="connsiteY911" fmla="*/ 2596612 h 3980066"/>
              <a:gd name="connsiteX912" fmla="*/ 6920050 w 8387961"/>
              <a:gd name="connsiteY912" fmla="*/ 2588097 h 3980066"/>
              <a:gd name="connsiteX913" fmla="*/ 6925190 w 8387961"/>
              <a:gd name="connsiteY913" fmla="*/ 2588097 h 3980066"/>
              <a:gd name="connsiteX914" fmla="*/ 6925190 w 8387961"/>
              <a:gd name="connsiteY914" fmla="*/ 2589754 h 3980066"/>
              <a:gd name="connsiteX915" fmla="*/ 6902918 w 8387961"/>
              <a:gd name="connsiteY915" fmla="*/ 2603011 h 3980066"/>
              <a:gd name="connsiteX916" fmla="*/ 6875506 w 8387961"/>
              <a:gd name="connsiteY916" fmla="*/ 2604668 h 3980066"/>
              <a:gd name="connsiteX917" fmla="*/ 6849808 w 8387961"/>
              <a:gd name="connsiteY917" fmla="*/ 2604668 h 3980066"/>
              <a:gd name="connsiteX918" fmla="*/ 6837815 w 8387961"/>
              <a:gd name="connsiteY918" fmla="*/ 2601354 h 3980066"/>
              <a:gd name="connsiteX919" fmla="*/ 6851521 w 8387961"/>
              <a:gd name="connsiteY919" fmla="*/ 2589754 h 3980066"/>
              <a:gd name="connsiteX920" fmla="*/ 6873793 w 8387961"/>
              <a:gd name="connsiteY920" fmla="*/ 2591411 h 3980066"/>
              <a:gd name="connsiteX921" fmla="*/ 6894352 w 8387961"/>
              <a:gd name="connsiteY921" fmla="*/ 2594726 h 3980066"/>
              <a:gd name="connsiteX922" fmla="*/ 6911484 w 8387961"/>
              <a:gd name="connsiteY922" fmla="*/ 2594726 h 3980066"/>
              <a:gd name="connsiteX923" fmla="*/ 6751445 w 8387961"/>
              <a:gd name="connsiteY923" fmla="*/ 2588097 h 3980066"/>
              <a:gd name="connsiteX924" fmla="*/ 6757973 w 8387961"/>
              <a:gd name="connsiteY924" fmla="*/ 2592993 h 3980066"/>
              <a:gd name="connsiteX925" fmla="*/ 6748181 w 8387961"/>
              <a:gd name="connsiteY925" fmla="*/ 2607681 h 3980066"/>
              <a:gd name="connsiteX926" fmla="*/ 6738389 w 8387961"/>
              <a:gd name="connsiteY926" fmla="*/ 2602785 h 3980066"/>
              <a:gd name="connsiteX927" fmla="*/ 6784613 w 8387961"/>
              <a:gd name="connsiteY927" fmla="*/ 2583578 h 3980066"/>
              <a:gd name="connsiteX928" fmla="*/ 6809589 w 8387961"/>
              <a:gd name="connsiteY928" fmla="*/ 2593148 h 3980066"/>
              <a:gd name="connsiteX929" fmla="*/ 6817914 w 8387961"/>
              <a:gd name="connsiteY929" fmla="*/ 2591553 h 3980066"/>
              <a:gd name="connsiteX930" fmla="*/ 6821244 w 8387961"/>
              <a:gd name="connsiteY930" fmla="*/ 2599529 h 3980066"/>
              <a:gd name="connsiteX931" fmla="*/ 6809589 w 8387961"/>
              <a:gd name="connsiteY931" fmla="*/ 2602719 h 3980066"/>
              <a:gd name="connsiteX932" fmla="*/ 6811254 w 8387961"/>
              <a:gd name="connsiteY932" fmla="*/ 2604314 h 3980066"/>
              <a:gd name="connsiteX933" fmla="*/ 6801264 w 8387961"/>
              <a:gd name="connsiteY933" fmla="*/ 2602719 h 3980066"/>
              <a:gd name="connsiteX934" fmla="*/ 6779618 w 8387961"/>
              <a:gd name="connsiteY934" fmla="*/ 2607504 h 3980066"/>
              <a:gd name="connsiteX935" fmla="*/ 6757973 w 8387961"/>
              <a:gd name="connsiteY935" fmla="*/ 2610694 h 3980066"/>
              <a:gd name="connsiteX936" fmla="*/ 6762968 w 8387961"/>
              <a:gd name="connsiteY936" fmla="*/ 2594744 h 3980066"/>
              <a:gd name="connsiteX937" fmla="*/ 6782948 w 8387961"/>
              <a:gd name="connsiteY937" fmla="*/ 2597934 h 3980066"/>
              <a:gd name="connsiteX938" fmla="*/ 6797934 w 8387961"/>
              <a:gd name="connsiteY938" fmla="*/ 2599529 h 3980066"/>
              <a:gd name="connsiteX939" fmla="*/ 6700727 w 8387961"/>
              <a:gd name="connsiteY939" fmla="*/ 2583578 h 3980066"/>
              <a:gd name="connsiteX940" fmla="*/ 6727508 w 8387961"/>
              <a:gd name="connsiteY940" fmla="*/ 2587194 h 3980066"/>
              <a:gd name="connsiteX941" fmla="*/ 6730856 w 8387961"/>
              <a:gd name="connsiteY941" fmla="*/ 2592617 h 3980066"/>
              <a:gd name="connsiteX942" fmla="*/ 6714118 w 8387961"/>
              <a:gd name="connsiteY942" fmla="*/ 2601656 h 3980066"/>
              <a:gd name="connsiteX943" fmla="*/ 7838857 w 8387961"/>
              <a:gd name="connsiteY943" fmla="*/ 2580565 h 3980066"/>
              <a:gd name="connsiteX944" fmla="*/ 7845636 w 8387961"/>
              <a:gd name="connsiteY944" fmla="*/ 2597136 h 3980066"/>
              <a:gd name="connsiteX945" fmla="*/ 7837162 w 8387961"/>
              <a:gd name="connsiteY945" fmla="*/ 2587194 h 3980066"/>
              <a:gd name="connsiteX946" fmla="*/ 7832078 w 8387961"/>
              <a:gd name="connsiteY946" fmla="*/ 2587194 h 3980066"/>
              <a:gd name="connsiteX947" fmla="*/ 7869739 w 8387961"/>
              <a:gd name="connsiteY947" fmla="*/ 2567007 h 3980066"/>
              <a:gd name="connsiteX948" fmla="*/ 7885596 w 8387961"/>
              <a:gd name="connsiteY948" fmla="*/ 2582072 h 3980066"/>
              <a:gd name="connsiteX949" fmla="*/ 7899868 w 8387961"/>
              <a:gd name="connsiteY949" fmla="*/ 2597136 h 3980066"/>
              <a:gd name="connsiteX950" fmla="*/ 7896697 w 8387961"/>
              <a:gd name="connsiteY950" fmla="*/ 2597136 h 3980066"/>
              <a:gd name="connsiteX951" fmla="*/ 7884011 w 8387961"/>
              <a:gd name="connsiteY951" fmla="*/ 2582072 h 3980066"/>
              <a:gd name="connsiteX952" fmla="*/ 4247325 w 8387961"/>
              <a:gd name="connsiteY952" fmla="*/ 2565786 h 3980066"/>
              <a:gd name="connsiteX953" fmla="*/ 4248915 w 8387961"/>
              <a:gd name="connsiteY953" fmla="*/ 2598934 h 3980066"/>
              <a:gd name="connsiteX954" fmla="*/ 4248915 w 8387961"/>
              <a:gd name="connsiteY954" fmla="*/ 2632257 h 3980066"/>
              <a:gd name="connsiteX955" fmla="*/ 4249273 w 8387961"/>
              <a:gd name="connsiteY955" fmla="*/ 2633535 h 3980066"/>
              <a:gd name="connsiteX956" fmla="*/ 4249273 w 8387961"/>
              <a:gd name="connsiteY956" fmla="*/ 2600947 h 3980066"/>
              <a:gd name="connsiteX957" fmla="*/ 4247613 w 8387961"/>
              <a:gd name="connsiteY957" fmla="*/ 2565828 h 3980066"/>
              <a:gd name="connsiteX958" fmla="*/ 4211995 w 8387961"/>
              <a:gd name="connsiteY958" fmla="*/ 2554071 h 3980066"/>
              <a:gd name="connsiteX959" fmla="*/ 4211995 w 8387961"/>
              <a:gd name="connsiteY959" fmla="*/ 2558947 h 3980066"/>
              <a:gd name="connsiteX960" fmla="*/ 4212751 w 8387961"/>
              <a:gd name="connsiteY960" fmla="*/ 2559055 h 3980066"/>
              <a:gd name="connsiteX961" fmla="*/ 4212751 w 8387961"/>
              <a:gd name="connsiteY961" fmla="*/ 2554121 h 3980066"/>
              <a:gd name="connsiteX962" fmla="*/ 6654027 w 8387961"/>
              <a:gd name="connsiteY962" fmla="*/ 2550436 h 3980066"/>
              <a:gd name="connsiteX963" fmla="*/ 6691688 w 8387961"/>
              <a:gd name="connsiteY963" fmla="*/ 2550436 h 3980066"/>
              <a:gd name="connsiteX964" fmla="*/ 6664298 w 8387961"/>
              <a:gd name="connsiteY964" fmla="*/ 2553449 h 3980066"/>
              <a:gd name="connsiteX965" fmla="*/ 7815507 w 8387961"/>
              <a:gd name="connsiteY965" fmla="*/ 2541397 h 3980066"/>
              <a:gd name="connsiteX966" fmla="*/ 7839610 w 8387961"/>
              <a:gd name="connsiteY966" fmla="*/ 2563994 h 3980066"/>
              <a:gd name="connsiteX967" fmla="*/ 7824115 w 8387961"/>
              <a:gd name="connsiteY967" fmla="*/ 2558779 h 3980066"/>
              <a:gd name="connsiteX968" fmla="*/ 7220456 w 8387961"/>
              <a:gd name="connsiteY968" fmla="*/ 2527839 h 3980066"/>
              <a:gd name="connsiteX969" fmla="*/ 7229495 w 8387961"/>
              <a:gd name="connsiteY969" fmla="*/ 2538521 h 3980066"/>
              <a:gd name="connsiteX970" fmla="*/ 7221963 w 8387961"/>
              <a:gd name="connsiteY970" fmla="*/ 2547423 h 3980066"/>
              <a:gd name="connsiteX971" fmla="*/ 4108524 w 8387961"/>
              <a:gd name="connsiteY971" fmla="*/ 2522246 h 3980066"/>
              <a:gd name="connsiteX972" fmla="*/ 4118017 w 8387961"/>
              <a:gd name="connsiteY972" fmla="*/ 2548951 h 3980066"/>
              <a:gd name="connsiteX973" fmla="*/ 4129764 w 8387961"/>
              <a:gd name="connsiteY973" fmla="*/ 2577275 h 3980066"/>
              <a:gd name="connsiteX974" fmla="*/ 4130724 w 8387961"/>
              <a:gd name="connsiteY974" fmla="*/ 2577535 h 3980066"/>
              <a:gd name="connsiteX975" fmla="*/ 4119787 w 8387961"/>
              <a:gd name="connsiteY975" fmla="*/ 2550777 h 3980066"/>
              <a:gd name="connsiteX976" fmla="*/ 4109826 w 8387961"/>
              <a:gd name="connsiteY976" fmla="*/ 2522347 h 3980066"/>
              <a:gd name="connsiteX977" fmla="*/ 6478561 w 8387961"/>
              <a:gd name="connsiteY977" fmla="*/ 2520307 h 3980066"/>
              <a:gd name="connsiteX978" fmla="*/ 6512223 w 8387961"/>
              <a:gd name="connsiteY978" fmla="*/ 2520307 h 3980066"/>
              <a:gd name="connsiteX979" fmla="*/ 6542518 w 8387961"/>
              <a:gd name="connsiteY979" fmla="*/ 2534081 h 3980066"/>
              <a:gd name="connsiteX980" fmla="*/ 6552617 w 8387961"/>
              <a:gd name="connsiteY980" fmla="*/ 2547854 h 3980066"/>
              <a:gd name="connsiteX981" fmla="*/ 6576180 w 8387961"/>
              <a:gd name="connsiteY981" fmla="*/ 2547854 h 3980066"/>
              <a:gd name="connsiteX982" fmla="*/ 6596377 w 8387961"/>
              <a:gd name="connsiteY982" fmla="*/ 2547854 h 3980066"/>
              <a:gd name="connsiteX983" fmla="*/ 6608158 w 8387961"/>
              <a:gd name="connsiteY983" fmla="*/ 2532359 h 3980066"/>
              <a:gd name="connsiteX984" fmla="*/ 6619939 w 8387961"/>
              <a:gd name="connsiteY984" fmla="*/ 2540967 h 3980066"/>
              <a:gd name="connsiteX985" fmla="*/ 6651918 w 8387961"/>
              <a:gd name="connsiteY985" fmla="*/ 2553019 h 3980066"/>
              <a:gd name="connsiteX986" fmla="*/ 6658650 w 8387961"/>
              <a:gd name="connsiteY986" fmla="*/ 2570236 h 3980066"/>
              <a:gd name="connsiteX987" fmla="*/ 6678847 w 8387961"/>
              <a:gd name="connsiteY987" fmla="*/ 2573679 h 3980066"/>
              <a:gd name="connsiteX988" fmla="*/ 6699044 w 8387961"/>
              <a:gd name="connsiteY988" fmla="*/ 2575401 h 3980066"/>
              <a:gd name="connsiteX989" fmla="*/ 6697361 w 8387961"/>
              <a:gd name="connsiteY989" fmla="*/ 2601226 h 3980066"/>
              <a:gd name="connsiteX990" fmla="*/ 6700727 w 8387961"/>
              <a:gd name="connsiteY990" fmla="*/ 2604669 h 3980066"/>
              <a:gd name="connsiteX991" fmla="*/ 6678847 w 8387961"/>
              <a:gd name="connsiteY991" fmla="*/ 2599504 h 3980066"/>
              <a:gd name="connsiteX992" fmla="*/ 6656967 w 8387961"/>
              <a:gd name="connsiteY992" fmla="*/ 2592617 h 3980066"/>
              <a:gd name="connsiteX993" fmla="*/ 6623306 w 8387961"/>
              <a:gd name="connsiteY993" fmla="*/ 2589174 h 3980066"/>
              <a:gd name="connsiteX994" fmla="*/ 6589644 w 8387961"/>
              <a:gd name="connsiteY994" fmla="*/ 2584009 h 3980066"/>
              <a:gd name="connsiteX995" fmla="*/ 6562715 w 8387961"/>
              <a:gd name="connsiteY995" fmla="*/ 2578844 h 3980066"/>
              <a:gd name="connsiteX996" fmla="*/ 6539152 w 8387961"/>
              <a:gd name="connsiteY996" fmla="*/ 2571957 h 3980066"/>
              <a:gd name="connsiteX997" fmla="*/ 6510540 w 8387961"/>
              <a:gd name="connsiteY997" fmla="*/ 2565071 h 3980066"/>
              <a:gd name="connsiteX998" fmla="*/ 6485294 w 8387961"/>
              <a:gd name="connsiteY998" fmla="*/ 2558184 h 3980066"/>
              <a:gd name="connsiteX999" fmla="*/ 6485294 w 8387961"/>
              <a:gd name="connsiteY999" fmla="*/ 2551297 h 3980066"/>
              <a:gd name="connsiteX1000" fmla="*/ 6456681 w 8387961"/>
              <a:gd name="connsiteY1000" fmla="*/ 2542689 h 3980066"/>
              <a:gd name="connsiteX1001" fmla="*/ 6465097 w 8387961"/>
              <a:gd name="connsiteY1001" fmla="*/ 2539246 h 3980066"/>
              <a:gd name="connsiteX1002" fmla="*/ 4713206 w 8387961"/>
              <a:gd name="connsiteY1002" fmla="*/ 2514281 h 3980066"/>
              <a:gd name="connsiteX1003" fmla="*/ 4716721 w 8387961"/>
              <a:gd name="connsiteY1003" fmla="*/ 2533865 h 3980066"/>
              <a:gd name="connsiteX1004" fmla="*/ 4706176 w 8387961"/>
              <a:gd name="connsiteY1004" fmla="*/ 2520809 h 3980066"/>
              <a:gd name="connsiteX1005" fmla="*/ 7240039 w 8387961"/>
              <a:gd name="connsiteY1005" fmla="*/ 2506749 h 3980066"/>
              <a:gd name="connsiteX1006" fmla="*/ 7240039 w 8387961"/>
              <a:gd name="connsiteY1006" fmla="*/ 2522972 h 3980066"/>
              <a:gd name="connsiteX1007" fmla="*/ 7229494 w 8387961"/>
              <a:gd name="connsiteY1007" fmla="*/ 2527839 h 3980066"/>
              <a:gd name="connsiteX1008" fmla="*/ 7229494 w 8387961"/>
              <a:gd name="connsiteY1008" fmla="*/ 2509994 h 3980066"/>
              <a:gd name="connsiteX1009" fmla="*/ 7768806 w 8387961"/>
              <a:gd name="connsiteY1009" fmla="*/ 2503736 h 3980066"/>
              <a:gd name="connsiteX1010" fmla="*/ 7785544 w 8387961"/>
              <a:gd name="connsiteY1010" fmla="*/ 2523153 h 3980066"/>
              <a:gd name="connsiteX1011" fmla="*/ 7798935 w 8387961"/>
              <a:gd name="connsiteY1011" fmla="*/ 2542569 h 3980066"/>
              <a:gd name="connsiteX1012" fmla="*/ 7792240 w 8387961"/>
              <a:gd name="connsiteY1012" fmla="*/ 2547423 h 3980066"/>
              <a:gd name="connsiteX1013" fmla="*/ 7775501 w 8387961"/>
              <a:gd name="connsiteY1013" fmla="*/ 2528007 h 3980066"/>
              <a:gd name="connsiteX1014" fmla="*/ 6925189 w 8387961"/>
              <a:gd name="connsiteY1014" fmla="*/ 2481139 h 3980066"/>
              <a:gd name="connsiteX1015" fmla="*/ 6925189 w 8387961"/>
              <a:gd name="connsiteY1015" fmla="*/ 2489299 h 3980066"/>
              <a:gd name="connsiteX1016" fmla="*/ 6914644 w 8387961"/>
              <a:gd name="connsiteY1016" fmla="*/ 2500723 h 3980066"/>
              <a:gd name="connsiteX1017" fmla="*/ 6919917 w 8387961"/>
              <a:gd name="connsiteY1017" fmla="*/ 2482771 h 3980066"/>
              <a:gd name="connsiteX1018" fmla="*/ 6932053 w 8387961"/>
              <a:gd name="connsiteY1018" fmla="*/ 2473606 h 3980066"/>
              <a:gd name="connsiteX1019" fmla="*/ 6932053 w 8387961"/>
              <a:gd name="connsiteY1019" fmla="*/ 2482165 h 3980066"/>
              <a:gd name="connsiteX1020" fmla="*/ 6932053 w 8387961"/>
              <a:gd name="connsiteY1020" fmla="*/ 2497572 h 3980066"/>
              <a:gd name="connsiteX1021" fmla="*/ 6935735 w 8387961"/>
              <a:gd name="connsiteY1021" fmla="*/ 2499284 h 3980066"/>
              <a:gd name="connsiteX1022" fmla="*/ 6919164 w 8387961"/>
              <a:gd name="connsiteY1022" fmla="*/ 2511267 h 3980066"/>
              <a:gd name="connsiteX1023" fmla="*/ 1784026 w 8387961"/>
              <a:gd name="connsiteY1023" fmla="*/ 2472404 h 3980066"/>
              <a:gd name="connsiteX1024" fmla="*/ 1781846 w 8387961"/>
              <a:gd name="connsiteY1024" fmla="*/ 2472907 h 3980066"/>
              <a:gd name="connsiteX1025" fmla="*/ 1760097 w 8387961"/>
              <a:gd name="connsiteY1025" fmla="*/ 2482934 h 3980066"/>
              <a:gd name="connsiteX1026" fmla="*/ 1740023 w 8387961"/>
              <a:gd name="connsiteY1026" fmla="*/ 2492962 h 3980066"/>
              <a:gd name="connsiteX1027" fmla="*/ 1731659 w 8387961"/>
              <a:gd name="connsiteY1027" fmla="*/ 2514689 h 3980066"/>
              <a:gd name="connsiteX1028" fmla="*/ 1726640 w 8387961"/>
              <a:gd name="connsiteY1028" fmla="*/ 2539759 h 3980066"/>
              <a:gd name="connsiteX1029" fmla="*/ 1711585 w 8387961"/>
              <a:gd name="connsiteY1029" fmla="*/ 2563157 h 3980066"/>
              <a:gd name="connsiteX1030" fmla="*/ 1723295 w 8387961"/>
              <a:gd name="connsiteY1030" fmla="*/ 2584884 h 3980066"/>
              <a:gd name="connsiteX1031" fmla="*/ 1736678 w 8387961"/>
              <a:gd name="connsiteY1031" fmla="*/ 2608282 h 3980066"/>
              <a:gd name="connsiteX1032" fmla="*/ 1733332 w 8387961"/>
              <a:gd name="connsiteY1032" fmla="*/ 2621652 h 3980066"/>
              <a:gd name="connsiteX1033" fmla="*/ 1746715 w 8387961"/>
              <a:gd name="connsiteY1033" fmla="*/ 2623324 h 3980066"/>
              <a:gd name="connsiteX1034" fmla="*/ 1760097 w 8387961"/>
              <a:gd name="connsiteY1034" fmla="*/ 2635023 h 3980066"/>
              <a:gd name="connsiteX1035" fmla="*/ 1781846 w 8387961"/>
              <a:gd name="connsiteY1035" fmla="*/ 2641708 h 3980066"/>
              <a:gd name="connsiteX1036" fmla="*/ 1783094 w 8387961"/>
              <a:gd name="connsiteY1036" fmla="*/ 2640575 h 3980066"/>
              <a:gd name="connsiteX1037" fmla="*/ 1762849 w 8387961"/>
              <a:gd name="connsiteY1037" fmla="*/ 2634346 h 3980066"/>
              <a:gd name="connsiteX1038" fmla="*/ 1749469 w 8387961"/>
              <a:gd name="connsiteY1038" fmla="*/ 2622641 h 3980066"/>
              <a:gd name="connsiteX1039" fmla="*/ 1736091 w 8387961"/>
              <a:gd name="connsiteY1039" fmla="*/ 2620969 h 3980066"/>
              <a:gd name="connsiteX1040" fmla="*/ 1739435 w 8387961"/>
              <a:gd name="connsiteY1040" fmla="*/ 2607591 h 3980066"/>
              <a:gd name="connsiteX1041" fmla="*/ 1726065 w 8387961"/>
              <a:gd name="connsiteY1041" fmla="*/ 2584181 h 3980066"/>
              <a:gd name="connsiteX1042" fmla="*/ 1714355 w 8387961"/>
              <a:gd name="connsiteY1042" fmla="*/ 2562443 h 3980066"/>
              <a:gd name="connsiteX1043" fmla="*/ 1729411 w 8387961"/>
              <a:gd name="connsiteY1043" fmla="*/ 2539032 h 3980066"/>
              <a:gd name="connsiteX1044" fmla="*/ 1734419 w 8387961"/>
              <a:gd name="connsiteY1044" fmla="*/ 2513950 h 3980066"/>
              <a:gd name="connsiteX1045" fmla="*/ 1742780 w 8387961"/>
              <a:gd name="connsiteY1045" fmla="*/ 2492212 h 3980066"/>
              <a:gd name="connsiteX1046" fmla="*/ 1762849 w 8387961"/>
              <a:gd name="connsiteY1046" fmla="*/ 2482179 h 3980066"/>
              <a:gd name="connsiteX1047" fmla="*/ 7701564 w 8387961"/>
              <a:gd name="connsiteY1047" fmla="*/ 2467581 h 3980066"/>
              <a:gd name="connsiteX1048" fmla="*/ 7711561 w 8387961"/>
              <a:gd name="connsiteY1048" fmla="*/ 2469255 h 3980066"/>
              <a:gd name="connsiteX1049" fmla="*/ 7703230 w 8387961"/>
              <a:gd name="connsiteY1049" fmla="*/ 2489341 h 3980066"/>
              <a:gd name="connsiteX1050" fmla="*/ 7696565 w 8387961"/>
              <a:gd name="connsiteY1050" fmla="*/ 2492689 h 3980066"/>
              <a:gd name="connsiteX1051" fmla="*/ 7698231 w 8387961"/>
              <a:gd name="connsiteY1051" fmla="*/ 2502732 h 3980066"/>
              <a:gd name="connsiteX1052" fmla="*/ 7681569 w 8387961"/>
              <a:gd name="connsiteY1052" fmla="*/ 2511101 h 3980066"/>
              <a:gd name="connsiteX1053" fmla="*/ 7644912 w 8387961"/>
              <a:gd name="connsiteY1053" fmla="*/ 2527839 h 3980066"/>
              <a:gd name="connsiteX1054" fmla="*/ 7623251 w 8387961"/>
              <a:gd name="connsiteY1054" fmla="*/ 2521144 h 3980066"/>
              <a:gd name="connsiteX1055" fmla="*/ 7606589 w 8387961"/>
              <a:gd name="connsiteY1055" fmla="*/ 2512775 h 3980066"/>
              <a:gd name="connsiteX1056" fmla="*/ 7601590 w 8387961"/>
              <a:gd name="connsiteY1056" fmla="*/ 2502732 h 3980066"/>
              <a:gd name="connsiteX1057" fmla="*/ 7636581 w 8387961"/>
              <a:gd name="connsiteY1057" fmla="*/ 2506079 h 3980066"/>
              <a:gd name="connsiteX1058" fmla="*/ 7646578 w 8387961"/>
              <a:gd name="connsiteY1058" fmla="*/ 2489341 h 3980066"/>
              <a:gd name="connsiteX1059" fmla="*/ 7646578 w 8387961"/>
              <a:gd name="connsiteY1059" fmla="*/ 2499384 h 3980066"/>
              <a:gd name="connsiteX1060" fmla="*/ 7661574 w 8387961"/>
              <a:gd name="connsiteY1060" fmla="*/ 2506079 h 3980066"/>
              <a:gd name="connsiteX1061" fmla="*/ 7686568 w 8387961"/>
              <a:gd name="connsiteY1061" fmla="*/ 2487667 h 3980066"/>
              <a:gd name="connsiteX1062" fmla="*/ 7686568 w 8387961"/>
              <a:gd name="connsiteY1062" fmla="*/ 2469255 h 3980066"/>
              <a:gd name="connsiteX1063" fmla="*/ 3986519 w 8387961"/>
              <a:gd name="connsiteY1063" fmla="*/ 2443253 h 3980066"/>
              <a:gd name="connsiteX1064" fmla="*/ 3981039 w 8387961"/>
              <a:gd name="connsiteY1064" fmla="*/ 2448743 h 3980066"/>
              <a:gd name="connsiteX1065" fmla="*/ 3974417 w 8387961"/>
              <a:gd name="connsiteY1065" fmla="*/ 2445426 h 3980066"/>
              <a:gd name="connsiteX1066" fmla="*/ 3973475 w 8387961"/>
              <a:gd name="connsiteY1066" fmla="*/ 2447077 h 3980066"/>
              <a:gd name="connsiteX1067" fmla="*/ 3979998 w 8387961"/>
              <a:gd name="connsiteY1067" fmla="*/ 2450291 h 3980066"/>
              <a:gd name="connsiteX1068" fmla="*/ 3986745 w 8387961"/>
              <a:gd name="connsiteY1068" fmla="*/ 2443643 h 3980066"/>
              <a:gd name="connsiteX1069" fmla="*/ 1595008 w 8387961"/>
              <a:gd name="connsiteY1069" fmla="*/ 2437792 h 3980066"/>
              <a:gd name="connsiteX1070" fmla="*/ 1594703 w 8387961"/>
              <a:gd name="connsiteY1070" fmla="*/ 2439481 h 3980066"/>
              <a:gd name="connsiteX1071" fmla="*/ 1596141 w 8387961"/>
              <a:gd name="connsiteY1071" fmla="*/ 2439481 h 3980066"/>
              <a:gd name="connsiteX1072" fmla="*/ 1597813 w 8387961"/>
              <a:gd name="connsiteY1072" fmla="*/ 2442823 h 3980066"/>
              <a:gd name="connsiteX1073" fmla="*/ 1601159 w 8387961"/>
              <a:gd name="connsiteY1073" fmla="*/ 2442823 h 3980066"/>
              <a:gd name="connsiteX1074" fmla="*/ 1600607 w 8387961"/>
              <a:gd name="connsiteY1074" fmla="*/ 2441171 h 3980066"/>
              <a:gd name="connsiteX1075" fmla="*/ 1600029 w 8387961"/>
              <a:gd name="connsiteY1075" fmla="*/ 2441171 h 3980066"/>
              <a:gd name="connsiteX1076" fmla="*/ 1598355 w 8387961"/>
              <a:gd name="connsiteY1076" fmla="*/ 2437792 h 3980066"/>
              <a:gd name="connsiteX1077" fmla="*/ 7023030 w 8387961"/>
              <a:gd name="connsiteY1077" fmla="*/ 2432932 h 3980066"/>
              <a:gd name="connsiteX1078" fmla="*/ 7045706 w 8387961"/>
              <a:gd name="connsiteY1078" fmla="*/ 2442666 h 3980066"/>
              <a:gd name="connsiteX1079" fmla="*/ 7033496 w 8387961"/>
              <a:gd name="connsiteY1079" fmla="*/ 2454022 h 3980066"/>
              <a:gd name="connsiteX1080" fmla="*/ 7012564 w 8387961"/>
              <a:gd name="connsiteY1080" fmla="*/ 2441044 h 3980066"/>
              <a:gd name="connsiteX1081" fmla="*/ 7080258 w 8387961"/>
              <a:gd name="connsiteY1081" fmla="*/ 2426906 h 3980066"/>
              <a:gd name="connsiteX1082" fmla="*/ 7103143 w 8387961"/>
              <a:gd name="connsiteY1082" fmla="*/ 2428601 h 3980066"/>
              <a:gd name="connsiteX1083" fmla="*/ 7124394 w 8387961"/>
              <a:gd name="connsiteY1083" fmla="*/ 2430296 h 3980066"/>
              <a:gd name="connsiteX1084" fmla="*/ 7139106 w 8387961"/>
              <a:gd name="connsiteY1084" fmla="*/ 2448938 h 3980066"/>
              <a:gd name="connsiteX1085" fmla="*/ 7134202 w 8387961"/>
              <a:gd name="connsiteY1085" fmla="*/ 2454022 h 3980066"/>
              <a:gd name="connsiteX1086" fmla="*/ 7103143 w 8387961"/>
              <a:gd name="connsiteY1086" fmla="*/ 2440464 h 3980066"/>
              <a:gd name="connsiteX1087" fmla="*/ 7081893 w 8387961"/>
              <a:gd name="connsiteY1087" fmla="*/ 2442159 h 3980066"/>
              <a:gd name="connsiteX1088" fmla="*/ 7065546 w 8387961"/>
              <a:gd name="connsiteY1088" fmla="*/ 2437075 h 3980066"/>
              <a:gd name="connsiteX1089" fmla="*/ 7062277 w 8387961"/>
              <a:gd name="connsiteY1089" fmla="*/ 2442159 h 3980066"/>
              <a:gd name="connsiteX1090" fmla="*/ 7063912 w 8387961"/>
              <a:gd name="connsiteY1090" fmla="*/ 2431990 h 3980066"/>
              <a:gd name="connsiteX1091" fmla="*/ 1542616 w 8387961"/>
              <a:gd name="connsiteY1091" fmla="*/ 2423893 h 3980066"/>
              <a:gd name="connsiteX1092" fmla="*/ 1547143 w 8387961"/>
              <a:gd name="connsiteY1092" fmla="*/ 2423893 h 3980066"/>
              <a:gd name="connsiteX1093" fmla="*/ 1543746 w 8387961"/>
              <a:gd name="connsiteY1093" fmla="*/ 2426906 h 3980066"/>
              <a:gd name="connsiteX1094" fmla="*/ 7672393 w 8387961"/>
              <a:gd name="connsiteY1094" fmla="*/ 2420880 h 3980066"/>
              <a:gd name="connsiteX1095" fmla="*/ 7692662 w 8387961"/>
              <a:gd name="connsiteY1095" fmla="*/ 2437980 h 3980066"/>
              <a:gd name="connsiteX1096" fmla="*/ 7714620 w 8387961"/>
              <a:gd name="connsiteY1096" fmla="*/ 2453371 h 3980066"/>
              <a:gd name="connsiteX1097" fmla="*/ 7728132 w 8387961"/>
              <a:gd name="connsiteY1097" fmla="*/ 2473891 h 3980066"/>
              <a:gd name="connsiteX1098" fmla="*/ 7721376 w 8387961"/>
              <a:gd name="connsiteY1098" fmla="*/ 2484151 h 3980066"/>
              <a:gd name="connsiteX1099" fmla="*/ 7702796 w 8387961"/>
              <a:gd name="connsiteY1099" fmla="*/ 2448241 h 3980066"/>
              <a:gd name="connsiteX1100" fmla="*/ 7687595 w 8387961"/>
              <a:gd name="connsiteY1100" fmla="*/ 2434560 h 3980066"/>
              <a:gd name="connsiteX1101" fmla="*/ 7672393 w 8387961"/>
              <a:gd name="connsiteY1101" fmla="*/ 2422590 h 3980066"/>
              <a:gd name="connsiteX1102" fmla="*/ 6522965 w 8387961"/>
              <a:gd name="connsiteY1102" fmla="*/ 2416361 h 3980066"/>
              <a:gd name="connsiteX1103" fmla="*/ 6544055 w 8387961"/>
              <a:gd name="connsiteY1103" fmla="*/ 2425947 h 3980066"/>
              <a:gd name="connsiteX1104" fmla="*/ 6532552 w 8387961"/>
              <a:gd name="connsiteY1104" fmla="*/ 2433617 h 3980066"/>
              <a:gd name="connsiteX1105" fmla="*/ 6522965 w 8387961"/>
              <a:gd name="connsiteY1105" fmla="*/ 2437451 h 3980066"/>
              <a:gd name="connsiteX1106" fmla="*/ 4000371 w 8387961"/>
              <a:gd name="connsiteY1106" fmla="*/ 2410636 h 3980066"/>
              <a:gd name="connsiteX1107" fmla="*/ 3977728 w 8387961"/>
              <a:gd name="connsiteY1107" fmla="*/ 2412256 h 3980066"/>
              <a:gd name="connsiteX1108" fmla="*/ 3977957 w 8387961"/>
              <a:gd name="connsiteY1108" fmla="*/ 2413634 h 3980066"/>
              <a:gd name="connsiteX1109" fmla="*/ 4000239 w 8387961"/>
              <a:gd name="connsiteY1109" fmla="*/ 2412066 h 3980066"/>
              <a:gd name="connsiteX1110" fmla="*/ 1650103 w 8387961"/>
              <a:gd name="connsiteY1110" fmla="*/ 2403492 h 3980066"/>
              <a:gd name="connsiteX1111" fmla="*/ 1623464 w 8387961"/>
              <a:gd name="connsiteY1111" fmla="*/ 2420893 h 3980066"/>
              <a:gd name="connsiteX1112" fmla="*/ 1608398 w 8387961"/>
              <a:gd name="connsiteY1112" fmla="*/ 2429342 h 3980066"/>
              <a:gd name="connsiteX1113" fmla="*/ 1607189 w 8387961"/>
              <a:gd name="connsiteY1113" fmla="*/ 2430562 h 3980066"/>
              <a:gd name="connsiteX1114" fmla="*/ 1621234 w 8387961"/>
              <a:gd name="connsiteY1114" fmla="*/ 2422768 h 3980066"/>
              <a:gd name="connsiteX1115" fmla="*/ 1649676 w 8387961"/>
              <a:gd name="connsiteY1115" fmla="*/ 2404383 h 3980066"/>
              <a:gd name="connsiteX1116" fmla="*/ 6981531 w 8387961"/>
              <a:gd name="connsiteY1116" fmla="*/ 2390751 h 3980066"/>
              <a:gd name="connsiteX1117" fmla="*/ 6995993 w 8387961"/>
              <a:gd name="connsiteY1117" fmla="*/ 2396777 h 3980066"/>
              <a:gd name="connsiteX1118" fmla="*/ 6968877 w 8387961"/>
              <a:gd name="connsiteY1118" fmla="*/ 2396777 h 3980066"/>
              <a:gd name="connsiteX1119" fmla="*/ 6478177 w 8387961"/>
              <a:gd name="connsiteY1119" fmla="*/ 2386232 h 3980066"/>
              <a:gd name="connsiteX1120" fmla="*/ 6488259 w 8387961"/>
              <a:gd name="connsiteY1120" fmla="*/ 2410447 h 3980066"/>
              <a:gd name="connsiteX1121" fmla="*/ 6503381 w 8387961"/>
              <a:gd name="connsiteY1121" fmla="*/ 2419095 h 3980066"/>
              <a:gd name="connsiteX1122" fmla="*/ 6500021 w 8387961"/>
              <a:gd name="connsiteY1122" fmla="*/ 2432932 h 3980066"/>
              <a:gd name="connsiteX1123" fmla="*/ 6478177 w 8387961"/>
              <a:gd name="connsiteY1123" fmla="*/ 2419095 h 3980066"/>
              <a:gd name="connsiteX1124" fmla="*/ 6469776 w 8387961"/>
              <a:gd name="connsiteY1124" fmla="*/ 2401799 h 3980066"/>
              <a:gd name="connsiteX1125" fmla="*/ 6459694 w 8387961"/>
              <a:gd name="connsiteY1125" fmla="*/ 2398340 h 3980066"/>
              <a:gd name="connsiteX1126" fmla="*/ 6471456 w 8387961"/>
              <a:gd name="connsiteY1126" fmla="*/ 2387962 h 3980066"/>
              <a:gd name="connsiteX1127" fmla="*/ 1668657 w 8387961"/>
              <a:gd name="connsiteY1127" fmla="*/ 2366818 h 3980066"/>
              <a:gd name="connsiteX1128" fmla="*/ 1667353 w 8387961"/>
              <a:gd name="connsiteY1128" fmla="*/ 2369598 h 3980066"/>
              <a:gd name="connsiteX1129" fmla="*/ 1671425 w 8387961"/>
              <a:gd name="connsiteY1129" fmla="*/ 2370957 h 3980066"/>
              <a:gd name="connsiteX1130" fmla="*/ 1669818 w 8387961"/>
              <a:gd name="connsiteY1130" fmla="*/ 2367209 h 3980066"/>
              <a:gd name="connsiteX1131" fmla="*/ 6289464 w 8387961"/>
              <a:gd name="connsiteY1131" fmla="*/ 2366648 h 3980066"/>
              <a:gd name="connsiteX1132" fmla="*/ 6303022 w 8387961"/>
              <a:gd name="connsiteY1132" fmla="*/ 2390751 h 3980066"/>
              <a:gd name="connsiteX1133" fmla="*/ 6292853 w 8387961"/>
              <a:gd name="connsiteY1133" fmla="*/ 2390751 h 3980066"/>
              <a:gd name="connsiteX1134" fmla="*/ 5616077 w 8387961"/>
              <a:gd name="connsiteY1134" fmla="*/ 2363635 h 3980066"/>
              <a:gd name="connsiteX1135" fmla="*/ 5616077 w 8387961"/>
              <a:gd name="connsiteY1135" fmla="*/ 2366648 h 3980066"/>
              <a:gd name="connsiteX1136" fmla="*/ 5613064 w 8387961"/>
              <a:gd name="connsiteY1136" fmla="*/ 2366648 h 3980066"/>
              <a:gd name="connsiteX1137" fmla="*/ 4053779 w 8387961"/>
              <a:gd name="connsiteY1137" fmla="*/ 2363153 h 3980066"/>
              <a:gd name="connsiteX1138" fmla="*/ 4047257 w 8387961"/>
              <a:gd name="connsiteY1138" fmla="*/ 2405622 h 3980066"/>
              <a:gd name="connsiteX1139" fmla="*/ 4038980 w 8387961"/>
              <a:gd name="connsiteY1139" fmla="*/ 2412256 h 3980066"/>
              <a:gd name="connsiteX1140" fmla="*/ 4034013 w 8387961"/>
              <a:gd name="connsiteY1140" fmla="*/ 2405622 h 3980066"/>
              <a:gd name="connsiteX1141" fmla="*/ 4019114 w 8387961"/>
              <a:gd name="connsiteY1141" fmla="*/ 2410598 h 3980066"/>
              <a:gd name="connsiteX1142" fmla="*/ 4002560 w 8387961"/>
              <a:gd name="connsiteY1142" fmla="*/ 2392354 h 3980066"/>
              <a:gd name="connsiteX1143" fmla="*/ 4002385 w 8387961"/>
              <a:gd name="connsiteY1143" fmla="*/ 2394282 h 3980066"/>
              <a:gd name="connsiteX1144" fmla="*/ 4018793 w 8387961"/>
              <a:gd name="connsiteY1144" fmla="*/ 2412066 h 3980066"/>
              <a:gd name="connsiteX1145" fmla="*/ 4033973 w 8387961"/>
              <a:gd name="connsiteY1145" fmla="*/ 2407080 h 3980066"/>
              <a:gd name="connsiteX1146" fmla="*/ 4039034 w 8387961"/>
              <a:gd name="connsiteY1146" fmla="*/ 2413728 h 3980066"/>
              <a:gd name="connsiteX1147" fmla="*/ 4047467 w 8387961"/>
              <a:gd name="connsiteY1147" fmla="*/ 2407080 h 3980066"/>
              <a:gd name="connsiteX1148" fmla="*/ 4054214 w 8387961"/>
              <a:gd name="connsiteY1148" fmla="*/ 2363869 h 3980066"/>
              <a:gd name="connsiteX1149" fmla="*/ 5613064 w 8387961"/>
              <a:gd name="connsiteY1149" fmla="*/ 2360622 h 3980066"/>
              <a:gd name="connsiteX1150" fmla="*/ 5616077 w 8387961"/>
              <a:gd name="connsiteY1150" fmla="*/ 2360622 h 3980066"/>
              <a:gd name="connsiteX1151" fmla="*/ 5613064 w 8387961"/>
              <a:gd name="connsiteY1151" fmla="*/ 2363635 h 3980066"/>
              <a:gd name="connsiteX1152" fmla="*/ 1265427 w 8387961"/>
              <a:gd name="connsiteY1152" fmla="*/ 2356103 h 3980066"/>
              <a:gd name="connsiteX1153" fmla="*/ 1275972 w 8387961"/>
              <a:gd name="connsiteY1153" fmla="*/ 2360622 h 3980066"/>
              <a:gd name="connsiteX1154" fmla="*/ 1272457 w 8387961"/>
              <a:gd name="connsiteY1154" fmla="*/ 2360622 h 3980066"/>
              <a:gd name="connsiteX1155" fmla="*/ 7176382 w 8387961"/>
              <a:gd name="connsiteY1155" fmla="*/ 2353090 h 3980066"/>
              <a:gd name="connsiteX1156" fmla="*/ 7201441 w 8387961"/>
              <a:gd name="connsiteY1156" fmla="*/ 2359730 h 3980066"/>
              <a:gd name="connsiteX1157" fmla="*/ 7226501 w 8387961"/>
              <a:gd name="connsiteY1157" fmla="*/ 2363050 h 3980066"/>
              <a:gd name="connsiteX1158" fmla="*/ 7229842 w 8387961"/>
              <a:gd name="connsiteY1158" fmla="*/ 2374670 h 3980066"/>
              <a:gd name="connsiteX1159" fmla="*/ 7229842 w 8387961"/>
              <a:gd name="connsiteY1159" fmla="*/ 2391270 h 3980066"/>
              <a:gd name="connsiteX1160" fmla="*/ 7234854 w 8387961"/>
              <a:gd name="connsiteY1160" fmla="*/ 2422809 h 3980066"/>
              <a:gd name="connsiteX1161" fmla="*/ 7236524 w 8387961"/>
              <a:gd name="connsiteY1161" fmla="*/ 2417829 h 3980066"/>
              <a:gd name="connsiteX1162" fmla="*/ 7246548 w 8387961"/>
              <a:gd name="connsiteY1162" fmla="*/ 2431109 h 3980066"/>
              <a:gd name="connsiteX1163" fmla="*/ 7256572 w 8387961"/>
              <a:gd name="connsiteY1163" fmla="*/ 2441069 h 3980066"/>
              <a:gd name="connsiteX1164" fmla="*/ 7284972 w 8387961"/>
              <a:gd name="connsiteY1164" fmla="*/ 2412849 h 3980066"/>
              <a:gd name="connsiteX1165" fmla="*/ 7310032 w 8387961"/>
              <a:gd name="connsiteY1165" fmla="*/ 2399570 h 3980066"/>
              <a:gd name="connsiteX1166" fmla="*/ 7326738 w 8387961"/>
              <a:gd name="connsiteY1166" fmla="*/ 2384630 h 3980066"/>
              <a:gd name="connsiteX1167" fmla="*/ 7360150 w 8387961"/>
              <a:gd name="connsiteY1167" fmla="*/ 2399570 h 3980066"/>
              <a:gd name="connsiteX1168" fmla="*/ 7391892 w 8387961"/>
              <a:gd name="connsiteY1168" fmla="*/ 2414509 h 3980066"/>
              <a:gd name="connsiteX1169" fmla="*/ 7410093 w 8387961"/>
              <a:gd name="connsiteY1169" fmla="*/ 2419442 h 3980066"/>
              <a:gd name="connsiteX1170" fmla="*/ 7410093 w 8387961"/>
              <a:gd name="connsiteY1170" fmla="*/ 2416361 h 3980066"/>
              <a:gd name="connsiteX1171" fmla="*/ 7435184 w 8387961"/>
              <a:gd name="connsiteY1171" fmla="*/ 2428078 h 3980066"/>
              <a:gd name="connsiteX1172" fmla="*/ 7460276 w 8387961"/>
              <a:gd name="connsiteY1172" fmla="*/ 2438121 h 3980066"/>
              <a:gd name="connsiteX1173" fmla="*/ 7485367 w 8387961"/>
              <a:gd name="connsiteY1173" fmla="*/ 2449838 h 3980066"/>
              <a:gd name="connsiteX1174" fmla="*/ 7512131 w 8387961"/>
              <a:gd name="connsiteY1174" fmla="*/ 2461555 h 3980066"/>
              <a:gd name="connsiteX1175" fmla="*/ 7533877 w 8387961"/>
              <a:gd name="connsiteY1175" fmla="*/ 2490010 h 3980066"/>
              <a:gd name="connsiteX1176" fmla="*/ 7535550 w 8387961"/>
              <a:gd name="connsiteY1176" fmla="*/ 2505075 h 3980066"/>
              <a:gd name="connsiteX1177" fmla="*/ 7557295 w 8387961"/>
              <a:gd name="connsiteY1177" fmla="*/ 2515118 h 3980066"/>
              <a:gd name="connsiteX1178" fmla="*/ 7582387 w 8387961"/>
              <a:gd name="connsiteY1178" fmla="*/ 2525161 h 3980066"/>
              <a:gd name="connsiteX1179" fmla="*/ 7584059 w 8387961"/>
              <a:gd name="connsiteY1179" fmla="*/ 2540226 h 3980066"/>
              <a:gd name="connsiteX1180" fmla="*/ 7560641 w 8387961"/>
              <a:gd name="connsiteY1180" fmla="*/ 2541900 h 3980066"/>
              <a:gd name="connsiteX1181" fmla="*/ 7572350 w 8387961"/>
              <a:gd name="connsiteY1181" fmla="*/ 2568681 h 3980066"/>
              <a:gd name="connsiteX1182" fmla="*/ 7590750 w 8387961"/>
              <a:gd name="connsiteY1182" fmla="*/ 2585420 h 3980066"/>
              <a:gd name="connsiteX1183" fmla="*/ 7602460 w 8387961"/>
              <a:gd name="connsiteY1183" fmla="*/ 2610527 h 3980066"/>
              <a:gd name="connsiteX1184" fmla="*/ 7617514 w 8387961"/>
              <a:gd name="connsiteY1184" fmla="*/ 2612201 h 3980066"/>
              <a:gd name="connsiteX1185" fmla="*/ 7615842 w 8387961"/>
              <a:gd name="connsiteY1185" fmla="*/ 2622244 h 3980066"/>
              <a:gd name="connsiteX1186" fmla="*/ 7630896 w 8387961"/>
              <a:gd name="connsiteY1186" fmla="*/ 2630614 h 3980066"/>
              <a:gd name="connsiteX1187" fmla="*/ 7627551 w 8387961"/>
              <a:gd name="connsiteY1187" fmla="*/ 2637309 h 3980066"/>
              <a:gd name="connsiteX1188" fmla="*/ 7654315 w 8387961"/>
              <a:gd name="connsiteY1188" fmla="*/ 2645678 h 3980066"/>
              <a:gd name="connsiteX1189" fmla="*/ 7644278 w 8387961"/>
              <a:gd name="connsiteY1189" fmla="*/ 2650700 h 3980066"/>
              <a:gd name="connsiteX1190" fmla="*/ 7644278 w 8387961"/>
              <a:gd name="connsiteY1190" fmla="*/ 2657395 h 3980066"/>
              <a:gd name="connsiteX1191" fmla="*/ 7630896 w 8387961"/>
              <a:gd name="connsiteY1191" fmla="*/ 2652374 h 3980066"/>
              <a:gd name="connsiteX1192" fmla="*/ 7604132 w 8387961"/>
              <a:gd name="connsiteY1192" fmla="*/ 2649026 h 3980066"/>
              <a:gd name="connsiteX1193" fmla="*/ 7580714 w 8387961"/>
              <a:gd name="connsiteY1193" fmla="*/ 2642331 h 3980066"/>
              <a:gd name="connsiteX1194" fmla="*/ 7565659 w 8387961"/>
              <a:gd name="connsiteY1194" fmla="*/ 2627266 h 3980066"/>
              <a:gd name="connsiteX1195" fmla="*/ 7552277 w 8387961"/>
              <a:gd name="connsiteY1195" fmla="*/ 2612201 h 3980066"/>
              <a:gd name="connsiteX1196" fmla="*/ 7537222 w 8387961"/>
              <a:gd name="connsiteY1196" fmla="*/ 2595463 h 3980066"/>
              <a:gd name="connsiteX1197" fmla="*/ 7525513 w 8387961"/>
              <a:gd name="connsiteY1197" fmla="*/ 2577050 h 3980066"/>
              <a:gd name="connsiteX1198" fmla="*/ 7492058 w 8387961"/>
              <a:gd name="connsiteY1198" fmla="*/ 2565334 h 3980066"/>
              <a:gd name="connsiteX1199" fmla="*/ 7490385 w 8387961"/>
              <a:gd name="connsiteY1199" fmla="*/ 2570355 h 3980066"/>
              <a:gd name="connsiteX1200" fmla="*/ 7473658 w 8387961"/>
              <a:gd name="connsiteY1200" fmla="*/ 2565334 h 3980066"/>
              <a:gd name="connsiteX1201" fmla="*/ 7475330 w 8387961"/>
              <a:gd name="connsiteY1201" fmla="*/ 2578724 h 3980066"/>
              <a:gd name="connsiteX1202" fmla="*/ 7465294 w 8387961"/>
              <a:gd name="connsiteY1202" fmla="*/ 2578724 h 3980066"/>
              <a:gd name="connsiteX1203" fmla="*/ 7466967 w 8387961"/>
              <a:gd name="connsiteY1203" fmla="*/ 2585420 h 3980066"/>
              <a:gd name="connsiteX1204" fmla="*/ 7431839 w 8387961"/>
              <a:gd name="connsiteY1204" fmla="*/ 2585420 h 3980066"/>
              <a:gd name="connsiteX1205" fmla="*/ 7461948 w 8387961"/>
              <a:gd name="connsiteY1205" fmla="*/ 2600484 h 3980066"/>
              <a:gd name="connsiteX1206" fmla="*/ 7446894 w 8387961"/>
              <a:gd name="connsiteY1206" fmla="*/ 2612201 h 3980066"/>
              <a:gd name="connsiteX1207" fmla="*/ 7423475 w 8387961"/>
              <a:gd name="connsiteY1207" fmla="*/ 2612201 h 3980066"/>
              <a:gd name="connsiteX1208" fmla="*/ 7397106 w 8387961"/>
              <a:gd name="connsiteY1208" fmla="*/ 2612201 h 3980066"/>
              <a:gd name="connsiteX1209" fmla="*/ 7396904 w 8387961"/>
              <a:gd name="connsiteY1209" fmla="*/ 2613707 h 3980066"/>
              <a:gd name="connsiteX1210" fmla="*/ 7381868 w 8387961"/>
              <a:gd name="connsiteY1210" fmla="*/ 2597107 h 3980066"/>
              <a:gd name="connsiteX1211" fmla="*/ 7375186 w 8387961"/>
              <a:gd name="connsiteY1211" fmla="*/ 2578848 h 3980066"/>
              <a:gd name="connsiteX1212" fmla="*/ 7353468 w 8387961"/>
              <a:gd name="connsiteY1212" fmla="*/ 2582167 h 3980066"/>
              <a:gd name="connsiteX1213" fmla="*/ 7345115 w 8387961"/>
              <a:gd name="connsiteY1213" fmla="*/ 2587147 h 3980066"/>
              <a:gd name="connsiteX1214" fmla="*/ 7346785 w 8387961"/>
              <a:gd name="connsiteY1214" fmla="*/ 2572208 h 3980066"/>
              <a:gd name="connsiteX1215" fmla="*/ 7346785 w 8387961"/>
              <a:gd name="connsiteY1215" fmla="*/ 2570548 h 3980066"/>
              <a:gd name="connsiteX1216" fmla="*/ 7335091 w 8387961"/>
              <a:gd name="connsiteY1216" fmla="*/ 2587147 h 3980066"/>
              <a:gd name="connsiteX1217" fmla="*/ 7311702 w 8387961"/>
              <a:gd name="connsiteY1217" fmla="*/ 2592127 h 3980066"/>
              <a:gd name="connsiteX1218" fmla="*/ 7326738 w 8387961"/>
              <a:gd name="connsiteY1218" fmla="*/ 2563908 h 3980066"/>
              <a:gd name="connsiteX1219" fmla="*/ 7345115 w 8387961"/>
              <a:gd name="connsiteY1219" fmla="*/ 2567228 h 3980066"/>
              <a:gd name="connsiteX1220" fmla="*/ 7341773 w 8387961"/>
              <a:gd name="connsiteY1220" fmla="*/ 2558928 h 3980066"/>
              <a:gd name="connsiteX1221" fmla="*/ 7353468 w 8387961"/>
              <a:gd name="connsiteY1221" fmla="*/ 2557268 h 3980066"/>
              <a:gd name="connsiteX1222" fmla="*/ 7340103 w 8387961"/>
              <a:gd name="connsiteY1222" fmla="*/ 2550628 h 3980066"/>
              <a:gd name="connsiteX1223" fmla="*/ 7353468 w 8387961"/>
              <a:gd name="connsiteY1223" fmla="*/ 2550628 h 3980066"/>
              <a:gd name="connsiteX1224" fmla="*/ 7345115 w 8387961"/>
              <a:gd name="connsiteY1224" fmla="*/ 2543988 h 3980066"/>
              <a:gd name="connsiteX1225" fmla="*/ 7331750 w 8387961"/>
              <a:gd name="connsiteY1225" fmla="*/ 2510788 h 3980066"/>
              <a:gd name="connsiteX1226" fmla="*/ 7321726 w 8387961"/>
              <a:gd name="connsiteY1226" fmla="*/ 2499168 h 3980066"/>
              <a:gd name="connsiteX1227" fmla="*/ 7303349 w 8387961"/>
              <a:gd name="connsiteY1227" fmla="*/ 2490869 h 3980066"/>
              <a:gd name="connsiteX1228" fmla="*/ 7283302 w 8387961"/>
              <a:gd name="connsiteY1228" fmla="*/ 2482569 h 3980066"/>
              <a:gd name="connsiteX1229" fmla="*/ 7263254 w 8387961"/>
              <a:gd name="connsiteY1229" fmla="*/ 2474269 h 3980066"/>
              <a:gd name="connsiteX1230" fmla="*/ 7243207 w 8387961"/>
              <a:gd name="connsiteY1230" fmla="*/ 2469289 h 3980066"/>
              <a:gd name="connsiteX1231" fmla="*/ 7244877 w 8387961"/>
              <a:gd name="connsiteY1231" fmla="*/ 2459329 h 3980066"/>
              <a:gd name="connsiteX1232" fmla="*/ 7239866 w 8387961"/>
              <a:gd name="connsiteY1232" fmla="*/ 2459329 h 3980066"/>
              <a:gd name="connsiteX1233" fmla="*/ 7216477 w 8387961"/>
              <a:gd name="connsiteY1233" fmla="*/ 2451029 h 3980066"/>
              <a:gd name="connsiteX1234" fmla="*/ 7221489 w 8387961"/>
              <a:gd name="connsiteY1234" fmla="*/ 2432769 h 3980066"/>
              <a:gd name="connsiteX1235" fmla="*/ 7204783 w 8387961"/>
              <a:gd name="connsiteY1235" fmla="*/ 2460989 h 3980066"/>
              <a:gd name="connsiteX1236" fmla="*/ 7191418 w 8387961"/>
              <a:gd name="connsiteY1236" fmla="*/ 2459329 h 3980066"/>
              <a:gd name="connsiteX1237" fmla="*/ 7194759 w 8387961"/>
              <a:gd name="connsiteY1237" fmla="*/ 2447709 h 3980066"/>
              <a:gd name="connsiteX1238" fmla="*/ 7173041 w 8387961"/>
              <a:gd name="connsiteY1238" fmla="*/ 2429449 h 3980066"/>
              <a:gd name="connsiteX1239" fmla="*/ 7183064 w 8387961"/>
              <a:gd name="connsiteY1239" fmla="*/ 2422809 h 3980066"/>
              <a:gd name="connsiteX1240" fmla="*/ 7206453 w 8387961"/>
              <a:gd name="connsiteY1240" fmla="*/ 2417829 h 3980066"/>
              <a:gd name="connsiteX1241" fmla="*/ 7214806 w 8387961"/>
              <a:gd name="connsiteY1241" fmla="*/ 2417829 h 3980066"/>
              <a:gd name="connsiteX1242" fmla="*/ 7216477 w 8387961"/>
              <a:gd name="connsiteY1242" fmla="*/ 2417829 h 3980066"/>
              <a:gd name="connsiteX1243" fmla="*/ 7219818 w 8387961"/>
              <a:gd name="connsiteY1243" fmla="*/ 2412849 h 3980066"/>
              <a:gd name="connsiteX1244" fmla="*/ 7221489 w 8387961"/>
              <a:gd name="connsiteY1244" fmla="*/ 2407869 h 3980066"/>
              <a:gd name="connsiteX1245" fmla="*/ 7201441 w 8387961"/>
              <a:gd name="connsiteY1245" fmla="*/ 2409529 h 3980066"/>
              <a:gd name="connsiteX1246" fmla="*/ 7183064 w 8387961"/>
              <a:gd name="connsiteY1246" fmla="*/ 2409529 h 3980066"/>
              <a:gd name="connsiteX1247" fmla="*/ 7169699 w 8387961"/>
              <a:gd name="connsiteY1247" fmla="*/ 2391270 h 3980066"/>
              <a:gd name="connsiteX1248" fmla="*/ 7149652 w 8387961"/>
              <a:gd name="connsiteY1248" fmla="*/ 2384630 h 3980066"/>
              <a:gd name="connsiteX1249" fmla="*/ 7152993 w 8387961"/>
              <a:gd name="connsiteY1249" fmla="*/ 2369690 h 3980066"/>
              <a:gd name="connsiteX1250" fmla="*/ 4141456 w 8387961"/>
              <a:gd name="connsiteY1250" fmla="*/ 2352863 h 3980066"/>
              <a:gd name="connsiteX1251" fmla="*/ 4123370 w 8387961"/>
              <a:gd name="connsiteY1251" fmla="*/ 2377164 h 3980066"/>
              <a:gd name="connsiteX1252" fmla="*/ 4103129 w 8387961"/>
              <a:gd name="connsiteY1252" fmla="*/ 2400432 h 3980066"/>
              <a:gd name="connsiteX1253" fmla="*/ 4101442 w 8387961"/>
              <a:gd name="connsiteY1253" fmla="*/ 2423699 h 3980066"/>
              <a:gd name="connsiteX1254" fmla="*/ 4098069 w 8387961"/>
              <a:gd name="connsiteY1254" fmla="*/ 2446967 h 3980066"/>
              <a:gd name="connsiteX1255" fmla="*/ 4077828 w 8387961"/>
              <a:gd name="connsiteY1255" fmla="*/ 2466911 h 3980066"/>
              <a:gd name="connsiteX1256" fmla="*/ 4057663 w 8387961"/>
              <a:gd name="connsiteY1256" fmla="*/ 2486780 h 3980066"/>
              <a:gd name="connsiteX1257" fmla="*/ 4058364 w 8387961"/>
              <a:gd name="connsiteY1257" fmla="*/ 2488900 h 3980066"/>
              <a:gd name="connsiteX1258" fmla="*/ 4078285 w 8387961"/>
              <a:gd name="connsiteY1258" fmla="*/ 2468832 h 3980066"/>
              <a:gd name="connsiteX1259" fmla="*/ 4098206 w 8387961"/>
              <a:gd name="connsiteY1259" fmla="*/ 2448764 h 3980066"/>
              <a:gd name="connsiteX1260" fmla="*/ 4101526 w 8387961"/>
              <a:gd name="connsiteY1260" fmla="*/ 2425351 h 3980066"/>
              <a:gd name="connsiteX1261" fmla="*/ 4103186 w 8387961"/>
              <a:gd name="connsiteY1261" fmla="*/ 2401938 h 3980066"/>
              <a:gd name="connsiteX1262" fmla="*/ 4123107 w 8387961"/>
              <a:gd name="connsiteY1262" fmla="*/ 2378525 h 3980066"/>
              <a:gd name="connsiteX1263" fmla="*/ 4141368 w 8387961"/>
              <a:gd name="connsiteY1263" fmla="*/ 2353440 h 3980066"/>
              <a:gd name="connsiteX1264" fmla="*/ 5629635 w 8387961"/>
              <a:gd name="connsiteY1264" fmla="*/ 2350077 h 3980066"/>
              <a:gd name="connsiteX1265" fmla="*/ 5632648 w 8387961"/>
              <a:gd name="connsiteY1265" fmla="*/ 2351584 h 3980066"/>
              <a:gd name="connsiteX1266" fmla="*/ 5629635 w 8387961"/>
              <a:gd name="connsiteY1266" fmla="*/ 2353090 h 3980066"/>
              <a:gd name="connsiteX1267" fmla="*/ 1668710 w 8387961"/>
              <a:gd name="connsiteY1267" fmla="*/ 2342801 h 3980066"/>
              <a:gd name="connsiteX1268" fmla="*/ 1663635 w 8387961"/>
              <a:gd name="connsiteY1268" fmla="*/ 2344850 h 3980066"/>
              <a:gd name="connsiteX1269" fmla="*/ 1664296 w 8387961"/>
              <a:gd name="connsiteY1269" fmla="*/ 2346398 h 3980066"/>
              <a:gd name="connsiteX1270" fmla="*/ 1669753 w 8387961"/>
              <a:gd name="connsiteY1270" fmla="*/ 2344216 h 3980066"/>
              <a:gd name="connsiteX1271" fmla="*/ 1670358 w 8387961"/>
              <a:gd name="connsiteY1271" fmla="*/ 2343616 h 3980066"/>
              <a:gd name="connsiteX1272" fmla="*/ 1672336 w 8387961"/>
              <a:gd name="connsiteY1272" fmla="*/ 2342085 h 3980066"/>
              <a:gd name="connsiteX1273" fmla="*/ 1671653 w 8387961"/>
              <a:gd name="connsiteY1273" fmla="*/ 2342764 h 3980066"/>
              <a:gd name="connsiteX1274" fmla="*/ 1686484 w 8387961"/>
              <a:gd name="connsiteY1274" fmla="*/ 2357587 h 3980066"/>
              <a:gd name="connsiteX1275" fmla="*/ 1701548 w 8387961"/>
              <a:gd name="connsiteY1275" fmla="*/ 2370957 h 3980066"/>
              <a:gd name="connsiteX1276" fmla="*/ 1721622 w 8387961"/>
              <a:gd name="connsiteY1276" fmla="*/ 2394355 h 3980066"/>
              <a:gd name="connsiteX1277" fmla="*/ 1726640 w 8387961"/>
              <a:gd name="connsiteY1277" fmla="*/ 2409397 h 3980066"/>
              <a:gd name="connsiteX1278" fmla="*/ 1760097 w 8387961"/>
              <a:gd name="connsiteY1278" fmla="*/ 2409397 h 3980066"/>
              <a:gd name="connsiteX1279" fmla="*/ 1780173 w 8387961"/>
              <a:gd name="connsiteY1279" fmla="*/ 2411068 h 3980066"/>
              <a:gd name="connsiteX1280" fmla="*/ 1806942 w 8387961"/>
              <a:gd name="connsiteY1280" fmla="*/ 2419425 h 3980066"/>
              <a:gd name="connsiteX1281" fmla="*/ 1796903 w 8387961"/>
              <a:gd name="connsiteY1281" fmla="*/ 2454522 h 3980066"/>
              <a:gd name="connsiteX1282" fmla="*/ 1811110 w 8387961"/>
              <a:gd name="connsiteY1282" fmla="*/ 2467129 h 3980066"/>
              <a:gd name="connsiteX1283" fmla="*/ 1813598 w 8387961"/>
              <a:gd name="connsiteY1283" fmla="*/ 2467129 h 3980066"/>
              <a:gd name="connsiteX1284" fmla="*/ 1798919 w 8387961"/>
              <a:gd name="connsiteY1284" fmla="*/ 2454195 h 3980066"/>
              <a:gd name="connsiteX1285" fmla="*/ 1809046 w 8387961"/>
              <a:gd name="connsiteY1285" fmla="*/ 2419056 h 3980066"/>
              <a:gd name="connsiteX1286" fmla="*/ 1782042 w 8387961"/>
              <a:gd name="connsiteY1286" fmla="*/ 2410690 h 3980066"/>
              <a:gd name="connsiteX1287" fmla="*/ 1761788 w 8387961"/>
              <a:gd name="connsiteY1287" fmla="*/ 2409016 h 3980066"/>
              <a:gd name="connsiteX1288" fmla="*/ 1728029 w 8387961"/>
              <a:gd name="connsiteY1288" fmla="*/ 2409016 h 3980066"/>
              <a:gd name="connsiteX1289" fmla="*/ 1722971 w 8387961"/>
              <a:gd name="connsiteY1289" fmla="*/ 2393957 h 3980066"/>
              <a:gd name="connsiteX1290" fmla="*/ 1702717 w 8387961"/>
              <a:gd name="connsiteY1290" fmla="*/ 2370531 h 3980066"/>
              <a:gd name="connsiteX1291" fmla="*/ 1687520 w 8387961"/>
              <a:gd name="connsiteY1291" fmla="*/ 2357145 h 3980066"/>
              <a:gd name="connsiteX1292" fmla="*/ 1241324 w 8387961"/>
              <a:gd name="connsiteY1292" fmla="*/ 2339532 h 3980066"/>
              <a:gd name="connsiteX1293" fmla="*/ 1246751 w 8387961"/>
              <a:gd name="connsiteY1293" fmla="*/ 2339532 h 3980066"/>
              <a:gd name="connsiteX1294" fmla="*/ 1254882 w 8387961"/>
              <a:gd name="connsiteY1294" fmla="*/ 2366648 h 3980066"/>
              <a:gd name="connsiteX1295" fmla="*/ 1241324 w 8387961"/>
              <a:gd name="connsiteY1295" fmla="*/ 2365053 h 3980066"/>
              <a:gd name="connsiteX1296" fmla="*/ 1248103 w 8387961"/>
              <a:gd name="connsiteY1296" fmla="*/ 2355483 h 3980066"/>
              <a:gd name="connsiteX1297" fmla="*/ 5623609 w 8387961"/>
              <a:gd name="connsiteY1297" fmla="*/ 2336519 h 3980066"/>
              <a:gd name="connsiteX1298" fmla="*/ 5626622 w 8387961"/>
              <a:gd name="connsiteY1298" fmla="*/ 2336519 h 3980066"/>
              <a:gd name="connsiteX1299" fmla="*/ 5626622 w 8387961"/>
              <a:gd name="connsiteY1299" fmla="*/ 2339532 h 3980066"/>
              <a:gd name="connsiteX1300" fmla="*/ 3846590 w 8387961"/>
              <a:gd name="connsiteY1300" fmla="*/ 2325973 h 3980066"/>
              <a:gd name="connsiteX1301" fmla="*/ 3849001 w 8387961"/>
              <a:gd name="connsiteY1301" fmla="*/ 2329847 h 3980066"/>
              <a:gd name="connsiteX1302" fmla="*/ 3844180 w 8387961"/>
              <a:gd name="connsiteY1302" fmla="*/ 2339531 h 3980066"/>
              <a:gd name="connsiteX1303" fmla="*/ 3842975 w 8387961"/>
              <a:gd name="connsiteY1303" fmla="*/ 2331784 h 3980066"/>
              <a:gd name="connsiteX1304" fmla="*/ 5626622 w 8387961"/>
              <a:gd name="connsiteY1304" fmla="*/ 2322961 h 3980066"/>
              <a:gd name="connsiteX1305" fmla="*/ 5626622 w 8387961"/>
              <a:gd name="connsiteY1305" fmla="*/ 2325974 h 3980066"/>
              <a:gd name="connsiteX1306" fmla="*/ 5623609 w 8387961"/>
              <a:gd name="connsiteY1306" fmla="*/ 2325974 h 3980066"/>
              <a:gd name="connsiteX1307" fmla="*/ 1810734 w 8387961"/>
              <a:gd name="connsiteY1307" fmla="*/ 2322006 h 3980066"/>
              <a:gd name="connsiteX1308" fmla="*/ 1815805 w 8387961"/>
              <a:gd name="connsiteY1308" fmla="*/ 2350451 h 3980066"/>
              <a:gd name="connsiteX1309" fmla="*/ 1825932 w 8387961"/>
              <a:gd name="connsiteY1309" fmla="*/ 2382244 h 3980066"/>
              <a:gd name="connsiteX1310" fmla="*/ 1820861 w 8387961"/>
              <a:gd name="connsiteY1310" fmla="*/ 2424076 h 3980066"/>
              <a:gd name="connsiteX1311" fmla="*/ 1814186 w 8387961"/>
              <a:gd name="connsiteY1311" fmla="*/ 2467129 h 3980066"/>
              <a:gd name="connsiteX1312" fmla="*/ 1814690 w 8387961"/>
              <a:gd name="connsiteY1312" fmla="*/ 2467129 h 3980066"/>
              <a:gd name="connsiteX1313" fmla="*/ 1821381 w 8387961"/>
              <a:gd name="connsiteY1313" fmla="*/ 2423653 h 3980066"/>
              <a:gd name="connsiteX1314" fmla="*/ 1826399 w 8387961"/>
              <a:gd name="connsiteY1314" fmla="*/ 2381848 h 3980066"/>
              <a:gd name="connsiteX1315" fmla="*/ 1816362 w 8387961"/>
              <a:gd name="connsiteY1315" fmla="*/ 2350077 h 3980066"/>
              <a:gd name="connsiteX1316" fmla="*/ 1811403 w 8387961"/>
              <a:gd name="connsiteY1316" fmla="*/ 2322006 h 3980066"/>
              <a:gd name="connsiteX1317" fmla="*/ 1914468 w 8387961"/>
              <a:gd name="connsiteY1317" fmla="*/ 2315266 h 3980066"/>
              <a:gd name="connsiteX1318" fmla="*/ 1916696 w 8387961"/>
              <a:gd name="connsiteY1318" fmla="*/ 2316634 h 3980066"/>
              <a:gd name="connsiteX1319" fmla="*/ 1931158 w 8387961"/>
              <a:gd name="connsiteY1319" fmla="*/ 2316634 h 3980066"/>
              <a:gd name="connsiteX1320" fmla="*/ 1928397 w 8387961"/>
              <a:gd name="connsiteY1320" fmla="*/ 2315266 h 3980066"/>
              <a:gd name="connsiteX1321" fmla="*/ 4049154 w 8387961"/>
              <a:gd name="connsiteY1321" fmla="*/ 2302376 h 3980066"/>
              <a:gd name="connsiteX1322" fmla="*/ 4049016 w 8387961"/>
              <a:gd name="connsiteY1322" fmla="*/ 2302384 h 3980066"/>
              <a:gd name="connsiteX1323" fmla="*/ 4050568 w 8387961"/>
              <a:gd name="connsiteY1323" fmla="*/ 2321039 h 3980066"/>
              <a:gd name="connsiteX1324" fmla="*/ 4038980 w 8387961"/>
              <a:gd name="connsiteY1324" fmla="*/ 2337624 h 3980066"/>
              <a:gd name="connsiteX1325" fmla="*/ 4039432 w 8387961"/>
              <a:gd name="connsiteY1325" fmla="*/ 2338379 h 3980066"/>
              <a:gd name="connsiteX1326" fmla="*/ 4050841 w 8387961"/>
              <a:gd name="connsiteY1326" fmla="*/ 2322319 h 3980066"/>
              <a:gd name="connsiteX1327" fmla="*/ 1888384 w 8387961"/>
              <a:gd name="connsiteY1327" fmla="*/ 2296910 h 3980066"/>
              <a:gd name="connsiteX1328" fmla="*/ 1889935 w 8387961"/>
              <a:gd name="connsiteY1328" fmla="*/ 2301584 h 3980066"/>
              <a:gd name="connsiteX1329" fmla="*/ 1889950 w 8387961"/>
              <a:gd name="connsiteY1329" fmla="*/ 2301589 h 3980066"/>
              <a:gd name="connsiteX1330" fmla="*/ 6420526 w 8387961"/>
              <a:gd name="connsiteY1330" fmla="*/ 2295844 h 3980066"/>
              <a:gd name="connsiteX1331" fmla="*/ 6429565 w 8387961"/>
              <a:gd name="connsiteY1331" fmla="*/ 2299610 h 3980066"/>
              <a:gd name="connsiteX1332" fmla="*/ 6420526 w 8387961"/>
              <a:gd name="connsiteY1332" fmla="*/ 2303376 h 3980066"/>
              <a:gd name="connsiteX1333" fmla="*/ 6252663 w 8387961"/>
              <a:gd name="connsiteY1333" fmla="*/ 2295844 h 3980066"/>
              <a:gd name="connsiteX1334" fmla="*/ 6269880 w 8387961"/>
              <a:gd name="connsiteY1334" fmla="*/ 2311097 h 3980066"/>
              <a:gd name="connsiteX1335" fmla="*/ 6266436 w 8387961"/>
              <a:gd name="connsiteY1335" fmla="*/ 2322960 h 3980066"/>
              <a:gd name="connsiteX1336" fmla="*/ 6245777 w 8387961"/>
              <a:gd name="connsiteY1336" fmla="*/ 2297539 h 3980066"/>
              <a:gd name="connsiteX1337" fmla="*/ 6983196 w 8387961"/>
              <a:gd name="connsiteY1337" fmla="*/ 2289818 h 3980066"/>
              <a:gd name="connsiteX1338" fmla="*/ 6991474 w 8387961"/>
              <a:gd name="connsiteY1338" fmla="*/ 2296529 h 3980066"/>
              <a:gd name="connsiteX1339" fmla="*/ 6974918 w 8387961"/>
              <a:gd name="connsiteY1339" fmla="*/ 2321694 h 3980066"/>
              <a:gd name="connsiteX1340" fmla="*/ 6940150 w 8387961"/>
              <a:gd name="connsiteY1340" fmla="*/ 2330082 h 3980066"/>
              <a:gd name="connsiteX1341" fmla="*/ 6902071 w 8387961"/>
              <a:gd name="connsiteY1341" fmla="*/ 2328404 h 3980066"/>
              <a:gd name="connsiteX1342" fmla="*/ 6865647 w 8387961"/>
              <a:gd name="connsiteY1342" fmla="*/ 2326726 h 3980066"/>
              <a:gd name="connsiteX1343" fmla="*/ 6855714 w 8387961"/>
              <a:gd name="connsiteY1343" fmla="*/ 2351891 h 3980066"/>
              <a:gd name="connsiteX1344" fmla="*/ 6875581 w 8387961"/>
              <a:gd name="connsiteY1344" fmla="*/ 2380411 h 3980066"/>
              <a:gd name="connsiteX1345" fmla="*/ 6898760 w 8387961"/>
              <a:gd name="connsiteY1345" fmla="*/ 2366990 h 3980066"/>
              <a:gd name="connsiteX1346" fmla="*/ 6930216 w 8387961"/>
              <a:gd name="connsiteY1346" fmla="*/ 2360279 h 3980066"/>
              <a:gd name="connsiteX1347" fmla="*/ 6940150 w 8387961"/>
              <a:gd name="connsiteY1347" fmla="*/ 2356924 h 3980066"/>
              <a:gd name="connsiteX1348" fmla="*/ 6943461 w 8387961"/>
              <a:gd name="connsiteY1348" fmla="*/ 2366990 h 3980066"/>
              <a:gd name="connsiteX1349" fmla="*/ 6938494 w 8387961"/>
              <a:gd name="connsiteY1349" fmla="*/ 2366990 h 3980066"/>
              <a:gd name="connsiteX1350" fmla="*/ 6918627 w 8387961"/>
              <a:gd name="connsiteY1350" fmla="*/ 2380411 h 3980066"/>
              <a:gd name="connsiteX1351" fmla="*/ 6900415 w 8387961"/>
              <a:gd name="connsiteY1351" fmla="*/ 2397188 h 3980066"/>
              <a:gd name="connsiteX1352" fmla="*/ 6890482 w 8387961"/>
              <a:gd name="connsiteY1352" fmla="*/ 2393833 h 3980066"/>
              <a:gd name="connsiteX1353" fmla="*/ 6902071 w 8387961"/>
              <a:gd name="connsiteY1353" fmla="*/ 2413964 h 3980066"/>
              <a:gd name="connsiteX1354" fmla="*/ 6915316 w 8387961"/>
              <a:gd name="connsiteY1354" fmla="*/ 2434096 h 3980066"/>
              <a:gd name="connsiteX1355" fmla="*/ 6912005 w 8387961"/>
              <a:gd name="connsiteY1355" fmla="*/ 2442484 h 3980066"/>
              <a:gd name="connsiteX1356" fmla="*/ 6928561 w 8387961"/>
              <a:gd name="connsiteY1356" fmla="*/ 2467649 h 3980066"/>
              <a:gd name="connsiteX1357" fmla="*/ 6921938 w 8387961"/>
              <a:gd name="connsiteY1357" fmla="*/ 2471004 h 3980066"/>
              <a:gd name="connsiteX1358" fmla="*/ 6903726 w 8387961"/>
              <a:gd name="connsiteY1358" fmla="*/ 2481070 h 3980066"/>
              <a:gd name="connsiteX1359" fmla="*/ 6895448 w 8387961"/>
              <a:gd name="connsiteY1359" fmla="*/ 2484426 h 3980066"/>
              <a:gd name="connsiteX1360" fmla="*/ 6892137 w 8387961"/>
              <a:gd name="connsiteY1360" fmla="*/ 2467649 h 3980066"/>
              <a:gd name="connsiteX1361" fmla="*/ 6880548 w 8387961"/>
              <a:gd name="connsiteY1361" fmla="*/ 2450873 h 3980066"/>
              <a:gd name="connsiteX1362" fmla="*/ 6878892 w 8387961"/>
              <a:gd name="connsiteY1362" fmla="*/ 2439129 h 3980066"/>
              <a:gd name="connsiteX1363" fmla="*/ 6875581 w 8387961"/>
              <a:gd name="connsiteY1363" fmla="*/ 2420675 h 3980066"/>
              <a:gd name="connsiteX1364" fmla="*/ 6860681 w 8387961"/>
              <a:gd name="connsiteY1364" fmla="*/ 2432419 h 3980066"/>
              <a:gd name="connsiteX1365" fmla="*/ 6860681 w 8387961"/>
              <a:gd name="connsiteY1365" fmla="*/ 2469327 h 3980066"/>
              <a:gd name="connsiteX1366" fmla="*/ 6862336 w 8387961"/>
              <a:gd name="connsiteY1366" fmla="*/ 2504558 h 3980066"/>
              <a:gd name="connsiteX1367" fmla="*/ 6839158 w 8387961"/>
              <a:gd name="connsiteY1367" fmla="*/ 2511268 h 3980066"/>
              <a:gd name="connsiteX1368" fmla="*/ 6835846 w 8387961"/>
              <a:gd name="connsiteY1368" fmla="*/ 2492814 h 3980066"/>
              <a:gd name="connsiteX1369" fmla="*/ 6839158 w 8387961"/>
              <a:gd name="connsiteY1369" fmla="*/ 2471004 h 3980066"/>
              <a:gd name="connsiteX1370" fmla="*/ 6839158 w 8387961"/>
              <a:gd name="connsiteY1370" fmla="*/ 2449195 h 3980066"/>
              <a:gd name="connsiteX1371" fmla="*/ 6825913 w 8387961"/>
              <a:gd name="connsiteY1371" fmla="*/ 2447517 h 3980066"/>
              <a:gd name="connsiteX1372" fmla="*/ 6824257 w 8387961"/>
              <a:gd name="connsiteY1372" fmla="*/ 2420675 h 3980066"/>
              <a:gd name="connsiteX1373" fmla="*/ 6835846 w 8387961"/>
              <a:gd name="connsiteY1373" fmla="*/ 2390477 h 3980066"/>
              <a:gd name="connsiteX1374" fmla="*/ 6845780 w 8387961"/>
              <a:gd name="connsiteY1374" fmla="*/ 2361957 h 3980066"/>
              <a:gd name="connsiteX1375" fmla="*/ 6850747 w 8387961"/>
              <a:gd name="connsiteY1375" fmla="*/ 2366990 h 3980066"/>
              <a:gd name="connsiteX1376" fmla="*/ 6849091 w 8387961"/>
              <a:gd name="connsiteY1376" fmla="*/ 2340148 h 3980066"/>
              <a:gd name="connsiteX1377" fmla="*/ 6860681 w 8387961"/>
              <a:gd name="connsiteY1377" fmla="*/ 2316661 h 3980066"/>
              <a:gd name="connsiteX1378" fmla="*/ 6865647 w 8387961"/>
              <a:gd name="connsiteY1378" fmla="*/ 2316661 h 3980066"/>
              <a:gd name="connsiteX1379" fmla="*/ 6875581 w 8387961"/>
              <a:gd name="connsiteY1379" fmla="*/ 2303239 h 3980066"/>
              <a:gd name="connsiteX1380" fmla="*/ 6892137 w 8387961"/>
              <a:gd name="connsiteY1380" fmla="*/ 2303239 h 3980066"/>
              <a:gd name="connsiteX1381" fmla="*/ 6925249 w 8387961"/>
              <a:gd name="connsiteY1381" fmla="*/ 2309950 h 3980066"/>
              <a:gd name="connsiteX1382" fmla="*/ 6960017 w 8387961"/>
              <a:gd name="connsiteY1382" fmla="*/ 2316661 h 3980066"/>
              <a:gd name="connsiteX1383" fmla="*/ 3862559 w 8387961"/>
              <a:gd name="connsiteY1383" fmla="*/ 2289818 h 3980066"/>
              <a:gd name="connsiteX1384" fmla="*/ 3865572 w 8387961"/>
              <a:gd name="connsiteY1384" fmla="*/ 2289818 h 3980066"/>
              <a:gd name="connsiteX1385" fmla="*/ 3864567 w 8387961"/>
              <a:gd name="connsiteY1385" fmla="*/ 2292831 h 3980066"/>
              <a:gd name="connsiteX1386" fmla="*/ 1815805 w 8387961"/>
              <a:gd name="connsiteY1386" fmla="*/ 2288540 h 3980066"/>
              <a:gd name="connsiteX1387" fmla="*/ 1820861 w 8387961"/>
              <a:gd name="connsiteY1387" fmla="*/ 2308619 h 3980066"/>
              <a:gd name="connsiteX1388" fmla="*/ 1834368 w 8387961"/>
              <a:gd name="connsiteY1388" fmla="*/ 2313639 h 3980066"/>
              <a:gd name="connsiteX1389" fmla="*/ 1829516 w 8387961"/>
              <a:gd name="connsiteY1389" fmla="*/ 2321650 h 3980066"/>
              <a:gd name="connsiteX1390" fmla="*/ 1829735 w 8387961"/>
              <a:gd name="connsiteY1390" fmla="*/ 2321650 h 3980066"/>
              <a:gd name="connsiteX1391" fmla="*/ 1834752 w 8387961"/>
              <a:gd name="connsiteY1391" fmla="*/ 2313289 h 3980066"/>
              <a:gd name="connsiteX1392" fmla="*/ 1821381 w 8387961"/>
              <a:gd name="connsiteY1392" fmla="*/ 2308273 h 3980066"/>
              <a:gd name="connsiteX1393" fmla="*/ 1816442 w 8387961"/>
              <a:gd name="connsiteY1393" fmla="*/ 2288540 h 3980066"/>
              <a:gd name="connsiteX1394" fmla="*/ 5620596 w 8387961"/>
              <a:gd name="connsiteY1394" fmla="*/ 2286806 h 3980066"/>
              <a:gd name="connsiteX1395" fmla="*/ 5623609 w 8387961"/>
              <a:gd name="connsiteY1395" fmla="*/ 2288312 h 3980066"/>
              <a:gd name="connsiteX1396" fmla="*/ 5620596 w 8387961"/>
              <a:gd name="connsiteY1396" fmla="*/ 2289819 h 3980066"/>
              <a:gd name="connsiteX1397" fmla="*/ 1859682 w 8387961"/>
              <a:gd name="connsiteY1397" fmla="*/ 2283520 h 3980066"/>
              <a:gd name="connsiteX1398" fmla="*/ 1861259 w 8387961"/>
              <a:gd name="connsiteY1398" fmla="*/ 2288207 h 3980066"/>
              <a:gd name="connsiteX1399" fmla="*/ 1861511 w 8387961"/>
              <a:gd name="connsiteY1399" fmla="*/ 2288207 h 3980066"/>
              <a:gd name="connsiteX1400" fmla="*/ 1860075 w 8387961"/>
              <a:gd name="connsiteY1400" fmla="*/ 2283909 h 3980066"/>
              <a:gd name="connsiteX1401" fmla="*/ 8256899 w 8387961"/>
              <a:gd name="connsiteY1401" fmla="*/ 2282286 h 3980066"/>
              <a:gd name="connsiteX1402" fmla="*/ 8259159 w 8387961"/>
              <a:gd name="connsiteY1402" fmla="*/ 2282286 h 3980066"/>
              <a:gd name="connsiteX1403" fmla="*/ 8261418 w 8387961"/>
              <a:gd name="connsiteY1403" fmla="*/ 2285675 h 3980066"/>
              <a:gd name="connsiteX1404" fmla="*/ 5623609 w 8387961"/>
              <a:gd name="connsiteY1404" fmla="*/ 2282286 h 3980066"/>
              <a:gd name="connsiteX1405" fmla="*/ 5623609 w 8387961"/>
              <a:gd name="connsiteY1405" fmla="*/ 2286805 h 3980066"/>
              <a:gd name="connsiteX1406" fmla="*/ 5620596 w 8387961"/>
              <a:gd name="connsiteY1406" fmla="*/ 2286805 h 3980066"/>
              <a:gd name="connsiteX1407" fmla="*/ 7064831 w 8387961"/>
              <a:gd name="connsiteY1407" fmla="*/ 2276260 h 3980066"/>
              <a:gd name="connsiteX1408" fmla="*/ 7064831 w 8387961"/>
              <a:gd name="connsiteY1408" fmla="*/ 2287977 h 3980066"/>
              <a:gd name="connsiteX1409" fmla="*/ 7059919 w 8387961"/>
              <a:gd name="connsiteY1409" fmla="*/ 2308063 h 3980066"/>
              <a:gd name="connsiteX1410" fmla="*/ 7059919 w 8387961"/>
              <a:gd name="connsiteY1410" fmla="*/ 2316433 h 3980066"/>
              <a:gd name="connsiteX1411" fmla="*/ 7069744 w 8387961"/>
              <a:gd name="connsiteY1411" fmla="*/ 2301368 h 3980066"/>
              <a:gd name="connsiteX1412" fmla="*/ 7077931 w 8387961"/>
              <a:gd name="connsiteY1412" fmla="*/ 2292998 h 3980066"/>
              <a:gd name="connsiteX1413" fmla="*/ 7084481 w 8387961"/>
              <a:gd name="connsiteY1413" fmla="*/ 2299694 h 3980066"/>
              <a:gd name="connsiteX1414" fmla="*/ 7073019 w 8387961"/>
              <a:gd name="connsiteY1414" fmla="*/ 2313085 h 3980066"/>
              <a:gd name="connsiteX1415" fmla="*/ 7089393 w 8387961"/>
              <a:gd name="connsiteY1415" fmla="*/ 2333171 h 3980066"/>
              <a:gd name="connsiteX1416" fmla="*/ 7063194 w 8387961"/>
              <a:gd name="connsiteY1416" fmla="*/ 2329823 h 3980066"/>
              <a:gd name="connsiteX1417" fmla="*/ 7073019 w 8387961"/>
              <a:gd name="connsiteY1417" fmla="*/ 2366648 h 3980066"/>
              <a:gd name="connsiteX1418" fmla="*/ 7058282 w 8387961"/>
              <a:gd name="connsiteY1418" fmla="*/ 2339866 h 3980066"/>
              <a:gd name="connsiteX1419" fmla="*/ 7055007 w 8387961"/>
              <a:gd name="connsiteY1419" fmla="*/ 2318106 h 3980066"/>
              <a:gd name="connsiteX1420" fmla="*/ 7051732 w 8387961"/>
              <a:gd name="connsiteY1420" fmla="*/ 2298020 h 3980066"/>
              <a:gd name="connsiteX1421" fmla="*/ 5629635 w 8387961"/>
              <a:gd name="connsiteY1421" fmla="*/ 2276260 h 3980066"/>
              <a:gd name="connsiteX1422" fmla="*/ 5632648 w 8387961"/>
              <a:gd name="connsiteY1422" fmla="*/ 2276260 h 3980066"/>
              <a:gd name="connsiteX1423" fmla="*/ 5629635 w 8387961"/>
              <a:gd name="connsiteY1423" fmla="*/ 2279273 h 3980066"/>
              <a:gd name="connsiteX1424" fmla="*/ 5623609 w 8387961"/>
              <a:gd name="connsiteY1424" fmla="*/ 2270234 h 3980066"/>
              <a:gd name="connsiteX1425" fmla="*/ 5626622 w 8387961"/>
              <a:gd name="connsiteY1425" fmla="*/ 2270234 h 3980066"/>
              <a:gd name="connsiteX1426" fmla="*/ 5623609 w 8387961"/>
              <a:gd name="connsiteY1426" fmla="*/ 2273247 h 3980066"/>
              <a:gd name="connsiteX1427" fmla="*/ 3929747 w 8387961"/>
              <a:gd name="connsiteY1427" fmla="*/ 2270234 h 3980066"/>
              <a:gd name="connsiteX1428" fmla="*/ 3949633 w 8387961"/>
              <a:gd name="connsiteY1428" fmla="*/ 2271866 h 3980066"/>
              <a:gd name="connsiteX1429" fmla="*/ 3969518 w 8387961"/>
              <a:gd name="connsiteY1429" fmla="*/ 2276762 h 3980066"/>
              <a:gd name="connsiteX1430" fmla="*/ 3969518 w 8387961"/>
              <a:gd name="connsiteY1430" fmla="*/ 2309402 h 3980066"/>
              <a:gd name="connsiteX1431" fmla="*/ 3949633 w 8387961"/>
              <a:gd name="connsiteY1431" fmla="*/ 2309402 h 3980066"/>
              <a:gd name="connsiteX1432" fmla="*/ 3929747 w 8387961"/>
              <a:gd name="connsiteY1432" fmla="*/ 2309402 h 3980066"/>
              <a:gd name="connsiteX1433" fmla="*/ 3919805 w 8387961"/>
              <a:gd name="connsiteY1433" fmla="*/ 2306138 h 3980066"/>
              <a:gd name="connsiteX1434" fmla="*/ 3923119 w 8387961"/>
              <a:gd name="connsiteY1434" fmla="*/ 2296346 h 3980066"/>
              <a:gd name="connsiteX1435" fmla="*/ 1987279 w 8387961"/>
              <a:gd name="connsiteY1435" fmla="*/ 2266945 h 3980066"/>
              <a:gd name="connsiteX1436" fmla="*/ 1982262 w 8387961"/>
              <a:gd name="connsiteY1436" fmla="*/ 2275231 h 3980066"/>
              <a:gd name="connsiteX1437" fmla="*/ 1958697 w 8387961"/>
              <a:gd name="connsiteY1437" fmla="*/ 2296917 h 3980066"/>
              <a:gd name="connsiteX1438" fmla="*/ 1932003 w 8387961"/>
              <a:gd name="connsiteY1438" fmla="*/ 2316761 h 3980066"/>
              <a:gd name="connsiteX1439" fmla="*/ 1935084 w 8387961"/>
              <a:gd name="connsiteY1439" fmla="*/ 2318306 h 3980066"/>
              <a:gd name="connsiteX1440" fmla="*/ 1961845 w 8387961"/>
              <a:gd name="connsiteY1440" fmla="*/ 2298240 h 3980066"/>
              <a:gd name="connsiteX1441" fmla="*/ 1985251 w 8387961"/>
              <a:gd name="connsiteY1441" fmla="*/ 2276501 h 3980066"/>
              <a:gd name="connsiteX1442" fmla="*/ 1990268 w 8387961"/>
              <a:gd name="connsiteY1442" fmla="*/ 2268141 h 3980066"/>
              <a:gd name="connsiteX1443" fmla="*/ 2204915 w 8387961"/>
              <a:gd name="connsiteY1443" fmla="*/ 2263149 h 3980066"/>
              <a:gd name="connsiteX1444" fmla="*/ 2181059 w 8387961"/>
              <a:gd name="connsiteY1444" fmla="*/ 2269908 h 3980066"/>
              <a:gd name="connsiteX1445" fmla="*/ 2182667 w 8387961"/>
              <a:gd name="connsiteY1445" fmla="*/ 2285858 h 3980066"/>
              <a:gd name="connsiteX1446" fmla="*/ 2184246 w 8387961"/>
              <a:gd name="connsiteY1446" fmla="*/ 2286534 h 3980066"/>
              <a:gd name="connsiteX1447" fmla="*/ 2182574 w 8387961"/>
              <a:gd name="connsiteY1447" fmla="*/ 2269813 h 3980066"/>
              <a:gd name="connsiteX1448" fmla="*/ 2205326 w 8387961"/>
              <a:gd name="connsiteY1448" fmla="*/ 2263312 h 3980066"/>
              <a:gd name="connsiteX1449" fmla="*/ 5620596 w 8387961"/>
              <a:gd name="connsiteY1449" fmla="*/ 2262702 h 3980066"/>
              <a:gd name="connsiteX1450" fmla="*/ 5623609 w 8387961"/>
              <a:gd name="connsiteY1450" fmla="*/ 2262702 h 3980066"/>
              <a:gd name="connsiteX1451" fmla="*/ 5623609 w 8387961"/>
              <a:gd name="connsiteY1451" fmla="*/ 2265715 h 3980066"/>
              <a:gd name="connsiteX1452" fmla="*/ 5599506 w 8387961"/>
              <a:gd name="connsiteY1452" fmla="*/ 2256676 h 3980066"/>
              <a:gd name="connsiteX1453" fmla="*/ 5602519 w 8387961"/>
              <a:gd name="connsiteY1453" fmla="*/ 2256676 h 3980066"/>
              <a:gd name="connsiteX1454" fmla="*/ 5602519 w 8387961"/>
              <a:gd name="connsiteY1454" fmla="*/ 2259689 h 3980066"/>
              <a:gd name="connsiteX1455" fmla="*/ 5620596 w 8387961"/>
              <a:gd name="connsiteY1455" fmla="*/ 2249144 h 3980066"/>
              <a:gd name="connsiteX1456" fmla="*/ 5623609 w 8387961"/>
              <a:gd name="connsiteY1456" fmla="*/ 2249144 h 3980066"/>
              <a:gd name="connsiteX1457" fmla="*/ 5623609 w 8387961"/>
              <a:gd name="connsiteY1457" fmla="*/ 2252157 h 3980066"/>
              <a:gd name="connsiteX1458" fmla="*/ 8252882 w 8387961"/>
              <a:gd name="connsiteY1458" fmla="*/ 2246131 h 3980066"/>
              <a:gd name="connsiteX1459" fmla="*/ 8253886 w 8387961"/>
              <a:gd name="connsiteY1459" fmla="*/ 2246131 h 3980066"/>
              <a:gd name="connsiteX1460" fmla="*/ 8252882 w 8387961"/>
              <a:gd name="connsiteY1460" fmla="*/ 2249144 h 3980066"/>
              <a:gd name="connsiteX1461" fmla="*/ 8250873 w 8387961"/>
              <a:gd name="connsiteY1461" fmla="*/ 2249144 h 3980066"/>
              <a:gd name="connsiteX1462" fmla="*/ 4123874 w 8387961"/>
              <a:gd name="connsiteY1462" fmla="*/ 2231240 h 3980066"/>
              <a:gd name="connsiteX1463" fmla="*/ 4110542 w 8387961"/>
              <a:gd name="connsiteY1463" fmla="*/ 2241322 h 3980066"/>
              <a:gd name="connsiteX1464" fmla="*/ 4110244 w 8387961"/>
              <a:gd name="connsiteY1464" fmla="*/ 2242273 h 3980066"/>
              <a:gd name="connsiteX1465" fmla="*/ 4123370 w 8387961"/>
              <a:gd name="connsiteY1465" fmla="*/ 2232573 h 3980066"/>
              <a:gd name="connsiteX1466" fmla="*/ 4143610 w 8387961"/>
              <a:gd name="connsiteY1466" fmla="*/ 2234235 h 3980066"/>
              <a:gd name="connsiteX1467" fmla="*/ 4162949 w 8387961"/>
              <a:gd name="connsiteY1467" fmla="*/ 2237411 h 3980066"/>
              <a:gd name="connsiteX1468" fmla="*/ 4162949 w 8387961"/>
              <a:gd name="connsiteY1468" fmla="*/ 2236125 h 3980066"/>
              <a:gd name="connsiteX1469" fmla="*/ 4143873 w 8387961"/>
              <a:gd name="connsiteY1469" fmla="*/ 2232920 h 3980066"/>
              <a:gd name="connsiteX1470" fmla="*/ 3901726 w 8387961"/>
              <a:gd name="connsiteY1470" fmla="*/ 2226547 h 3980066"/>
              <a:gd name="connsiteX1471" fmla="*/ 3906246 w 8387961"/>
              <a:gd name="connsiteY1471" fmla="*/ 2228618 h 3980066"/>
              <a:gd name="connsiteX1472" fmla="*/ 3892688 w 8387961"/>
              <a:gd name="connsiteY1472" fmla="*/ 2243118 h 3980066"/>
              <a:gd name="connsiteX1473" fmla="*/ 2131924 w 8387961"/>
              <a:gd name="connsiteY1473" fmla="*/ 2222998 h 3980066"/>
              <a:gd name="connsiteX1474" fmla="*/ 2131919 w 8387961"/>
              <a:gd name="connsiteY1474" fmla="*/ 2223071 h 3980066"/>
              <a:gd name="connsiteX1475" fmla="*/ 2143303 w 8387961"/>
              <a:gd name="connsiteY1475" fmla="*/ 2239874 h 3980066"/>
              <a:gd name="connsiteX1476" fmla="*/ 2157927 w 8387961"/>
              <a:gd name="connsiteY1476" fmla="*/ 2260037 h 3980066"/>
              <a:gd name="connsiteX1477" fmla="*/ 2169303 w 8387961"/>
              <a:gd name="connsiteY1477" fmla="*/ 2281881 h 3980066"/>
              <a:gd name="connsiteX1478" fmla="*/ 2141671 w 8387961"/>
              <a:gd name="connsiteY1478" fmla="*/ 2286922 h 3980066"/>
              <a:gd name="connsiteX1479" fmla="*/ 2116539 w 8387961"/>
              <a:gd name="connsiteY1479" fmla="*/ 2299912 h 3980066"/>
              <a:gd name="connsiteX1480" fmla="*/ 2117365 w 8387961"/>
              <a:gd name="connsiteY1480" fmla="*/ 2299912 h 3980066"/>
              <a:gd name="connsiteX1481" fmla="*/ 2144112 w 8387961"/>
              <a:gd name="connsiteY1481" fmla="*/ 2286534 h 3980066"/>
              <a:gd name="connsiteX1482" fmla="*/ 2170972 w 8387961"/>
              <a:gd name="connsiteY1482" fmla="*/ 2281795 h 3980066"/>
              <a:gd name="connsiteX1483" fmla="*/ 2170842 w 8387961"/>
              <a:gd name="connsiteY1483" fmla="*/ 2281736 h 3980066"/>
              <a:gd name="connsiteX1484" fmla="*/ 2158905 w 8387961"/>
              <a:gd name="connsiteY1484" fmla="*/ 2259770 h 3980066"/>
              <a:gd name="connsiteX1485" fmla="*/ 2143573 w 8387961"/>
              <a:gd name="connsiteY1485" fmla="*/ 2239494 h 3980066"/>
              <a:gd name="connsiteX1486" fmla="*/ 1951970 w 8387961"/>
              <a:gd name="connsiteY1486" fmla="*/ 2210174 h 3980066"/>
              <a:gd name="connsiteX1487" fmla="*/ 1962062 w 8387961"/>
              <a:gd name="connsiteY1487" fmla="*/ 2226855 h 3980066"/>
              <a:gd name="connsiteX1488" fmla="*/ 1970479 w 8387961"/>
              <a:gd name="connsiteY1488" fmla="*/ 2260218 h 3980066"/>
              <a:gd name="connsiteX1489" fmla="*/ 1973541 w 8387961"/>
              <a:gd name="connsiteY1489" fmla="*/ 2261432 h 3980066"/>
              <a:gd name="connsiteX1490" fmla="*/ 1965191 w 8387961"/>
              <a:gd name="connsiteY1490" fmla="*/ 2228008 h 3980066"/>
              <a:gd name="connsiteX1491" fmla="*/ 1955207 w 8387961"/>
              <a:gd name="connsiteY1491" fmla="*/ 2211380 h 3980066"/>
              <a:gd name="connsiteX1492" fmla="*/ 6717298 w 8387961"/>
              <a:gd name="connsiteY1492" fmla="*/ 2191899 h 3980066"/>
              <a:gd name="connsiteX1493" fmla="*/ 6717298 w 8387961"/>
              <a:gd name="connsiteY1493" fmla="*/ 2193405 h 3980066"/>
              <a:gd name="connsiteX1494" fmla="*/ 6712779 w 8387961"/>
              <a:gd name="connsiteY1494" fmla="*/ 2206963 h 3980066"/>
              <a:gd name="connsiteX1495" fmla="*/ 6708259 w 8387961"/>
              <a:gd name="connsiteY1495" fmla="*/ 2216002 h 3980066"/>
              <a:gd name="connsiteX1496" fmla="*/ 6694701 w 8387961"/>
              <a:gd name="connsiteY1496" fmla="*/ 2200937 h 3980066"/>
              <a:gd name="connsiteX1497" fmla="*/ 4183871 w 8387961"/>
              <a:gd name="connsiteY1497" fmla="*/ 2185872 h 3980066"/>
              <a:gd name="connsiteX1498" fmla="*/ 4163872 w 8387961"/>
              <a:gd name="connsiteY1498" fmla="*/ 2212757 h 3980066"/>
              <a:gd name="connsiteX1499" fmla="*/ 4163872 w 8387961"/>
              <a:gd name="connsiteY1499" fmla="*/ 2213394 h 3980066"/>
              <a:gd name="connsiteX1500" fmla="*/ 4182870 w 8387961"/>
              <a:gd name="connsiteY1500" fmla="*/ 2187877 h 3980066"/>
              <a:gd name="connsiteX1501" fmla="*/ 4211091 w 8387961"/>
              <a:gd name="connsiteY1501" fmla="*/ 2202928 h 3980066"/>
              <a:gd name="connsiteX1502" fmla="*/ 4237652 w 8387961"/>
              <a:gd name="connsiteY1502" fmla="*/ 2211290 h 3980066"/>
              <a:gd name="connsiteX1503" fmla="*/ 4260893 w 8387961"/>
              <a:gd name="connsiteY1503" fmla="*/ 2217979 h 3980066"/>
              <a:gd name="connsiteX1504" fmla="*/ 4262089 w 8387961"/>
              <a:gd name="connsiteY1504" fmla="*/ 2216086 h 3980066"/>
              <a:gd name="connsiteX1505" fmla="*/ 4238867 w 8387961"/>
              <a:gd name="connsiteY1505" fmla="*/ 2209396 h 3980066"/>
              <a:gd name="connsiteX1506" fmla="*/ 4212202 w 8387961"/>
              <a:gd name="connsiteY1506" fmla="*/ 2200995 h 3980066"/>
              <a:gd name="connsiteX1507" fmla="*/ 4342195 w 8387961"/>
              <a:gd name="connsiteY1507" fmla="*/ 2180831 h 3980066"/>
              <a:gd name="connsiteX1508" fmla="*/ 4332195 w 8387961"/>
              <a:gd name="connsiteY1508" fmla="*/ 2189233 h 3980066"/>
              <a:gd name="connsiteX1509" fmla="*/ 4312196 w 8387961"/>
              <a:gd name="connsiteY1509" fmla="*/ 2189233 h 3980066"/>
              <a:gd name="connsiteX1510" fmla="*/ 4285531 w 8387961"/>
              <a:gd name="connsiteY1510" fmla="*/ 2199314 h 3980066"/>
              <a:gd name="connsiteX1511" fmla="*/ 4273865 w 8387961"/>
              <a:gd name="connsiteY1511" fmla="*/ 2197634 h 3980066"/>
              <a:gd name="connsiteX1512" fmla="*/ 4272625 w 8387961"/>
              <a:gd name="connsiteY1512" fmla="*/ 2199599 h 3980066"/>
              <a:gd name="connsiteX1513" fmla="*/ 4284135 w 8387961"/>
              <a:gd name="connsiteY1513" fmla="*/ 2201256 h 3980066"/>
              <a:gd name="connsiteX1514" fmla="*/ 4310696 w 8387961"/>
              <a:gd name="connsiteY1514" fmla="*/ 2191222 h 3980066"/>
              <a:gd name="connsiteX1515" fmla="*/ 4330617 w 8387961"/>
              <a:gd name="connsiteY1515" fmla="*/ 2191222 h 3980066"/>
              <a:gd name="connsiteX1516" fmla="*/ 4340577 w 8387961"/>
              <a:gd name="connsiteY1516" fmla="*/ 2182860 h 3980066"/>
              <a:gd name="connsiteX1517" fmla="*/ 4360498 w 8387961"/>
              <a:gd name="connsiteY1517" fmla="*/ 2184532 h 3980066"/>
              <a:gd name="connsiteX1518" fmla="*/ 4382079 w 8387961"/>
              <a:gd name="connsiteY1518" fmla="*/ 2187877 h 3980066"/>
              <a:gd name="connsiteX1519" fmla="*/ 4397020 w 8387961"/>
              <a:gd name="connsiteY1519" fmla="*/ 2191222 h 3980066"/>
              <a:gd name="connsiteX1520" fmla="*/ 4402000 w 8387961"/>
              <a:gd name="connsiteY1520" fmla="*/ 2197911 h 3980066"/>
              <a:gd name="connsiteX1521" fmla="*/ 4421921 w 8387961"/>
              <a:gd name="connsiteY1521" fmla="*/ 2211290 h 3980066"/>
              <a:gd name="connsiteX1522" fmla="*/ 4438522 w 8387961"/>
              <a:gd name="connsiteY1522" fmla="*/ 2209617 h 3980066"/>
              <a:gd name="connsiteX1523" fmla="*/ 4448482 w 8387961"/>
              <a:gd name="connsiteY1523" fmla="*/ 2201256 h 3980066"/>
              <a:gd name="connsiteX1524" fmla="*/ 4466743 w 8387961"/>
              <a:gd name="connsiteY1524" fmla="*/ 2219652 h 3980066"/>
              <a:gd name="connsiteX1525" fmla="*/ 4486664 w 8387961"/>
              <a:gd name="connsiteY1525" fmla="*/ 2238047 h 3980066"/>
              <a:gd name="connsiteX1526" fmla="*/ 4483344 w 8387961"/>
              <a:gd name="connsiteY1526" fmla="*/ 2263133 h 3980066"/>
              <a:gd name="connsiteX1527" fmla="*/ 4498285 w 8387961"/>
              <a:gd name="connsiteY1527" fmla="*/ 2278184 h 3980066"/>
              <a:gd name="connsiteX1528" fmla="*/ 4480024 w 8387961"/>
              <a:gd name="connsiteY1528" fmla="*/ 2294907 h 3980066"/>
              <a:gd name="connsiteX1529" fmla="*/ 4463423 w 8387961"/>
              <a:gd name="connsiteY1529" fmla="*/ 2314976 h 3980066"/>
              <a:gd name="connsiteX1530" fmla="*/ 4458443 w 8387961"/>
              <a:gd name="connsiteY1530" fmla="*/ 2350095 h 3980066"/>
              <a:gd name="connsiteX1531" fmla="*/ 4451803 w 8387961"/>
              <a:gd name="connsiteY1531" fmla="*/ 2383542 h 3980066"/>
              <a:gd name="connsiteX1532" fmla="*/ 4441842 w 8387961"/>
              <a:gd name="connsiteY1532" fmla="*/ 2403610 h 3980066"/>
              <a:gd name="connsiteX1533" fmla="*/ 4433542 w 8387961"/>
              <a:gd name="connsiteY1533" fmla="*/ 2422006 h 3980066"/>
              <a:gd name="connsiteX1534" fmla="*/ 4436862 w 8387961"/>
              <a:gd name="connsiteY1534" fmla="*/ 2422006 h 3980066"/>
              <a:gd name="connsiteX1535" fmla="*/ 4436862 w 8387961"/>
              <a:gd name="connsiteY1535" fmla="*/ 2423678 h 3980066"/>
              <a:gd name="connsiteX1536" fmla="*/ 4438522 w 8387961"/>
              <a:gd name="connsiteY1536" fmla="*/ 2425351 h 3980066"/>
              <a:gd name="connsiteX1537" fmla="*/ 4441842 w 8387961"/>
              <a:gd name="connsiteY1537" fmla="*/ 2450436 h 3980066"/>
              <a:gd name="connsiteX1538" fmla="*/ 4448482 w 8387961"/>
              <a:gd name="connsiteY1538" fmla="*/ 2475521 h 3980066"/>
              <a:gd name="connsiteX1539" fmla="*/ 4448482 w 8387961"/>
              <a:gd name="connsiteY1539" fmla="*/ 2498934 h 3980066"/>
              <a:gd name="connsiteX1540" fmla="*/ 4450142 w 8387961"/>
              <a:gd name="connsiteY1540" fmla="*/ 2520674 h 3980066"/>
              <a:gd name="connsiteX1541" fmla="*/ 4458443 w 8387961"/>
              <a:gd name="connsiteY1541" fmla="*/ 2544087 h 3980066"/>
              <a:gd name="connsiteX1542" fmla="*/ 4470063 w 8387961"/>
              <a:gd name="connsiteY1542" fmla="*/ 2565828 h 3980066"/>
              <a:gd name="connsiteX1543" fmla="*/ 4480762 w 8387961"/>
              <a:gd name="connsiteY1543" fmla="*/ 2584305 h 3980066"/>
              <a:gd name="connsiteX1544" fmla="*/ 4481886 w 8387961"/>
              <a:gd name="connsiteY1544" fmla="*/ 2584002 h 3980066"/>
              <a:gd name="connsiteX1545" fmla="*/ 4470446 w 8387961"/>
              <a:gd name="connsiteY1545" fmla="*/ 2564434 h 3980066"/>
              <a:gd name="connsiteX1546" fmla="*/ 4458668 w 8387961"/>
              <a:gd name="connsiteY1546" fmla="*/ 2542606 h 3980066"/>
              <a:gd name="connsiteX1547" fmla="*/ 4450254 w 8387961"/>
              <a:gd name="connsiteY1547" fmla="*/ 2519099 h 3980066"/>
              <a:gd name="connsiteX1548" fmla="*/ 4448572 w 8387961"/>
              <a:gd name="connsiteY1548" fmla="*/ 2497271 h 3980066"/>
              <a:gd name="connsiteX1549" fmla="*/ 4448572 w 8387961"/>
              <a:gd name="connsiteY1549" fmla="*/ 2473764 h 3980066"/>
              <a:gd name="connsiteX1550" fmla="*/ 4453620 w 8387961"/>
              <a:gd name="connsiteY1550" fmla="*/ 2473764 h 3980066"/>
              <a:gd name="connsiteX1551" fmla="*/ 4453738 w 8387961"/>
              <a:gd name="connsiteY1551" fmla="*/ 2473606 h 3980066"/>
              <a:gd name="connsiteX1552" fmla="*/ 4449701 w 8387961"/>
              <a:gd name="connsiteY1552" fmla="*/ 2473606 h 3980066"/>
              <a:gd name="connsiteX1553" fmla="*/ 4443029 w 8387961"/>
              <a:gd name="connsiteY1553" fmla="*/ 2448631 h 3980066"/>
              <a:gd name="connsiteX1554" fmla="*/ 4439694 w 8387961"/>
              <a:gd name="connsiteY1554" fmla="*/ 2423655 h 3980066"/>
              <a:gd name="connsiteX1555" fmla="*/ 4438026 w 8387961"/>
              <a:gd name="connsiteY1555" fmla="*/ 2421990 h 3980066"/>
              <a:gd name="connsiteX1556" fmla="*/ 4439137 w 8387961"/>
              <a:gd name="connsiteY1556" fmla="*/ 2420881 h 3980066"/>
              <a:gd name="connsiteX1557" fmla="*/ 4438402 w 8387961"/>
              <a:gd name="connsiteY1557" fmla="*/ 2420881 h 3980066"/>
              <a:gd name="connsiteX1558" fmla="*/ 4435013 w 8387961"/>
              <a:gd name="connsiteY1558" fmla="*/ 2420881 h 3980066"/>
              <a:gd name="connsiteX1559" fmla="*/ 4443487 w 8387961"/>
              <a:gd name="connsiteY1559" fmla="*/ 2402596 h 3980066"/>
              <a:gd name="connsiteX1560" fmla="*/ 4453655 w 8387961"/>
              <a:gd name="connsiteY1560" fmla="*/ 2382648 h 3980066"/>
              <a:gd name="connsiteX1561" fmla="*/ 4454709 w 8387961"/>
              <a:gd name="connsiteY1561" fmla="*/ 2382648 h 3980066"/>
              <a:gd name="connsiteX1562" fmla="*/ 4461246 w 8387961"/>
              <a:gd name="connsiteY1562" fmla="*/ 2349510 h 3980066"/>
              <a:gd name="connsiteX1563" fmla="*/ 4466233 w 8387961"/>
              <a:gd name="connsiteY1563" fmla="*/ 2314116 h 3980066"/>
              <a:gd name="connsiteX1564" fmla="*/ 4482856 w 8387961"/>
              <a:gd name="connsiteY1564" fmla="*/ 2293890 h 3980066"/>
              <a:gd name="connsiteX1565" fmla="*/ 4501141 w 8387961"/>
              <a:gd name="connsiteY1565" fmla="*/ 2277036 h 3980066"/>
              <a:gd name="connsiteX1566" fmla="*/ 4486180 w 8387961"/>
              <a:gd name="connsiteY1566" fmla="*/ 2261867 h 3980066"/>
              <a:gd name="connsiteX1567" fmla="*/ 4489505 w 8387961"/>
              <a:gd name="connsiteY1567" fmla="*/ 2236585 h 3980066"/>
              <a:gd name="connsiteX1568" fmla="*/ 4491167 w 8387961"/>
              <a:gd name="connsiteY1568" fmla="*/ 2229843 h 3980066"/>
              <a:gd name="connsiteX1569" fmla="*/ 4511115 w 8387961"/>
              <a:gd name="connsiteY1569" fmla="*/ 2228158 h 3980066"/>
              <a:gd name="connsiteX1570" fmla="*/ 4516102 w 8387961"/>
              <a:gd name="connsiteY1570" fmla="*/ 2231529 h 3980066"/>
              <a:gd name="connsiteX1571" fmla="*/ 4529400 w 8387961"/>
              <a:gd name="connsiteY1571" fmla="*/ 2228158 h 3980066"/>
              <a:gd name="connsiteX1572" fmla="*/ 4559322 w 8387961"/>
              <a:gd name="connsiteY1572" fmla="*/ 2228158 h 3980066"/>
              <a:gd name="connsiteX1573" fmla="*/ 4565297 w 8387961"/>
              <a:gd name="connsiteY1573" fmla="*/ 2220368 h 3980066"/>
              <a:gd name="connsiteX1574" fmla="*/ 4559967 w 8387961"/>
              <a:gd name="connsiteY1574" fmla="*/ 2227200 h 3980066"/>
              <a:gd name="connsiteX1575" fmla="*/ 4529686 w 8387961"/>
              <a:gd name="connsiteY1575" fmla="*/ 2227200 h 3980066"/>
              <a:gd name="connsiteX1576" fmla="*/ 4516227 w 8387961"/>
              <a:gd name="connsiteY1576" fmla="*/ 2230554 h 3980066"/>
              <a:gd name="connsiteX1577" fmla="*/ 4511180 w 8387961"/>
              <a:gd name="connsiteY1577" fmla="*/ 2227200 h 3980066"/>
              <a:gd name="connsiteX1578" fmla="*/ 4490993 w 8387961"/>
              <a:gd name="connsiteY1578" fmla="*/ 2228877 h 3980066"/>
              <a:gd name="connsiteX1579" fmla="*/ 4489310 w 8387961"/>
              <a:gd name="connsiteY1579" fmla="*/ 2235586 h 3980066"/>
              <a:gd name="connsiteX1580" fmla="*/ 4469122 w 8387961"/>
              <a:gd name="connsiteY1580" fmla="*/ 2217137 h 3980066"/>
              <a:gd name="connsiteX1581" fmla="*/ 4450617 w 8387961"/>
              <a:gd name="connsiteY1581" fmla="*/ 2198688 h 3980066"/>
              <a:gd name="connsiteX1582" fmla="*/ 4440523 w 8387961"/>
              <a:gd name="connsiteY1582" fmla="*/ 2207074 h 3980066"/>
              <a:gd name="connsiteX1583" fmla="*/ 4423700 w 8387961"/>
              <a:gd name="connsiteY1583" fmla="*/ 2208751 h 3980066"/>
              <a:gd name="connsiteX1584" fmla="*/ 4403512 w 8387961"/>
              <a:gd name="connsiteY1584" fmla="*/ 2195334 h 3980066"/>
              <a:gd name="connsiteX1585" fmla="*/ 4398733 w 8387961"/>
              <a:gd name="connsiteY1585" fmla="*/ 2188981 h 3980066"/>
              <a:gd name="connsiteX1586" fmla="*/ 4398858 w 8387961"/>
              <a:gd name="connsiteY1586" fmla="*/ 2189233 h 3980066"/>
              <a:gd name="connsiteX1587" fmla="*/ 4383859 w 8387961"/>
              <a:gd name="connsiteY1587" fmla="*/ 2185872 h 3980066"/>
              <a:gd name="connsiteX1588" fmla="*/ 4362193 w 8387961"/>
              <a:gd name="connsiteY1588" fmla="*/ 2182512 h 3980066"/>
              <a:gd name="connsiteX1589" fmla="*/ 6191544 w 8387961"/>
              <a:gd name="connsiteY1589" fmla="*/ 2172315 h 3980066"/>
              <a:gd name="connsiteX1590" fmla="*/ 6210126 w 8387961"/>
              <a:gd name="connsiteY1590" fmla="*/ 2175667 h 3980066"/>
              <a:gd name="connsiteX1591" fmla="*/ 6230398 w 8387961"/>
              <a:gd name="connsiteY1591" fmla="*/ 2179020 h 3980066"/>
              <a:gd name="connsiteX1592" fmla="*/ 6250670 w 8387961"/>
              <a:gd name="connsiteY1592" fmla="*/ 2182373 h 3980066"/>
              <a:gd name="connsiteX1593" fmla="*/ 6276010 w 8387961"/>
              <a:gd name="connsiteY1593" fmla="*/ 2210870 h 3980066"/>
              <a:gd name="connsiteX1594" fmla="*/ 6277699 w 8387961"/>
              <a:gd name="connsiteY1594" fmla="*/ 2217575 h 3980066"/>
              <a:gd name="connsiteX1595" fmla="*/ 6301350 w 8387961"/>
              <a:gd name="connsiteY1595" fmla="*/ 2239367 h 3980066"/>
              <a:gd name="connsiteX1596" fmla="*/ 6326690 w 8387961"/>
              <a:gd name="connsiteY1596" fmla="*/ 2259483 h 3980066"/>
              <a:gd name="connsiteX1597" fmla="*/ 6346962 w 8387961"/>
              <a:gd name="connsiteY1597" fmla="*/ 2281275 h 3980066"/>
              <a:gd name="connsiteX1598" fmla="*/ 6343583 w 8387961"/>
              <a:gd name="connsiteY1598" fmla="*/ 2271217 h 3980066"/>
              <a:gd name="connsiteX1599" fmla="*/ 6368923 w 8387961"/>
              <a:gd name="connsiteY1599" fmla="*/ 2289656 h 3980066"/>
              <a:gd name="connsiteX1600" fmla="*/ 6382437 w 8387961"/>
              <a:gd name="connsiteY1600" fmla="*/ 2308096 h 3980066"/>
              <a:gd name="connsiteX1601" fmla="*/ 6407777 w 8387961"/>
              <a:gd name="connsiteY1601" fmla="*/ 2323182 h 3980066"/>
              <a:gd name="connsiteX1602" fmla="*/ 6411156 w 8387961"/>
              <a:gd name="connsiteY1602" fmla="*/ 2326535 h 3980066"/>
              <a:gd name="connsiteX1603" fmla="*/ 6428050 w 8387961"/>
              <a:gd name="connsiteY1603" fmla="*/ 2339946 h 3980066"/>
              <a:gd name="connsiteX1604" fmla="*/ 6414534 w 8387961"/>
              <a:gd name="connsiteY1604" fmla="*/ 2346651 h 3980066"/>
              <a:gd name="connsiteX1605" fmla="*/ 6417913 w 8387961"/>
              <a:gd name="connsiteY1605" fmla="*/ 2351680 h 3980066"/>
              <a:gd name="connsiteX1606" fmla="*/ 6414534 w 8387961"/>
              <a:gd name="connsiteY1606" fmla="*/ 2356709 h 3980066"/>
              <a:gd name="connsiteX1607" fmla="*/ 6419602 w 8387961"/>
              <a:gd name="connsiteY1607" fmla="*/ 2366766 h 3980066"/>
              <a:gd name="connsiteX1608" fmla="*/ 6439875 w 8387961"/>
              <a:gd name="connsiteY1608" fmla="*/ 2370119 h 3980066"/>
              <a:gd name="connsiteX1609" fmla="*/ 6444943 w 8387961"/>
              <a:gd name="connsiteY1609" fmla="*/ 2391911 h 3980066"/>
              <a:gd name="connsiteX1610" fmla="*/ 6450011 w 8387961"/>
              <a:gd name="connsiteY1610" fmla="*/ 2400292 h 3980066"/>
              <a:gd name="connsiteX1611" fmla="*/ 6450011 w 8387961"/>
              <a:gd name="connsiteY1611" fmla="*/ 2412027 h 3980066"/>
              <a:gd name="connsiteX1612" fmla="*/ 6471972 w 8387961"/>
              <a:gd name="connsiteY1612" fmla="*/ 2412027 h 3980066"/>
              <a:gd name="connsiteX1613" fmla="*/ 6483797 w 8387961"/>
              <a:gd name="connsiteY1613" fmla="*/ 2437171 h 3980066"/>
              <a:gd name="connsiteX1614" fmla="*/ 6482108 w 8387961"/>
              <a:gd name="connsiteY1614" fmla="*/ 2440524 h 3980066"/>
              <a:gd name="connsiteX1615" fmla="*/ 6478729 w 8387961"/>
              <a:gd name="connsiteY1615" fmla="*/ 2477402 h 3980066"/>
              <a:gd name="connsiteX1616" fmla="*/ 6473661 w 8387961"/>
              <a:gd name="connsiteY1616" fmla="*/ 2514281 h 3980066"/>
              <a:gd name="connsiteX1617" fmla="*/ 6461836 w 8387961"/>
              <a:gd name="connsiteY1617" fmla="*/ 2504223 h 3980066"/>
              <a:gd name="connsiteX1618" fmla="*/ 6460147 w 8387961"/>
              <a:gd name="connsiteY1618" fmla="*/ 2510929 h 3980066"/>
              <a:gd name="connsiteX1619" fmla="*/ 6444943 w 8387961"/>
              <a:gd name="connsiteY1619" fmla="*/ 2507576 h 3980066"/>
              <a:gd name="connsiteX1620" fmla="*/ 6444943 w 8387961"/>
              <a:gd name="connsiteY1620" fmla="*/ 2514281 h 3980066"/>
              <a:gd name="connsiteX1621" fmla="*/ 6419602 w 8387961"/>
              <a:gd name="connsiteY1621" fmla="*/ 2489137 h 3980066"/>
              <a:gd name="connsiteX1622" fmla="*/ 6404399 w 8387961"/>
              <a:gd name="connsiteY1622" fmla="*/ 2474050 h 3980066"/>
              <a:gd name="connsiteX1623" fmla="*/ 6390884 w 8387961"/>
              <a:gd name="connsiteY1623" fmla="*/ 2460639 h 3980066"/>
              <a:gd name="connsiteX1624" fmla="*/ 6377369 w 8387961"/>
              <a:gd name="connsiteY1624" fmla="*/ 2447229 h 3980066"/>
              <a:gd name="connsiteX1625" fmla="*/ 6362165 w 8387961"/>
              <a:gd name="connsiteY1625" fmla="*/ 2430466 h 3980066"/>
              <a:gd name="connsiteX1626" fmla="*/ 6350340 w 8387961"/>
              <a:gd name="connsiteY1626" fmla="*/ 2406998 h 3980066"/>
              <a:gd name="connsiteX1627" fmla="*/ 6338515 w 8387961"/>
              <a:gd name="connsiteY1627" fmla="*/ 2381853 h 3980066"/>
              <a:gd name="connsiteX1628" fmla="*/ 6333447 w 8387961"/>
              <a:gd name="connsiteY1628" fmla="*/ 2378501 h 3980066"/>
              <a:gd name="connsiteX1629" fmla="*/ 6319932 w 8387961"/>
              <a:gd name="connsiteY1629" fmla="*/ 2356709 h 3980066"/>
              <a:gd name="connsiteX1630" fmla="*/ 6306418 w 8387961"/>
              <a:gd name="connsiteY1630" fmla="*/ 2333240 h 3980066"/>
              <a:gd name="connsiteX1631" fmla="*/ 6297971 w 8387961"/>
              <a:gd name="connsiteY1631" fmla="*/ 2313125 h 3980066"/>
              <a:gd name="connsiteX1632" fmla="*/ 6289525 w 8387961"/>
              <a:gd name="connsiteY1632" fmla="*/ 2293009 h 3980066"/>
              <a:gd name="connsiteX1633" fmla="*/ 6267563 w 8387961"/>
              <a:gd name="connsiteY1633" fmla="*/ 2271217 h 3980066"/>
              <a:gd name="connsiteX1634" fmla="*/ 6250670 w 8387961"/>
              <a:gd name="connsiteY1634" fmla="*/ 2247749 h 3980066"/>
              <a:gd name="connsiteX1635" fmla="*/ 6230398 w 8387961"/>
              <a:gd name="connsiteY1635" fmla="*/ 2227633 h 3980066"/>
              <a:gd name="connsiteX1636" fmla="*/ 6210126 w 8387961"/>
              <a:gd name="connsiteY1636" fmla="*/ 2207517 h 3980066"/>
              <a:gd name="connsiteX1637" fmla="*/ 5613064 w 8387961"/>
              <a:gd name="connsiteY1637" fmla="*/ 2169302 h 3980066"/>
              <a:gd name="connsiteX1638" fmla="*/ 5616077 w 8387961"/>
              <a:gd name="connsiteY1638" fmla="*/ 2172315 h 3980066"/>
              <a:gd name="connsiteX1639" fmla="*/ 5613064 w 8387961"/>
              <a:gd name="connsiteY1639" fmla="*/ 2172315 h 3980066"/>
              <a:gd name="connsiteX1640" fmla="*/ 1879588 w 8387961"/>
              <a:gd name="connsiteY1640" fmla="*/ 2151789 h 3980066"/>
              <a:gd name="connsiteX1641" fmla="*/ 1857699 w 8387961"/>
              <a:gd name="connsiteY1641" fmla="*/ 2155126 h 3980066"/>
              <a:gd name="connsiteX1642" fmla="*/ 1834979 w 8387961"/>
              <a:gd name="connsiteY1642" fmla="*/ 2156627 h 3980066"/>
              <a:gd name="connsiteX1643" fmla="*/ 1836058 w 8387961"/>
              <a:gd name="connsiteY1643" fmla="*/ 2158024 h 3980066"/>
              <a:gd name="connsiteX1644" fmla="*/ 1861370 w 8387961"/>
              <a:gd name="connsiteY1644" fmla="*/ 2156350 h 3980066"/>
              <a:gd name="connsiteX1645" fmla="*/ 1879121 w 8387961"/>
              <a:gd name="connsiteY1645" fmla="*/ 2153644 h 3980066"/>
              <a:gd name="connsiteX1646" fmla="*/ 6759290 w 8387961"/>
              <a:gd name="connsiteY1646" fmla="*/ 2131640 h 3980066"/>
              <a:gd name="connsiteX1647" fmla="*/ 6760976 w 8387961"/>
              <a:gd name="connsiteY1647" fmla="*/ 2139932 h 3980066"/>
              <a:gd name="connsiteX1648" fmla="*/ 6767720 w 8387961"/>
              <a:gd name="connsiteY1648" fmla="*/ 2131640 h 3980066"/>
              <a:gd name="connsiteX1649" fmla="*/ 6782895 w 8387961"/>
              <a:gd name="connsiteY1649" fmla="*/ 2143249 h 3980066"/>
              <a:gd name="connsiteX1650" fmla="*/ 6782895 w 8387961"/>
              <a:gd name="connsiteY1650" fmla="*/ 2163151 h 3980066"/>
              <a:gd name="connsiteX1651" fmla="*/ 6794697 w 8387961"/>
              <a:gd name="connsiteY1651" fmla="*/ 2158176 h 3980066"/>
              <a:gd name="connsiteX1652" fmla="*/ 6794697 w 8387961"/>
              <a:gd name="connsiteY1652" fmla="*/ 2166468 h 3980066"/>
              <a:gd name="connsiteX1653" fmla="*/ 6799755 w 8387961"/>
              <a:gd name="connsiteY1653" fmla="*/ 2168127 h 3980066"/>
              <a:gd name="connsiteX1654" fmla="*/ 6831790 w 8387961"/>
              <a:gd name="connsiteY1654" fmla="*/ 2181394 h 3980066"/>
              <a:gd name="connsiteX1655" fmla="*/ 6803127 w 8387961"/>
              <a:gd name="connsiteY1655" fmla="*/ 2189687 h 3980066"/>
              <a:gd name="connsiteX1656" fmla="*/ 6811558 w 8387961"/>
              <a:gd name="connsiteY1656" fmla="*/ 2206272 h 3980066"/>
              <a:gd name="connsiteX1657" fmla="*/ 6793011 w 8387961"/>
              <a:gd name="connsiteY1657" fmla="*/ 2209589 h 3980066"/>
              <a:gd name="connsiteX1658" fmla="*/ 6787953 w 8387961"/>
              <a:gd name="connsiteY1658" fmla="*/ 2216223 h 3980066"/>
              <a:gd name="connsiteX1659" fmla="*/ 6764348 w 8387961"/>
              <a:gd name="connsiteY1659" fmla="*/ 2211247 h 3980066"/>
              <a:gd name="connsiteX1660" fmla="*/ 6740744 w 8387961"/>
              <a:gd name="connsiteY1660" fmla="*/ 2209589 h 3980066"/>
              <a:gd name="connsiteX1661" fmla="*/ 6734000 w 8387961"/>
              <a:gd name="connsiteY1661" fmla="*/ 2229491 h 3980066"/>
              <a:gd name="connsiteX1662" fmla="*/ 6728942 w 8387961"/>
              <a:gd name="connsiteY1662" fmla="*/ 2251051 h 3980066"/>
              <a:gd name="connsiteX1663" fmla="*/ 6722197 w 8387961"/>
              <a:gd name="connsiteY1663" fmla="*/ 2265977 h 3980066"/>
              <a:gd name="connsiteX1664" fmla="*/ 6710395 w 8387961"/>
              <a:gd name="connsiteY1664" fmla="*/ 2290855 h 3980066"/>
              <a:gd name="connsiteX1665" fmla="*/ 6688477 w 8387961"/>
              <a:gd name="connsiteY1665" fmla="*/ 2300806 h 3980066"/>
              <a:gd name="connsiteX1666" fmla="*/ 6653070 w 8387961"/>
              <a:gd name="connsiteY1666" fmla="*/ 2292513 h 3980066"/>
              <a:gd name="connsiteX1667" fmla="*/ 6642954 w 8387961"/>
              <a:gd name="connsiteY1667" fmla="*/ 2305781 h 3980066"/>
              <a:gd name="connsiteX1668" fmla="*/ 6609233 w 8387961"/>
              <a:gd name="connsiteY1668" fmla="*/ 2312415 h 3980066"/>
              <a:gd name="connsiteX1669" fmla="*/ 6596751 w 8387961"/>
              <a:gd name="connsiteY1669" fmla="*/ 2305508 h 3980066"/>
              <a:gd name="connsiteX1670" fmla="*/ 6610684 w 8387961"/>
              <a:gd name="connsiteY1670" fmla="*/ 2313339 h 3980066"/>
              <a:gd name="connsiteX1671" fmla="*/ 6644054 w 8387961"/>
              <a:gd name="connsiteY1671" fmla="*/ 2306671 h 3980066"/>
              <a:gd name="connsiteX1672" fmla="*/ 6654065 w 8387961"/>
              <a:gd name="connsiteY1672" fmla="*/ 2293333 h 3980066"/>
              <a:gd name="connsiteX1673" fmla="*/ 6689105 w 8387961"/>
              <a:gd name="connsiteY1673" fmla="*/ 2301669 h 3980066"/>
              <a:gd name="connsiteX1674" fmla="*/ 6710796 w 8387961"/>
              <a:gd name="connsiteY1674" fmla="*/ 2291666 h 3980066"/>
              <a:gd name="connsiteX1675" fmla="*/ 6722476 w 8387961"/>
              <a:gd name="connsiteY1675" fmla="*/ 2266659 h 3980066"/>
              <a:gd name="connsiteX1676" fmla="*/ 6729150 w 8387961"/>
              <a:gd name="connsiteY1676" fmla="*/ 2251655 h 3980066"/>
              <a:gd name="connsiteX1677" fmla="*/ 6734156 w 8387961"/>
              <a:gd name="connsiteY1677" fmla="*/ 2229982 h 3980066"/>
              <a:gd name="connsiteX1678" fmla="*/ 6740830 w 8387961"/>
              <a:gd name="connsiteY1678" fmla="*/ 2209976 h 3980066"/>
              <a:gd name="connsiteX1679" fmla="*/ 6764189 w 8387961"/>
              <a:gd name="connsiteY1679" fmla="*/ 2211643 h 3980066"/>
              <a:gd name="connsiteX1680" fmla="*/ 6787549 w 8387961"/>
              <a:gd name="connsiteY1680" fmla="*/ 2216644 h 3980066"/>
              <a:gd name="connsiteX1681" fmla="*/ 6784212 w 8387961"/>
              <a:gd name="connsiteY1681" fmla="*/ 2219979 h 3980066"/>
              <a:gd name="connsiteX1682" fmla="*/ 6784212 w 8387961"/>
              <a:gd name="connsiteY1682" fmla="*/ 2221646 h 3980066"/>
              <a:gd name="connsiteX1683" fmla="*/ 6790886 w 8387961"/>
              <a:gd name="connsiteY1683" fmla="*/ 2231649 h 3980066"/>
              <a:gd name="connsiteX1684" fmla="*/ 6784212 w 8387961"/>
              <a:gd name="connsiteY1684" fmla="*/ 2229982 h 3980066"/>
              <a:gd name="connsiteX1685" fmla="*/ 6777538 w 8387961"/>
              <a:gd name="connsiteY1685" fmla="*/ 2231649 h 3980066"/>
              <a:gd name="connsiteX1686" fmla="*/ 6780875 w 8387961"/>
              <a:gd name="connsiteY1686" fmla="*/ 2243319 h 3980066"/>
              <a:gd name="connsiteX1687" fmla="*/ 6800897 w 8387961"/>
              <a:gd name="connsiteY1687" fmla="*/ 2273327 h 3980066"/>
              <a:gd name="connsiteX1688" fmla="*/ 6797560 w 8387961"/>
              <a:gd name="connsiteY1688" fmla="*/ 2283330 h 3980066"/>
              <a:gd name="connsiteX1689" fmla="*/ 6810909 w 8387961"/>
              <a:gd name="connsiteY1689" fmla="*/ 2298335 h 3980066"/>
              <a:gd name="connsiteX1690" fmla="*/ 6824257 w 8387961"/>
              <a:gd name="connsiteY1690" fmla="*/ 2313339 h 3980066"/>
              <a:gd name="connsiteX1691" fmla="*/ 6800897 w 8387961"/>
              <a:gd name="connsiteY1691" fmla="*/ 2311672 h 3980066"/>
              <a:gd name="connsiteX1692" fmla="*/ 6799229 w 8387961"/>
              <a:gd name="connsiteY1692" fmla="*/ 2310005 h 3980066"/>
              <a:gd name="connsiteX1693" fmla="*/ 6787549 w 8387961"/>
              <a:gd name="connsiteY1693" fmla="*/ 2350016 h 3980066"/>
              <a:gd name="connsiteX1694" fmla="*/ 6790886 w 8387961"/>
              <a:gd name="connsiteY1694" fmla="*/ 2351684 h 3980066"/>
              <a:gd name="connsiteX1695" fmla="*/ 6784212 w 8387961"/>
              <a:gd name="connsiteY1695" fmla="*/ 2366688 h 3980066"/>
              <a:gd name="connsiteX1696" fmla="*/ 6769195 w 8387961"/>
              <a:gd name="connsiteY1696" fmla="*/ 2373357 h 3980066"/>
              <a:gd name="connsiteX1697" fmla="*/ 6757515 w 8387961"/>
              <a:gd name="connsiteY1697" fmla="*/ 2393362 h 3980066"/>
              <a:gd name="connsiteX1698" fmla="*/ 6757515 w 8387961"/>
              <a:gd name="connsiteY1698" fmla="*/ 2406699 h 3980066"/>
              <a:gd name="connsiteX1699" fmla="*/ 6762521 w 8387961"/>
              <a:gd name="connsiteY1699" fmla="*/ 2406699 h 3980066"/>
              <a:gd name="connsiteX1700" fmla="*/ 6754178 w 8387961"/>
              <a:gd name="connsiteY1700" fmla="*/ 2416702 h 3980066"/>
              <a:gd name="connsiteX1701" fmla="*/ 6750841 w 8387961"/>
              <a:gd name="connsiteY1701" fmla="*/ 2426705 h 3980066"/>
              <a:gd name="connsiteX1702" fmla="*/ 6744167 w 8387961"/>
              <a:gd name="connsiteY1702" fmla="*/ 2448378 h 3980066"/>
              <a:gd name="connsiteX1703" fmla="*/ 6709127 w 8387961"/>
              <a:gd name="connsiteY1703" fmla="*/ 2460048 h 3980066"/>
              <a:gd name="connsiteX1704" fmla="*/ 6704122 w 8387961"/>
              <a:gd name="connsiteY1704" fmla="*/ 2443377 h 3980066"/>
              <a:gd name="connsiteX1705" fmla="*/ 6700785 w 8387961"/>
              <a:gd name="connsiteY1705" fmla="*/ 2440042 h 3980066"/>
              <a:gd name="connsiteX1706" fmla="*/ 6682431 w 8387961"/>
              <a:gd name="connsiteY1706" fmla="*/ 2440042 h 3980066"/>
              <a:gd name="connsiteX1707" fmla="*/ 6667414 w 8387961"/>
              <a:gd name="connsiteY1707" fmla="*/ 2431707 h 3980066"/>
              <a:gd name="connsiteX1708" fmla="*/ 6650728 w 8387961"/>
              <a:gd name="connsiteY1708" fmla="*/ 2440042 h 3980066"/>
              <a:gd name="connsiteX1709" fmla="*/ 6637380 w 8387961"/>
              <a:gd name="connsiteY1709" fmla="*/ 2441710 h 3980066"/>
              <a:gd name="connsiteX1710" fmla="*/ 6630706 w 8387961"/>
              <a:gd name="connsiteY1710" fmla="*/ 2426705 h 3980066"/>
              <a:gd name="connsiteX1711" fmla="*/ 6609015 w 8387961"/>
              <a:gd name="connsiteY1711" fmla="*/ 2430039 h 3980066"/>
              <a:gd name="connsiteX1712" fmla="*/ 6610684 w 8387961"/>
              <a:gd name="connsiteY1712" fmla="*/ 2428372 h 3980066"/>
              <a:gd name="connsiteX1713" fmla="*/ 6604009 w 8387961"/>
              <a:gd name="connsiteY1713" fmla="*/ 2430039 h 3980066"/>
              <a:gd name="connsiteX1714" fmla="*/ 6592330 w 8387961"/>
              <a:gd name="connsiteY1714" fmla="*/ 2426705 h 3980066"/>
              <a:gd name="connsiteX1715" fmla="*/ 6587324 w 8387961"/>
              <a:gd name="connsiteY1715" fmla="*/ 2396697 h 3980066"/>
              <a:gd name="connsiteX1716" fmla="*/ 6587324 w 8387961"/>
              <a:gd name="connsiteY1716" fmla="*/ 2373357 h 3980066"/>
              <a:gd name="connsiteX1717" fmla="*/ 6570639 w 8387961"/>
              <a:gd name="connsiteY1717" fmla="*/ 2360019 h 3980066"/>
              <a:gd name="connsiteX1718" fmla="*/ 6572307 w 8387961"/>
              <a:gd name="connsiteY1718" fmla="*/ 2360019 h 3980066"/>
              <a:gd name="connsiteX1719" fmla="*/ 6567301 w 8387961"/>
              <a:gd name="connsiteY1719" fmla="*/ 2346682 h 3980066"/>
              <a:gd name="connsiteX1720" fmla="*/ 6567301 w 8387961"/>
              <a:gd name="connsiteY1720" fmla="*/ 2338346 h 3980066"/>
              <a:gd name="connsiteX1721" fmla="*/ 6560627 w 8387961"/>
              <a:gd name="connsiteY1721" fmla="*/ 2313339 h 3980066"/>
              <a:gd name="connsiteX1722" fmla="*/ 6568970 w 8387961"/>
              <a:gd name="connsiteY1722" fmla="*/ 2298335 h 3980066"/>
              <a:gd name="connsiteX1723" fmla="*/ 6563964 w 8387961"/>
              <a:gd name="connsiteY1723" fmla="*/ 2300002 h 3980066"/>
              <a:gd name="connsiteX1724" fmla="*/ 6577815 w 8387961"/>
              <a:gd name="connsiteY1724" fmla="*/ 2280012 h 3980066"/>
              <a:gd name="connsiteX1725" fmla="*/ 6577198 w 8387961"/>
              <a:gd name="connsiteY1725" fmla="*/ 2277587 h 3980066"/>
              <a:gd name="connsiteX1726" fmla="*/ 6578564 w 8387961"/>
              <a:gd name="connsiteY1726" fmla="*/ 2278930 h 3980066"/>
              <a:gd name="connsiteX1727" fmla="*/ 6578981 w 8387961"/>
              <a:gd name="connsiteY1727" fmla="*/ 2278329 h 3980066"/>
              <a:gd name="connsiteX1728" fmla="*/ 6579265 w 8387961"/>
              <a:gd name="connsiteY1728" fmla="*/ 2279464 h 3980066"/>
              <a:gd name="connsiteX1729" fmla="*/ 6599117 w 8387961"/>
              <a:gd name="connsiteY1729" fmla="*/ 2290855 h 3980066"/>
              <a:gd name="connsiteX1730" fmla="*/ 6619349 w 8387961"/>
              <a:gd name="connsiteY1730" fmla="*/ 2297489 h 3980066"/>
              <a:gd name="connsiteX1731" fmla="*/ 6615977 w 8387961"/>
              <a:gd name="connsiteY1731" fmla="*/ 2295830 h 3980066"/>
              <a:gd name="connsiteX1732" fmla="*/ 6619349 w 8387961"/>
              <a:gd name="connsiteY1732" fmla="*/ 2289196 h 3980066"/>
              <a:gd name="connsiteX1733" fmla="*/ 6621035 w 8387961"/>
              <a:gd name="connsiteY1733" fmla="*/ 2275928 h 3980066"/>
              <a:gd name="connsiteX1734" fmla="*/ 6621035 w 8387961"/>
              <a:gd name="connsiteY1734" fmla="*/ 2269294 h 3980066"/>
              <a:gd name="connsiteX1735" fmla="*/ 6626093 w 8387961"/>
              <a:gd name="connsiteY1735" fmla="*/ 2259343 h 3980066"/>
              <a:gd name="connsiteX1736" fmla="*/ 6642954 w 8387961"/>
              <a:gd name="connsiteY1736" fmla="*/ 2252709 h 3980066"/>
              <a:gd name="connsiteX1737" fmla="*/ 6661500 w 8387961"/>
              <a:gd name="connsiteY1737" fmla="*/ 2247734 h 3980066"/>
              <a:gd name="connsiteX1738" fmla="*/ 6678360 w 8387961"/>
              <a:gd name="connsiteY1738" fmla="*/ 2226174 h 3980066"/>
              <a:gd name="connsiteX1739" fmla="*/ 6693535 w 8387961"/>
              <a:gd name="connsiteY1739" fmla="*/ 2201296 h 3980066"/>
              <a:gd name="connsiteX1740" fmla="*/ 6708709 w 8387961"/>
              <a:gd name="connsiteY1740" fmla="*/ 2217881 h 3980066"/>
              <a:gd name="connsiteX1741" fmla="*/ 6713767 w 8387961"/>
              <a:gd name="connsiteY1741" fmla="*/ 2207930 h 3980066"/>
              <a:gd name="connsiteX1742" fmla="*/ 6718825 w 8387961"/>
              <a:gd name="connsiteY1742" fmla="*/ 2193004 h 3980066"/>
              <a:gd name="connsiteX1743" fmla="*/ 6723883 w 8387961"/>
              <a:gd name="connsiteY1743" fmla="*/ 2209589 h 3980066"/>
              <a:gd name="connsiteX1744" fmla="*/ 6723883 w 8387961"/>
              <a:gd name="connsiteY1744" fmla="*/ 2197979 h 3980066"/>
              <a:gd name="connsiteX1745" fmla="*/ 6730628 w 8387961"/>
              <a:gd name="connsiteY1745" fmla="*/ 2189687 h 3980066"/>
              <a:gd name="connsiteX1746" fmla="*/ 6728942 w 8387961"/>
              <a:gd name="connsiteY1746" fmla="*/ 2181394 h 3980066"/>
              <a:gd name="connsiteX1747" fmla="*/ 6734000 w 8387961"/>
              <a:gd name="connsiteY1747" fmla="*/ 2173102 h 3980066"/>
              <a:gd name="connsiteX1748" fmla="*/ 6747488 w 8387961"/>
              <a:gd name="connsiteY1748" fmla="*/ 2153200 h 3980066"/>
              <a:gd name="connsiteX1749" fmla="*/ 5607038 w 8387961"/>
              <a:gd name="connsiteY1749" fmla="*/ 2131640 h 3980066"/>
              <a:gd name="connsiteX1750" fmla="*/ 5607038 w 8387961"/>
              <a:gd name="connsiteY1750" fmla="*/ 2133146 h 3980066"/>
              <a:gd name="connsiteX1751" fmla="*/ 5602519 w 8387961"/>
              <a:gd name="connsiteY1751" fmla="*/ 2136159 h 3980066"/>
              <a:gd name="connsiteX1752" fmla="*/ 5610051 w 8387961"/>
              <a:gd name="connsiteY1752" fmla="*/ 2128627 h 3980066"/>
              <a:gd name="connsiteX1753" fmla="*/ 5613064 w 8387961"/>
              <a:gd name="connsiteY1753" fmla="*/ 2128627 h 3980066"/>
              <a:gd name="connsiteX1754" fmla="*/ 5610051 w 8387961"/>
              <a:gd name="connsiteY1754" fmla="*/ 2131640 h 3980066"/>
              <a:gd name="connsiteX1755" fmla="*/ 1770049 w 8387961"/>
              <a:gd name="connsiteY1755" fmla="*/ 2126896 h 3980066"/>
              <a:gd name="connsiteX1756" fmla="*/ 1771915 w 8387961"/>
              <a:gd name="connsiteY1756" fmla="*/ 2127905 h 3980066"/>
              <a:gd name="connsiteX1757" fmla="*/ 1792169 w 8387961"/>
              <a:gd name="connsiteY1757" fmla="*/ 2129578 h 3980066"/>
              <a:gd name="connsiteX1758" fmla="*/ 1811451 w 8387961"/>
              <a:gd name="connsiteY1758" fmla="*/ 2129578 h 3980066"/>
              <a:gd name="connsiteX1759" fmla="*/ 1810570 w 8387961"/>
              <a:gd name="connsiteY1759" fmla="*/ 2128436 h 3980066"/>
              <a:gd name="connsiteX1760" fmla="*/ 1788685 w 8387961"/>
              <a:gd name="connsiteY1760" fmla="*/ 2128436 h 3980066"/>
              <a:gd name="connsiteX1761" fmla="*/ 5602519 w 8387961"/>
              <a:gd name="connsiteY1761" fmla="*/ 2125614 h 3980066"/>
              <a:gd name="connsiteX1762" fmla="*/ 5607038 w 8387961"/>
              <a:gd name="connsiteY1762" fmla="*/ 2125614 h 3980066"/>
              <a:gd name="connsiteX1763" fmla="*/ 5607038 w 8387961"/>
              <a:gd name="connsiteY1763" fmla="*/ 2128627 h 3980066"/>
              <a:gd name="connsiteX1764" fmla="*/ 3410189 w 8387961"/>
              <a:gd name="connsiteY1764" fmla="*/ 2087052 h 3980066"/>
              <a:gd name="connsiteX1765" fmla="*/ 3418060 w 8387961"/>
              <a:gd name="connsiteY1765" fmla="*/ 2115354 h 3980066"/>
              <a:gd name="connsiteX1766" fmla="*/ 3419276 w 8387961"/>
              <a:gd name="connsiteY1766" fmla="*/ 2116264 h 3980066"/>
              <a:gd name="connsiteX1767" fmla="*/ 3411245 w 8387961"/>
              <a:gd name="connsiteY1767" fmla="*/ 2087052 h 3980066"/>
              <a:gd name="connsiteX1768" fmla="*/ 4292214 w 8387961"/>
              <a:gd name="connsiteY1768" fmla="*/ 2078189 h 3980066"/>
              <a:gd name="connsiteX1769" fmla="*/ 4292198 w 8387961"/>
              <a:gd name="connsiteY1769" fmla="*/ 2078334 h 3980066"/>
              <a:gd name="connsiteX1770" fmla="*/ 4309426 w 8387961"/>
              <a:gd name="connsiteY1770" fmla="*/ 2081492 h 3980066"/>
              <a:gd name="connsiteX1771" fmla="*/ 4309303 w 8387961"/>
              <a:gd name="connsiteY1771" fmla="*/ 2081287 h 3980066"/>
              <a:gd name="connsiteX1772" fmla="*/ 1730135 w 8387961"/>
              <a:gd name="connsiteY1772" fmla="*/ 2065047 h 3980066"/>
              <a:gd name="connsiteX1773" fmla="*/ 1729716 w 8387961"/>
              <a:gd name="connsiteY1773" fmla="*/ 2065993 h 3980066"/>
              <a:gd name="connsiteX1774" fmla="*/ 1736893 w 8387961"/>
              <a:gd name="connsiteY1774" fmla="*/ 2065993 h 3980066"/>
              <a:gd name="connsiteX1775" fmla="*/ 1736504 w 8387961"/>
              <a:gd name="connsiteY1775" fmla="*/ 2065047 h 3980066"/>
              <a:gd name="connsiteX1776" fmla="*/ 3386082 w 8387961"/>
              <a:gd name="connsiteY1776" fmla="*/ 2061971 h 3980066"/>
              <a:gd name="connsiteX1777" fmla="*/ 3388746 w 8387961"/>
              <a:gd name="connsiteY1777" fmla="*/ 2067109 h 3980066"/>
              <a:gd name="connsiteX1778" fmla="*/ 3387083 w 8387961"/>
              <a:gd name="connsiteY1778" fmla="*/ 2087487 h 3980066"/>
              <a:gd name="connsiteX1779" fmla="*/ 3387906 w 8387961"/>
              <a:gd name="connsiteY1779" fmla="*/ 2087347 h 3980066"/>
              <a:gd name="connsiteX1780" fmla="*/ 3389466 w 8387961"/>
              <a:gd name="connsiteY1780" fmla="*/ 2068430 h 3980066"/>
              <a:gd name="connsiteX1781" fmla="*/ 6982270 w 8387961"/>
              <a:gd name="connsiteY1781" fmla="*/ 2048785 h 3980066"/>
              <a:gd name="connsiteX1782" fmla="*/ 7002081 w 8387961"/>
              <a:gd name="connsiteY1782" fmla="*/ 2062322 h 3980066"/>
              <a:gd name="connsiteX1783" fmla="*/ 7007034 w 8387961"/>
              <a:gd name="connsiteY1783" fmla="*/ 2086013 h 3980066"/>
              <a:gd name="connsiteX1784" fmla="*/ 7018590 w 8387961"/>
              <a:gd name="connsiteY1784" fmla="*/ 2121549 h 3980066"/>
              <a:gd name="connsiteX1785" fmla="*/ 7011986 w 8387961"/>
              <a:gd name="connsiteY1785" fmla="*/ 2136779 h 3980066"/>
              <a:gd name="connsiteX1786" fmla="*/ 7010335 w 8387961"/>
              <a:gd name="connsiteY1786" fmla="*/ 2148624 h 3980066"/>
              <a:gd name="connsiteX1787" fmla="*/ 6998779 w 8387961"/>
              <a:gd name="connsiteY1787" fmla="*/ 2123241 h 3980066"/>
              <a:gd name="connsiteX1788" fmla="*/ 6990524 w 8387961"/>
              <a:gd name="connsiteY1788" fmla="*/ 2130010 h 3980066"/>
              <a:gd name="connsiteX1789" fmla="*/ 6993826 w 8387961"/>
              <a:gd name="connsiteY1789" fmla="*/ 2150316 h 3980066"/>
              <a:gd name="connsiteX1790" fmla="*/ 6990524 w 8387961"/>
              <a:gd name="connsiteY1790" fmla="*/ 2172315 h 3980066"/>
              <a:gd name="connsiteX1791" fmla="*/ 6987223 w 8387961"/>
              <a:gd name="connsiteY1791" fmla="*/ 2160470 h 3980066"/>
              <a:gd name="connsiteX1792" fmla="*/ 6982270 w 8387961"/>
              <a:gd name="connsiteY1792" fmla="*/ 2163854 h 3980066"/>
              <a:gd name="connsiteX1793" fmla="*/ 6952553 w 8387961"/>
              <a:gd name="connsiteY1793" fmla="*/ 2146932 h 3980066"/>
              <a:gd name="connsiteX1794" fmla="*/ 6957506 w 8387961"/>
              <a:gd name="connsiteY1794" fmla="*/ 2121549 h 3980066"/>
              <a:gd name="connsiteX1795" fmla="*/ 6940997 w 8387961"/>
              <a:gd name="connsiteY1795" fmla="*/ 2106319 h 3980066"/>
              <a:gd name="connsiteX1796" fmla="*/ 6934393 w 8387961"/>
              <a:gd name="connsiteY1796" fmla="*/ 2113088 h 3980066"/>
              <a:gd name="connsiteX1797" fmla="*/ 6929440 w 8387961"/>
              <a:gd name="connsiteY1797" fmla="*/ 2111396 h 3980066"/>
              <a:gd name="connsiteX1798" fmla="*/ 6924488 w 8387961"/>
              <a:gd name="connsiteY1798" fmla="*/ 2116473 h 3980066"/>
              <a:gd name="connsiteX1799" fmla="*/ 6917884 w 8387961"/>
              <a:gd name="connsiteY1799" fmla="*/ 2108012 h 3980066"/>
              <a:gd name="connsiteX1800" fmla="*/ 6904677 w 8387961"/>
              <a:gd name="connsiteY1800" fmla="*/ 2123241 h 3980066"/>
              <a:gd name="connsiteX1801" fmla="*/ 6898073 w 8387961"/>
              <a:gd name="connsiteY1801" fmla="*/ 2131702 h 3980066"/>
              <a:gd name="connsiteX1802" fmla="*/ 6901375 w 8387961"/>
              <a:gd name="connsiteY1802" fmla="*/ 2109704 h 3980066"/>
              <a:gd name="connsiteX1803" fmla="*/ 6921186 w 8387961"/>
              <a:gd name="connsiteY1803" fmla="*/ 2091090 h 3980066"/>
              <a:gd name="connsiteX1804" fmla="*/ 6937695 w 8387961"/>
              <a:gd name="connsiteY1804" fmla="*/ 2080937 h 3980066"/>
              <a:gd name="connsiteX1805" fmla="*/ 6942648 w 8387961"/>
              <a:gd name="connsiteY1805" fmla="*/ 2097858 h 3980066"/>
              <a:gd name="connsiteX1806" fmla="*/ 6954204 w 8387961"/>
              <a:gd name="connsiteY1806" fmla="*/ 2091090 h 3980066"/>
              <a:gd name="connsiteX1807" fmla="*/ 6962459 w 8387961"/>
              <a:gd name="connsiteY1807" fmla="*/ 2086013 h 3980066"/>
              <a:gd name="connsiteX1808" fmla="*/ 6967412 w 8387961"/>
              <a:gd name="connsiteY1808" fmla="*/ 2070783 h 3980066"/>
              <a:gd name="connsiteX1809" fmla="*/ 6978968 w 8387961"/>
              <a:gd name="connsiteY1809" fmla="*/ 2070783 h 3980066"/>
              <a:gd name="connsiteX1810" fmla="*/ 6983921 w 8387961"/>
              <a:gd name="connsiteY1810" fmla="*/ 2070783 h 3980066"/>
              <a:gd name="connsiteX1811" fmla="*/ 5785187 w 8387961"/>
              <a:gd name="connsiteY1811" fmla="*/ 2045772 h 3980066"/>
              <a:gd name="connsiteX1812" fmla="*/ 5795001 w 8387961"/>
              <a:gd name="connsiteY1812" fmla="*/ 2049134 h 3980066"/>
              <a:gd name="connsiteX1813" fmla="*/ 5804814 w 8387961"/>
              <a:gd name="connsiteY1813" fmla="*/ 2065945 h 3980066"/>
              <a:gd name="connsiteX1814" fmla="*/ 5816263 w 8387961"/>
              <a:gd name="connsiteY1814" fmla="*/ 2082756 h 3980066"/>
              <a:gd name="connsiteX1815" fmla="*/ 5827712 w 8387961"/>
              <a:gd name="connsiteY1815" fmla="*/ 2107973 h 3980066"/>
              <a:gd name="connsiteX1816" fmla="*/ 5837526 w 8387961"/>
              <a:gd name="connsiteY1816" fmla="*/ 2129828 h 3980066"/>
              <a:gd name="connsiteX1817" fmla="*/ 5824441 w 8387961"/>
              <a:gd name="connsiteY1817" fmla="*/ 2153363 h 3980066"/>
              <a:gd name="connsiteX1818" fmla="*/ 5798272 w 8387961"/>
              <a:gd name="connsiteY1818" fmla="*/ 2161769 h 3980066"/>
              <a:gd name="connsiteX1819" fmla="*/ 5785187 w 8387961"/>
              <a:gd name="connsiteY1819" fmla="*/ 2121422 h 3980066"/>
              <a:gd name="connsiteX1820" fmla="*/ 5780281 w 8387961"/>
              <a:gd name="connsiteY1820" fmla="*/ 2092843 h 3980066"/>
              <a:gd name="connsiteX1821" fmla="*/ 5781916 w 8387961"/>
              <a:gd name="connsiteY1821" fmla="*/ 2096205 h 3980066"/>
              <a:gd name="connsiteX1822" fmla="*/ 5786823 w 8387961"/>
              <a:gd name="connsiteY1822" fmla="*/ 2076032 h 3980066"/>
              <a:gd name="connsiteX1823" fmla="*/ 5790094 w 8387961"/>
              <a:gd name="connsiteY1823" fmla="*/ 2052496 h 3980066"/>
              <a:gd name="connsiteX1824" fmla="*/ 5790094 w 8387961"/>
              <a:gd name="connsiteY1824" fmla="*/ 2050815 h 3980066"/>
              <a:gd name="connsiteX1825" fmla="*/ 6958081 w 8387961"/>
              <a:gd name="connsiteY1825" fmla="*/ 2035227 h 3980066"/>
              <a:gd name="connsiteX1826" fmla="*/ 6961345 w 8387961"/>
              <a:gd name="connsiteY1826" fmla="*/ 2045772 h 3980066"/>
              <a:gd name="connsiteX1827" fmla="*/ 6941761 w 8387961"/>
              <a:gd name="connsiteY1827" fmla="*/ 2045772 h 3980066"/>
              <a:gd name="connsiteX1828" fmla="*/ 3464246 w 8387961"/>
              <a:gd name="connsiteY1828" fmla="*/ 2028547 h 3980066"/>
              <a:gd name="connsiteX1829" fmla="*/ 3463781 w 8387961"/>
              <a:gd name="connsiteY1829" fmla="*/ 2029012 h 3980066"/>
              <a:gd name="connsiteX1830" fmla="*/ 3477781 w 8387961"/>
              <a:gd name="connsiteY1830" fmla="*/ 2032082 h 3980066"/>
              <a:gd name="connsiteX1831" fmla="*/ 3478452 w 8387961"/>
              <a:gd name="connsiteY1831" fmla="*/ 2031704 h 3980066"/>
              <a:gd name="connsiteX1832" fmla="*/ 6915210 w 8387961"/>
              <a:gd name="connsiteY1832" fmla="*/ 2015643 h 3980066"/>
              <a:gd name="connsiteX1833" fmla="*/ 6931216 w 8387961"/>
              <a:gd name="connsiteY1833" fmla="*/ 2015643 h 3980066"/>
              <a:gd name="connsiteX1834" fmla="*/ 6924813 w 8387961"/>
              <a:gd name="connsiteY1834" fmla="*/ 2050923 h 3980066"/>
              <a:gd name="connsiteX1835" fmla="*/ 6924813 w 8387961"/>
              <a:gd name="connsiteY1835" fmla="*/ 2065356 h 3980066"/>
              <a:gd name="connsiteX1836" fmla="*/ 6905606 w 8387961"/>
              <a:gd name="connsiteY1836" fmla="*/ 2047716 h 3980066"/>
              <a:gd name="connsiteX1837" fmla="*/ 6912009 w 8387961"/>
              <a:gd name="connsiteY1837" fmla="*/ 2039698 h 3980066"/>
              <a:gd name="connsiteX1838" fmla="*/ 2041260 w 8387961"/>
              <a:gd name="connsiteY1838" fmla="*/ 2015643 h 3980066"/>
              <a:gd name="connsiteX1839" fmla="*/ 2057826 w 8387961"/>
              <a:gd name="connsiteY1839" fmla="*/ 2015643 h 3980066"/>
              <a:gd name="connsiteX1840" fmla="*/ 2050292 w 8387961"/>
              <a:gd name="connsiteY1840" fmla="*/ 2035227 h 3980066"/>
              <a:gd name="connsiteX1841" fmla="*/ 2035234 w 8387961"/>
              <a:gd name="connsiteY1841" fmla="*/ 2033595 h 3980066"/>
              <a:gd name="connsiteX1842" fmla="*/ 2044266 w 8387961"/>
              <a:gd name="connsiteY1842" fmla="*/ 2020539 h 3980066"/>
              <a:gd name="connsiteX1843" fmla="*/ 4802840 w 8387961"/>
              <a:gd name="connsiteY1843" fmla="*/ 2008110 h 3980066"/>
              <a:gd name="connsiteX1844" fmla="*/ 4802613 w 8387961"/>
              <a:gd name="connsiteY1844" fmla="*/ 2009360 h 3980066"/>
              <a:gd name="connsiteX1845" fmla="*/ 4803236 w 8387961"/>
              <a:gd name="connsiteY1845" fmla="*/ 2008110 h 3980066"/>
              <a:gd name="connsiteX1846" fmla="*/ 3441723 w 8387961"/>
              <a:gd name="connsiteY1846" fmla="*/ 2006835 h 3980066"/>
              <a:gd name="connsiteX1847" fmla="*/ 3441400 w 8387961"/>
              <a:gd name="connsiteY1847" fmla="*/ 2007489 h 3980066"/>
              <a:gd name="connsiteX1848" fmla="*/ 3446146 w 8387961"/>
              <a:gd name="connsiteY1848" fmla="*/ 2007489 h 3980066"/>
              <a:gd name="connsiteX1849" fmla="*/ 3445877 w 8387961"/>
              <a:gd name="connsiteY1849" fmla="*/ 2006835 h 3980066"/>
              <a:gd name="connsiteX1850" fmla="*/ 3665213 w 8387961"/>
              <a:gd name="connsiteY1850" fmla="*/ 2005098 h 3980066"/>
              <a:gd name="connsiteX1851" fmla="*/ 3665695 w 8387961"/>
              <a:gd name="connsiteY1851" fmla="*/ 2005172 h 3980066"/>
              <a:gd name="connsiteX1852" fmla="*/ 3666064 w 8387961"/>
              <a:gd name="connsiteY1852" fmla="*/ 2005098 h 3980066"/>
              <a:gd name="connsiteX1853" fmla="*/ 3666110 w 8387961"/>
              <a:gd name="connsiteY1853" fmla="*/ 2005235 h 3980066"/>
              <a:gd name="connsiteX1854" fmla="*/ 3686895 w 8387961"/>
              <a:gd name="connsiteY1854" fmla="*/ 2008409 h 3980066"/>
              <a:gd name="connsiteX1855" fmla="*/ 3691898 w 8387961"/>
              <a:gd name="connsiteY1855" fmla="*/ 2008409 h 3980066"/>
              <a:gd name="connsiteX1856" fmla="*/ 3690231 w 8387961"/>
              <a:gd name="connsiteY1856" fmla="*/ 2021652 h 3980066"/>
              <a:gd name="connsiteX1857" fmla="*/ 3705241 w 8387961"/>
              <a:gd name="connsiteY1857" fmla="*/ 2038207 h 3980066"/>
              <a:gd name="connsiteX1858" fmla="*/ 3708577 w 8387961"/>
              <a:gd name="connsiteY1858" fmla="*/ 2061383 h 3980066"/>
              <a:gd name="connsiteX1859" fmla="*/ 3708577 w 8387961"/>
              <a:gd name="connsiteY1859" fmla="*/ 2084559 h 3980066"/>
              <a:gd name="connsiteX1860" fmla="*/ 3710245 w 8387961"/>
              <a:gd name="connsiteY1860" fmla="*/ 2107736 h 3980066"/>
              <a:gd name="connsiteX1861" fmla="*/ 3710245 w 8387961"/>
              <a:gd name="connsiteY1861" fmla="*/ 2129257 h 3980066"/>
              <a:gd name="connsiteX1862" fmla="*/ 3711913 w 8387961"/>
              <a:gd name="connsiteY1862" fmla="*/ 2150778 h 3980066"/>
              <a:gd name="connsiteX1863" fmla="*/ 3700238 w 8387961"/>
              <a:gd name="connsiteY1863" fmla="*/ 2155744 h 3980066"/>
              <a:gd name="connsiteX1864" fmla="*/ 3687919 w 8387961"/>
              <a:gd name="connsiteY1864" fmla="*/ 2140460 h 3980066"/>
              <a:gd name="connsiteX1865" fmla="*/ 3687919 w 8387961"/>
              <a:gd name="connsiteY1865" fmla="*/ 2141036 h 3980066"/>
              <a:gd name="connsiteX1866" fmla="*/ 3701368 w 8387961"/>
              <a:gd name="connsiteY1866" fmla="*/ 2157818 h 3980066"/>
              <a:gd name="connsiteX1867" fmla="*/ 3687919 w 8387961"/>
              <a:gd name="connsiteY1867" fmla="*/ 2167888 h 3980066"/>
              <a:gd name="connsiteX1868" fmla="*/ 3669427 w 8387961"/>
              <a:gd name="connsiteY1868" fmla="*/ 2172922 h 3980066"/>
              <a:gd name="connsiteX1869" fmla="*/ 3649253 w 8387961"/>
              <a:gd name="connsiteY1869" fmla="*/ 2181314 h 3980066"/>
              <a:gd name="connsiteX1870" fmla="*/ 3630761 w 8387961"/>
              <a:gd name="connsiteY1870" fmla="*/ 2189705 h 3980066"/>
              <a:gd name="connsiteX1871" fmla="*/ 3612269 w 8387961"/>
              <a:gd name="connsiteY1871" fmla="*/ 2196418 h 3980066"/>
              <a:gd name="connsiteX1872" fmla="*/ 3587052 w 8387961"/>
              <a:gd name="connsiteY1872" fmla="*/ 2188027 h 3980066"/>
              <a:gd name="connsiteX1873" fmla="*/ 3595457 w 8387961"/>
              <a:gd name="connsiteY1873" fmla="*/ 2181314 h 3980066"/>
              <a:gd name="connsiteX1874" fmla="*/ 3590414 w 8387961"/>
              <a:gd name="connsiteY1874" fmla="*/ 2157818 h 3980066"/>
              <a:gd name="connsiteX1875" fmla="*/ 3585371 w 8387961"/>
              <a:gd name="connsiteY1875" fmla="*/ 2136001 h 3980066"/>
              <a:gd name="connsiteX1876" fmla="*/ 3595457 w 8387961"/>
              <a:gd name="connsiteY1876" fmla="*/ 2115862 h 3980066"/>
              <a:gd name="connsiteX1877" fmla="*/ 3602182 w 8387961"/>
              <a:gd name="connsiteY1877" fmla="*/ 2092367 h 3980066"/>
              <a:gd name="connsiteX1878" fmla="*/ 3598820 w 8387961"/>
              <a:gd name="connsiteY1878" fmla="*/ 2055445 h 3980066"/>
              <a:gd name="connsiteX1879" fmla="*/ 3597139 w 8387961"/>
              <a:gd name="connsiteY1879" fmla="*/ 2031950 h 3980066"/>
              <a:gd name="connsiteX1880" fmla="*/ 3595457 w 8387961"/>
              <a:gd name="connsiteY1880" fmla="*/ 2008454 h 3980066"/>
              <a:gd name="connsiteX1881" fmla="*/ 3627399 w 8387961"/>
              <a:gd name="connsiteY1881" fmla="*/ 2008454 h 3980066"/>
              <a:gd name="connsiteX1882" fmla="*/ 3657659 w 8387961"/>
              <a:gd name="connsiteY1882" fmla="*/ 2006776 h 3980066"/>
              <a:gd name="connsiteX1883" fmla="*/ 3665266 w 8387961"/>
              <a:gd name="connsiteY1883" fmla="*/ 2005257 h 3980066"/>
              <a:gd name="connsiteX1884" fmla="*/ 6944774 w 8387961"/>
              <a:gd name="connsiteY1884" fmla="*/ 2002085 h 3980066"/>
              <a:gd name="connsiteX1885" fmla="*/ 6944774 w 8387961"/>
              <a:gd name="connsiteY1885" fmla="*/ 2016465 h 3980066"/>
              <a:gd name="connsiteX1886" fmla="*/ 6938560 w 8387961"/>
              <a:gd name="connsiteY1886" fmla="*/ 2035638 h 3980066"/>
              <a:gd name="connsiteX1887" fmla="*/ 6928203 w 8387961"/>
              <a:gd name="connsiteY1887" fmla="*/ 2054811 h 3980066"/>
              <a:gd name="connsiteX1888" fmla="*/ 6938560 w 8387961"/>
              <a:gd name="connsiteY1888" fmla="*/ 2027649 h 3980066"/>
              <a:gd name="connsiteX1889" fmla="*/ 6821529 w 8387961"/>
              <a:gd name="connsiteY1889" fmla="*/ 2002085 h 3980066"/>
              <a:gd name="connsiteX1890" fmla="*/ 6831789 w 8387961"/>
              <a:gd name="connsiteY1890" fmla="*/ 2025985 h 3980066"/>
              <a:gd name="connsiteX1891" fmla="*/ 6807849 w 8387961"/>
              <a:gd name="connsiteY1891" fmla="*/ 2048292 h 3980066"/>
              <a:gd name="connsiteX1892" fmla="*/ 6789038 w 8387961"/>
              <a:gd name="connsiteY1892" fmla="*/ 2065819 h 3980066"/>
              <a:gd name="connsiteX1893" fmla="*/ 6768518 w 8387961"/>
              <a:gd name="connsiteY1893" fmla="*/ 2084940 h 3980066"/>
              <a:gd name="connsiteX1894" fmla="*/ 6770228 w 8387961"/>
              <a:gd name="connsiteY1894" fmla="*/ 2078566 h 3980066"/>
              <a:gd name="connsiteX1895" fmla="*/ 6790748 w 8387961"/>
              <a:gd name="connsiteY1895" fmla="*/ 2056259 h 3980066"/>
              <a:gd name="connsiteX1896" fmla="*/ 6809559 w 8387961"/>
              <a:gd name="connsiteY1896" fmla="*/ 2035546 h 3980066"/>
              <a:gd name="connsiteX1897" fmla="*/ 6818109 w 8387961"/>
              <a:gd name="connsiteY1897" fmla="*/ 2016425 h 3980066"/>
              <a:gd name="connsiteX1898" fmla="*/ 6819819 w 8387961"/>
              <a:gd name="connsiteY1898" fmla="*/ 2016425 h 3980066"/>
              <a:gd name="connsiteX1899" fmla="*/ 6952306 w 8387961"/>
              <a:gd name="connsiteY1899" fmla="*/ 1994552 h 3980066"/>
              <a:gd name="connsiteX1900" fmla="*/ 6969253 w 8387961"/>
              <a:gd name="connsiteY1900" fmla="*/ 2001060 h 3980066"/>
              <a:gd name="connsiteX1901" fmla="*/ 6979422 w 8387961"/>
              <a:gd name="connsiteY1901" fmla="*/ 2028718 h 3980066"/>
              <a:gd name="connsiteX1902" fmla="*/ 6972643 w 8387961"/>
              <a:gd name="connsiteY1902" fmla="*/ 2030345 h 3980066"/>
              <a:gd name="connsiteX1903" fmla="*/ 6970948 w 8387961"/>
              <a:gd name="connsiteY1903" fmla="*/ 2035226 h 3980066"/>
              <a:gd name="connsiteX1904" fmla="*/ 6959085 w 8387961"/>
              <a:gd name="connsiteY1904" fmla="*/ 2010821 h 3980066"/>
              <a:gd name="connsiteX1905" fmla="*/ 3439549 w 8387961"/>
              <a:gd name="connsiteY1905" fmla="*/ 1991541 h 3980066"/>
              <a:gd name="connsiteX1906" fmla="*/ 3445858 w 8387961"/>
              <a:gd name="connsiteY1906" fmla="*/ 1996853 h 3980066"/>
              <a:gd name="connsiteX1907" fmla="*/ 3445877 w 8387961"/>
              <a:gd name="connsiteY1907" fmla="*/ 1996815 h 3980066"/>
              <a:gd name="connsiteX1908" fmla="*/ 6889465 w 8387961"/>
              <a:gd name="connsiteY1908" fmla="*/ 1985514 h 3980066"/>
              <a:gd name="connsiteX1909" fmla="*/ 6917514 w 8387961"/>
              <a:gd name="connsiteY1909" fmla="*/ 1992042 h 3980066"/>
              <a:gd name="connsiteX1910" fmla="*/ 6919164 w 8387961"/>
              <a:gd name="connsiteY1910" fmla="*/ 1998570 h 3980066"/>
              <a:gd name="connsiteX1911" fmla="*/ 6917514 w 8387961"/>
              <a:gd name="connsiteY1911" fmla="*/ 2000202 h 3980066"/>
              <a:gd name="connsiteX1912" fmla="*/ 6892765 w 8387961"/>
              <a:gd name="connsiteY1912" fmla="*/ 2024682 h 3980066"/>
              <a:gd name="connsiteX1913" fmla="*/ 6884515 w 8387961"/>
              <a:gd name="connsiteY1913" fmla="*/ 1987146 h 3980066"/>
              <a:gd name="connsiteX1914" fmla="*/ 2042015 w 8387961"/>
              <a:gd name="connsiteY1914" fmla="*/ 1971955 h 3980066"/>
              <a:gd name="connsiteX1915" fmla="*/ 2045775 w 8387961"/>
              <a:gd name="connsiteY1915" fmla="*/ 1971955 h 3980066"/>
              <a:gd name="connsiteX1916" fmla="*/ 2045775 w 8387961"/>
              <a:gd name="connsiteY1916" fmla="*/ 1974968 h 3980066"/>
              <a:gd name="connsiteX1917" fmla="*/ 2045775 w 8387961"/>
              <a:gd name="connsiteY1917" fmla="*/ 1976474 h 3980066"/>
              <a:gd name="connsiteX1918" fmla="*/ 2045775 w 8387961"/>
              <a:gd name="connsiteY1918" fmla="*/ 1977981 h 3980066"/>
              <a:gd name="connsiteX1919" fmla="*/ 2042015 w 8387961"/>
              <a:gd name="connsiteY1919" fmla="*/ 1977981 h 3980066"/>
              <a:gd name="connsiteX1920" fmla="*/ 2038242 w 8387961"/>
              <a:gd name="connsiteY1920" fmla="*/ 1977981 h 3980066"/>
              <a:gd name="connsiteX1921" fmla="*/ 2038242 w 8387961"/>
              <a:gd name="connsiteY1921" fmla="*/ 1976474 h 3980066"/>
              <a:gd name="connsiteX1922" fmla="*/ 2038242 w 8387961"/>
              <a:gd name="connsiteY1922" fmla="*/ 1974968 h 3980066"/>
              <a:gd name="connsiteX1923" fmla="*/ 2042015 w 8387961"/>
              <a:gd name="connsiteY1923" fmla="*/ 1974968 h 3980066"/>
              <a:gd name="connsiteX1924" fmla="*/ 6502907 w 8387961"/>
              <a:gd name="connsiteY1924" fmla="*/ 1970696 h 3980066"/>
              <a:gd name="connsiteX1925" fmla="*/ 6478063 w 8387961"/>
              <a:gd name="connsiteY1925" fmla="*/ 1983596 h 3980066"/>
              <a:gd name="connsiteX1926" fmla="*/ 6462871 w 8387961"/>
              <a:gd name="connsiteY1926" fmla="*/ 1990170 h 3980066"/>
              <a:gd name="connsiteX1927" fmla="*/ 6463423 w 8387961"/>
              <a:gd name="connsiteY1927" fmla="*/ 1991676 h 3980066"/>
              <a:gd name="connsiteX1928" fmla="*/ 6477935 w 8387961"/>
              <a:gd name="connsiteY1928" fmla="*/ 1985214 h 3980066"/>
              <a:gd name="connsiteX1929" fmla="*/ 6502988 w 8387961"/>
              <a:gd name="connsiteY1929" fmla="*/ 1971829 h 3980066"/>
              <a:gd name="connsiteX1930" fmla="*/ 3739454 w 8387961"/>
              <a:gd name="connsiteY1930" fmla="*/ 1970212 h 3980066"/>
              <a:gd name="connsiteX1931" fmla="*/ 3732599 w 8387961"/>
              <a:gd name="connsiteY1931" fmla="*/ 1978464 h 3980066"/>
              <a:gd name="connsiteX1932" fmla="*/ 3732599 w 8387961"/>
              <a:gd name="connsiteY1932" fmla="*/ 1978777 h 3980066"/>
              <a:gd name="connsiteX1933" fmla="*/ 1792169 w 8387961"/>
              <a:gd name="connsiteY1933" fmla="*/ 1968943 h 3980066"/>
              <a:gd name="connsiteX1934" fmla="*/ 1788791 w 8387961"/>
              <a:gd name="connsiteY1934" fmla="*/ 1985676 h 3980066"/>
              <a:gd name="connsiteX1935" fmla="*/ 1782743 w 8387961"/>
              <a:gd name="connsiteY1935" fmla="*/ 1986767 h 3980066"/>
              <a:gd name="connsiteX1936" fmla="*/ 1768485 w 8387961"/>
              <a:gd name="connsiteY1936" fmla="*/ 1996654 h 3980066"/>
              <a:gd name="connsiteX1937" fmla="*/ 1775225 w 8387961"/>
              <a:gd name="connsiteY1937" fmla="*/ 2021675 h 3980066"/>
              <a:gd name="connsiteX1938" fmla="*/ 1760069 w 8387961"/>
              <a:gd name="connsiteY1938" fmla="*/ 2046697 h 3980066"/>
              <a:gd name="connsiteX1939" fmla="*/ 1776903 w 8387961"/>
              <a:gd name="connsiteY1939" fmla="*/ 2068383 h 3980066"/>
              <a:gd name="connsiteX1940" fmla="*/ 1787006 w 8387961"/>
              <a:gd name="connsiteY1940" fmla="*/ 2051702 h 3980066"/>
              <a:gd name="connsiteX1941" fmla="*/ 1780269 w 8387961"/>
              <a:gd name="connsiteY1941" fmla="*/ 2015003 h 3980066"/>
              <a:gd name="connsiteX1942" fmla="*/ 1785319 w 8387961"/>
              <a:gd name="connsiteY1942" fmla="*/ 2008330 h 3980066"/>
              <a:gd name="connsiteX1943" fmla="*/ 1820667 w 8387961"/>
              <a:gd name="connsiteY1943" fmla="*/ 1994985 h 3980066"/>
              <a:gd name="connsiteX1944" fmla="*/ 1827407 w 8387961"/>
              <a:gd name="connsiteY1944" fmla="*/ 1994985 h 3980066"/>
              <a:gd name="connsiteX1945" fmla="*/ 1815624 w 8387961"/>
              <a:gd name="connsiteY1945" fmla="*/ 1986645 h 3980066"/>
              <a:gd name="connsiteX1946" fmla="*/ 1820667 w 8387961"/>
              <a:gd name="connsiteY1946" fmla="*/ 1974968 h 3980066"/>
              <a:gd name="connsiteX1947" fmla="*/ 1832451 w 8387961"/>
              <a:gd name="connsiteY1947" fmla="*/ 1994985 h 3980066"/>
              <a:gd name="connsiteX1948" fmla="*/ 1861065 w 8387961"/>
              <a:gd name="connsiteY1948" fmla="*/ 2006662 h 3980066"/>
              <a:gd name="connsiteX1949" fmla="*/ 1871170 w 8387961"/>
              <a:gd name="connsiteY1949" fmla="*/ 2025012 h 3980066"/>
              <a:gd name="connsiteX1950" fmla="*/ 1896415 w 8387961"/>
              <a:gd name="connsiteY1950" fmla="*/ 2025012 h 3980066"/>
              <a:gd name="connsiteX1951" fmla="*/ 1919988 w 8387961"/>
              <a:gd name="connsiteY1951" fmla="*/ 2025012 h 3980066"/>
              <a:gd name="connsiteX1952" fmla="*/ 1957012 w 8387961"/>
              <a:gd name="connsiteY1952" fmla="*/ 2036689 h 3980066"/>
              <a:gd name="connsiteX1953" fmla="*/ 1983951 w 8387961"/>
              <a:gd name="connsiteY1953" fmla="*/ 2025012 h 3980066"/>
              <a:gd name="connsiteX1954" fmla="*/ 1973845 w 8387961"/>
              <a:gd name="connsiteY1954" fmla="*/ 2020007 h 3980066"/>
              <a:gd name="connsiteX1955" fmla="*/ 2002462 w 8387961"/>
              <a:gd name="connsiteY1955" fmla="*/ 2020007 h 3980066"/>
              <a:gd name="connsiteX1956" fmla="*/ 2031079 w 8387961"/>
              <a:gd name="connsiteY1956" fmla="*/ 2020007 h 3980066"/>
              <a:gd name="connsiteX1957" fmla="*/ 2004152 w 8387961"/>
              <a:gd name="connsiteY1957" fmla="*/ 2028348 h 3980066"/>
              <a:gd name="connsiteX1958" fmla="*/ 2012560 w 8387961"/>
              <a:gd name="connsiteY1958" fmla="*/ 2036689 h 3980066"/>
              <a:gd name="connsiteX1959" fmla="*/ 2007515 w 8387961"/>
              <a:gd name="connsiteY1959" fmla="*/ 2038357 h 3980066"/>
              <a:gd name="connsiteX1960" fmla="*/ 2017610 w 8387961"/>
              <a:gd name="connsiteY1960" fmla="*/ 2036689 h 3980066"/>
              <a:gd name="connsiteX1961" fmla="*/ 2022661 w 8387961"/>
              <a:gd name="connsiteY1961" fmla="*/ 2045029 h 3980066"/>
              <a:gd name="connsiteX1962" fmla="*/ 2024351 w 8387961"/>
              <a:gd name="connsiteY1962" fmla="*/ 2048365 h 3980066"/>
              <a:gd name="connsiteX1963" fmla="*/ 2022661 w 8387961"/>
              <a:gd name="connsiteY1963" fmla="*/ 2040025 h 3980066"/>
              <a:gd name="connsiteX1964" fmla="*/ 2032760 w 8387961"/>
              <a:gd name="connsiteY1964" fmla="*/ 2046697 h 3980066"/>
              <a:gd name="connsiteX1965" fmla="*/ 2042861 w 8387961"/>
              <a:gd name="connsiteY1965" fmla="*/ 2046697 h 3980066"/>
              <a:gd name="connsiteX1966" fmla="*/ 2059697 w 8387961"/>
              <a:gd name="connsiteY1966" fmla="*/ 2060042 h 3980066"/>
              <a:gd name="connsiteX1967" fmla="*/ 2052959 w 8387961"/>
              <a:gd name="connsiteY1967" fmla="*/ 2066715 h 3980066"/>
              <a:gd name="connsiteX1968" fmla="*/ 2044542 w 8387961"/>
              <a:gd name="connsiteY1968" fmla="*/ 2080060 h 3980066"/>
              <a:gd name="connsiteX1969" fmla="*/ 2037809 w 8387961"/>
              <a:gd name="connsiteY1969" fmla="*/ 2081728 h 3980066"/>
              <a:gd name="connsiteX1970" fmla="*/ 2054643 w 8387961"/>
              <a:gd name="connsiteY1970" fmla="*/ 2081728 h 3980066"/>
              <a:gd name="connsiteX1971" fmla="*/ 2081574 w 8387961"/>
              <a:gd name="connsiteY1971" fmla="*/ 2081728 h 3980066"/>
              <a:gd name="connsiteX1972" fmla="*/ 2084941 w 8387961"/>
              <a:gd name="connsiteY1972" fmla="*/ 2090069 h 3980066"/>
              <a:gd name="connsiteX1973" fmla="*/ 2061375 w 8387961"/>
              <a:gd name="connsiteY1973" fmla="*/ 2111754 h 3980066"/>
              <a:gd name="connsiteX1974" fmla="*/ 2071479 w 8387961"/>
              <a:gd name="connsiteY1974" fmla="*/ 2125099 h 3980066"/>
              <a:gd name="connsiteX1975" fmla="*/ 2052959 w 8387961"/>
              <a:gd name="connsiteY1975" fmla="*/ 2136776 h 3980066"/>
              <a:gd name="connsiteX1976" fmla="*/ 2042861 w 8387961"/>
              <a:gd name="connsiteY1976" fmla="*/ 2158462 h 3980066"/>
              <a:gd name="connsiteX1977" fmla="*/ 2058009 w 8387961"/>
              <a:gd name="connsiteY1977" fmla="*/ 2181816 h 3980066"/>
              <a:gd name="connsiteX1978" fmla="*/ 2059697 w 8387961"/>
              <a:gd name="connsiteY1978" fmla="*/ 2181816 h 3980066"/>
              <a:gd name="connsiteX1979" fmla="*/ 2052959 w 8387961"/>
              <a:gd name="connsiteY1979" fmla="*/ 2198497 h 3980066"/>
              <a:gd name="connsiteX1980" fmla="*/ 2031079 w 8387961"/>
              <a:gd name="connsiteY1980" fmla="*/ 2208506 h 3980066"/>
              <a:gd name="connsiteX1981" fmla="*/ 2009194 w 8387961"/>
              <a:gd name="connsiteY1981" fmla="*/ 2218514 h 3980066"/>
              <a:gd name="connsiteX1982" fmla="*/ 2004152 w 8387961"/>
              <a:gd name="connsiteY1982" fmla="*/ 2228523 h 3980066"/>
              <a:gd name="connsiteX1983" fmla="*/ 1978897 w 8387961"/>
              <a:gd name="connsiteY1983" fmla="*/ 2220183 h 3980066"/>
              <a:gd name="connsiteX1984" fmla="*/ 1976613 w 8387961"/>
              <a:gd name="connsiteY1984" fmla="*/ 2219333 h 3980066"/>
              <a:gd name="connsiteX1985" fmla="*/ 1981907 w 8387961"/>
              <a:gd name="connsiteY1985" fmla="*/ 2221320 h 3980066"/>
              <a:gd name="connsiteX1986" fmla="*/ 2006994 w 8387961"/>
              <a:gd name="connsiteY1986" fmla="*/ 2229681 h 3980066"/>
              <a:gd name="connsiteX1987" fmla="*/ 2012012 w 8387961"/>
              <a:gd name="connsiteY1987" fmla="*/ 2219648 h 3980066"/>
              <a:gd name="connsiteX1988" fmla="*/ 2033746 w 8387961"/>
              <a:gd name="connsiteY1988" fmla="*/ 2209615 h 3980066"/>
              <a:gd name="connsiteX1989" fmla="*/ 2055488 w 8387961"/>
              <a:gd name="connsiteY1989" fmla="*/ 2199582 h 3980066"/>
              <a:gd name="connsiteX1990" fmla="*/ 2062179 w 8387961"/>
              <a:gd name="connsiteY1990" fmla="*/ 2182860 h 3980066"/>
              <a:gd name="connsiteX1991" fmla="*/ 2075041 w 8387961"/>
              <a:gd name="connsiteY1991" fmla="*/ 2182860 h 3980066"/>
              <a:gd name="connsiteX1992" fmla="*/ 2075030 w 8387961"/>
              <a:gd name="connsiteY1992" fmla="*/ 2182744 h 3980066"/>
              <a:gd name="connsiteX1993" fmla="*/ 2060402 w 8387961"/>
              <a:gd name="connsiteY1993" fmla="*/ 2182744 h 3980066"/>
              <a:gd name="connsiteX1994" fmla="*/ 2045775 w 8387961"/>
              <a:gd name="connsiteY1994" fmla="*/ 2159220 h 3980066"/>
              <a:gd name="connsiteX1995" fmla="*/ 2055526 w 8387961"/>
              <a:gd name="connsiteY1995" fmla="*/ 2137376 h 3980066"/>
              <a:gd name="connsiteX1996" fmla="*/ 2073405 w 8387961"/>
              <a:gd name="connsiteY1996" fmla="*/ 2125614 h 3980066"/>
              <a:gd name="connsiteX1997" fmla="*/ 2063654 w 8387961"/>
              <a:gd name="connsiteY1997" fmla="*/ 2112172 h 3980066"/>
              <a:gd name="connsiteX1998" fmla="*/ 2086408 w 8387961"/>
              <a:gd name="connsiteY1998" fmla="*/ 2090328 h 3980066"/>
              <a:gd name="connsiteX1999" fmla="*/ 2083156 w 8387961"/>
              <a:gd name="connsiteY1999" fmla="*/ 2081927 h 3980066"/>
              <a:gd name="connsiteX2000" fmla="*/ 2094539 w 8387961"/>
              <a:gd name="connsiteY2000" fmla="*/ 2092009 h 3980066"/>
              <a:gd name="connsiteX2001" fmla="*/ 2089664 w 8387961"/>
              <a:gd name="connsiteY2001" fmla="*/ 2088648 h 3980066"/>
              <a:gd name="connsiteX2002" fmla="*/ 2102669 w 8387961"/>
              <a:gd name="connsiteY2002" fmla="*/ 2102090 h 3980066"/>
              <a:gd name="connsiteX2003" fmla="*/ 2118916 w 8387961"/>
              <a:gd name="connsiteY2003" fmla="*/ 2115533 h 3980066"/>
              <a:gd name="connsiteX2004" fmla="*/ 2115665 w 8387961"/>
              <a:gd name="connsiteY2004" fmla="*/ 2145778 h 3980066"/>
              <a:gd name="connsiteX2005" fmla="*/ 2122168 w 8387961"/>
              <a:gd name="connsiteY2005" fmla="*/ 2132335 h 3980066"/>
              <a:gd name="connsiteX2006" fmla="*/ 2149798 w 8387961"/>
              <a:gd name="connsiteY2006" fmla="*/ 2150819 h 3980066"/>
              <a:gd name="connsiteX2007" fmla="*/ 2149798 w 8387961"/>
              <a:gd name="connsiteY2007" fmla="*/ 2176023 h 3980066"/>
              <a:gd name="connsiteX2008" fmla="*/ 2145123 w 8387961"/>
              <a:gd name="connsiteY2008" fmla="*/ 2188910 h 3980066"/>
              <a:gd name="connsiteX2009" fmla="*/ 2145281 w 8387961"/>
              <a:gd name="connsiteY2009" fmla="*/ 2188804 h 3980066"/>
              <a:gd name="connsiteX2010" fmla="*/ 2150390 w 8387961"/>
              <a:gd name="connsiteY2010" fmla="*/ 2175286 h 3980066"/>
              <a:gd name="connsiteX2011" fmla="*/ 2155498 w 8387961"/>
              <a:gd name="connsiteY2011" fmla="*/ 2161769 h 3980066"/>
              <a:gd name="connsiteX2012" fmla="*/ 2186170 w 8387961"/>
              <a:gd name="connsiteY2012" fmla="*/ 2165148 h 3980066"/>
              <a:gd name="connsiteX2013" fmla="*/ 2211731 w 8387961"/>
              <a:gd name="connsiteY2013" fmla="*/ 2161769 h 3980066"/>
              <a:gd name="connsiteX2014" fmla="*/ 2235587 w 8387961"/>
              <a:gd name="connsiteY2014" fmla="*/ 2165148 h 3980066"/>
              <a:gd name="connsiteX2015" fmla="*/ 2234807 w 8387961"/>
              <a:gd name="connsiteY2015" fmla="*/ 2171335 h 3980066"/>
              <a:gd name="connsiteX2016" fmla="*/ 2237702 w 8387961"/>
              <a:gd name="connsiteY2016" fmla="*/ 2166289 h 3980066"/>
              <a:gd name="connsiteX2017" fmla="*/ 2254690 w 8387961"/>
              <a:gd name="connsiteY2017" fmla="*/ 2171365 h 3980066"/>
              <a:gd name="connsiteX2018" fmla="*/ 2280172 w 8387961"/>
              <a:gd name="connsiteY2018" fmla="*/ 2196743 h 3980066"/>
              <a:gd name="connsiteX2019" fmla="*/ 2290369 w 8387961"/>
              <a:gd name="connsiteY2019" fmla="*/ 2206894 h 3980066"/>
              <a:gd name="connsiteX2020" fmla="*/ 2290369 w 8387961"/>
              <a:gd name="connsiteY2020" fmla="*/ 2200126 h 3980066"/>
              <a:gd name="connsiteX2021" fmla="*/ 2298859 w 8387961"/>
              <a:gd name="connsiteY2021" fmla="*/ 2218737 h 3980066"/>
              <a:gd name="connsiteX2022" fmla="*/ 2280172 w 8387961"/>
              <a:gd name="connsiteY2022" fmla="*/ 2247499 h 3980066"/>
              <a:gd name="connsiteX2023" fmla="*/ 2261571 w 8387961"/>
              <a:gd name="connsiteY2023" fmla="*/ 2276133 h 3980066"/>
              <a:gd name="connsiteX2024" fmla="*/ 2264521 w 8387961"/>
              <a:gd name="connsiteY2024" fmla="*/ 2276501 h 3980066"/>
              <a:gd name="connsiteX2025" fmla="*/ 2282906 w 8387961"/>
              <a:gd name="connsiteY2025" fmla="*/ 2248075 h 3980066"/>
              <a:gd name="connsiteX2026" fmla="*/ 2301305 w 8387961"/>
              <a:gd name="connsiteY2026" fmla="*/ 2219648 h 3980066"/>
              <a:gd name="connsiteX2027" fmla="*/ 2301305 w 8387961"/>
              <a:gd name="connsiteY2027" fmla="*/ 2217975 h 3980066"/>
              <a:gd name="connsiteX2028" fmla="*/ 2304651 w 8387961"/>
              <a:gd name="connsiteY2028" fmla="*/ 2217975 h 3980066"/>
              <a:gd name="connsiteX2029" fmla="*/ 2302978 w 8387961"/>
              <a:gd name="connsiteY2029" fmla="*/ 2211287 h 3980066"/>
              <a:gd name="connsiteX2030" fmla="*/ 2313006 w 8387961"/>
              <a:gd name="connsiteY2030" fmla="*/ 2226336 h 3980066"/>
              <a:gd name="connsiteX2031" fmla="*/ 2314679 w 8387961"/>
              <a:gd name="connsiteY2031" fmla="*/ 2222992 h 3980066"/>
              <a:gd name="connsiteX2032" fmla="*/ 2321367 w 8387961"/>
              <a:gd name="connsiteY2032" fmla="*/ 2249747 h 3980066"/>
              <a:gd name="connsiteX2033" fmla="*/ 2324712 w 8387961"/>
              <a:gd name="connsiteY2033" fmla="*/ 2276501 h 3980066"/>
              <a:gd name="connsiteX2034" fmla="*/ 2338090 w 8387961"/>
              <a:gd name="connsiteY2034" fmla="*/ 2286534 h 3980066"/>
              <a:gd name="connsiteX2035" fmla="*/ 2344781 w 8387961"/>
              <a:gd name="connsiteY2035" fmla="*/ 2301584 h 3980066"/>
              <a:gd name="connsiteX2036" fmla="*/ 2328056 w 8387961"/>
              <a:gd name="connsiteY2036" fmla="*/ 2321650 h 3980066"/>
              <a:gd name="connsiteX2037" fmla="*/ 2311342 w 8387961"/>
              <a:gd name="connsiteY2037" fmla="*/ 2341716 h 3980066"/>
              <a:gd name="connsiteX2038" fmla="*/ 2294614 w 8387961"/>
              <a:gd name="connsiteY2038" fmla="*/ 2373488 h 3980066"/>
              <a:gd name="connsiteX2039" fmla="*/ 2274545 w 8387961"/>
              <a:gd name="connsiteY2039" fmla="*/ 2386865 h 3980066"/>
              <a:gd name="connsiteX2040" fmla="*/ 2284579 w 8387961"/>
              <a:gd name="connsiteY2040" fmla="*/ 2388537 h 3980066"/>
              <a:gd name="connsiteX2041" fmla="*/ 2302978 w 8387961"/>
              <a:gd name="connsiteY2041" fmla="*/ 2378504 h 3980066"/>
              <a:gd name="connsiteX2042" fmla="*/ 2321367 w 8387961"/>
              <a:gd name="connsiteY2042" fmla="*/ 2368471 h 3980066"/>
              <a:gd name="connsiteX2043" fmla="*/ 2322404 w 8387961"/>
              <a:gd name="connsiteY2043" fmla="*/ 2371570 h 3980066"/>
              <a:gd name="connsiteX2044" fmla="*/ 2323437 w 8387961"/>
              <a:gd name="connsiteY2044" fmla="*/ 2371570 h 3980066"/>
              <a:gd name="connsiteX2045" fmla="*/ 2321692 w 8387961"/>
              <a:gd name="connsiteY2045" fmla="*/ 2359618 h 3980066"/>
              <a:gd name="connsiteX2046" fmla="*/ 2330414 w 8387961"/>
              <a:gd name="connsiteY2046" fmla="*/ 2342545 h 3980066"/>
              <a:gd name="connsiteX2047" fmla="*/ 2356581 w 8387961"/>
              <a:gd name="connsiteY2047" fmla="*/ 2345960 h 3980066"/>
              <a:gd name="connsiteX2048" fmla="*/ 2386232 w 8387961"/>
              <a:gd name="connsiteY2048" fmla="*/ 2349374 h 3980066"/>
              <a:gd name="connsiteX2049" fmla="*/ 2372284 w 8387961"/>
              <a:gd name="connsiteY2049" fmla="*/ 2376692 h 3980066"/>
              <a:gd name="connsiteX2050" fmla="*/ 2370539 w 8387961"/>
              <a:gd name="connsiteY2050" fmla="*/ 2378399 h 3980066"/>
              <a:gd name="connsiteX2051" fmla="*/ 2367050 w 8387961"/>
              <a:gd name="connsiteY2051" fmla="*/ 2386936 h 3980066"/>
              <a:gd name="connsiteX2052" fmla="*/ 2363560 w 8387961"/>
              <a:gd name="connsiteY2052" fmla="*/ 2386936 h 3980066"/>
              <a:gd name="connsiteX2053" fmla="*/ 2353091 w 8387961"/>
              <a:gd name="connsiteY2053" fmla="*/ 2390350 h 3980066"/>
              <a:gd name="connsiteX2054" fmla="*/ 2349602 w 8387961"/>
              <a:gd name="connsiteY2054" fmla="*/ 2392058 h 3980066"/>
              <a:gd name="connsiteX2055" fmla="*/ 2333903 w 8387961"/>
              <a:gd name="connsiteY2055" fmla="*/ 2386936 h 3980066"/>
              <a:gd name="connsiteX2056" fmla="*/ 2329457 w 8387961"/>
              <a:gd name="connsiteY2056" fmla="*/ 2392738 h 3980066"/>
              <a:gd name="connsiteX2057" fmla="*/ 2331401 w 8387961"/>
              <a:gd name="connsiteY2057" fmla="*/ 2398570 h 3980066"/>
              <a:gd name="connsiteX2058" fmla="*/ 2338090 w 8387961"/>
              <a:gd name="connsiteY2058" fmla="*/ 2398570 h 3980066"/>
              <a:gd name="connsiteX2059" fmla="*/ 2348127 w 8387961"/>
              <a:gd name="connsiteY2059" fmla="*/ 2401914 h 3980066"/>
              <a:gd name="connsiteX2060" fmla="*/ 2356491 w 8387961"/>
              <a:gd name="connsiteY2060" fmla="*/ 2396898 h 3980066"/>
              <a:gd name="connsiteX2061" fmla="*/ 2354818 w 8387961"/>
              <a:gd name="connsiteY2061" fmla="*/ 2418636 h 3980066"/>
              <a:gd name="connsiteX2062" fmla="*/ 2373206 w 8387961"/>
              <a:gd name="connsiteY2062" fmla="*/ 2391881 h 3980066"/>
              <a:gd name="connsiteX2063" fmla="*/ 2383240 w 8387961"/>
              <a:gd name="connsiteY2063" fmla="*/ 2388537 h 3980066"/>
              <a:gd name="connsiteX2064" fmla="*/ 2383240 w 8387961"/>
              <a:gd name="connsiteY2064" fmla="*/ 2383521 h 3980066"/>
              <a:gd name="connsiteX2065" fmla="*/ 2393275 w 8387961"/>
              <a:gd name="connsiteY2065" fmla="*/ 2366799 h 3980066"/>
              <a:gd name="connsiteX2066" fmla="*/ 2408331 w 8387961"/>
              <a:gd name="connsiteY2066" fmla="*/ 2361782 h 3980066"/>
              <a:gd name="connsiteX2067" fmla="*/ 2411667 w 8387961"/>
              <a:gd name="connsiteY2067" fmla="*/ 2358438 h 3980066"/>
              <a:gd name="connsiteX2068" fmla="*/ 2425042 w 8387961"/>
              <a:gd name="connsiteY2068" fmla="*/ 2366799 h 3980066"/>
              <a:gd name="connsiteX2069" fmla="*/ 2433403 w 8387961"/>
              <a:gd name="connsiteY2069" fmla="*/ 2368471 h 3980066"/>
              <a:gd name="connsiteX2070" fmla="*/ 2443436 w 8387961"/>
              <a:gd name="connsiteY2070" fmla="*/ 2371815 h 3980066"/>
              <a:gd name="connsiteX2071" fmla="*/ 2455142 w 8387961"/>
              <a:gd name="connsiteY2071" fmla="*/ 2378504 h 3980066"/>
              <a:gd name="connsiteX2072" fmla="*/ 2465175 w 8387961"/>
              <a:gd name="connsiteY2072" fmla="*/ 2381848 h 3980066"/>
              <a:gd name="connsiteX2073" fmla="*/ 2466847 w 8387961"/>
              <a:gd name="connsiteY2073" fmla="*/ 2386865 h 3980066"/>
              <a:gd name="connsiteX2074" fmla="*/ 2476880 w 8387961"/>
              <a:gd name="connsiteY2074" fmla="*/ 2386865 h 3980066"/>
              <a:gd name="connsiteX2075" fmla="*/ 2486914 w 8387961"/>
              <a:gd name="connsiteY2075" fmla="*/ 2393554 h 3980066"/>
              <a:gd name="connsiteX2076" fmla="*/ 2485241 w 8387961"/>
              <a:gd name="connsiteY2076" fmla="*/ 2408603 h 3980066"/>
              <a:gd name="connsiteX2077" fmla="*/ 2486914 w 8387961"/>
              <a:gd name="connsiteY2077" fmla="*/ 2406931 h 3980066"/>
              <a:gd name="connsiteX2078" fmla="*/ 2491930 w 8387961"/>
              <a:gd name="connsiteY2078" fmla="*/ 2411947 h 3980066"/>
              <a:gd name="connsiteX2079" fmla="*/ 2483569 w 8387961"/>
              <a:gd name="connsiteY2079" fmla="*/ 2437030 h 3980066"/>
              <a:gd name="connsiteX2080" fmla="*/ 2495275 w 8387961"/>
              <a:gd name="connsiteY2080" fmla="*/ 2416964 h 3980066"/>
              <a:gd name="connsiteX2081" fmla="*/ 2498619 w 8387961"/>
              <a:gd name="connsiteY2081" fmla="*/ 2411947 h 3980066"/>
              <a:gd name="connsiteX2082" fmla="*/ 2496947 w 8387961"/>
              <a:gd name="connsiteY2082" fmla="*/ 2421980 h 3980066"/>
              <a:gd name="connsiteX2083" fmla="*/ 2517014 w 8387961"/>
              <a:gd name="connsiteY2083" fmla="*/ 2413620 h 3980066"/>
              <a:gd name="connsiteX2084" fmla="*/ 2542097 w 8387961"/>
              <a:gd name="connsiteY2084" fmla="*/ 2420308 h 3980066"/>
              <a:gd name="connsiteX2085" fmla="*/ 2563836 w 8387961"/>
              <a:gd name="connsiteY2085" fmla="*/ 2426997 h 3980066"/>
              <a:gd name="connsiteX2086" fmla="*/ 2588919 w 8387961"/>
              <a:gd name="connsiteY2086" fmla="*/ 2423653 h 3980066"/>
              <a:gd name="connsiteX2087" fmla="*/ 2625708 w 8387961"/>
              <a:gd name="connsiteY2087" fmla="*/ 2437030 h 3980066"/>
              <a:gd name="connsiteX2088" fmla="*/ 2655808 w 8387961"/>
              <a:gd name="connsiteY2088" fmla="*/ 2460440 h 3980066"/>
              <a:gd name="connsiteX2089" fmla="*/ 2684235 w 8387961"/>
              <a:gd name="connsiteY2089" fmla="*/ 2487195 h 3980066"/>
              <a:gd name="connsiteX2090" fmla="*/ 2704302 w 8387961"/>
              <a:gd name="connsiteY2090" fmla="*/ 2490539 h 3980066"/>
              <a:gd name="connsiteX2091" fmla="*/ 2726041 w 8387961"/>
              <a:gd name="connsiteY2091" fmla="*/ 2493884 h 3980066"/>
              <a:gd name="connsiteX2092" fmla="*/ 2737746 w 8387961"/>
              <a:gd name="connsiteY2092" fmla="*/ 2523983 h 3980066"/>
              <a:gd name="connsiteX2093" fmla="*/ 2747780 w 8387961"/>
              <a:gd name="connsiteY2093" fmla="*/ 2554082 h 3980066"/>
              <a:gd name="connsiteX2094" fmla="*/ 2744435 w 8387961"/>
              <a:gd name="connsiteY2094" fmla="*/ 2597558 h 3980066"/>
              <a:gd name="connsiteX2095" fmla="*/ 2722697 w 8387961"/>
              <a:gd name="connsiteY2095" fmla="*/ 2631002 h 3980066"/>
              <a:gd name="connsiteX2096" fmla="*/ 2705974 w 8387961"/>
              <a:gd name="connsiteY2096" fmla="*/ 2652740 h 3980066"/>
              <a:gd name="connsiteX2097" fmla="*/ 2689252 w 8387961"/>
              <a:gd name="connsiteY2097" fmla="*/ 2672806 h 3980066"/>
              <a:gd name="connsiteX2098" fmla="*/ 2684235 w 8387961"/>
              <a:gd name="connsiteY2098" fmla="*/ 2681167 h 3980066"/>
              <a:gd name="connsiteX2099" fmla="*/ 2684235 w 8387961"/>
              <a:gd name="connsiteY2099" fmla="*/ 2682839 h 3980066"/>
              <a:gd name="connsiteX2100" fmla="*/ 2669186 w 8387961"/>
              <a:gd name="connsiteY2100" fmla="*/ 2707922 h 3980066"/>
              <a:gd name="connsiteX2101" fmla="*/ 2655808 w 8387961"/>
              <a:gd name="connsiteY2101" fmla="*/ 2731332 h 3980066"/>
              <a:gd name="connsiteX2102" fmla="*/ 2654136 w 8387961"/>
              <a:gd name="connsiteY2102" fmla="*/ 2721299 h 3980066"/>
              <a:gd name="connsiteX2103" fmla="*/ 2645774 w 8387961"/>
              <a:gd name="connsiteY2103" fmla="*/ 2724643 h 3980066"/>
              <a:gd name="connsiteX2104" fmla="*/ 2642430 w 8387961"/>
              <a:gd name="connsiteY2104" fmla="*/ 2753070 h 3980066"/>
              <a:gd name="connsiteX2105" fmla="*/ 2645774 w 8387961"/>
              <a:gd name="connsiteY2105" fmla="*/ 2761431 h 3980066"/>
              <a:gd name="connsiteX2106" fmla="*/ 2645774 w 8387961"/>
              <a:gd name="connsiteY2106" fmla="*/ 2783169 h 3980066"/>
              <a:gd name="connsiteX2107" fmla="*/ 2647447 w 8387961"/>
              <a:gd name="connsiteY2107" fmla="*/ 2804907 h 3980066"/>
              <a:gd name="connsiteX2108" fmla="*/ 2645774 w 8387961"/>
              <a:gd name="connsiteY2108" fmla="*/ 2835006 h 3980066"/>
              <a:gd name="connsiteX2109" fmla="*/ 2644102 w 8387961"/>
              <a:gd name="connsiteY2109" fmla="*/ 2863433 h 3980066"/>
              <a:gd name="connsiteX2110" fmla="*/ 2637413 w 8387961"/>
              <a:gd name="connsiteY2110" fmla="*/ 2880155 h 3980066"/>
              <a:gd name="connsiteX2111" fmla="*/ 2634069 w 8387961"/>
              <a:gd name="connsiteY2111" fmla="*/ 2920287 h 3980066"/>
              <a:gd name="connsiteX2112" fmla="*/ 2622363 w 8387961"/>
              <a:gd name="connsiteY2112" fmla="*/ 2942025 h 3980066"/>
              <a:gd name="connsiteX2113" fmla="*/ 2608986 w 8387961"/>
              <a:gd name="connsiteY2113" fmla="*/ 2965436 h 3980066"/>
              <a:gd name="connsiteX2114" fmla="*/ 2605641 w 8387961"/>
              <a:gd name="connsiteY2114" fmla="*/ 3000551 h 3980066"/>
              <a:gd name="connsiteX2115" fmla="*/ 2588919 w 8387961"/>
              <a:gd name="connsiteY2115" fmla="*/ 3008912 h 3980066"/>
              <a:gd name="connsiteX2116" fmla="*/ 2582230 w 8387961"/>
              <a:gd name="connsiteY2116" fmla="*/ 3023962 h 3980066"/>
              <a:gd name="connsiteX2117" fmla="*/ 2553802 w 8387961"/>
              <a:gd name="connsiteY2117" fmla="*/ 3023962 h 3980066"/>
              <a:gd name="connsiteX2118" fmla="*/ 2548786 w 8387961"/>
              <a:gd name="connsiteY2118" fmla="*/ 3025634 h 3980066"/>
              <a:gd name="connsiteX2119" fmla="*/ 2536245 w 8387961"/>
              <a:gd name="connsiteY2119" fmla="*/ 3030650 h 3980066"/>
              <a:gd name="connsiteX2120" fmla="*/ 2522030 w 8387961"/>
              <a:gd name="connsiteY2120" fmla="*/ 3030650 h 3980066"/>
              <a:gd name="connsiteX2121" fmla="*/ 2513669 w 8387961"/>
              <a:gd name="connsiteY2121" fmla="*/ 3039011 h 3980066"/>
              <a:gd name="connsiteX2122" fmla="*/ 2493603 w 8387961"/>
              <a:gd name="connsiteY2122" fmla="*/ 3052389 h 3980066"/>
              <a:gd name="connsiteX2123" fmla="*/ 2471864 w 8387961"/>
              <a:gd name="connsiteY2123" fmla="*/ 3059077 h 3980066"/>
              <a:gd name="connsiteX2124" fmla="*/ 2448453 w 8387961"/>
              <a:gd name="connsiteY2124" fmla="*/ 3080816 h 3980066"/>
              <a:gd name="connsiteX2125" fmla="*/ 2425042 w 8387961"/>
              <a:gd name="connsiteY2125" fmla="*/ 3102554 h 3980066"/>
              <a:gd name="connsiteX2126" fmla="*/ 2415012 w 8387961"/>
              <a:gd name="connsiteY2126" fmla="*/ 3104226 h 3980066"/>
              <a:gd name="connsiteX2127" fmla="*/ 2418356 w 8387961"/>
              <a:gd name="connsiteY2127" fmla="*/ 3105898 h 3980066"/>
              <a:gd name="connsiteX2128" fmla="*/ 2415012 w 8387961"/>
              <a:gd name="connsiteY2128" fmla="*/ 3115931 h 3980066"/>
              <a:gd name="connsiteX2129" fmla="*/ 2415012 w 8387961"/>
              <a:gd name="connsiteY2129" fmla="*/ 3125964 h 3980066"/>
              <a:gd name="connsiteX2130" fmla="*/ 2421700 w 8387961"/>
              <a:gd name="connsiteY2130" fmla="*/ 3144358 h 3980066"/>
              <a:gd name="connsiteX2131" fmla="*/ 2421700 w 8387961"/>
              <a:gd name="connsiteY2131" fmla="*/ 3169441 h 3980066"/>
              <a:gd name="connsiteX2132" fmla="*/ 2421700 w 8387961"/>
              <a:gd name="connsiteY2132" fmla="*/ 3192851 h 3980066"/>
              <a:gd name="connsiteX2133" fmla="*/ 2418356 w 8387961"/>
              <a:gd name="connsiteY2133" fmla="*/ 3192851 h 3980066"/>
              <a:gd name="connsiteX2134" fmla="*/ 2411667 w 8387961"/>
              <a:gd name="connsiteY2134" fmla="*/ 3206228 h 3980066"/>
              <a:gd name="connsiteX2135" fmla="*/ 2401639 w 8387961"/>
              <a:gd name="connsiteY2135" fmla="*/ 3231311 h 3980066"/>
              <a:gd name="connsiteX2136" fmla="*/ 2391603 w 8387961"/>
              <a:gd name="connsiteY2136" fmla="*/ 3254721 h 3980066"/>
              <a:gd name="connsiteX2137" fmla="*/ 2373206 w 8387961"/>
              <a:gd name="connsiteY2137" fmla="*/ 3279804 h 3980066"/>
              <a:gd name="connsiteX2138" fmla="*/ 2361761 w 8387961"/>
              <a:gd name="connsiteY2138" fmla="*/ 3294371 h 3980066"/>
              <a:gd name="connsiteX2139" fmla="*/ 2373206 w 8387961"/>
              <a:gd name="connsiteY2139" fmla="*/ 3273115 h 3980066"/>
              <a:gd name="connsiteX2140" fmla="*/ 2383240 w 8387961"/>
              <a:gd name="connsiteY2140" fmla="*/ 3251377 h 3980066"/>
              <a:gd name="connsiteX2141" fmla="*/ 2376550 w 8387961"/>
              <a:gd name="connsiteY2141" fmla="*/ 3251377 h 3980066"/>
              <a:gd name="connsiteX2142" fmla="*/ 2364845 w 8387961"/>
              <a:gd name="connsiteY2142" fmla="*/ 3246360 h 3980066"/>
              <a:gd name="connsiteX2143" fmla="*/ 2366517 w 8387961"/>
              <a:gd name="connsiteY2143" fmla="*/ 3264754 h 3980066"/>
              <a:gd name="connsiteX2144" fmla="*/ 2356491 w 8387961"/>
              <a:gd name="connsiteY2144" fmla="*/ 3279804 h 3980066"/>
              <a:gd name="connsiteX2145" fmla="*/ 2348127 w 8387961"/>
              <a:gd name="connsiteY2145" fmla="*/ 3296525 h 3980066"/>
              <a:gd name="connsiteX2146" fmla="*/ 2346454 w 8387961"/>
              <a:gd name="connsiteY2146" fmla="*/ 3314919 h 3980066"/>
              <a:gd name="connsiteX2147" fmla="*/ 2338090 w 8387961"/>
              <a:gd name="connsiteY2147" fmla="*/ 3334985 h 3980066"/>
              <a:gd name="connsiteX2148" fmla="*/ 2328056 w 8387961"/>
              <a:gd name="connsiteY2148" fmla="*/ 3353379 h 3980066"/>
              <a:gd name="connsiteX2149" fmla="*/ 2323039 w 8387961"/>
              <a:gd name="connsiteY2149" fmla="*/ 3333313 h 3980066"/>
              <a:gd name="connsiteX2150" fmla="*/ 2324712 w 8387961"/>
              <a:gd name="connsiteY2150" fmla="*/ 3319936 h 3980066"/>
              <a:gd name="connsiteX2151" fmla="*/ 2297959 w 8387961"/>
              <a:gd name="connsiteY2151" fmla="*/ 3299870 h 3980066"/>
              <a:gd name="connsiteX2152" fmla="*/ 2271201 w 8387961"/>
              <a:gd name="connsiteY2152" fmla="*/ 3279804 h 3980066"/>
              <a:gd name="connsiteX2153" fmla="*/ 2254484 w 8387961"/>
              <a:gd name="connsiteY2153" fmla="*/ 3269771 h 3980066"/>
              <a:gd name="connsiteX2154" fmla="*/ 2247792 w 8387961"/>
              <a:gd name="connsiteY2154" fmla="*/ 3269771 h 3980066"/>
              <a:gd name="connsiteX2155" fmla="*/ 2216017 w 8387961"/>
              <a:gd name="connsiteY2155" fmla="*/ 3244688 h 3980066"/>
              <a:gd name="connsiteX2156" fmla="*/ 2202841 w 8387961"/>
              <a:gd name="connsiteY2156" fmla="*/ 3246336 h 3980066"/>
              <a:gd name="connsiteX2157" fmla="*/ 2201474 w 8387961"/>
              <a:gd name="connsiteY2157" fmla="*/ 3248040 h 3980066"/>
              <a:gd name="connsiteX2158" fmla="*/ 2214425 w 8387961"/>
              <a:gd name="connsiteY2158" fmla="*/ 3246420 h 3980066"/>
              <a:gd name="connsiteX2159" fmla="*/ 2246053 w 8387961"/>
              <a:gd name="connsiteY2159" fmla="*/ 3271410 h 3980066"/>
              <a:gd name="connsiteX2160" fmla="*/ 2252721 w 8387961"/>
              <a:gd name="connsiteY2160" fmla="*/ 3271410 h 3980066"/>
              <a:gd name="connsiteX2161" fmla="*/ 2269364 w 8387961"/>
              <a:gd name="connsiteY2161" fmla="*/ 3281406 h 3980066"/>
              <a:gd name="connsiteX2162" fmla="*/ 2296005 w 8387961"/>
              <a:gd name="connsiteY2162" fmla="*/ 3301397 h 3980066"/>
              <a:gd name="connsiteX2163" fmla="*/ 2322645 w 8387961"/>
              <a:gd name="connsiteY2163" fmla="*/ 3321389 h 3980066"/>
              <a:gd name="connsiteX2164" fmla="*/ 2320984 w 8387961"/>
              <a:gd name="connsiteY2164" fmla="*/ 3334716 h 3980066"/>
              <a:gd name="connsiteX2165" fmla="*/ 2325975 w 8387961"/>
              <a:gd name="connsiteY2165" fmla="*/ 3354708 h 3980066"/>
              <a:gd name="connsiteX2166" fmla="*/ 2309328 w 8387961"/>
              <a:gd name="connsiteY2166" fmla="*/ 3381363 h 3980066"/>
              <a:gd name="connsiteX2167" fmla="*/ 2284349 w 8387961"/>
              <a:gd name="connsiteY2167" fmla="*/ 3388027 h 3980066"/>
              <a:gd name="connsiteX2168" fmla="*/ 2242723 w 8387961"/>
              <a:gd name="connsiteY2168" fmla="*/ 3383029 h 3980066"/>
              <a:gd name="connsiteX2169" fmla="*/ 2211087 w 8387961"/>
              <a:gd name="connsiteY2169" fmla="*/ 3368036 h 3980066"/>
              <a:gd name="connsiteX2170" fmla="*/ 2199432 w 8387961"/>
              <a:gd name="connsiteY2170" fmla="*/ 3344712 h 3980066"/>
              <a:gd name="connsiteX2171" fmla="*/ 2199658 w 8387961"/>
              <a:gd name="connsiteY2171" fmla="*/ 3341569 h 3980066"/>
              <a:gd name="connsiteX2172" fmla="*/ 2196122 w 8387961"/>
              <a:gd name="connsiteY2172" fmla="*/ 3348622 h 3980066"/>
              <a:gd name="connsiteX2173" fmla="*/ 2206169 w 8387961"/>
              <a:gd name="connsiteY2173" fmla="*/ 3383683 h 3980066"/>
              <a:gd name="connsiteX2174" fmla="*/ 2241299 w 8387961"/>
              <a:gd name="connsiteY2174" fmla="*/ 3407056 h 3980066"/>
              <a:gd name="connsiteX2175" fmla="*/ 2244644 w 8387961"/>
              <a:gd name="connsiteY2175" fmla="*/ 3427091 h 3980066"/>
              <a:gd name="connsiteX2176" fmla="*/ 2261376 w 8387961"/>
              <a:gd name="connsiteY2176" fmla="*/ 3438778 h 3980066"/>
              <a:gd name="connsiteX2177" fmla="*/ 2251337 w 8387961"/>
              <a:gd name="connsiteY2177" fmla="*/ 3465490 h 3980066"/>
              <a:gd name="connsiteX2178" fmla="*/ 2241299 w 8387961"/>
              <a:gd name="connsiteY2178" fmla="*/ 3492203 h 3980066"/>
              <a:gd name="connsiteX2179" fmla="*/ 2219552 w 8387961"/>
              <a:gd name="connsiteY2179" fmla="*/ 3497212 h 3980066"/>
              <a:gd name="connsiteX2180" fmla="*/ 2199469 w 8387961"/>
              <a:gd name="connsiteY2180" fmla="*/ 3503890 h 3980066"/>
              <a:gd name="connsiteX2181" fmla="*/ 2176045 w 8387961"/>
              <a:gd name="connsiteY2181" fmla="*/ 3507229 h 3980066"/>
              <a:gd name="connsiteX2182" fmla="*/ 2155966 w 8387961"/>
              <a:gd name="connsiteY2182" fmla="*/ 3513907 h 3980066"/>
              <a:gd name="connsiteX2183" fmla="*/ 2135892 w 8387961"/>
              <a:gd name="connsiteY2183" fmla="*/ 3512238 h 3980066"/>
              <a:gd name="connsiteX2184" fmla="*/ 2142584 w 8387961"/>
              <a:gd name="connsiteY2184" fmla="*/ 3522255 h 3980066"/>
              <a:gd name="connsiteX2185" fmla="*/ 2149275 w 8387961"/>
              <a:gd name="connsiteY2185" fmla="*/ 3558985 h 3980066"/>
              <a:gd name="connsiteX2186" fmla="*/ 2142584 w 8387961"/>
              <a:gd name="connsiteY2186" fmla="*/ 3574011 h 3980066"/>
              <a:gd name="connsiteX2187" fmla="*/ 2109127 w 8387961"/>
              <a:gd name="connsiteY2187" fmla="*/ 3572341 h 3980066"/>
              <a:gd name="connsiteX2188" fmla="*/ 2082349 w 8387961"/>
              <a:gd name="connsiteY2188" fmla="*/ 3567333 h 3980066"/>
              <a:gd name="connsiteX2189" fmla="*/ 2102426 w 8387961"/>
              <a:gd name="connsiteY2189" fmla="*/ 3607402 h 3980066"/>
              <a:gd name="connsiteX2190" fmla="*/ 2110799 w 8387961"/>
              <a:gd name="connsiteY2190" fmla="*/ 3612410 h 3980066"/>
              <a:gd name="connsiteX2191" fmla="*/ 2120836 w 8387961"/>
              <a:gd name="connsiteY2191" fmla="*/ 3609071 h 3980066"/>
              <a:gd name="connsiteX2192" fmla="*/ 2125855 w 8387961"/>
              <a:gd name="connsiteY2192" fmla="*/ 3604063 h 3980066"/>
              <a:gd name="connsiteX2193" fmla="*/ 2134219 w 8387961"/>
              <a:gd name="connsiteY2193" fmla="*/ 3625767 h 3980066"/>
              <a:gd name="connsiteX2194" fmla="*/ 2120836 w 8387961"/>
              <a:gd name="connsiteY2194" fmla="*/ 3622428 h 3980066"/>
              <a:gd name="connsiteX2195" fmla="*/ 2102426 w 8387961"/>
              <a:gd name="connsiteY2195" fmla="*/ 3622428 h 3980066"/>
              <a:gd name="connsiteX2196" fmla="*/ 2122510 w 8387961"/>
              <a:gd name="connsiteY2196" fmla="*/ 3632445 h 3980066"/>
              <a:gd name="connsiteX2197" fmla="*/ 2104098 w 8387961"/>
              <a:gd name="connsiteY2197" fmla="*/ 3654149 h 3980066"/>
              <a:gd name="connsiteX2198" fmla="*/ 2105772 w 8387961"/>
              <a:gd name="connsiteY2198" fmla="*/ 3677523 h 3980066"/>
              <a:gd name="connsiteX2199" fmla="*/ 2102426 w 8387961"/>
              <a:gd name="connsiteY2199" fmla="*/ 3692548 h 3980066"/>
              <a:gd name="connsiteX2200" fmla="*/ 2075655 w 8387961"/>
              <a:gd name="connsiteY2200" fmla="*/ 3704235 h 3980066"/>
              <a:gd name="connsiteX2201" fmla="*/ 2075655 w 8387961"/>
              <a:gd name="connsiteY2201" fmla="*/ 3732618 h 3980066"/>
              <a:gd name="connsiteX2202" fmla="*/ 2114145 w 8387961"/>
              <a:gd name="connsiteY2202" fmla="*/ 3752652 h 3980066"/>
              <a:gd name="connsiteX2203" fmla="*/ 2129201 w 8387961"/>
              <a:gd name="connsiteY2203" fmla="*/ 3759330 h 3980066"/>
              <a:gd name="connsiteX2204" fmla="*/ 2120836 w 8387961"/>
              <a:gd name="connsiteY2204" fmla="*/ 3774356 h 3980066"/>
              <a:gd name="connsiteX2205" fmla="*/ 2129201 w 8387961"/>
              <a:gd name="connsiteY2205" fmla="*/ 3777695 h 3980066"/>
              <a:gd name="connsiteX2206" fmla="*/ 2115818 w 8387961"/>
              <a:gd name="connsiteY2206" fmla="*/ 3796060 h 3980066"/>
              <a:gd name="connsiteX2207" fmla="*/ 2102426 w 8387961"/>
              <a:gd name="connsiteY2207" fmla="*/ 3816095 h 3980066"/>
              <a:gd name="connsiteX2208" fmla="*/ 2100752 w 8387961"/>
              <a:gd name="connsiteY2208" fmla="*/ 3837799 h 3980066"/>
              <a:gd name="connsiteX2209" fmla="*/ 2089041 w 8387961"/>
              <a:gd name="connsiteY2209" fmla="*/ 3834460 h 3980066"/>
              <a:gd name="connsiteX2210" fmla="*/ 2082349 w 8387961"/>
              <a:gd name="connsiteY2210" fmla="*/ 3836129 h 3980066"/>
              <a:gd name="connsiteX2211" fmla="*/ 2094060 w 8387961"/>
              <a:gd name="connsiteY2211" fmla="*/ 3842808 h 3980066"/>
              <a:gd name="connsiteX2212" fmla="*/ 2084021 w 8387961"/>
              <a:gd name="connsiteY2212" fmla="*/ 3857833 h 3980066"/>
              <a:gd name="connsiteX2213" fmla="*/ 2084021 w 8387961"/>
              <a:gd name="connsiteY2213" fmla="*/ 3866181 h 3980066"/>
              <a:gd name="connsiteX2214" fmla="*/ 2095733 w 8387961"/>
              <a:gd name="connsiteY2214" fmla="*/ 3884546 h 3980066"/>
              <a:gd name="connsiteX2215" fmla="*/ 2090714 w 8387961"/>
              <a:gd name="connsiteY2215" fmla="*/ 3882877 h 3980066"/>
              <a:gd name="connsiteX2216" fmla="*/ 2105772 w 8387961"/>
              <a:gd name="connsiteY2216" fmla="*/ 3889555 h 3980066"/>
              <a:gd name="connsiteX2217" fmla="*/ 2120836 w 8387961"/>
              <a:gd name="connsiteY2217" fmla="*/ 3906250 h 3980066"/>
              <a:gd name="connsiteX2218" fmla="*/ 2080674 w 8387961"/>
              <a:gd name="connsiteY2218" fmla="*/ 3894563 h 3980066"/>
              <a:gd name="connsiteX2219" fmla="*/ 2033831 w 8387961"/>
              <a:gd name="connsiteY2219" fmla="*/ 3889555 h 3980066"/>
              <a:gd name="connsiteX2220" fmla="*/ 2020449 w 8387961"/>
              <a:gd name="connsiteY2220" fmla="*/ 3876198 h 3980066"/>
              <a:gd name="connsiteX2221" fmla="*/ 2005383 w 8387961"/>
              <a:gd name="connsiteY2221" fmla="*/ 3854494 h 3980066"/>
              <a:gd name="connsiteX2222" fmla="*/ 1991997 w 8387961"/>
              <a:gd name="connsiteY2222" fmla="*/ 3856164 h 3980066"/>
              <a:gd name="connsiteX2223" fmla="*/ 1968573 w 8387961"/>
              <a:gd name="connsiteY2223" fmla="*/ 3816095 h 3980066"/>
              <a:gd name="connsiteX2224" fmla="*/ 1983631 w 8387961"/>
              <a:gd name="connsiteY2224" fmla="*/ 3799399 h 3980066"/>
              <a:gd name="connsiteX2225" fmla="*/ 1980285 w 8387961"/>
              <a:gd name="connsiteY2225" fmla="*/ 3759330 h 3980066"/>
              <a:gd name="connsiteX2226" fmla="*/ 1973593 w 8387961"/>
              <a:gd name="connsiteY2226" fmla="*/ 3725939 h 3980066"/>
              <a:gd name="connsiteX2227" fmla="*/ 1971919 w 8387961"/>
              <a:gd name="connsiteY2227" fmla="*/ 3704235 h 3980066"/>
              <a:gd name="connsiteX2228" fmla="*/ 1965227 w 8387961"/>
              <a:gd name="connsiteY2228" fmla="*/ 3689209 h 3980066"/>
              <a:gd name="connsiteX2229" fmla="*/ 1955442 w 8387961"/>
              <a:gd name="connsiteY2229" fmla="*/ 3684323 h 3980066"/>
              <a:gd name="connsiteX2230" fmla="*/ 1953607 w 8387961"/>
              <a:gd name="connsiteY2230" fmla="*/ 3685061 h 3980066"/>
              <a:gd name="connsiteX2231" fmla="*/ 1963572 w 8387961"/>
              <a:gd name="connsiteY2231" fmla="*/ 3690090 h 3980066"/>
              <a:gd name="connsiteX2232" fmla="*/ 1970218 w 8387961"/>
              <a:gd name="connsiteY2232" fmla="*/ 3705178 h 3980066"/>
              <a:gd name="connsiteX2233" fmla="*/ 1971882 w 8387961"/>
              <a:gd name="connsiteY2233" fmla="*/ 3726972 h 3980066"/>
              <a:gd name="connsiteX2234" fmla="*/ 1978524 w 8387961"/>
              <a:gd name="connsiteY2234" fmla="*/ 3760500 h 3980066"/>
              <a:gd name="connsiteX2235" fmla="*/ 1981848 w 8387961"/>
              <a:gd name="connsiteY2235" fmla="*/ 3800735 h 3980066"/>
              <a:gd name="connsiteX2236" fmla="*/ 1966900 w 8387961"/>
              <a:gd name="connsiteY2236" fmla="*/ 3817499 h 3980066"/>
              <a:gd name="connsiteX2237" fmla="*/ 1990157 w 8387961"/>
              <a:gd name="connsiteY2237" fmla="*/ 3857734 h 3980066"/>
              <a:gd name="connsiteX2238" fmla="*/ 2003450 w 8387961"/>
              <a:gd name="connsiteY2238" fmla="*/ 3856057 h 3980066"/>
              <a:gd name="connsiteX2239" fmla="*/ 2018398 w 8387961"/>
              <a:gd name="connsiteY2239" fmla="*/ 3877851 h 3980066"/>
              <a:gd name="connsiteX2240" fmla="*/ 2031690 w 8387961"/>
              <a:gd name="connsiteY2240" fmla="*/ 3891262 h 3980066"/>
              <a:gd name="connsiteX2241" fmla="*/ 2078209 w 8387961"/>
              <a:gd name="connsiteY2241" fmla="*/ 3896291 h 3980066"/>
              <a:gd name="connsiteX2242" fmla="*/ 2118084 w 8387961"/>
              <a:gd name="connsiteY2242" fmla="*/ 3908026 h 3980066"/>
              <a:gd name="connsiteX2243" fmla="*/ 2093162 w 8387961"/>
              <a:gd name="connsiteY2243" fmla="*/ 3904674 h 3980066"/>
              <a:gd name="connsiteX2244" fmla="*/ 2073225 w 8387961"/>
              <a:gd name="connsiteY2244" fmla="*/ 3914732 h 3980066"/>
              <a:gd name="connsiteX2245" fmla="*/ 2071569 w 8387961"/>
              <a:gd name="connsiteY2245" fmla="*/ 3949937 h 3980066"/>
              <a:gd name="connsiteX2246" fmla="*/ 2038335 w 8387961"/>
              <a:gd name="connsiteY2246" fmla="*/ 3936526 h 3980066"/>
              <a:gd name="connsiteX2247" fmla="*/ 2023382 w 8387961"/>
              <a:gd name="connsiteY2247" fmla="*/ 3931496 h 3980066"/>
              <a:gd name="connsiteX2248" fmla="*/ 2028367 w 8387961"/>
              <a:gd name="connsiteY2248" fmla="*/ 3929820 h 3980066"/>
              <a:gd name="connsiteX2249" fmla="*/ 2023382 w 8387961"/>
              <a:gd name="connsiteY2249" fmla="*/ 3926467 h 3980066"/>
              <a:gd name="connsiteX2250" fmla="*/ 2011760 w 8387961"/>
              <a:gd name="connsiteY2250" fmla="*/ 3919761 h 3980066"/>
              <a:gd name="connsiteX2251" fmla="*/ 2008432 w 8387961"/>
              <a:gd name="connsiteY2251" fmla="*/ 3914732 h 3980066"/>
              <a:gd name="connsiteX2252" fmla="*/ 1998468 w 8387961"/>
              <a:gd name="connsiteY2252" fmla="*/ 3899644 h 3980066"/>
              <a:gd name="connsiteX2253" fmla="*/ 1996800 w 8387961"/>
              <a:gd name="connsiteY2253" fmla="*/ 3894615 h 3980066"/>
              <a:gd name="connsiteX2254" fmla="*/ 1983509 w 8387961"/>
              <a:gd name="connsiteY2254" fmla="*/ 3881204 h 3980066"/>
              <a:gd name="connsiteX2255" fmla="*/ 1991815 w 8387961"/>
              <a:gd name="connsiteY2255" fmla="*/ 3886233 h 3980066"/>
              <a:gd name="connsiteX2256" fmla="*/ 1986831 w 8387961"/>
              <a:gd name="connsiteY2256" fmla="*/ 3877851 h 3980066"/>
              <a:gd name="connsiteX2257" fmla="*/ 1973540 w 8387961"/>
              <a:gd name="connsiteY2257" fmla="*/ 3869469 h 3980066"/>
              <a:gd name="connsiteX2258" fmla="*/ 1973540 w 8387961"/>
              <a:gd name="connsiteY2258" fmla="*/ 3864439 h 3980066"/>
              <a:gd name="connsiteX2259" fmla="*/ 1966900 w 8387961"/>
              <a:gd name="connsiteY2259" fmla="*/ 3851028 h 3980066"/>
              <a:gd name="connsiteX2260" fmla="*/ 1951942 w 8387961"/>
              <a:gd name="connsiteY2260" fmla="*/ 3845998 h 3980066"/>
              <a:gd name="connsiteX2261" fmla="*/ 1958590 w 8387961"/>
              <a:gd name="connsiteY2261" fmla="*/ 3840969 h 3980066"/>
              <a:gd name="connsiteX2262" fmla="*/ 1951942 w 8387961"/>
              <a:gd name="connsiteY2262" fmla="*/ 3830911 h 3980066"/>
              <a:gd name="connsiteX2263" fmla="*/ 1951942 w 8387961"/>
              <a:gd name="connsiteY2263" fmla="*/ 3819176 h 3980066"/>
              <a:gd name="connsiteX2264" fmla="*/ 1940314 w 8387961"/>
              <a:gd name="connsiteY2264" fmla="*/ 3799058 h 3980066"/>
              <a:gd name="connsiteX2265" fmla="*/ 1928682 w 8387961"/>
              <a:gd name="connsiteY2265" fmla="*/ 3780618 h 3980066"/>
              <a:gd name="connsiteX2266" fmla="*/ 1936989 w 8387961"/>
              <a:gd name="connsiteY2266" fmla="*/ 3783971 h 3980066"/>
              <a:gd name="connsiteX2267" fmla="*/ 1951942 w 8387961"/>
              <a:gd name="connsiteY2267" fmla="*/ 3787323 h 3980066"/>
              <a:gd name="connsiteX2268" fmla="*/ 1951942 w 8387961"/>
              <a:gd name="connsiteY2268" fmla="*/ 3778941 h 3980066"/>
              <a:gd name="connsiteX2269" fmla="*/ 1943642 w 8387961"/>
              <a:gd name="connsiteY2269" fmla="*/ 3768883 h 3980066"/>
              <a:gd name="connsiteX2270" fmla="*/ 1941973 w 8387961"/>
              <a:gd name="connsiteY2270" fmla="*/ 3770559 h 3980066"/>
              <a:gd name="connsiteX2271" fmla="*/ 1920384 w 8387961"/>
              <a:gd name="connsiteY2271" fmla="*/ 3773912 h 3980066"/>
              <a:gd name="connsiteX2272" fmla="*/ 1932005 w 8387961"/>
              <a:gd name="connsiteY2272" fmla="*/ 3768883 h 3980066"/>
              <a:gd name="connsiteX2273" fmla="*/ 1923697 w 8387961"/>
              <a:gd name="connsiteY2273" fmla="*/ 3763853 h 3980066"/>
              <a:gd name="connsiteX2274" fmla="*/ 1932005 w 8387961"/>
              <a:gd name="connsiteY2274" fmla="*/ 3757148 h 3980066"/>
              <a:gd name="connsiteX2275" fmla="*/ 1913730 w 8387961"/>
              <a:gd name="connsiteY2275" fmla="*/ 3743736 h 3980066"/>
              <a:gd name="connsiteX2276" fmla="*/ 1900438 w 8387961"/>
              <a:gd name="connsiteY2276" fmla="*/ 3738707 h 3980066"/>
              <a:gd name="connsiteX2277" fmla="*/ 1892131 w 8387961"/>
              <a:gd name="connsiteY2277" fmla="*/ 3743736 h 3980066"/>
              <a:gd name="connsiteX2278" fmla="*/ 1888816 w 8387961"/>
              <a:gd name="connsiteY2278" fmla="*/ 3745413 h 3980066"/>
              <a:gd name="connsiteX2279" fmla="*/ 1900438 w 8387961"/>
              <a:gd name="connsiteY2279" fmla="*/ 3720266 h 3980066"/>
              <a:gd name="connsiteX2280" fmla="*/ 1908746 w 8387961"/>
              <a:gd name="connsiteY2280" fmla="*/ 3718590 h 3980066"/>
              <a:gd name="connsiteX2281" fmla="*/ 1913730 w 8387961"/>
              <a:gd name="connsiteY2281" fmla="*/ 3718590 h 3980066"/>
              <a:gd name="connsiteX2282" fmla="*/ 1912074 w 8387961"/>
              <a:gd name="connsiteY2282" fmla="*/ 3728648 h 3980066"/>
              <a:gd name="connsiteX2283" fmla="*/ 1922039 w 8387961"/>
              <a:gd name="connsiteY2283" fmla="*/ 3728648 h 3980066"/>
              <a:gd name="connsiteX2284" fmla="*/ 1923697 w 8387961"/>
              <a:gd name="connsiteY2284" fmla="*/ 3737030 h 3980066"/>
              <a:gd name="connsiteX2285" fmla="*/ 1932005 w 8387961"/>
              <a:gd name="connsiteY2285" fmla="*/ 3725295 h 3980066"/>
              <a:gd name="connsiteX2286" fmla="*/ 1930349 w 8387961"/>
              <a:gd name="connsiteY2286" fmla="*/ 3726972 h 3980066"/>
              <a:gd name="connsiteX2287" fmla="*/ 1928682 w 8387961"/>
              <a:gd name="connsiteY2287" fmla="*/ 3713560 h 3980066"/>
              <a:gd name="connsiteX2288" fmla="*/ 1928682 w 8387961"/>
              <a:gd name="connsiteY2288" fmla="*/ 3710208 h 3980066"/>
              <a:gd name="connsiteX2289" fmla="*/ 1928682 w 8387961"/>
              <a:gd name="connsiteY2289" fmla="*/ 3703502 h 3980066"/>
              <a:gd name="connsiteX2290" fmla="*/ 1933666 w 8387961"/>
              <a:gd name="connsiteY2290" fmla="*/ 3703502 h 3980066"/>
              <a:gd name="connsiteX2291" fmla="*/ 1923697 w 8387961"/>
              <a:gd name="connsiteY2291" fmla="*/ 3696796 h 3980066"/>
              <a:gd name="connsiteX2292" fmla="*/ 1932005 w 8387961"/>
              <a:gd name="connsiteY2292" fmla="*/ 3676679 h 3980066"/>
              <a:gd name="connsiteX2293" fmla="*/ 1918713 w 8387961"/>
              <a:gd name="connsiteY2293" fmla="*/ 3664944 h 3980066"/>
              <a:gd name="connsiteX2294" fmla="*/ 1918713 w 8387961"/>
              <a:gd name="connsiteY2294" fmla="*/ 3654885 h 3980066"/>
              <a:gd name="connsiteX2295" fmla="*/ 1917056 w 8387961"/>
              <a:gd name="connsiteY2295" fmla="*/ 3634768 h 3980066"/>
              <a:gd name="connsiteX2296" fmla="*/ 1913730 w 8387961"/>
              <a:gd name="connsiteY2296" fmla="*/ 3616327 h 3980066"/>
              <a:gd name="connsiteX2297" fmla="*/ 1912074 w 8387961"/>
              <a:gd name="connsiteY2297" fmla="*/ 3607945 h 3980066"/>
              <a:gd name="connsiteX2298" fmla="*/ 1917056 w 8387961"/>
              <a:gd name="connsiteY2298" fmla="*/ 3609622 h 3980066"/>
              <a:gd name="connsiteX2299" fmla="*/ 1908746 w 8387961"/>
              <a:gd name="connsiteY2299" fmla="*/ 3602916 h 3980066"/>
              <a:gd name="connsiteX2300" fmla="*/ 1912074 w 8387961"/>
              <a:gd name="connsiteY2300" fmla="*/ 3586152 h 3980066"/>
              <a:gd name="connsiteX2301" fmla="*/ 1903763 w 8387961"/>
              <a:gd name="connsiteY2301" fmla="*/ 3589505 h 3980066"/>
              <a:gd name="connsiteX2302" fmla="*/ 1893798 w 8387961"/>
              <a:gd name="connsiteY2302" fmla="*/ 3589505 h 3980066"/>
              <a:gd name="connsiteX2303" fmla="*/ 1884072 w 8387961"/>
              <a:gd name="connsiteY2303" fmla="*/ 3596043 h 3980066"/>
              <a:gd name="connsiteX2304" fmla="*/ 1894698 w 8387961"/>
              <a:gd name="connsiteY2304" fmla="*/ 3608186 h 3980066"/>
              <a:gd name="connsiteX2305" fmla="*/ 1891262 w 8387961"/>
              <a:gd name="connsiteY2305" fmla="*/ 3611629 h 3980066"/>
              <a:gd name="connsiteX2306" fmla="*/ 1898140 w 8387961"/>
              <a:gd name="connsiteY2306" fmla="*/ 3628846 h 3980066"/>
              <a:gd name="connsiteX2307" fmla="*/ 1894698 w 8387961"/>
              <a:gd name="connsiteY2307" fmla="*/ 3637454 h 3980066"/>
              <a:gd name="connsiteX2308" fmla="*/ 1884373 w 8387961"/>
              <a:gd name="connsiteY2308" fmla="*/ 3642619 h 3980066"/>
              <a:gd name="connsiteX2309" fmla="*/ 1874037 w 8387961"/>
              <a:gd name="connsiteY2309" fmla="*/ 3601299 h 3980066"/>
              <a:gd name="connsiteX2310" fmla="*/ 1882646 w 8387961"/>
              <a:gd name="connsiteY2310" fmla="*/ 3594412 h 3980066"/>
              <a:gd name="connsiteX2311" fmla="*/ 1883671 w 8387961"/>
              <a:gd name="connsiteY2311" fmla="*/ 3595582 h 3980066"/>
              <a:gd name="connsiteX2312" fmla="*/ 1882162 w 8387961"/>
              <a:gd name="connsiteY2312" fmla="*/ 3589505 h 3980066"/>
              <a:gd name="connsiteX2313" fmla="*/ 1867213 w 8387961"/>
              <a:gd name="connsiteY2313" fmla="*/ 3566034 h 3980066"/>
              <a:gd name="connsiteX2314" fmla="*/ 1870540 w 8387961"/>
              <a:gd name="connsiteY2314" fmla="*/ 3537535 h 3980066"/>
              <a:gd name="connsiteX2315" fmla="*/ 1863887 w 8387961"/>
              <a:gd name="connsiteY2315" fmla="*/ 3509036 h 3980066"/>
              <a:gd name="connsiteX2316" fmla="*/ 1853920 w 8387961"/>
              <a:gd name="connsiteY2316" fmla="*/ 3483889 h 3980066"/>
              <a:gd name="connsiteX2317" fmla="*/ 1847273 w 8387961"/>
              <a:gd name="connsiteY2317" fmla="*/ 3458743 h 3980066"/>
              <a:gd name="connsiteX2318" fmla="*/ 1852265 w 8387961"/>
              <a:gd name="connsiteY2318" fmla="*/ 3448684 h 3980066"/>
              <a:gd name="connsiteX2319" fmla="*/ 1853920 w 8387961"/>
              <a:gd name="connsiteY2319" fmla="*/ 3421861 h 3980066"/>
              <a:gd name="connsiteX2320" fmla="*/ 1857248 w 8387961"/>
              <a:gd name="connsiteY2320" fmla="*/ 3395038 h 3980066"/>
              <a:gd name="connsiteX2321" fmla="*/ 1860564 w 8387961"/>
              <a:gd name="connsiteY2321" fmla="*/ 3368216 h 3980066"/>
              <a:gd name="connsiteX2322" fmla="*/ 1862230 w 8387961"/>
              <a:gd name="connsiteY2322" fmla="*/ 3341393 h 3980066"/>
              <a:gd name="connsiteX2323" fmla="*/ 1860564 w 8387961"/>
              <a:gd name="connsiteY2323" fmla="*/ 3317923 h 3980066"/>
              <a:gd name="connsiteX2324" fmla="*/ 1857248 w 8387961"/>
              <a:gd name="connsiteY2324" fmla="*/ 3296129 h 3980066"/>
              <a:gd name="connsiteX2325" fmla="*/ 1852265 w 8387961"/>
              <a:gd name="connsiteY2325" fmla="*/ 3274335 h 3980066"/>
              <a:gd name="connsiteX2326" fmla="*/ 1847273 w 8387961"/>
              <a:gd name="connsiteY2326" fmla="*/ 3250865 h 3980066"/>
              <a:gd name="connsiteX2327" fmla="*/ 1847273 w 8387961"/>
              <a:gd name="connsiteY2327" fmla="*/ 3222366 h 3980066"/>
              <a:gd name="connsiteX2328" fmla="*/ 1843955 w 8387961"/>
              <a:gd name="connsiteY2328" fmla="*/ 3202249 h 3980066"/>
              <a:gd name="connsiteX2329" fmla="*/ 1843955 w 8387961"/>
              <a:gd name="connsiteY2329" fmla="*/ 3160338 h 3980066"/>
              <a:gd name="connsiteX2330" fmla="*/ 1847273 w 8387961"/>
              <a:gd name="connsiteY2330" fmla="*/ 3116751 h 3980066"/>
              <a:gd name="connsiteX2331" fmla="*/ 1843955 w 8387961"/>
              <a:gd name="connsiteY2331" fmla="*/ 3084899 h 3980066"/>
              <a:gd name="connsiteX2332" fmla="*/ 1840627 w 8387961"/>
              <a:gd name="connsiteY2332" fmla="*/ 3046341 h 3980066"/>
              <a:gd name="connsiteX2333" fmla="*/ 1840627 w 8387961"/>
              <a:gd name="connsiteY2333" fmla="*/ 3032929 h 3980066"/>
              <a:gd name="connsiteX2334" fmla="*/ 1842289 w 8387961"/>
              <a:gd name="connsiteY2334" fmla="*/ 3001077 h 3980066"/>
              <a:gd name="connsiteX2335" fmla="*/ 1842289 w 8387961"/>
              <a:gd name="connsiteY2335" fmla="*/ 2969225 h 3980066"/>
              <a:gd name="connsiteX2336" fmla="*/ 1833990 w 8387961"/>
              <a:gd name="connsiteY2336" fmla="*/ 2930667 h 3980066"/>
              <a:gd name="connsiteX2337" fmla="*/ 1827371 w 8387961"/>
              <a:gd name="connsiteY2337" fmla="*/ 2892287 h 3980066"/>
              <a:gd name="connsiteX2338" fmla="*/ 1827018 w 8387961"/>
              <a:gd name="connsiteY2338" fmla="*/ 2892403 h 3980066"/>
              <a:gd name="connsiteX2339" fmla="*/ 1810288 w 8387961"/>
              <a:gd name="connsiteY2339" fmla="*/ 2879033 h 3980066"/>
              <a:gd name="connsiteX2340" fmla="*/ 1798576 w 8387961"/>
              <a:gd name="connsiteY2340" fmla="*/ 2862320 h 3980066"/>
              <a:gd name="connsiteX2341" fmla="*/ 1776827 w 8387961"/>
              <a:gd name="connsiteY2341" fmla="*/ 2850621 h 3980066"/>
              <a:gd name="connsiteX2342" fmla="*/ 1751733 w 8387961"/>
              <a:gd name="connsiteY2342" fmla="*/ 2835579 h 3980066"/>
              <a:gd name="connsiteX2343" fmla="*/ 1729986 w 8387961"/>
              <a:gd name="connsiteY2343" fmla="*/ 2823880 h 3980066"/>
              <a:gd name="connsiteX2344" fmla="*/ 1708239 w 8387961"/>
              <a:gd name="connsiteY2344" fmla="*/ 2810509 h 3980066"/>
              <a:gd name="connsiteX2345" fmla="*/ 1683137 w 8387961"/>
              <a:gd name="connsiteY2345" fmla="*/ 2788782 h 3980066"/>
              <a:gd name="connsiteX2346" fmla="*/ 1661388 w 8387961"/>
              <a:gd name="connsiteY2346" fmla="*/ 2765384 h 3980066"/>
              <a:gd name="connsiteX2347" fmla="*/ 1661388 w 8387961"/>
              <a:gd name="connsiteY2347" fmla="*/ 2750343 h 3980066"/>
              <a:gd name="connsiteX2348" fmla="*/ 1642985 w 8387961"/>
              <a:gd name="connsiteY2348" fmla="*/ 2718588 h 3980066"/>
              <a:gd name="connsiteX2349" fmla="*/ 1627926 w 8387961"/>
              <a:gd name="connsiteY2349" fmla="*/ 2683491 h 3980066"/>
              <a:gd name="connsiteX2350" fmla="*/ 1612870 w 8387961"/>
              <a:gd name="connsiteY2350" fmla="*/ 2663435 h 3980066"/>
              <a:gd name="connsiteX2351" fmla="*/ 1601159 w 8387961"/>
              <a:gd name="connsiteY2351" fmla="*/ 2643379 h 3980066"/>
              <a:gd name="connsiteX2352" fmla="*/ 1591123 w 8387961"/>
              <a:gd name="connsiteY2352" fmla="*/ 2621652 h 3980066"/>
              <a:gd name="connsiteX2353" fmla="*/ 1579413 w 8387961"/>
              <a:gd name="connsiteY2353" fmla="*/ 2599925 h 3980066"/>
              <a:gd name="connsiteX2354" fmla="*/ 1569376 w 8387961"/>
              <a:gd name="connsiteY2354" fmla="*/ 2578199 h 3980066"/>
              <a:gd name="connsiteX2355" fmla="*/ 1557666 w 8387961"/>
              <a:gd name="connsiteY2355" fmla="*/ 2554800 h 3980066"/>
              <a:gd name="connsiteX2356" fmla="*/ 1539265 w 8387961"/>
              <a:gd name="connsiteY2356" fmla="*/ 2539759 h 3980066"/>
              <a:gd name="connsiteX2357" fmla="*/ 1519180 w 8387961"/>
              <a:gd name="connsiteY2357" fmla="*/ 2524717 h 3980066"/>
              <a:gd name="connsiteX2358" fmla="*/ 1520853 w 8387961"/>
              <a:gd name="connsiteY2358" fmla="*/ 2518032 h 3980066"/>
              <a:gd name="connsiteX2359" fmla="*/ 1512487 w 8387961"/>
              <a:gd name="connsiteY2359" fmla="*/ 2477921 h 3980066"/>
              <a:gd name="connsiteX2360" fmla="*/ 1525871 w 8387961"/>
              <a:gd name="connsiteY2360" fmla="*/ 2459536 h 3980066"/>
              <a:gd name="connsiteX2361" fmla="*/ 1537582 w 8387961"/>
              <a:gd name="connsiteY2361" fmla="*/ 2441152 h 3980066"/>
              <a:gd name="connsiteX2362" fmla="*/ 1539265 w 8387961"/>
              <a:gd name="connsiteY2362" fmla="*/ 2459536 h 3980066"/>
              <a:gd name="connsiteX2363" fmla="*/ 1532563 w 8387961"/>
              <a:gd name="connsiteY2363" fmla="*/ 2472907 h 3980066"/>
              <a:gd name="connsiteX2364" fmla="*/ 1542610 w 8387961"/>
              <a:gd name="connsiteY2364" fmla="*/ 2469564 h 3980066"/>
              <a:gd name="connsiteX2365" fmla="*/ 1571049 w 8387961"/>
              <a:gd name="connsiteY2365" fmla="*/ 2491291 h 3980066"/>
              <a:gd name="connsiteX2366" fmla="*/ 1572344 w 8387961"/>
              <a:gd name="connsiteY2366" fmla="*/ 2489477 h 3980066"/>
              <a:gd name="connsiteX2367" fmla="*/ 1544792 w 8387961"/>
              <a:gd name="connsiteY2367" fmla="*/ 2468209 h 3980066"/>
              <a:gd name="connsiteX2368" fmla="*/ 1534750 w 8387961"/>
              <a:gd name="connsiteY2368" fmla="*/ 2471589 h 3980066"/>
              <a:gd name="connsiteX2369" fmla="*/ 1541445 w 8387961"/>
              <a:gd name="connsiteY2369" fmla="*/ 2458070 h 3980066"/>
              <a:gd name="connsiteX2370" fmla="*/ 1539771 w 8387961"/>
              <a:gd name="connsiteY2370" fmla="*/ 2439482 h 3980066"/>
              <a:gd name="connsiteX2371" fmla="*/ 1549813 w 8387961"/>
              <a:gd name="connsiteY2371" fmla="*/ 2436102 h 3980066"/>
              <a:gd name="connsiteX2372" fmla="*/ 1549813 w 8387961"/>
              <a:gd name="connsiteY2372" fmla="*/ 2415824 h 3980066"/>
              <a:gd name="connsiteX2373" fmla="*/ 1548139 w 8387961"/>
              <a:gd name="connsiteY2373" fmla="*/ 2409064 h 3980066"/>
              <a:gd name="connsiteX2374" fmla="*/ 1541445 w 8387961"/>
              <a:gd name="connsiteY2374" fmla="*/ 2417513 h 3980066"/>
              <a:gd name="connsiteX2375" fmla="*/ 1523040 w 8387961"/>
              <a:gd name="connsiteY2375" fmla="*/ 2409064 h 3980066"/>
              <a:gd name="connsiteX2376" fmla="*/ 1528058 w 8387961"/>
              <a:gd name="connsiteY2376" fmla="*/ 2402305 h 3980066"/>
              <a:gd name="connsiteX2377" fmla="*/ 1523040 w 8387961"/>
              <a:gd name="connsiteY2377" fmla="*/ 2371887 h 3980066"/>
              <a:gd name="connsiteX2378" fmla="*/ 1534750 w 8387961"/>
              <a:gd name="connsiteY2378" fmla="*/ 2356679 h 3980066"/>
              <a:gd name="connsiteX2379" fmla="*/ 1538096 w 8387961"/>
              <a:gd name="connsiteY2379" fmla="*/ 2341470 h 3980066"/>
              <a:gd name="connsiteX2380" fmla="*/ 1543119 w 8387961"/>
              <a:gd name="connsiteY2380" fmla="*/ 2317812 h 3980066"/>
              <a:gd name="connsiteX2381" fmla="*/ 1568226 w 8387961"/>
              <a:gd name="connsiteY2381" fmla="*/ 2305983 h 3980066"/>
              <a:gd name="connsiteX2382" fmla="*/ 1575995 w 8387961"/>
              <a:gd name="connsiteY2382" fmla="*/ 2298141 h 3980066"/>
              <a:gd name="connsiteX2383" fmla="*/ 1572745 w 8387961"/>
              <a:gd name="connsiteY2383" fmla="*/ 2286866 h 3980066"/>
              <a:gd name="connsiteX2384" fmla="*/ 1581184 w 8387961"/>
              <a:gd name="connsiteY2384" fmla="*/ 2281847 h 3980066"/>
              <a:gd name="connsiteX2385" fmla="*/ 1587939 w 8387961"/>
              <a:gd name="connsiteY2385" fmla="*/ 2266787 h 3980066"/>
              <a:gd name="connsiteX2386" fmla="*/ 1603127 w 8387961"/>
              <a:gd name="connsiteY2386" fmla="*/ 2258421 h 3980066"/>
              <a:gd name="connsiteX2387" fmla="*/ 1621702 w 8387961"/>
              <a:gd name="connsiteY2387" fmla="*/ 2223282 h 3980066"/>
              <a:gd name="connsiteX2388" fmla="*/ 1618320 w 8387961"/>
              <a:gd name="connsiteY2388" fmla="*/ 2219935 h 3980066"/>
              <a:gd name="connsiteX2389" fmla="*/ 1616629 w 8387961"/>
              <a:gd name="connsiteY2389" fmla="*/ 2198182 h 3980066"/>
              <a:gd name="connsiteX2390" fmla="*/ 1613254 w 8387961"/>
              <a:gd name="connsiteY2390" fmla="*/ 2176430 h 3980066"/>
              <a:gd name="connsiteX2391" fmla="*/ 1620011 w 8387961"/>
              <a:gd name="connsiteY2391" fmla="*/ 2163044 h 3980066"/>
              <a:gd name="connsiteX2392" fmla="*/ 1613254 w 8387961"/>
              <a:gd name="connsiteY2392" fmla="*/ 2136271 h 3980066"/>
              <a:gd name="connsiteX2393" fmla="*/ 1606503 w 8387961"/>
              <a:gd name="connsiteY2393" fmla="*/ 2122885 h 3980066"/>
              <a:gd name="connsiteX2394" fmla="*/ 1607527 w 8387961"/>
              <a:gd name="connsiteY2394" fmla="*/ 2120516 h 3980066"/>
              <a:gd name="connsiteX2395" fmla="*/ 1602204 w 8387961"/>
              <a:gd name="connsiteY2395" fmla="*/ 2112433 h 3980066"/>
              <a:gd name="connsiteX2396" fmla="*/ 1598857 w 8387961"/>
              <a:gd name="connsiteY2396" fmla="*/ 2092096 h 3980066"/>
              <a:gd name="connsiteX2397" fmla="*/ 1608899 w 8387961"/>
              <a:gd name="connsiteY2397" fmla="*/ 2092096 h 3980066"/>
              <a:gd name="connsiteX2398" fmla="*/ 1605551 w 8387961"/>
              <a:gd name="connsiteY2398" fmla="*/ 2087012 h 3980066"/>
              <a:gd name="connsiteX2399" fmla="*/ 1598857 w 8387961"/>
              <a:gd name="connsiteY2399" fmla="*/ 2085317 h 3980066"/>
              <a:gd name="connsiteX2400" fmla="*/ 1590493 w 8387961"/>
              <a:gd name="connsiteY2400" fmla="*/ 2076843 h 3980066"/>
              <a:gd name="connsiteX2401" fmla="*/ 1572075 w 8387961"/>
              <a:gd name="connsiteY2401" fmla="*/ 2068369 h 3980066"/>
              <a:gd name="connsiteX2402" fmla="*/ 1563709 w 8387961"/>
              <a:gd name="connsiteY2402" fmla="*/ 2061590 h 3980066"/>
              <a:gd name="connsiteX2403" fmla="*/ 1563709 w 8387961"/>
              <a:gd name="connsiteY2403" fmla="*/ 2054811 h 3980066"/>
              <a:gd name="connsiteX2404" fmla="*/ 1588820 w 8387961"/>
              <a:gd name="connsiteY2404" fmla="*/ 2056506 h 3980066"/>
              <a:gd name="connsiteX2405" fmla="*/ 1605551 w 8387961"/>
              <a:gd name="connsiteY2405" fmla="*/ 2068369 h 3980066"/>
              <a:gd name="connsiteX2406" fmla="*/ 1623968 w 8387961"/>
              <a:gd name="connsiteY2406" fmla="*/ 2078538 h 3980066"/>
              <a:gd name="connsiteX2407" fmla="*/ 1623968 w 8387961"/>
              <a:gd name="connsiteY2407" fmla="*/ 2082194 h 3980066"/>
              <a:gd name="connsiteX2408" fmla="*/ 1628447 w 8387961"/>
              <a:gd name="connsiteY2408" fmla="*/ 2087746 h 3980066"/>
              <a:gd name="connsiteX2409" fmla="*/ 1631828 w 8387961"/>
              <a:gd name="connsiteY2409" fmla="*/ 2101132 h 3980066"/>
              <a:gd name="connsiteX2410" fmla="*/ 1636884 w 8387961"/>
              <a:gd name="connsiteY2410" fmla="*/ 2086073 h 3980066"/>
              <a:gd name="connsiteX2411" fmla="*/ 1667265 w 8387961"/>
              <a:gd name="connsiteY2411" fmla="*/ 2057627 h 3980066"/>
              <a:gd name="connsiteX2412" fmla="*/ 1668955 w 8387961"/>
              <a:gd name="connsiteY2412" fmla="*/ 2035874 h 3980066"/>
              <a:gd name="connsiteX2413" fmla="*/ 1689208 w 8387961"/>
              <a:gd name="connsiteY2413" fmla="*/ 2010775 h 3980066"/>
              <a:gd name="connsiteX2414" fmla="*/ 1702717 w 8387961"/>
              <a:gd name="connsiteY2414" fmla="*/ 2010775 h 3980066"/>
              <a:gd name="connsiteX2415" fmla="*/ 1701026 w 8387961"/>
              <a:gd name="connsiteY2415" fmla="*/ 2015795 h 3980066"/>
              <a:gd name="connsiteX2416" fmla="*/ 1709462 w 8387961"/>
              <a:gd name="connsiteY2416" fmla="*/ 2002409 h 3980066"/>
              <a:gd name="connsiteX2417" fmla="*/ 1724652 w 8387961"/>
              <a:gd name="connsiteY2417" fmla="*/ 2000735 h 3980066"/>
              <a:gd name="connsiteX2418" fmla="*/ 1749971 w 8387961"/>
              <a:gd name="connsiteY2418" fmla="*/ 1987349 h 3980066"/>
              <a:gd name="connsiteX2419" fmla="*/ 1773606 w 8387961"/>
              <a:gd name="connsiteY2419" fmla="*/ 1970616 h 3980066"/>
              <a:gd name="connsiteX2420" fmla="*/ 4788835 w 8387961"/>
              <a:gd name="connsiteY2420" fmla="*/ 1966629 h 3980066"/>
              <a:gd name="connsiteX2421" fmla="*/ 4788614 w 8387961"/>
              <a:gd name="connsiteY2421" fmla="*/ 1966704 h 3980066"/>
              <a:gd name="connsiteX2422" fmla="*/ 4781593 w 8387961"/>
              <a:gd name="connsiteY2422" fmla="*/ 1984973 h 3980066"/>
              <a:gd name="connsiteX2423" fmla="*/ 3427507 w 8387961"/>
              <a:gd name="connsiteY2423" fmla="*/ 1965083 h 3980066"/>
              <a:gd name="connsiteX2424" fmla="*/ 3424167 w 8387961"/>
              <a:gd name="connsiteY2424" fmla="*/ 1970094 h 3980066"/>
              <a:gd name="connsiteX2425" fmla="*/ 3405798 w 8387961"/>
              <a:gd name="connsiteY2425" fmla="*/ 1976774 h 3980066"/>
              <a:gd name="connsiteX2426" fmla="*/ 3389098 w 8387961"/>
              <a:gd name="connsiteY2426" fmla="*/ 1978444 h 3980066"/>
              <a:gd name="connsiteX2427" fmla="*/ 3380749 w 8387961"/>
              <a:gd name="connsiteY2427" fmla="*/ 1975104 h 3980066"/>
              <a:gd name="connsiteX2428" fmla="*/ 3366099 w 8387961"/>
              <a:gd name="connsiteY2428" fmla="*/ 1975104 h 3980066"/>
              <a:gd name="connsiteX2429" fmla="*/ 3366012 w 8387961"/>
              <a:gd name="connsiteY2429" fmla="*/ 1975325 h 3980066"/>
              <a:gd name="connsiteX2430" fmla="*/ 3381090 w 8387961"/>
              <a:gd name="connsiteY2430" fmla="*/ 1975325 h 3980066"/>
              <a:gd name="connsiteX2431" fmla="*/ 3389466 w 8387961"/>
              <a:gd name="connsiteY2431" fmla="*/ 1978711 h 3980066"/>
              <a:gd name="connsiteX2432" fmla="*/ 3406219 w 8387961"/>
              <a:gd name="connsiteY2432" fmla="*/ 1977018 h 3980066"/>
              <a:gd name="connsiteX2433" fmla="*/ 3424647 w 8387961"/>
              <a:gd name="connsiteY2433" fmla="*/ 1970247 h 3980066"/>
              <a:gd name="connsiteX2434" fmla="*/ 3427699 w 8387961"/>
              <a:gd name="connsiteY2434" fmla="*/ 1965620 h 3980066"/>
              <a:gd name="connsiteX2435" fmla="*/ 6920778 w 8387961"/>
              <a:gd name="connsiteY2435" fmla="*/ 1964423 h 3980066"/>
              <a:gd name="connsiteX2436" fmla="*/ 6941761 w 8387961"/>
              <a:gd name="connsiteY2436" fmla="*/ 1984818 h 3980066"/>
              <a:gd name="connsiteX2437" fmla="*/ 6941761 w 8387961"/>
              <a:gd name="connsiteY2437" fmla="*/ 1988526 h 3980066"/>
              <a:gd name="connsiteX2438" fmla="*/ 6922392 w 8387961"/>
              <a:gd name="connsiteY2438" fmla="*/ 1975547 h 3980066"/>
              <a:gd name="connsiteX2439" fmla="*/ 6919164 w 8387961"/>
              <a:gd name="connsiteY2439" fmla="*/ 1977401 h 3980066"/>
              <a:gd name="connsiteX2440" fmla="*/ 6967427 w 8387961"/>
              <a:gd name="connsiteY2440" fmla="*/ 1961410 h 3980066"/>
              <a:gd name="connsiteX2441" fmla="*/ 6977135 w 8387961"/>
              <a:gd name="connsiteY2441" fmla="*/ 1979756 h 3980066"/>
              <a:gd name="connsiteX2442" fmla="*/ 6988461 w 8387961"/>
              <a:gd name="connsiteY2442" fmla="*/ 2008110 h 3980066"/>
              <a:gd name="connsiteX2443" fmla="*/ 6977135 w 8387961"/>
              <a:gd name="connsiteY2443" fmla="*/ 2006442 h 3980066"/>
              <a:gd name="connsiteX2444" fmla="*/ 6964190 w 8387961"/>
              <a:gd name="connsiteY2444" fmla="*/ 1991431 h 3980066"/>
              <a:gd name="connsiteX2445" fmla="*/ 6944774 w 8387961"/>
              <a:gd name="connsiteY2445" fmla="*/ 1966413 h 3980066"/>
              <a:gd name="connsiteX2446" fmla="*/ 1824331 w 8387961"/>
              <a:gd name="connsiteY2446" fmla="*/ 1961410 h 3980066"/>
              <a:gd name="connsiteX2447" fmla="*/ 1827336 w 8387961"/>
              <a:gd name="connsiteY2447" fmla="*/ 1964423 h 3980066"/>
              <a:gd name="connsiteX2448" fmla="*/ 1824331 w 8387961"/>
              <a:gd name="connsiteY2448" fmla="*/ 1962163 h 3980066"/>
              <a:gd name="connsiteX2449" fmla="*/ 3306917 w 8387961"/>
              <a:gd name="connsiteY2449" fmla="*/ 1960258 h 3980066"/>
              <a:gd name="connsiteX2450" fmla="*/ 3306215 w 8387961"/>
              <a:gd name="connsiteY2450" fmla="*/ 1960312 h 3980066"/>
              <a:gd name="connsiteX2451" fmla="*/ 3303405 w 8387961"/>
              <a:gd name="connsiteY2451" fmla="*/ 1972004 h 3980066"/>
              <a:gd name="connsiteX2452" fmla="*/ 3303405 w 8387961"/>
              <a:gd name="connsiteY2452" fmla="*/ 1989012 h 3980066"/>
              <a:gd name="connsiteX2453" fmla="*/ 3294520 w 8387961"/>
              <a:gd name="connsiteY2453" fmla="*/ 1992710 h 3980066"/>
              <a:gd name="connsiteX2454" fmla="*/ 3304026 w 8387961"/>
              <a:gd name="connsiteY2454" fmla="*/ 1988868 h 3980066"/>
              <a:gd name="connsiteX2455" fmla="*/ 3304026 w 8387961"/>
              <a:gd name="connsiteY2455" fmla="*/ 1971939 h 3980066"/>
              <a:gd name="connsiteX2456" fmla="*/ 4049723 w 8387961"/>
              <a:gd name="connsiteY2456" fmla="*/ 1946229 h 3980066"/>
              <a:gd name="connsiteX2457" fmla="*/ 4060863 w 8387961"/>
              <a:gd name="connsiteY2457" fmla="*/ 1975012 h 3980066"/>
              <a:gd name="connsiteX2458" fmla="*/ 4065868 w 8387961"/>
              <a:gd name="connsiteY2458" fmla="*/ 2008538 h 3980066"/>
              <a:gd name="connsiteX2459" fmla="*/ 4082551 w 8387961"/>
              <a:gd name="connsiteY2459" fmla="*/ 2038712 h 3980066"/>
              <a:gd name="connsiteX2460" fmla="*/ 4050853 w 8387961"/>
              <a:gd name="connsiteY2460" fmla="*/ 2038712 h 3980066"/>
              <a:gd name="connsiteX2461" fmla="*/ 4039175 w 8387961"/>
              <a:gd name="connsiteY2461" fmla="*/ 2045417 h 3980066"/>
              <a:gd name="connsiteX2462" fmla="*/ 4040143 w 8387961"/>
              <a:gd name="connsiteY2462" fmla="*/ 2046689 h 3980066"/>
              <a:gd name="connsiteX2463" fmla="*/ 4051716 w 8387961"/>
              <a:gd name="connsiteY2463" fmla="*/ 2040030 h 3980066"/>
              <a:gd name="connsiteX2464" fmla="*/ 4083324 w 8387961"/>
              <a:gd name="connsiteY2464" fmla="*/ 2040030 h 3980066"/>
              <a:gd name="connsiteX2465" fmla="*/ 4066689 w 8387961"/>
              <a:gd name="connsiteY2465" fmla="*/ 2009880 h 3980066"/>
              <a:gd name="connsiteX2466" fmla="*/ 4061698 w 8387961"/>
              <a:gd name="connsiteY2466" fmla="*/ 1976380 h 3980066"/>
              <a:gd name="connsiteX2467" fmla="*/ 4050053 w 8387961"/>
              <a:gd name="connsiteY2467" fmla="*/ 1946229 h 3980066"/>
              <a:gd name="connsiteX2468" fmla="*/ 2098500 w 8387961"/>
              <a:gd name="connsiteY2468" fmla="*/ 1941826 h 3980066"/>
              <a:gd name="connsiteX2469" fmla="*/ 2106033 w 8387961"/>
              <a:gd name="connsiteY2469" fmla="*/ 1944086 h 3980066"/>
              <a:gd name="connsiteX2470" fmla="*/ 2106033 w 8387961"/>
              <a:gd name="connsiteY2470" fmla="*/ 1944839 h 3980066"/>
              <a:gd name="connsiteX2471" fmla="*/ 2101014 w 8387961"/>
              <a:gd name="connsiteY2471" fmla="*/ 1944839 h 3980066"/>
              <a:gd name="connsiteX2472" fmla="*/ 2057826 w 8387961"/>
              <a:gd name="connsiteY2472" fmla="*/ 1938813 h 3980066"/>
              <a:gd name="connsiteX2473" fmla="*/ 2057826 w 8387961"/>
              <a:gd name="connsiteY2473" fmla="*/ 1944839 h 3980066"/>
              <a:gd name="connsiteX2474" fmla="*/ 2054812 w 8387961"/>
              <a:gd name="connsiteY2474" fmla="*/ 1941826 h 3980066"/>
              <a:gd name="connsiteX2475" fmla="*/ 3561103 w 8387961"/>
              <a:gd name="connsiteY2475" fmla="*/ 1936692 h 3980066"/>
              <a:gd name="connsiteX2476" fmla="*/ 3557831 w 8387961"/>
              <a:gd name="connsiteY2476" fmla="*/ 1954693 h 3980066"/>
              <a:gd name="connsiteX2477" fmla="*/ 3558400 w 8387961"/>
              <a:gd name="connsiteY2477" fmla="*/ 1953684 h 3980066"/>
              <a:gd name="connsiteX2478" fmla="*/ 3561422 w 8387961"/>
              <a:gd name="connsiteY2478" fmla="*/ 1936851 h 3980066"/>
              <a:gd name="connsiteX2479" fmla="*/ 3697984 w 8387961"/>
              <a:gd name="connsiteY2479" fmla="*/ 1935258 h 3980066"/>
              <a:gd name="connsiteX2480" fmla="*/ 3694880 w 8387961"/>
              <a:gd name="connsiteY2480" fmla="*/ 1936830 h 3980066"/>
              <a:gd name="connsiteX2481" fmla="*/ 3694880 w 8387961"/>
              <a:gd name="connsiteY2481" fmla="*/ 1946942 h 3980066"/>
              <a:gd name="connsiteX2482" fmla="*/ 3695819 w 8387961"/>
              <a:gd name="connsiteY2482" fmla="*/ 1947682 h 3980066"/>
              <a:gd name="connsiteX2483" fmla="*/ 3695819 w 8387961"/>
              <a:gd name="connsiteY2483" fmla="*/ 1938216 h 3980066"/>
              <a:gd name="connsiteX2484" fmla="*/ 3699163 w 8387961"/>
              <a:gd name="connsiteY2484" fmla="*/ 1936539 h 3980066"/>
              <a:gd name="connsiteX2485" fmla="*/ 6834802 w 8387961"/>
              <a:gd name="connsiteY2485" fmla="*/ 1934294 h 3980066"/>
              <a:gd name="connsiteX2486" fmla="*/ 6862740 w 8387961"/>
              <a:gd name="connsiteY2486" fmla="*/ 1938060 h 3980066"/>
              <a:gd name="connsiteX2487" fmla="*/ 6870957 w 8387961"/>
              <a:gd name="connsiteY2487" fmla="*/ 1960657 h 3980066"/>
              <a:gd name="connsiteX2488" fmla="*/ 6864383 w 8387961"/>
              <a:gd name="connsiteY2488" fmla="*/ 1971955 h 3980066"/>
              <a:gd name="connsiteX2489" fmla="*/ 6851236 w 8387961"/>
              <a:gd name="connsiteY2489" fmla="*/ 1955007 h 3980066"/>
              <a:gd name="connsiteX2490" fmla="*/ 3581319 w 8387961"/>
              <a:gd name="connsiteY2490" fmla="*/ 1931638 h 3980066"/>
              <a:gd name="connsiteX2491" fmla="*/ 3581143 w 8387961"/>
              <a:gd name="connsiteY2491" fmla="*/ 1931682 h 3980066"/>
              <a:gd name="connsiteX2492" fmla="*/ 3578193 w 8387961"/>
              <a:gd name="connsiteY2492" fmla="*/ 1943481 h 3980066"/>
              <a:gd name="connsiteX2493" fmla="*/ 3578372 w 8387961"/>
              <a:gd name="connsiteY2493" fmla="*/ 1943571 h 3980066"/>
              <a:gd name="connsiteX2494" fmla="*/ 3354740 w 8387961"/>
              <a:gd name="connsiteY2494" fmla="*/ 1927915 h 3980066"/>
              <a:gd name="connsiteX2495" fmla="*/ 3354819 w 8387961"/>
              <a:gd name="connsiteY2495" fmla="*/ 1928269 h 3980066"/>
              <a:gd name="connsiteX2496" fmla="*/ 3360837 w 8387961"/>
              <a:gd name="connsiteY2496" fmla="*/ 1938797 h 3980066"/>
              <a:gd name="connsiteX2497" fmla="*/ 3360709 w 8387961"/>
              <a:gd name="connsiteY2497" fmla="*/ 1938362 h 3980066"/>
              <a:gd name="connsiteX2498" fmla="*/ 2065363 w 8387961"/>
              <a:gd name="connsiteY2498" fmla="*/ 1917723 h 3980066"/>
              <a:gd name="connsiteX2499" fmla="*/ 2063852 w 8387961"/>
              <a:gd name="connsiteY2499" fmla="*/ 1928268 h 3980066"/>
              <a:gd name="connsiteX2500" fmla="*/ 2062344 w 8387961"/>
              <a:gd name="connsiteY2500" fmla="*/ 1921238 h 3980066"/>
              <a:gd name="connsiteX2501" fmla="*/ 6459495 w 8387961"/>
              <a:gd name="connsiteY2501" fmla="*/ 1911681 h 3980066"/>
              <a:gd name="connsiteX2502" fmla="*/ 6458475 w 8387961"/>
              <a:gd name="connsiteY2502" fmla="*/ 1912356 h 3980066"/>
              <a:gd name="connsiteX2503" fmla="*/ 6458475 w 8387961"/>
              <a:gd name="connsiteY2503" fmla="*/ 1918968 h 3980066"/>
              <a:gd name="connsiteX2504" fmla="*/ 6459495 w 8387961"/>
              <a:gd name="connsiteY2504" fmla="*/ 1919503 h 3980066"/>
              <a:gd name="connsiteX2505" fmla="*/ 6381325 w 8387961"/>
              <a:gd name="connsiteY2505" fmla="*/ 1910288 h 3980066"/>
              <a:gd name="connsiteX2506" fmla="*/ 6377257 w 8387961"/>
              <a:gd name="connsiteY2506" fmla="*/ 1916958 h 3980066"/>
              <a:gd name="connsiteX2507" fmla="*/ 6381443 w 8387961"/>
              <a:gd name="connsiteY2507" fmla="*/ 1910288 h 3980066"/>
              <a:gd name="connsiteX2508" fmla="*/ 3616435 w 8387961"/>
              <a:gd name="connsiteY2508" fmla="*/ 1901520 h 3980066"/>
              <a:gd name="connsiteX2509" fmla="*/ 3616212 w 8387961"/>
              <a:gd name="connsiteY2509" fmla="*/ 1901620 h 3980066"/>
              <a:gd name="connsiteX2510" fmla="*/ 3614760 w 8387961"/>
              <a:gd name="connsiteY2510" fmla="*/ 1913233 h 3980066"/>
              <a:gd name="connsiteX2511" fmla="*/ 3614989 w 8387961"/>
              <a:gd name="connsiteY2511" fmla="*/ 1913233 h 3980066"/>
              <a:gd name="connsiteX2512" fmla="*/ 3346615 w 8387961"/>
              <a:gd name="connsiteY2512" fmla="*/ 1896543 h 3980066"/>
              <a:gd name="connsiteX2513" fmla="*/ 3347541 w 8387961"/>
              <a:gd name="connsiteY2513" fmla="*/ 1897469 h 3980066"/>
              <a:gd name="connsiteX2514" fmla="*/ 3347425 w 8387961"/>
              <a:gd name="connsiteY2514" fmla="*/ 1896947 h 3980066"/>
              <a:gd name="connsiteX2515" fmla="*/ 2057826 w 8387961"/>
              <a:gd name="connsiteY2515" fmla="*/ 1895126 h 3980066"/>
              <a:gd name="connsiteX2516" fmla="*/ 2068370 w 8387961"/>
              <a:gd name="connsiteY2516" fmla="*/ 1904165 h 3980066"/>
              <a:gd name="connsiteX2517" fmla="*/ 2066864 w 8387961"/>
              <a:gd name="connsiteY2517" fmla="*/ 1904165 h 3980066"/>
              <a:gd name="connsiteX2518" fmla="*/ 3675168 w 8387961"/>
              <a:gd name="connsiteY2518" fmla="*/ 1889930 h 3980066"/>
              <a:gd name="connsiteX2519" fmla="*/ 3678236 w 8387961"/>
              <a:gd name="connsiteY2519" fmla="*/ 1913233 h 3980066"/>
              <a:gd name="connsiteX2520" fmla="*/ 3679015 w 8387961"/>
              <a:gd name="connsiteY2520" fmla="*/ 1914087 h 3980066"/>
              <a:gd name="connsiteX2521" fmla="*/ 3675804 w 8387961"/>
              <a:gd name="connsiteY2521" fmla="*/ 1889930 h 3980066"/>
              <a:gd name="connsiteX2522" fmla="*/ 3701379 w 8387961"/>
              <a:gd name="connsiteY2522" fmla="*/ 1879909 h 3980066"/>
              <a:gd name="connsiteX2523" fmla="*/ 3678809 w 8387961"/>
              <a:gd name="connsiteY2523" fmla="*/ 1889583 h 3980066"/>
              <a:gd name="connsiteX2524" fmla="*/ 3679101 w 8387961"/>
              <a:gd name="connsiteY2524" fmla="*/ 1889583 h 3980066"/>
              <a:gd name="connsiteX2525" fmla="*/ 3701604 w 8387961"/>
              <a:gd name="connsiteY2525" fmla="*/ 1879909 h 3980066"/>
              <a:gd name="connsiteX2526" fmla="*/ 3423984 w 8387961"/>
              <a:gd name="connsiteY2526" fmla="*/ 1874715 h 3980066"/>
              <a:gd name="connsiteX2527" fmla="*/ 3424167 w 8387961"/>
              <a:gd name="connsiteY2527" fmla="*/ 1874899 h 3980066"/>
              <a:gd name="connsiteX2528" fmla="*/ 3449217 w 8387961"/>
              <a:gd name="connsiteY2528" fmla="*/ 1874899 h 3980066"/>
              <a:gd name="connsiteX2529" fmla="*/ 3474266 w 8387961"/>
              <a:gd name="connsiteY2529" fmla="*/ 1874899 h 3980066"/>
              <a:gd name="connsiteX2530" fmla="*/ 3499315 w 8387961"/>
              <a:gd name="connsiteY2530" fmla="*/ 1874899 h 3980066"/>
              <a:gd name="connsiteX2531" fmla="*/ 3524364 w 8387961"/>
              <a:gd name="connsiteY2531" fmla="*/ 1874899 h 3980066"/>
              <a:gd name="connsiteX2532" fmla="*/ 3524389 w 8387961"/>
              <a:gd name="connsiteY2532" fmla="*/ 1874715 h 3980066"/>
              <a:gd name="connsiteX2533" fmla="*/ 3499337 w 8387961"/>
              <a:gd name="connsiteY2533" fmla="*/ 1874715 h 3980066"/>
              <a:gd name="connsiteX2534" fmla="*/ 3474138 w 8387961"/>
              <a:gd name="connsiteY2534" fmla="*/ 1874715 h 3980066"/>
              <a:gd name="connsiteX2535" fmla="*/ 3448938 w 8387961"/>
              <a:gd name="connsiteY2535" fmla="*/ 1874715 h 3980066"/>
              <a:gd name="connsiteX2536" fmla="*/ 3420378 w 8387961"/>
              <a:gd name="connsiteY2536" fmla="*/ 1871369 h 3980066"/>
              <a:gd name="connsiteX2537" fmla="*/ 3383419 w 8387961"/>
              <a:gd name="connsiteY2537" fmla="*/ 1879735 h 3980066"/>
              <a:gd name="connsiteX2538" fmla="*/ 3378674 w 8387961"/>
              <a:gd name="connsiteY2538" fmla="*/ 1881310 h 3980066"/>
              <a:gd name="connsiteX2539" fmla="*/ 3379079 w 8387961"/>
              <a:gd name="connsiteY2539" fmla="*/ 1881579 h 3980066"/>
              <a:gd name="connsiteX2540" fmla="*/ 3384089 w 8387961"/>
              <a:gd name="connsiteY2540" fmla="*/ 1879909 h 3980066"/>
              <a:gd name="connsiteX2541" fmla="*/ 3420617 w 8387961"/>
              <a:gd name="connsiteY2541" fmla="*/ 1871607 h 3980066"/>
              <a:gd name="connsiteX2542" fmla="*/ 3363259 w 8387961"/>
              <a:gd name="connsiteY2542" fmla="*/ 1871369 h 3980066"/>
              <a:gd name="connsiteX2543" fmla="*/ 3349937 w 8387961"/>
              <a:gd name="connsiteY2543" fmla="*/ 1897904 h 3980066"/>
              <a:gd name="connsiteX2544" fmla="*/ 3350690 w 8387961"/>
              <a:gd name="connsiteY2544" fmla="*/ 1898280 h 3980066"/>
              <a:gd name="connsiteX2545" fmla="*/ 3363924 w 8387961"/>
              <a:gd name="connsiteY2545" fmla="*/ 1871810 h 3980066"/>
              <a:gd name="connsiteX2546" fmla="*/ 2054812 w 8387961"/>
              <a:gd name="connsiteY2546" fmla="*/ 1871023 h 3980066"/>
              <a:gd name="connsiteX2547" fmla="*/ 2057072 w 8387961"/>
              <a:gd name="connsiteY2547" fmla="*/ 1871023 h 3980066"/>
              <a:gd name="connsiteX2548" fmla="*/ 2057826 w 8387961"/>
              <a:gd name="connsiteY2548" fmla="*/ 1879497 h 3980066"/>
              <a:gd name="connsiteX2549" fmla="*/ 2055566 w 8387961"/>
              <a:gd name="connsiteY2549" fmla="*/ 1884581 h 3980066"/>
              <a:gd name="connsiteX2550" fmla="*/ 6257866 w 8387961"/>
              <a:gd name="connsiteY2550" fmla="*/ 1867959 h 3980066"/>
              <a:gd name="connsiteX2551" fmla="*/ 6252938 w 8387961"/>
              <a:gd name="connsiteY2551" fmla="*/ 1879418 h 3980066"/>
              <a:gd name="connsiteX2552" fmla="*/ 6252938 w 8387961"/>
              <a:gd name="connsiteY2552" fmla="*/ 1879660 h 3980066"/>
              <a:gd name="connsiteX2553" fmla="*/ 6257730 w 8387961"/>
              <a:gd name="connsiteY2553" fmla="*/ 1868458 h 3980066"/>
              <a:gd name="connsiteX2554" fmla="*/ 4279626 w 8387961"/>
              <a:gd name="connsiteY2554" fmla="*/ 1867504 h 3980066"/>
              <a:gd name="connsiteX2555" fmla="*/ 4271309 w 8387961"/>
              <a:gd name="connsiteY2555" fmla="*/ 1875879 h 3980066"/>
              <a:gd name="connsiteX2556" fmla="*/ 4258000 w 8387961"/>
              <a:gd name="connsiteY2556" fmla="*/ 1899329 h 3980066"/>
              <a:gd name="connsiteX2557" fmla="*/ 4258000 w 8387961"/>
              <a:gd name="connsiteY2557" fmla="*/ 1909379 h 3980066"/>
              <a:gd name="connsiteX2558" fmla="*/ 4256336 w 8387961"/>
              <a:gd name="connsiteY2558" fmla="*/ 1917754 h 3980066"/>
              <a:gd name="connsiteX2559" fmla="*/ 4251346 w 8387961"/>
              <a:gd name="connsiteY2559" fmla="*/ 1931154 h 3980066"/>
              <a:gd name="connsiteX2560" fmla="*/ 4243028 w 8387961"/>
              <a:gd name="connsiteY2560" fmla="*/ 1954605 h 3980066"/>
              <a:gd name="connsiteX2561" fmla="*/ 4253009 w 8387961"/>
              <a:gd name="connsiteY2561" fmla="*/ 1956280 h 3980066"/>
              <a:gd name="connsiteX2562" fmla="*/ 4262991 w 8387961"/>
              <a:gd name="connsiteY2562" fmla="*/ 1978055 h 3980066"/>
              <a:gd name="connsiteX2563" fmla="*/ 4269645 w 8387961"/>
              <a:gd name="connsiteY2563" fmla="*/ 1994805 h 3980066"/>
              <a:gd name="connsiteX2564" fmla="*/ 4271309 w 8387961"/>
              <a:gd name="connsiteY2564" fmla="*/ 2011555 h 3980066"/>
              <a:gd name="connsiteX2565" fmla="*/ 4246355 w 8387961"/>
              <a:gd name="connsiteY2565" fmla="*/ 2018255 h 3980066"/>
              <a:gd name="connsiteX2566" fmla="*/ 4226392 w 8387961"/>
              <a:gd name="connsiteY2566" fmla="*/ 2041705 h 3980066"/>
              <a:gd name="connsiteX2567" fmla="*/ 4206429 w 8387961"/>
              <a:gd name="connsiteY2567" fmla="*/ 2066830 h 3980066"/>
              <a:gd name="connsiteX2568" fmla="*/ 4168167 w 8387961"/>
              <a:gd name="connsiteY2568" fmla="*/ 2075206 h 3980066"/>
              <a:gd name="connsiteX2569" fmla="*/ 4171494 w 8387961"/>
              <a:gd name="connsiteY2569" fmla="*/ 2081906 h 3980066"/>
              <a:gd name="connsiteX2570" fmla="*/ 4159849 w 8387961"/>
              <a:gd name="connsiteY2570" fmla="*/ 2098656 h 3980066"/>
              <a:gd name="connsiteX2571" fmla="*/ 4123250 w 8387961"/>
              <a:gd name="connsiteY2571" fmla="*/ 2107031 h 3980066"/>
              <a:gd name="connsiteX2572" fmla="*/ 4110380 w 8387961"/>
              <a:gd name="connsiteY2572" fmla="*/ 2108471 h 3980066"/>
              <a:gd name="connsiteX2573" fmla="*/ 4110542 w 8387961"/>
              <a:gd name="connsiteY2573" fmla="*/ 2108579 h 3980066"/>
              <a:gd name="connsiteX2574" fmla="*/ 4125541 w 8387961"/>
              <a:gd name="connsiteY2574" fmla="*/ 2106899 h 3980066"/>
              <a:gd name="connsiteX2575" fmla="*/ 4162205 w 8387961"/>
              <a:gd name="connsiteY2575" fmla="*/ 2098498 h 3980066"/>
              <a:gd name="connsiteX2576" fmla="*/ 4173871 w 8387961"/>
              <a:gd name="connsiteY2576" fmla="*/ 2081695 h 3980066"/>
              <a:gd name="connsiteX2577" fmla="*/ 4170538 w 8387961"/>
              <a:gd name="connsiteY2577" fmla="*/ 2074974 h 3980066"/>
              <a:gd name="connsiteX2578" fmla="*/ 4208869 w 8387961"/>
              <a:gd name="connsiteY2578" fmla="*/ 2066572 h 3980066"/>
              <a:gd name="connsiteX2579" fmla="*/ 4228868 w 8387961"/>
              <a:gd name="connsiteY2579" fmla="*/ 2041368 h 3980066"/>
              <a:gd name="connsiteX2580" fmla="*/ 4248867 w 8387961"/>
              <a:gd name="connsiteY2580" fmla="*/ 2017844 h 3980066"/>
              <a:gd name="connsiteX2581" fmla="*/ 4272626 w 8387961"/>
              <a:gd name="connsiteY2581" fmla="*/ 2011456 h 3980066"/>
              <a:gd name="connsiteX2582" fmla="*/ 4272292 w 8387961"/>
              <a:gd name="connsiteY2582" fmla="*/ 2010846 h 3980066"/>
              <a:gd name="connsiteX2583" fmla="*/ 4270610 w 8387961"/>
              <a:gd name="connsiteY2583" fmla="*/ 1994074 h 3980066"/>
              <a:gd name="connsiteX2584" fmla="*/ 4263880 w 8387961"/>
              <a:gd name="connsiteY2584" fmla="*/ 1977303 h 3980066"/>
              <a:gd name="connsiteX2585" fmla="*/ 4253787 w 8387961"/>
              <a:gd name="connsiteY2585" fmla="*/ 1955499 h 3980066"/>
              <a:gd name="connsiteX2586" fmla="*/ 4243693 w 8387961"/>
              <a:gd name="connsiteY2586" fmla="*/ 1953822 h 3980066"/>
              <a:gd name="connsiteX2587" fmla="*/ 4252104 w 8387961"/>
              <a:gd name="connsiteY2587" fmla="*/ 1930342 h 3980066"/>
              <a:gd name="connsiteX2588" fmla="*/ 4257151 w 8387961"/>
              <a:gd name="connsiteY2588" fmla="*/ 1916925 h 3980066"/>
              <a:gd name="connsiteX2589" fmla="*/ 4258834 w 8387961"/>
              <a:gd name="connsiteY2589" fmla="*/ 1908539 h 3980066"/>
              <a:gd name="connsiteX2590" fmla="*/ 4258834 w 8387961"/>
              <a:gd name="connsiteY2590" fmla="*/ 1898476 h 3980066"/>
              <a:gd name="connsiteX2591" fmla="*/ 4272292 w 8387961"/>
              <a:gd name="connsiteY2591" fmla="*/ 1874996 h 3980066"/>
              <a:gd name="connsiteX2592" fmla="*/ 4279807 w 8387961"/>
              <a:gd name="connsiteY2592" fmla="*/ 1867504 h 3980066"/>
              <a:gd name="connsiteX2593" fmla="*/ 6438172 w 8387961"/>
              <a:gd name="connsiteY2593" fmla="*/ 1867081 h 3980066"/>
              <a:gd name="connsiteX2594" fmla="*/ 6443123 w 8387961"/>
              <a:gd name="connsiteY2594" fmla="*/ 1891883 h 3980066"/>
              <a:gd name="connsiteX2595" fmla="*/ 6436668 w 8387961"/>
              <a:gd name="connsiteY2595" fmla="*/ 1908050 h 3980066"/>
              <a:gd name="connsiteX2596" fmla="*/ 6436889 w 8387961"/>
              <a:gd name="connsiteY2596" fmla="*/ 1908037 h 3980066"/>
              <a:gd name="connsiteX2597" fmla="*/ 6443261 w 8387961"/>
              <a:gd name="connsiteY2597" fmla="*/ 1892243 h 3980066"/>
              <a:gd name="connsiteX2598" fmla="*/ 6438189 w 8387961"/>
              <a:gd name="connsiteY2598" fmla="*/ 1867102 h 3980066"/>
              <a:gd name="connsiteX2599" fmla="*/ 2052808 w 8387961"/>
              <a:gd name="connsiteY2599" fmla="*/ 1851439 h 3980066"/>
              <a:gd name="connsiteX2600" fmla="*/ 2054812 w 8387961"/>
              <a:gd name="connsiteY2600" fmla="*/ 1852644 h 3980066"/>
              <a:gd name="connsiteX2601" fmla="*/ 2048786 w 8387961"/>
              <a:gd name="connsiteY2601" fmla="*/ 1857465 h 3980066"/>
              <a:gd name="connsiteX2602" fmla="*/ 3032500 w 8387961"/>
              <a:gd name="connsiteY2602" fmla="*/ 1840894 h 3980066"/>
              <a:gd name="connsiteX2603" fmla="*/ 3038526 w 8387961"/>
              <a:gd name="connsiteY2603" fmla="*/ 1843907 h 3980066"/>
              <a:gd name="connsiteX2604" fmla="*/ 3034508 w 8387961"/>
              <a:gd name="connsiteY2604" fmla="*/ 1843907 h 3980066"/>
              <a:gd name="connsiteX2605" fmla="*/ 2050795 w 8387961"/>
              <a:gd name="connsiteY2605" fmla="*/ 1824322 h 3980066"/>
              <a:gd name="connsiteX2606" fmla="*/ 2054812 w 8387961"/>
              <a:gd name="connsiteY2606" fmla="*/ 1827335 h 3980066"/>
              <a:gd name="connsiteX2607" fmla="*/ 2048786 w 8387961"/>
              <a:gd name="connsiteY2607" fmla="*/ 1827335 h 3980066"/>
              <a:gd name="connsiteX2608" fmla="*/ 2048786 w 8387961"/>
              <a:gd name="connsiteY2608" fmla="*/ 1825828 h 3980066"/>
              <a:gd name="connsiteX2609" fmla="*/ 4832339 w 8387961"/>
              <a:gd name="connsiteY2609" fmla="*/ 1818862 h 3980066"/>
              <a:gd name="connsiteX2610" fmla="*/ 4858085 w 8387961"/>
              <a:gd name="connsiteY2610" fmla="*/ 1828415 h 3980066"/>
              <a:gd name="connsiteX2611" fmla="*/ 4881664 w 8387961"/>
              <a:gd name="connsiteY2611" fmla="*/ 1840080 h 3980066"/>
              <a:gd name="connsiteX2612" fmla="*/ 4883348 w 8387961"/>
              <a:gd name="connsiteY2612" fmla="*/ 1870076 h 3980066"/>
              <a:gd name="connsiteX2613" fmla="*/ 4885004 w 8387961"/>
              <a:gd name="connsiteY2613" fmla="*/ 1867891 h 3980066"/>
              <a:gd name="connsiteX2614" fmla="*/ 4883505 w 8387961"/>
              <a:gd name="connsiteY2614" fmla="*/ 1840802 h 3980066"/>
              <a:gd name="connsiteX2615" fmla="*/ 4860078 w 8387961"/>
              <a:gd name="connsiteY2615" fmla="*/ 1829050 h 3980066"/>
              <a:gd name="connsiteX2616" fmla="*/ 4833304 w 8387961"/>
              <a:gd name="connsiteY2616" fmla="*/ 1818976 h 3980066"/>
              <a:gd name="connsiteX2617" fmla="*/ 2048786 w 8387961"/>
              <a:gd name="connsiteY2617" fmla="*/ 1807751 h 3980066"/>
              <a:gd name="connsiteX2618" fmla="*/ 2051800 w 8387961"/>
              <a:gd name="connsiteY2618" fmla="*/ 1809257 h 3980066"/>
              <a:gd name="connsiteX2619" fmla="*/ 2051800 w 8387961"/>
              <a:gd name="connsiteY2619" fmla="*/ 1810764 h 3980066"/>
              <a:gd name="connsiteX2620" fmla="*/ 2048786 w 8387961"/>
              <a:gd name="connsiteY2620" fmla="*/ 1809257 h 3980066"/>
              <a:gd name="connsiteX2621" fmla="*/ 1970952 w 8387961"/>
              <a:gd name="connsiteY2621" fmla="*/ 1804738 h 3980066"/>
              <a:gd name="connsiteX2622" fmla="*/ 1977982 w 8387961"/>
              <a:gd name="connsiteY2622" fmla="*/ 1804738 h 3980066"/>
              <a:gd name="connsiteX2623" fmla="*/ 1967439 w 8387961"/>
              <a:gd name="connsiteY2623" fmla="*/ 1807751 h 3980066"/>
              <a:gd name="connsiteX2624" fmla="*/ 1288811 w 8387961"/>
              <a:gd name="connsiteY2624" fmla="*/ 1804367 h 3980066"/>
              <a:gd name="connsiteX2625" fmla="*/ 1288774 w 8387961"/>
              <a:gd name="connsiteY2625" fmla="*/ 1804738 h 3980066"/>
              <a:gd name="connsiteX2626" fmla="*/ 1312265 w 8387961"/>
              <a:gd name="connsiteY2626" fmla="*/ 1804738 h 3980066"/>
              <a:gd name="connsiteX2627" fmla="*/ 1335776 w 8387961"/>
              <a:gd name="connsiteY2627" fmla="*/ 1804738 h 3980066"/>
              <a:gd name="connsiteX2628" fmla="*/ 1335862 w 8387961"/>
              <a:gd name="connsiteY2628" fmla="*/ 1804367 h 3980066"/>
              <a:gd name="connsiteX2629" fmla="*/ 1313997 w 8387961"/>
              <a:gd name="connsiteY2629" fmla="*/ 1804367 h 3980066"/>
              <a:gd name="connsiteX2630" fmla="*/ 6336762 w 8387961"/>
              <a:gd name="connsiteY2630" fmla="*/ 1795031 h 3980066"/>
              <a:gd name="connsiteX2631" fmla="*/ 6312808 w 8387961"/>
              <a:gd name="connsiteY2631" fmla="*/ 1810865 h 3980066"/>
              <a:gd name="connsiteX2632" fmla="*/ 6312847 w 8387961"/>
              <a:gd name="connsiteY2632" fmla="*/ 1811569 h 3980066"/>
              <a:gd name="connsiteX2633" fmla="*/ 6337328 w 8387961"/>
              <a:gd name="connsiteY2633" fmla="*/ 1795219 h 3980066"/>
              <a:gd name="connsiteX2634" fmla="*/ 2018657 w 8387961"/>
              <a:gd name="connsiteY2634" fmla="*/ 1792184 h 3980066"/>
              <a:gd name="connsiteX2635" fmla="*/ 2020164 w 8387961"/>
              <a:gd name="connsiteY2635" fmla="*/ 1792184 h 3980066"/>
              <a:gd name="connsiteX2636" fmla="*/ 2020164 w 8387961"/>
              <a:gd name="connsiteY2636" fmla="*/ 1794193 h 3980066"/>
              <a:gd name="connsiteX2637" fmla="*/ 2018657 w 8387961"/>
              <a:gd name="connsiteY2637" fmla="*/ 1794193 h 3980066"/>
              <a:gd name="connsiteX2638" fmla="*/ 6377333 w 8387961"/>
              <a:gd name="connsiteY2638" fmla="*/ 1788327 h 3980066"/>
              <a:gd name="connsiteX2639" fmla="*/ 6365500 w 8387961"/>
              <a:gd name="connsiteY2639" fmla="*/ 1796707 h 3980066"/>
              <a:gd name="connsiteX2640" fmla="*/ 6352874 w 8387961"/>
              <a:gd name="connsiteY2640" fmla="*/ 1799837 h 3980066"/>
              <a:gd name="connsiteX2641" fmla="*/ 6352932 w 8387961"/>
              <a:gd name="connsiteY2641" fmla="*/ 1799857 h 3980066"/>
              <a:gd name="connsiteX2642" fmla="*/ 6366293 w 8387961"/>
              <a:gd name="connsiteY2642" fmla="*/ 1796510 h 3980066"/>
              <a:gd name="connsiteX2643" fmla="*/ 6377516 w 8387961"/>
              <a:gd name="connsiteY2643" fmla="*/ 1788480 h 3980066"/>
              <a:gd name="connsiteX2644" fmla="*/ 1977982 w 8387961"/>
              <a:gd name="connsiteY2644" fmla="*/ 1783648 h 3980066"/>
              <a:gd name="connsiteX2645" fmla="*/ 1979491 w 8387961"/>
              <a:gd name="connsiteY2645" fmla="*/ 1783648 h 3980066"/>
              <a:gd name="connsiteX2646" fmla="*/ 1979491 w 8387961"/>
              <a:gd name="connsiteY2646" fmla="*/ 1788167 h 3980066"/>
              <a:gd name="connsiteX2647" fmla="*/ 1977982 w 8387961"/>
              <a:gd name="connsiteY2647" fmla="*/ 1788167 h 3980066"/>
              <a:gd name="connsiteX2648" fmla="*/ 1915194 w 8387961"/>
              <a:gd name="connsiteY2648" fmla="*/ 1783648 h 3980066"/>
              <a:gd name="connsiteX2649" fmla="*/ 1955388 w 8387961"/>
              <a:gd name="connsiteY2649" fmla="*/ 1791013 h 3980066"/>
              <a:gd name="connsiteX2650" fmla="*/ 1951898 w 8387961"/>
              <a:gd name="connsiteY2650" fmla="*/ 1794695 h 3980066"/>
              <a:gd name="connsiteX2651" fmla="*/ 1923931 w 8387961"/>
              <a:gd name="connsiteY2651" fmla="*/ 1800219 h 3980066"/>
              <a:gd name="connsiteX2652" fmla="*/ 1911699 w 8387961"/>
              <a:gd name="connsiteY2652" fmla="*/ 1796536 h 3980066"/>
              <a:gd name="connsiteX2653" fmla="*/ 1639783 w 8387961"/>
              <a:gd name="connsiteY2653" fmla="*/ 1783648 h 3980066"/>
              <a:gd name="connsiteX2654" fmla="*/ 1673685 w 8387961"/>
              <a:gd name="connsiteY2654" fmla="*/ 1799871 h 3980066"/>
              <a:gd name="connsiteX2655" fmla="*/ 1649960 w 8387961"/>
              <a:gd name="connsiteY2655" fmla="*/ 1804738 h 3980066"/>
              <a:gd name="connsiteX2656" fmla="*/ 1619453 w 8387961"/>
              <a:gd name="connsiteY2656" fmla="*/ 1790137 h 3980066"/>
              <a:gd name="connsiteX2657" fmla="*/ 6829847 w 8387961"/>
              <a:gd name="connsiteY2657" fmla="*/ 1780635 h 3980066"/>
              <a:gd name="connsiteX2658" fmla="*/ 6862354 w 8387961"/>
              <a:gd name="connsiteY2658" fmla="*/ 1789004 h 3980066"/>
              <a:gd name="connsiteX2659" fmla="*/ 6865605 w 8387961"/>
              <a:gd name="connsiteY2659" fmla="*/ 1795699 h 3980066"/>
              <a:gd name="connsiteX2660" fmla="*/ 6873732 w 8387961"/>
              <a:gd name="connsiteY2660" fmla="*/ 1819133 h 3980066"/>
              <a:gd name="connsiteX2661" fmla="*/ 6878608 w 8387961"/>
              <a:gd name="connsiteY2661" fmla="*/ 1837546 h 3980066"/>
              <a:gd name="connsiteX2662" fmla="*/ 6872107 w 8387961"/>
              <a:gd name="connsiteY2662" fmla="*/ 1855958 h 3980066"/>
              <a:gd name="connsiteX2663" fmla="*/ 6862354 w 8387961"/>
              <a:gd name="connsiteY2663" fmla="*/ 1867675 h 3980066"/>
              <a:gd name="connsiteX2664" fmla="*/ 6862354 w 8387961"/>
              <a:gd name="connsiteY2664" fmla="*/ 1889435 h 3980066"/>
              <a:gd name="connsiteX2665" fmla="*/ 6878608 w 8387961"/>
              <a:gd name="connsiteY2665" fmla="*/ 1921238 h 3980066"/>
              <a:gd name="connsiteX2666" fmla="*/ 6885110 w 8387961"/>
              <a:gd name="connsiteY2666" fmla="*/ 1919564 h 3980066"/>
              <a:gd name="connsiteX2667" fmla="*/ 6888361 w 8387961"/>
              <a:gd name="connsiteY2667" fmla="*/ 1916216 h 3980066"/>
              <a:gd name="connsiteX2668" fmla="*/ 6901364 w 8387961"/>
              <a:gd name="connsiteY2668" fmla="*/ 1911195 h 3980066"/>
              <a:gd name="connsiteX2669" fmla="*/ 6912742 w 8387961"/>
              <a:gd name="connsiteY2669" fmla="*/ 1927933 h 3980066"/>
              <a:gd name="connsiteX2670" fmla="*/ 6914367 w 8387961"/>
              <a:gd name="connsiteY2670" fmla="*/ 1921238 h 3980066"/>
              <a:gd name="connsiteX2671" fmla="*/ 6927370 w 8387961"/>
              <a:gd name="connsiteY2671" fmla="*/ 1929607 h 3980066"/>
              <a:gd name="connsiteX2672" fmla="*/ 6920869 w 8387961"/>
              <a:gd name="connsiteY2672" fmla="*/ 1932955 h 3980066"/>
              <a:gd name="connsiteX2673" fmla="*/ 6932246 w 8387961"/>
              <a:gd name="connsiteY2673" fmla="*/ 1948019 h 3980066"/>
              <a:gd name="connsiteX2674" fmla="*/ 6938748 w 8387961"/>
              <a:gd name="connsiteY2674" fmla="*/ 1949693 h 3980066"/>
              <a:gd name="connsiteX2675" fmla="*/ 6932246 w 8387961"/>
              <a:gd name="connsiteY2675" fmla="*/ 1961410 h 3980066"/>
              <a:gd name="connsiteX2676" fmla="*/ 6932246 w 8387961"/>
              <a:gd name="connsiteY2676" fmla="*/ 1953041 h 3980066"/>
              <a:gd name="connsiteX2677" fmla="*/ 6914367 w 8387961"/>
              <a:gd name="connsiteY2677" fmla="*/ 1942998 h 3980066"/>
              <a:gd name="connsiteX2678" fmla="*/ 6902989 w 8387961"/>
              <a:gd name="connsiteY2678" fmla="*/ 1929607 h 3980066"/>
              <a:gd name="connsiteX2679" fmla="*/ 6893237 w 8387961"/>
              <a:gd name="connsiteY2679" fmla="*/ 1926259 h 3980066"/>
              <a:gd name="connsiteX2680" fmla="*/ 6898113 w 8387961"/>
              <a:gd name="connsiteY2680" fmla="*/ 1946345 h 3980066"/>
              <a:gd name="connsiteX2681" fmla="*/ 6872107 w 8387961"/>
              <a:gd name="connsiteY2681" fmla="*/ 1922911 h 3980066"/>
              <a:gd name="connsiteX2682" fmla="*/ 6855853 w 8387961"/>
              <a:gd name="connsiteY2682" fmla="*/ 1931281 h 3980066"/>
              <a:gd name="connsiteX2683" fmla="*/ 6844475 w 8387961"/>
              <a:gd name="connsiteY2683" fmla="*/ 1926259 h 3980066"/>
              <a:gd name="connsiteX2684" fmla="*/ 6844475 w 8387961"/>
              <a:gd name="connsiteY2684" fmla="*/ 1911195 h 3980066"/>
              <a:gd name="connsiteX2685" fmla="*/ 6849351 w 8387961"/>
              <a:gd name="connsiteY2685" fmla="*/ 1899478 h 3980066"/>
              <a:gd name="connsiteX2686" fmla="*/ 6839599 w 8387961"/>
              <a:gd name="connsiteY2686" fmla="*/ 1896130 h 3980066"/>
              <a:gd name="connsiteX2687" fmla="*/ 6839599 w 8387961"/>
              <a:gd name="connsiteY2687" fmla="*/ 1907847 h 3980066"/>
              <a:gd name="connsiteX2688" fmla="*/ 6821720 w 8387961"/>
              <a:gd name="connsiteY2688" fmla="*/ 1877718 h 3980066"/>
              <a:gd name="connsiteX2689" fmla="*/ 6815218 w 8387961"/>
              <a:gd name="connsiteY2689" fmla="*/ 1852610 h 3980066"/>
              <a:gd name="connsiteX2690" fmla="*/ 6829847 w 8387961"/>
              <a:gd name="connsiteY2690" fmla="*/ 1855958 h 3980066"/>
              <a:gd name="connsiteX2691" fmla="*/ 6824970 w 8387961"/>
              <a:gd name="connsiteY2691" fmla="*/ 1825829 h 3980066"/>
              <a:gd name="connsiteX2692" fmla="*/ 6823345 w 8387961"/>
              <a:gd name="connsiteY2692" fmla="*/ 1792352 h 3980066"/>
              <a:gd name="connsiteX2693" fmla="*/ 1985516 w 8387961"/>
              <a:gd name="connsiteY2693" fmla="*/ 1774609 h 3980066"/>
              <a:gd name="connsiteX2694" fmla="*/ 1987531 w 8387961"/>
              <a:gd name="connsiteY2694" fmla="*/ 1774609 h 3980066"/>
              <a:gd name="connsiteX2695" fmla="*/ 1987531 w 8387961"/>
              <a:gd name="connsiteY2695" fmla="*/ 1777622 h 3980066"/>
              <a:gd name="connsiteX2696" fmla="*/ 1985516 w 8387961"/>
              <a:gd name="connsiteY2696" fmla="*/ 1777622 h 3980066"/>
              <a:gd name="connsiteX2697" fmla="*/ 3779409 w 8387961"/>
              <a:gd name="connsiteY2697" fmla="*/ 1763814 h 3980066"/>
              <a:gd name="connsiteX2698" fmla="*/ 3778320 w 8387961"/>
              <a:gd name="connsiteY2698" fmla="*/ 1764064 h 3980066"/>
              <a:gd name="connsiteX2699" fmla="*/ 3749764 w 8387961"/>
              <a:gd name="connsiteY2699" fmla="*/ 1764064 h 3980066"/>
              <a:gd name="connsiteX2700" fmla="*/ 3749808 w 8387961"/>
              <a:gd name="connsiteY2700" fmla="*/ 1764674 h 3980066"/>
              <a:gd name="connsiteX2701" fmla="*/ 3778197 w 8387961"/>
              <a:gd name="connsiteY2701" fmla="*/ 1764674 h 3980066"/>
              <a:gd name="connsiteX2702" fmla="*/ 3778197 w 8387961"/>
              <a:gd name="connsiteY2702" fmla="*/ 1786385 h 3980066"/>
              <a:gd name="connsiteX2703" fmla="*/ 3776527 w 8387961"/>
              <a:gd name="connsiteY2703" fmla="*/ 1808096 h 3980066"/>
              <a:gd name="connsiteX2704" fmla="*/ 3776527 w 8387961"/>
              <a:gd name="connsiteY2704" fmla="*/ 1829807 h 3980066"/>
              <a:gd name="connsiteX2705" fmla="*/ 3774857 w 8387961"/>
              <a:gd name="connsiteY2705" fmla="*/ 1851518 h 3980066"/>
              <a:gd name="connsiteX2706" fmla="*/ 3760016 w 8387961"/>
              <a:gd name="connsiteY2706" fmla="*/ 1877903 h 3980066"/>
              <a:gd name="connsiteX2707" fmla="*/ 3761020 w 8387961"/>
              <a:gd name="connsiteY2707" fmla="*/ 1877844 h 3980066"/>
              <a:gd name="connsiteX2708" fmla="*/ 3776066 w 8387961"/>
              <a:gd name="connsiteY2708" fmla="*/ 1851012 h 3980066"/>
              <a:gd name="connsiteX2709" fmla="*/ 3777738 w 8387961"/>
              <a:gd name="connsiteY2709" fmla="*/ 1829211 h 3980066"/>
              <a:gd name="connsiteX2710" fmla="*/ 3777738 w 8387961"/>
              <a:gd name="connsiteY2710" fmla="*/ 1807410 h 3980066"/>
              <a:gd name="connsiteX2711" fmla="*/ 3779409 w 8387961"/>
              <a:gd name="connsiteY2711" fmla="*/ 1785609 h 3980066"/>
              <a:gd name="connsiteX2712" fmla="*/ 1546837 w 8387961"/>
              <a:gd name="connsiteY2712" fmla="*/ 1759544 h 3980066"/>
              <a:gd name="connsiteX2713" fmla="*/ 1548943 w 8387961"/>
              <a:gd name="connsiteY2713" fmla="*/ 1759544 h 3980066"/>
              <a:gd name="connsiteX2714" fmla="*/ 1548943 w 8387961"/>
              <a:gd name="connsiteY2714" fmla="*/ 1761051 h 3980066"/>
              <a:gd name="connsiteX2715" fmla="*/ 1546837 w 8387961"/>
              <a:gd name="connsiteY2715" fmla="*/ 1761051 h 3980066"/>
              <a:gd name="connsiteX2716" fmla="*/ 1548943 w 8387961"/>
              <a:gd name="connsiteY2716" fmla="*/ 1758038 h 3980066"/>
              <a:gd name="connsiteX2717" fmla="*/ 1551053 w 8387961"/>
              <a:gd name="connsiteY2717" fmla="*/ 1758038 h 3980066"/>
              <a:gd name="connsiteX2718" fmla="*/ 1553169 w 8387961"/>
              <a:gd name="connsiteY2718" fmla="*/ 1758038 h 3980066"/>
              <a:gd name="connsiteX2719" fmla="*/ 1553169 w 8387961"/>
              <a:gd name="connsiteY2719" fmla="*/ 1759544 h 3980066"/>
              <a:gd name="connsiteX2720" fmla="*/ 1551053 w 8387961"/>
              <a:gd name="connsiteY2720" fmla="*/ 1759544 h 3980066"/>
              <a:gd name="connsiteX2721" fmla="*/ 1548943 w 8387961"/>
              <a:gd name="connsiteY2721" fmla="*/ 1759544 h 3980066"/>
              <a:gd name="connsiteX2722" fmla="*/ 5069263 w 8387961"/>
              <a:gd name="connsiteY2722" fmla="*/ 1753072 h 3980066"/>
              <a:gd name="connsiteX2723" fmla="*/ 5064226 w 8387961"/>
              <a:gd name="connsiteY2723" fmla="*/ 1755178 h 3980066"/>
              <a:gd name="connsiteX2724" fmla="*/ 5045819 w 8387961"/>
              <a:gd name="connsiteY2724" fmla="*/ 1761893 h 3980066"/>
              <a:gd name="connsiteX2725" fmla="*/ 5027412 w 8387961"/>
              <a:gd name="connsiteY2725" fmla="*/ 1770288 h 3980066"/>
              <a:gd name="connsiteX2726" fmla="*/ 5026383 w 8387961"/>
              <a:gd name="connsiteY2726" fmla="*/ 1770526 h 3980066"/>
              <a:gd name="connsiteX2727" fmla="*/ 5023140 w 8387961"/>
              <a:gd name="connsiteY2727" fmla="*/ 1781755 h 3980066"/>
              <a:gd name="connsiteX2728" fmla="*/ 5041667 w 8387961"/>
              <a:gd name="connsiteY2728" fmla="*/ 1811751 h 3980066"/>
              <a:gd name="connsiteX2729" fmla="*/ 5051350 w 8387961"/>
              <a:gd name="connsiteY2729" fmla="*/ 1826557 h 3980066"/>
              <a:gd name="connsiteX2730" fmla="*/ 5042281 w 8387961"/>
              <a:gd name="connsiteY2730" fmla="*/ 1812382 h 3980066"/>
              <a:gd name="connsiteX2731" fmla="*/ 5024039 w 8387961"/>
              <a:gd name="connsiteY2731" fmla="*/ 1782192 h 3980066"/>
              <a:gd name="connsiteX2732" fmla="*/ 5027355 w 8387961"/>
              <a:gd name="connsiteY2732" fmla="*/ 1770452 h 3980066"/>
              <a:gd name="connsiteX2733" fmla="*/ 5045598 w 8387961"/>
              <a:gd name="connsiteY2733" fmla="*/ 1762066 h 3980066"/>
              <a:gd name="connsiteX2734" fmla="*/ 5063840 w 8387961"/>
              <a:gd name="connsiteY2734" fmla="*/ 1755357 h 3980066"/>
              <a:gd name="connsiteX2735" fmla="*/ 6391077 w 8387961"/>
              <a:gd name="connsiteY2735" fmla="*/ 1747628 h 3980066"/>
              <a:gd name="connsiteX2736" fmla="*/ 6389166 w 8387961"/>
              <a:gd name="connsiteY2736" fmla="*/ 1748102 h 3980066"/>
              <a:gd name="connsiteX2737" fmla="*/ 6382404 w 8387961"/>
              <a:gd name="connsiteY2737" fmla="*/ 1756482 h 3980066"/>
              <a:gd name="connsiteX2738" fmla="*/ 6417904 w 8387961"/>
              <a:gd name="connsiteY2738" fmla="*/ 1781623 h 3980066"/>
              <a:gd name="connsiteX2739" fmla="*/ 6433118 w 8387961"/>
              <a:gd name="connsiteY2739" fmla="*/ 1801736 h 3980066"/>
              <a:gd name="connsiteX2740" fmla="*/ 6450023 w 8387961"/>
              <a:gd name="connsiteY2740" fmla="*/ 1821848 h 3980066"/>
              <a:gd name="connsiteX2741" fmla="*/ 6461856 w 8387961"/>
              <a:gd name="connsiteY2741" fmla="*/ 1838609 h 3980066"/>
              <a:gd name="connsiteX2742" fmla="*/ 6487213 w 8387961"/>
              <a:gd name="connsiteY2742" fmla="*/ 1858722 h 3980066"/>
              <a:gd name="connsiteX2743" fmla="*/ 6483832 w 8387961"/>
              <a:gd name="connsiteY2743" fmla="*/ 1865426 h 3980066"/>
              <a:gd name="connsiteX2744" fmla="*/ 6492284 w 8387961"/>
              <a:gd name="connsiteY2744" fmla="*/ 1875482 h 3980066"/>
              <a:gd name="connsiteX2745" fmla="*/ 6497298 w 8387961"/>
              <a:gd name="connsiteY2745" fmla="*/ 1898681 h 3980066"/>
              <a:gd name="connsiteX2746" fmla="*/ 6497985 w 8387961"/>
              <a:gd name="connsiteY2746" fmla="*/ 1898316 h 3980066"/>
              <a:gd name="connsiteX2747" fmla="*/ 6497978 w 8387961"/>
              <a:gd name="connsiteY2747" fmla="*/ 1898208 h 3980066"/>
              <a:gd name="connsiteX2748" fmla="*/ 6492967 w 8387961"/>
              <a:gd name="connsiteY2748" fmla="*/ 1874783 h 3980066"/>
              <a:gd name="connsiteX2749" fmla="*/ 6484616 w 8387961"/>
              <a:gd name="connsiteY2749" fmla="*/ 1864743 h 3980066"/>
              <a:gd name="connsiteX2750" fmla="*/ 6487956 w 8387961"/>
              <a:gd name="connsiteY2750" fmla="*/ 1858051 h 3980066"/>
              <a:gd name="connsiteX2751" fmla="*/ 6462903 w 8387961"/>
              <a:gd name="connsiteY2751" fmla="*/ 1837972 h 3980066"/>
              <a:gd name="connsiteX2752" fmla="*/ 6451212 w 8387961"/>
              <a:gd name="connsiteY2752" fmla="*/ 1821240 h 3980066"/>
              <a:gd name="connsiteX2753" fmla="*/ 6434510 w 8387961"/>
              <a:gd name="connsiteY2753" fmla="*/ 1801162 h 3980066"/>
              <a:gd name="connsiteX2754" fmla="*/ 6419478 w 8387961"/>
              <a:gd name="connsiteY2754" fmla="*/ 1781083 h 3980066"/>
              <a:gd name="connsiteX2755" fmla="*/ 6384403 w 8387961"/>
              <a:gd name="connsiteY2755" fmla="*/ 1755985 h 3980066"/>
              <a:gd name="connsiteX2756" fmla="*/ 1575761 w 8387961"/>
              <a:gd name="connsiteY2756" fmla="*/ 1747493 h 3980066"/>
              <a:gd name="connsiteX2757" fmla="*/ 1579525 w 8387961"/>
              <a:gd name="connsiteY2757" fmla="*/ 1747493 h 3980066"/>
              <a:gd name="connsiteX2758" fmla="*/ 1579525 w 8387961"/>
              <a:gd name="connsiteY2758" fmla="*/ 1750506 h 3980066"/>
              <a:gd name="connsiteX2759" fmla="*/ 1575761 w 8387961"/>
              <a:gd name="connsiteY2759" fmla="*/ 1750506 h 3980066"/>
              <a:gd name="connsiteX2760" fmla="*/ 1753783 w 8387961"/>
              <a:gd name="connsiteY2760" fmla="*/ 1744480 h 3980066"/>
              <a:gd name="connsiteX2761" fmla="*/ 1780513 w 8387961"/>
              <a:gd name="connsiteY2761" fmla="*/ 1746128 h 3980066"/>
              <a:gd name="connsiteX2762" fmla="*/ 1795946 w 8387961"/>
              <a:gd name="connsiteY2762" fmla="*/ 1747650 h 3980066"/>
              <a:gd name="connsiteX2763" fmla="*/ 1807646 w 8387961"/>
              <a:gd name="connsiteY2763" fmla="*/ 1744480 h 3980066"/>
              <a:gd name="connsiteX2764" fmla="*/ 1844368 w 8387961"/>
              <a:gd name="connsiteY2764" fmla="*/ 1754422 h 3980066"/>
              <a:gd name="connsiteX2765" fmla="*/ 1860108 w 8387961"/>
              <a:gd name="connsiteY2765" fmla="*/ 1759394 h 3980066"/>
              <a:gd name="connsiteX2766" fmla="*/ 1853111 w 8387961"/>
              <a:gd name="connsiteY2766" fmla="*/ 1766022 h 3980066"/>
              <a:gd name="connsiteX2767" fmla="*/ 1884589 w 8387961"/>
              <a:gd name="connsiteY2767" fmla="*/ 1779279 h 3980066"/>
              <a:gd name="connsiteX2768" fmla="*/ 1872342 w 8387961"/>
              <a:gd name="connsiteY2768" fmla="*/ 1790879 h 3980066"/>
              <a:gd name="connsiteX2769" fmla="*/ 1837372 w 8387961"/>
              <a:gd name="connsiteY2769" fmla="*/ 1789222 h 3980066"/>
              <a:gd name="connsiteX2770" fmla="*/ 1821634 w 8387961"/>
              <a:gd name="connsiteY2770" fmla="*/ 1787564 h 3980066"/>
              <a:gd name="connsiteX2771" fmla="*/ 1809401 w 8387961"/>
              <a:gd name="connsiteY2771" fmla="*/ 1794193 h 3980066"/>
              <a:gd name="connsiteX2772" fmla="*/ 1797153 w 8387961"/>
              <a:gd name="connsiteY2772" fmla="*/ 1810764 h 3980066"/>
              <a:gd name="connsiteX2773" fmla="*/ 1788411 w 8387961"/>
              <a:gd name="connsiteY2773" fmla="*/ 1797507 h 3980066"/>
              <a:gd name="connsiteX2774" fmla="*/ 1788374 w 8387961"/>
              <a:gd name="connsiteY2774" fmla="*/ 1797073 h 3980066"/>
              <a:gd name="connsiteX2775" fmla="*/ 1763804 w 8387961"/>
              <a:gd name="connsiteY2775" fmla="*/ 1795558 h 3980066"/>
              <a:gd name="connsiteX2776" fmla="*/ 1737081 w 8387961"/>
              <a:gd name="connsiteY2776" fmla="*/ 1795558 h 3980066"/>
              <a:gd name="connsiteX2777" fmla="*/ 1720381 w 8387961"/>
              <a:gd name="connsiteY2777" fmla="*/ 1785672 h 3980066"/>
              <a:gd name="connsiteX2778" fmla="*/ 1733746 w 8387961"/>
              <a:gd name="connsiteY2778" fmla="*/ 1780729 h 3980066"/>
              <a:gd name="connsiteX2779" fmla="*/ 1757129 w 8387961"/>
              <a:gd name="connsiteY2779" fmla="*/ 1780729 h 3980066"/>
              <a:gd name="connsiteX2780" fmla="*/ 1777167 w 8387961"/>
              <a:gd name="connsiteY2780" fmla="*/ 1784024 h 3980066"/>
              <a:gd name="connsiteX2781" fmla="*/ 1768821 w 8387961"/>
              <a:gd name="connsiteY2781" fmla="*/ 1759309 h 3980066"/>
              <a:gd name="connsiteX2782" fmla="*/ 1758793 w 8387961"/>
              <a:gd name="connsiteY2782" fmla="*/ 1749423 h 3980066"/>
              <a:gd name="connsiteX2783" fmla="*/ 1586304 w 8387961"/>
              <a:gd name="connsiteY2783" fmla="*/ 1744480 h 3980066"/>
              <a:gd name="connsiteX2784" fmla="*/ 1586304 w 8387961"/>
              <a:gd name="connsiteY2784" fmla="*/ 1747493 h 3980066"/>
              <a:gd name="connsiteX2785" fmla="*/ 1585300 w 8387961"/>
              <a:gd name="connsiteY2785" fmla="*/ 1747493 h 3980066"/>
              <a:gd name="connsiteX2786" fmla="*/ 6551157 w 8387961"/>
              <a:gd name="connsiteY2786" fmla="*/ 1739961 h 3980066"/>
              <a:gd name="connsiteX2787" fmla="*/ 6561487 w 8387961"/>
              <a:gd name="connsiteY2787" fmla="*/ 1739961 h 3980066"/>
              <a:gd name="connsiteX2788" fmla="*/ 6566652 w 8387961"/>
              <a:gd name="connsiteY2788" fmla="*/ 1750205 h 3980066"/>
              <a:gd name="connsiteX2789" fmla="*/ 6556322 w 8387961"/>
              <a:gd name="connsiteY2789" fmla="*/ 1770693 h 3980066"/>
              <a:gd name="connsiteX2790" fmla="*/ 6539106 w 8387961"/>
              <a:gd name="connsiteY2790" fmla="*/ 1789474 h 3980066"/>
              <a:gd name="connsiteX2791" fmla="*/ 6528776 w 8387961"/>
              <a:gd name="connsiteY2791" fmla="*/ 1791181 h 3980066"/>
              <a:gd name="connsiteX2792" fmla="*/ 6508116 w 8387961"/>
              <a:gd name="connsiteY2792" fmla="*/ 1780937 h 3980066"/>
              <a:gd name="connsiteX2793" fmla="*/ 6506394 w 8387961"/>
              <a:gd name="connsiteY2793" fmla="*/ 1757034 h 3980066"/>
              <a:gd name="connsiteX2794" fmla="*/ 6525332 w 8387961"/>
              <a:gd name="connsiteY2794" fmla="*/ 1745083 h 3980066"/>
              <a:gd name="connsiteX2795" fmla="*/ 6276389 w 8387961"/>
              <a:gd name="connsiteY2795" fmla="*/ 1727351 h 3980066"/>
              <a:gd name="connsiteX2796" fmla="*/ 6263025 w 8387961"/>
              <a:gd name="connsiteY2796" fmla="*/ 1730310 h 3980066"/>
              <a:gd name="connsiteX2797" fmla="*/ 6251257 w 8387961"/>
              <a:gd name="connsiteY2797" fmla="*/ 1745388 h 3980066"/>
              <a:gd name="connsiteX2798" fmla="*/ 6227721 w 8387961"/>
              <a:gd name="connsiteY2798" fmla="*/ 1748739 h 3980066"/>
              <a:gd name="connsiteX2799" fmla="*/ 6220997 w 8387961"/>
              <a:gd name="connsiteY2799" fmla="*/ 1783922 h 3980066"/>
              <a:gd name="connsiteX2800" fmla="*/ 6212591 w 8387961"/>
              <a:gd name="connsiteY2800" fmla="*/ 1780571 h 3980066"/>
              <a:gd name="connsiteX2801" fmla="*/ 6213380 w 8387961"/>
              <a:gd name="connsiteY2801" fmla="*/ 1781750 h 3980066"/>
              <a:gd name="connsiteX2802" fmla="*/ 6220986 w 8387961"/>
              <a:gd name="connsiteY2802" fmla="*/ 1784798 h 3980066"/>
              <a:gd name="connsiteX2803" fmla="*/ 6227667 w 8387961"/>
              <a:gd name="connsiteY2803" fmla="*/ 1749661 h 3980066"/>
              <a:gd name="connsiteX2804" fmla="*/ 6251049 w 8387961"/>
              <a:gd name="connsiteY2804" fmla="*/ 1746314 h 3980066"/>
              <a:gd name="connsiteX2805" fmla="*/ 6262741 w 8387961"/>
              <a:gd name="connsiteY2805" fmla="*/ 1731255 h 3980066"/>
              <a:gd name="connsiteX2806" fmla="*/ 6276512 w 8387961"/>
              <a:gd name="connsiteY2806" fmla="*/ 1728190 h 3980066"/>
              <a:gd name="connsiteX2807" fmla="*/ 6275906 w 8387961"/>
              <a:gd name="connsiteY2807" fmla="*/ 1727989 h 3980066"/>
              <a:gd name="connsiteX2808" fmla="*/ 3698039 w 8387961"/>
              <a:gd name="connsiteY2808" fmla="*/ 1715878 h 3980066"/>
              <a:gd name="connsiteX2809" fmla="*/ 3698039 w 8387961"/>
              <a:gd name="connsiteY2809" fmla="*/ 1716241 h 3980066"/>
              <a:gd name="connsiteX2810" fmla="*/ 3711399 w 8387961"/>
              <a:gd name="connsiteY2810" fmla="*/ 1726262 h 3980066"/>
              <a:gd name="connsiteX2811" fmla="*/ 3748104 w 8387961"/>
              <a:gd name="connsiteY2811" fmla="*/ 1741278 h 3980066"/>
              <a:gd name="connsiteX2812" fmla="*/ 3748059 w 8387961"/>
              <a:gd name="connsiteY2812" fmla="*/ 1740652 h 3980066"/>
              <a:gd name="connsiteX2813" fmla="*/ 3711073 w 8387961"/>
              <a:gd name="connsiteY2813" fmla="*/ 1725602 h 3980066"/>
              <a:gd name="connsiteX2814" fmla="*/ 6379393 w 8387961"/>
              <a:gd name="connsiteY2814" fmla="*/ 1709135 h 3980066"/>
              <a:gd name="connsiteX2815" fmla="*/ 6377820 w 8387961"/>
              <a:gd name="connsiteY2815" fmla="*/ 1710036 h 3980066"/>
              <a:gd name="connsiteX2816" fmla="*/ 6392547 w 8387961"/>
              <a:gd name="connsiteY2816" fmla="*/ 1724637 h 3980066"/>
              <a:gd name="connsiteX2817" fmla="*/ 6400999 w 8387961"/>
              <a:gd name="connsiteY2817" fmla="*/ 1731341 h 3980066"/>
              <a:gd name="connsiteX2818" fmla="*/ 6402685 w 8387961"/>
              <a:gd name="connsiteY2818" fmla="*/ 1744714 h 3980066"/>
              <a:gd name="connsiteX2819" fmla="*/ 6404446 w 8387961"/>
              <a:gd name="connsiteY2819" fmla="*/ 1744273 h 3980066"/>
              <a:gd name="connsiteX2820" fmla="*/ 6402775 w 8387961"/>
              <a:gd name="connsiteY2820" fmla="*/ 1730887 h 3980066"/>
              <a:gd name="connsiteX2821" fmla="*/ 6394424 w 8387961"/>
              <a:gd name="connsiteY2821" fmla="*/ 1724194 h 3980066"/>
              <a:gd name="connsiteX2822" fmla="*/ 3869233 w 8387961"/>
              <a:gd name="connsiteY2822" fmla="*/ 1709084 h 3980066"/>
              <a:gd name="connsiteX2823" fmla="*/ 3862380 w 8387961"/>
              <a:gd name="connsiteY2823" fmla="*/ 1713896 h 3980066"/>
              <a:gd name="connsiteX2824" fmla="*/ 3840524 w 8387961"/>
              <a:gd name="connsiteY2824" fmla="*/ 1733963 h 3980066"/>
              <a:gd name="connsiteX2825" fmla="*/ 3820500 w 8387961"/>
              <a:gd name="connsiteY2825" fmla="*/ 1755541 h 3980066"/>
              <a:gd name="connsiteX2826" fmla="*/ 3821204 w 8387961"/>
              <a:gd name="connsiteY2826" fmla="*/ 1755423 h 3980066"/>
              <a:gd name="connsiteX2827" fmla="*/ 3841266 w 8387961"/>
              <a:gd name="connsiteY2827" fmla="*/ 1733622 h 3980066"/>
              <a:gd name="connsiteX2828" fmla="*/ 3862999 w 8387961"/>
              <a:gd name="connsiteY2828" fmla="*/ 1713498 h 3980066"/>
              <a:gd name="connsiteX2829" fmla="*/ 1767078 w 8387961"/>
              <a:gd name="connsiteY2829" fmla="*/ 1700793 h 3980066"/>
              <a:gd name="connsiteX2830" fmla="*/ 1767078 w 8387961"/>
              <a:gd name="connsiteY2830" fmla="*/ 1705312 h 3980066"/>
              <a:gd name="connsiteX2831" fmla="*/ 1753520 w 8387961"/>
              <a:gd name="connsiteY2831" fmla="*/ 1709832 h 3980066"/>
              <a:gd name="connsiteX2832" fmla="*/ 6298763 w 8387961"/>
              <a:gd name="connsiteY2832" fmla="*/ 1692585 h 3980066"/>
              <a:gd name="connsiteX2833" fmla="*/ 6298693 w 8387961"/>
              <a:gd name="connsiteY2833" fmla="*/ 1692725 h 3980066"/>
              <a:gd name="connsiteX2834" fmla="*/ 6301263 w 8387961"/>
              <a:gd name="connsiteY2834" fmla="*/ 1697820 h 3980066"/>
              <a:gd name="connsiteX2835" fmla="*/ 6301437 w 8387961"/>
              <a:gd name="connsiteY2835" fmla="*/ 1697935 h 3980066"/>
              <a:gd name="connsiteX2836" fmla="*/ 1786665 w 8387961"/>
              <a:gd name="connsiteY2836" fmla="*/ 1684222 h 3980066"/>
              <a:gd name="connsiteX2837" fmla="*/ 1794201 w 8387961"/>
              <a:gd name="connsiteY2837" fmla="*/ 1687235 h 3980066"/>
              <a:gd name="connsiteX2838" fmla="*/ 1791684 w 8387961"/>
              <a:gd name="connsiteY2838" fmla="*/ 1687235 h 3980066"/>
              <a:gd name="connsiteX2839" fmla="*/ 1786665 w 8387961"/>
              <a:gd name="connsiteY2839" fmla="*/ 1687235 h 3980066"/>
              <a:gd name="connsiteX2840" fmla="*/ 1510610 w 8387961"/>
              <a:gd name="connsiteY2840" fmla="*/ 1679702 h 3980066"/>
              <a:gd name="connsiteX2841" fmla="*/ 1523040 w 8387961"/>
              <a:gd name="connsiteY2841" fmla="*/ 1690247 h 3980066"/>
              <a:gd name="connsiteX2842" fmla="*/ 1506462 w 8387961"/>
              <a:gd name="connsiteY2842" fmla="*/ 1693260 h 3980066"/>
              <a:gd name="connsiteX2843" fmla="*/ 6631430 w 8387961"/>
              <a:gd name="connsiteY2843" fmla="*/ 1670664 h 3980066"/>
              <a:gd name="connsiteX2844" fmla="*/ 6629547 w 8387961"/>
              <a:gd name="connsiteY2844" fmla="*/ 1673677 h 3980066"/>
              <a:gd name="connsiteX2845" fmla="*/ 6623898 w 8387961"/>
              <a:gd name="connsiteY2845" fmla="*/ 1673677 h 3980066"/>
              <a:gd name="connsiteX2846" fmla="*/ 4484847 w 8387961"/>
              <a:gd name="connsiteY2846" fmla="*/ 1669293 h 3980066"/>
              <a:gd name="connsiteX2847" fmla="*/ 4484613 w 8387961"/>
              <a:gd name="connsiteY2847" fmla="*/ 1670446 h 3980066"/>
              <a:gd name="connsiteX2848" fmla="*/ 4485946 w 8387961"/>
              <a:gd name="connsiteY2848" fmla="*/ 1677090 h 3980066"/>
              <a:gd name="connsiteX2849" fmla="*/ 4486449 w 8387961"/>
              <a:gd name="connsiteY2849" fmla="*/ 1677165 h 3980066"/>
              <a:gd name="connsiteX2850" fmla="*/ 6345513 w 8387961"/>
              <a:gd name="connsiteY2850" fmla="*/ 1660656 h 3980066"/>
              <a:gd name="connsiteX2851" fmla="*/ 6342331 w 8387961"/>
              <a:gd name="connsiteY2851" fmla="*/ 1663840 h 3980066"/>
              <a:gd name="connsiteX2852" fmla="*/ 6342648 w 8387961"/>
              <a:gd name="connsiteY2852" fmla="*/ 1663959 h 3980066"/>
              <a:gd name="connsiteX2853" fmla="*/ 6345945 w 8387961"/>
              <a:gd name="connsiteY2853" fmla="*/ 1660656 h 3980066"/>
              <a:gd name="connsiteX2854" fmla="*/ 6327119 w 8387961"/>
              <a:gd name="connsiteY2854" fmla="*/ 1660656 h 3980066"/>
              <a:gd name="connsiteX2855" fmla="*/ 6320788 w 8387961"/>
              <a:gd name="connsiteY2855" fmla="*/ 1668574 h 3980066"/>
              <a:gd name="connsiteX2856" fmla="*/ 6340143 w 8387961"/>
              <a:gd name="connsiteY2856" fmla="*/ 1687764 h 3980066"/>
              <a:gd name="connsiteX2857" fmla="*/ 6345214 w 8387961"/>
              <a:gd name="connsiteY2857" fmla="*/ 1699496 h 3980066"/>
              <a:gd name="connsiteX2858" fmla="*/ 6365500 w 8387961"/>
              <a:gd name="connsiteY2858" fmla="*/ 1716257 h 3980066"/>
              <a:gd name="connsiteX2859" fmla="*/ 6367117 w 8387961"/>
              <a:gd name="connsiteY2859" fmla="*/ 1715340 h 3980066"/>
              <a:gd name="connsiteX2860" fmla="*/ 6347659 w 8387961"/>
              <a:gd name="connsiteY2860" fmla="*/ 1699096 h 3980066"/>
              <a:gd name="connsiteX2861" fmla="*/ 6342648 w 8387961"/>
              <a:gd name="connsiteY2861" fmla="*/ 1687384 h 3980066"/>
              <a:gd name="connsiteX2862" fmla="*/ 6322606 w 8387961"/>
              <a:gd name="connsiteY2862" fmla="*/ 1667305 h 3980066"/>
              <a:gd name="connsiteX2863" fmla="*/ 6327732 w 8387961"/>
              <a:gd name="connsiteY2863" fmla="*/ 1660886 h 3980066"/>
              <a:gd name="connsiteX2864" fmla="*/ 1750510 w 8387961"/>
              <a:gd name="connsiteY2864" fmla="*/ 1660118 h 3980066"/>
              <a:gd name="connsiteX2865" fmla="*/ 1753520 w 8387961"/>
              <a:gd name="connsiteY2865" fmla="*/ 1664336 h 3980066"/>
              <a:gd name="connsiteX2866" fmla="*/ 1744484 w 8387961"/>
              <a:gd name="connsiteY2866" fmla="*/ 1670663 h 3980066"/>
              <a:gd name="connsiteX2867" fmla="*/ 1553050 w 8387961"/>
              <a:gd name="connsiteY2867" fmla="*/ 1643547 h 3980066"/>
              <a:gd name="connsiteX2868" fmla="*/ 1563081 w 8387961"/>
              <a:gd name="connsiteY2868" fmla="*/ 1643547 h 3980066"/>
              <a:gd name="connsiteX2869" fmla="*/ 1581472 w 8387961"/>
              <a:gd name="connsiteY2869" fmla="*/ 1648621 h 3980066"/>
              <a:gd name="connsiteX2870" fmla="*/ 1601538 w 8387961"/>
              <a:gd name="connsiteY2870" fmla="*/ 1657079 h 3980066"/>
              <a:gd name="connsiteX2871" fmla="*/ 1629957 w 8387961"/>
              <a:gd name="connsiteY2871" fmla="*/ 1672302 h 3980066"/>
              <a:gd name="connsiteX2872" fmla="*/ 1656705 w 8387961"/>
              <a:gd name="connsiteY2872" fmla="*/ 1684142 h 3980066"/>
              <a:gd name="connsiteX2873" fmla="*/ 1656705 w 8387961"/>
              <a:gd name="connsiteY2873" fmla="*/ 1682450 h 3980066"/>
              <a:gd name="connsiteX2874" fmla="*/ 1658378 w 8387961"/>
              <a:gd name="connsiteY2874" fmla="*/ 1689216 h 3980066"/>
              <a:gd name="connsiteX2875" fmla="*/ 1678436 w 8387961"/>
              <a:gd name="connsiteY2875" fmla="*/ 1695982 h 3980066"/>
              <a:gd name="connsiteX2876" fmla="*/ 1696825 w 8387961"/>
              <a:gd name="connsiteY2876" fmla="*/ 1704439 h 3980066"/>
              <a:gd name="connsiteX2877" fmla="*/ 1698497 w 8387961"/>
              <a:gd name="connsiteY2877" fmla="*/ 1712897 h 3980066"/>
              <a:gd name="connsiteX2878" fmla="*/ 1716891 w 8387961"/>
              <a:gd name="connsiteY2878" fmla="*/ 1723045 h 3980066"/>
              <a:gd name="connsiteX2879" fmla="*/ 1736948 w 8387961"/>
              <a:gd name="connsiteY2879" fmla="*/ 1733194 h 3980066"/>
              <a:gd name="connsiteX2880" fmla="*/ 1713546 w 8387961"/>
              <a:gd name="connsiteY2880" fmla="*/ 1736577 h 3980066"/>
              <a:gd name="connsiteX2881" fmla="*/ 1693489 w 8387961"/>
              <a:gd name="connsiteY2881" fmla="*/ 1738268 h 3980066"/>
              <a:gd name="connsiteX2882" fmla="*/ 1668406 w 8387961"/>
              <a:gd name="connsiteY2882" fmla="*/ 1739960 h 3980066"/>
              <a:gd name="connsiteX2883" fmla="*/ 1641656 w 8387961"/>
              <a:gd name="connsiteY2883" fmla="*/ 1739960 h 3980066"/>
              <a:gd name="connsiteX2884" fmla="*/ 1658378 w 8387961"/>
              <a:gd name="connsiteY2884" fmla="*/ 1723045 h 3980066"/>
              <a:gd name="connsiteX2885" fmla="*/ 1626612 w 8387961"/>
              <a:gd name="connsiteY2885" fmla="*/ 1706131 h 3980066"/>
              <a:gd name="connsiteX2886" fmla="*/ 1618250 w 8387961"/>
              <a:gd name="connsiteY2886" fmla="*/ 1687525 h 3980066"/>
              <a:gd name="connsiteX2887" fmla="*/ 1581472 w 8387961"/>
              <a:gd name="connsiteY2887" fmla="*/ 1679067 h 3980066"/>
              <a:gd name="connsiteX2888" fmla="*/ 1573117 w 8387961"/>
              <a:gd name="connsiteY2888" fmla="*/ 1675685 h 3980066"/>
              <a:gd name="connsiteX2889" fmla="*/ 1559738 w 8387961"/>
              <a:gd name="connsiteY2889" fmla="*/ 1672302 h 3980066"/>
              <a:gd name="connsiteX2890" fmla="*/ 1538005 w 8387961"/>
              <a:gd name="connsiteY2890" fmla="*/ 1663844 h 3980066"/>
              <a:gd name="connsiteX2891" fmla="*/ 1549716 w 8387961"/>
              <a:gd name="connsiteY2891" fmla="*/ 1658770 h 3980066"/>
              <a:gd name="connsiteX2892" fmla="*/ 1516277 w 8387961"/>
              <a:gd name="connsiteY2892" fmla="*/ 1658770 h 3980066"/>
              <a:gd name="connsiteX2893" fmla="*/ 1496210 w 8387961"/>
              <a:gd name="connsiteY2893" fmla="*/ 1668919 h 3980066"/>
              <a:gd name="connsiteX2894" fmla="*/ 1472804 w 8387961"/>
              <a:gd name="connsiteY2894" fmla="*/ 1679067 h 3980066"/>
              <a:gd name="connsiteX2895" fmla="*/ 1462782 w 8387961"/>
              <a:gd name="connsiteY2895" fmla="*/ 1682450 h 3980066"/>
              <a:gd name="connsiteX2896" fmla="*/ 1477819 w 8387961"/>
              <a:gd name="connsiteY2896" fmla="*/ 1673993 h 3980066"/>
              <a:gd name="connsiteX2897" fmla="*/ 1491202 w 8387961"/>
              <a:gd name="connsiteY2897" fmla="*/ 1655387 h 3980066"/>
              <a:gd name="connsiteX2898" fmla="*/ 1521295 w 8387961"/>
              <a:gd name="connsiteY2898" fmla="*/ 1648621 h 3980066"/>
              <a:gd name="connsiteX2899" fmla="*/ 6390663 w 8387961"/>
              <a:gd name="connsiteY2899" fmla="*/ 1642253 h 3980066"/>
              <a:gd name="connsiteX2900" fmla="*/ 6378533 w 8387961"/>
              <a:gd name="connsiteY2900" fmla="*/ 1658939 h 3980066"/>
              <a:gd name="connsiteX2901" fmla="*/ 6379393 w 8387961"/>
              <a:gd name="connsiteY2901" fmla="*/ 1658939 h 3980066"/>
              <a:gd name="connsiteX2902" fmla="*/ 6391361 w 8387961"/>
              <a:gd name="connsiteY2902" fmla="*/ 1642453 h 3980066"/>
              <a:gd name="connsiteX2903" fmla="*/ 5013633 w 8387961"/>
              <a:gd name="connsiteY2903" fmla="*/ 1640028 h 3980066"/>
              <a:gd name="connsiteX2904" fmla="*/ 5017372 w 8387961"/>
              <a:gd name="connsiteY2904" fmla="*/ 1649406 h 3980066"/>
              <a:gd name="connsiteX2905" fmla="*/ 5055859 w 8387961"/>
              <a:gd name="connsiteY2905" fmla="*/ 1657801 h 3980066"/>
              <a:gd name="connsiteX2906" fmla="*/ 5096019 w 8387961"/>
              <a:gd name="connsiteY2906" fmla="*/ 1664516 h 3980066"/>
              <a:gd name="connsiteX2907" fmla="*/ 5097076 w 8387961"/>
              <a:gd name="connsiteY2907" fmla="*/ 1663102 h 3980066"/>
              <a:gd name="connsiteX2908" fmla="*/ 5056276 w 8387961"/>
              <a:gd name="connsiteY2908" fmla="*/ 1656502 h 3980066"/>
              <a:gd name="connsiteX2909" fmla="*/ 5017008 w 8387961"/>
              <a:gd name="connsiteY2909" fmla="*/ 1648217 h 3980066"/>
              <a:gd name="connsiteX2910" fmla="*/ 3600762 w 8387961"/>
              <a:gd name="connsiteY2910" fmla="*/ 1634057 h 3980066"/>
              <a:gd name="connsiteX2911" fmla="*/ 3601182 w 8387961"/>
              <a:gd name="connsiteY2911" fmla="*/ 1634407 h 3980066"/>
              <a:gd name="connsiteX2912" fmla="*/ 3621222 w 8387961"/>
              <a:gd name="connsiteY2912" fmla="*/ 1647768 h 3980066"/>
              <a:gd name="connsiteX2913" fmla="*/ 3639591 w 8387961"/>
              <a:gd name="connsiteY2913" fmla="*/ 1661128 h 3980066"/>
              <a:gd name="connsiteX2914" fmla="*/ 3659630 w 8387961"/>
              <a:gd name="connsiteY2914" fmla="*/ 1677829 h 3980066"/>
              <a:gd name="connsiteX2915" fmla="*/ 3679670 w 8387961"/>
              <a:gd name="connsiteY2915" fmla="*/ 1691190 h 3980066"/>
              <a:gd name="connsiteX2916" fmla="*/ 3697623 w 8387961"/>
              <a:gd name="connsiteY2916" fmla="*/ 1705880 h 3980066"/>
              <a:gd name="connsiteX2917" fmla="*/ 3697623 w 8387961"/>
              <a:gd name="connsiteY2917" fmla="*/ 1705535 h 3980066"/>
              <a:gd name="connsiteX2918" fmla="*/ 3679130 w 8387961"/>
              <a:gd name="connsiteY2918" fmla="*/ 1690484 h 3980066"/>
              <a:gd name="connsiteX2919" fmla="*/ 3658956 w 8387961"/>
              <a:gd name="connsiteY2919" fmla="*/ 1677106 h 3980066"/>
              <a:gd name="connsiteX2920" fmla="*/ 3638782 w 8387961"/>
              <a:gd name="connsiteY2920" fmla="*/ 1660383 h 3980066"/>
              <a:gd name="connsiteX2921" fmla="*/ 3620289 w 8387961"/>
              <a:gd name="connsiteY2921" fmla="*/ 1647005 h 3980066"/>
              <a:gd name="connsiteX2922" fmla="*/ 3979627 w 8387961"/>
              <a:gd name="connsiteY2922" fmla="*/ 1632699 h 3980066"/>
              <a:gd name="connsiteX2923" fmla="*/ 3979831 w 8387961"/>
              <a:gd name="connsiteY2923" fmla="*/ 1633132 h 3980066"/>
              <a:gd name="connsiteX2924" fmla="*/ 3980026 w 8387961"/>
              <a:gd name="connsiteY2924" fmla="*/ 1633002 h 3980066"/>
              <a:gd name="connsiteX2925" fmla="*/ 4016623 w 8387961"/>
              <a:gd name="connsiteY2925" fmla="*/ 1643014 h 3980066"/>
              <a:gd name="connsiteX2926" fmla="*/ 4016254 w 8387961"/>
              <a:gd name="connsiteY2926" fmla="*/ 1642729 h 3980066"/>
              <a:gd name="connsiteX2927" fmla="*/ 4083126 w 8387961"/>
              <a:gd name="connsiteY2927" fmla="*/ 1632657 h 3980066"/>
              <a:gd name="connsiteX2928" fmla="*/ 4056377 w 8387961"/>
              <a:gd name="connsiteY2928" fmla="*/ 1647765 h 3980066"/>
              <a:gd name="connsiteX2929" fmla="*/ 4038063 w 8387961"/>
              <a:gd name="connsiteY2929" fmla="*/ 1659467 h 3980066"/>
              <a:gd name="connsiteX2930" fmla="*/ 4038539 w 8387961"/>
              <a:gd name="connsiteY2930" fmla="*/ 1659834 h 3980066"/>
              <a:gd name="connsiteX2931" fmla="*/ 4056928 w 8387961"/>
              <a:gd name="connsiteY2931" fmla="*/ 1648095 h 3980066"/>
              <a:gd name="connsiteX2932" fmla="*/ 4058372 w 8387961"/>
              <a:gd name="connsiteY2932" fmla="*/ 1648095 h 3980066"/>
              <a:gd name="connsiteX2933" fmla="*/ 4058371 w 8387961"/>
              <a:gd name="connsiteY2933" fmla="*/ 1648077 h 3980066"/>
              <a:gd name="connsiteX2934" fmla="*/ 4083324 w 8387961"/>
              <a:gd name="connsiteY2934" fmla="*/ 1633002 h 3980066"/>
              <a:gd name="connsiteX2935" fmla="*/ 4109942 w 8387961"/>
              <a:gd name="connsiteY2935" fmla="*/ 1648077 h 3980066"/>
              <a:gd name="connsiteX2936" fmla="*/ 4136559 w 8387961"/>
              <a:gd name="connsiteY2936" fmla="*/ 1663152 h 3980066"/>
              <a:gd name="connsiteX2937" fmla="*/ 4161512 w 8387961"/>
              <a:gd name="connsiteY2937" fmla="*/ 1678227 h 3980066"/>
              <a:gd name="connsiteX2938" fmla="*/ 4188130 w 8387961"/>
              <a:gd name="connsiteY2938" fmla="*/ 1693302 h 3980066"/>
              <a:gd name="connsiteX2939" fmla="*/ 4213083 w 8387961"/>
              <a:gd name="connsiteY2939" fmla="*/ 1708378 h 3980066"/>
              <a:gd name="connsiteX2940" fmla="*/ 4241364 w 8387961"/>
              <a:gd name="connsiteY2940" fmla="*/ 1723453 h 3980066"/>
              <a:gd name="connsiteX2941" fmla="*/ 4267981 w 8387961"/>
              <a:gd name="connsiteY2941" fmla="*/ 1738528 h 3980066"/>
              <a:gd name="connsiteX2942" fmla="*/ 4292935 w 8387961"/>
              <a:gd name="connsiteY2942" fmla="*/ 1753603 h 3980066"/>
              <a:gd name="connsiteX2943" fmla="*/ 4292935 w 8387961"/>
              <a:gd name="connsiteY2943" fmla="*/ 1780403 h 3980066"/>
              <a:gd name="connsiteX2944" fmla="*/ 4296262 w 8387961"/>
              <a:gd name="connsiteY2944" fmla="*/ 1810553 h 3980066"/>
              <a:gd name="connsiteX2945" fmla="*/ 4296262 w 8387961"/>
              <a:gd name="connsiteY2945" fmla="*/ 1839029 h 3980066"/>
              <a:gd name="connsiteX2946" fmla="*/ 4297874 w 8387961"/>
              <a:gd name="connsiteY2946" fmla="*/ 1866610 h 3980066"/>
              <a:gd name="connsiteX2947" fmla="*/ 4299209 w 8387961"/>
              <a:gd name="connsiteY2947" fmla="*/ 1866610 h 3980066"/>
              <a:gd name="connsiteX2948" fmla="*/ 4297527 w 8387961"/>
              <a:gd name="connsiteY2948" fmla="*/ 1838098 h 3980066"/>
              <a:gd name="connsiteX2949" fmla="*/ 4297527 w 8387961"/>
              <a:gd name="connsiteY2949" fmla="*/ 1809586 h 3980066"/>
              <a:gd name="connsiteX2950" fmla="*/ 4294162 w 8387961"/>
              <a:gd name="connsiteY2950" fmla="*/ 1779397 h 3980066"/>
              <a:gd name="connsiteX2951" fmla="*/ 4294162 w 8387961"/>
              <a:gd name="connsiteY2951" fmla="*/ 1752563 h 3980066"/>
              <a:gd name="connsiteX2952" fmla="*/ 4294162 w 8387961"/>
              <a:gd name="connsiteY2952" fmla="*/ 1738410 h 3980066"/>
              <a:gd name="connsiteX2953" fmla="*/ 4293773 w 8387961"/>
              <a:gd name="connsiteY2953" fmla="*/ 1738410 h 3980066"/>
              <a:gd name="connsiteX2954" fmla="*/ 4293773 w 8387961"/>
              <a:gd name="connsiteY2954" fmla="*/ 1753518 h 3980066"/>
              <a:gd name="connsiteX2955" fmla="*/ 4268696 w 8387961"/>
              <a:gd name="connsiteY2955" fmla="*/ 1738410 h 3980066"/>
              <a:gd name="connsiteX2956" fmla="*/ 4241947 w 8387961"/>
              <a:gd name="connsiteY2956" fmla="*/ 1723303 h 3980066"/>
              <a:gd name="connsiteX2957" fmla="*/ 4213527 w 8387961"/>
              <a:gd name="connsiteY2957" fmla="*/ 1708195 h 3980066"/>
              <a:gd name="connsiteX2958" fmla="*/ 4188450 w 8387961"/>
              <a:gd name="connsiteY2958" fmla="*/ 1693087 h 3980066"/>
              <a:gd name="connsiteX2959" fmla="*/ 4161701 w 8387961"/>
              <a:gd name="connsiteY2959" fmla="*/ 1677980 h 3980066"/>
              <a:gd name="connsiteX2960" fmla="*/ 4136624 w 8387961"/>
              <a:gd name="connsiteY2960" fmla="*/ 1662872 h 3980066"/>
              <a:gd name="connsiteX2961" fmla="*/ 4109875 w 8387961"/>
              <a:gd name="connsiteY2961" fmla="*/ 1647765 h 3980066"/>
              <a:gd name="connsiteX2962" fmla="*/ 5116863 w 8387961"/>
              <a:gd name="connsiteY2962" fmla="*/ 1617449 h 3980066"/>
              <a:gd name="connsiteX2963" fmla="*/ 5107496 w 8387961"/>
              <a:gd name="connsiteY2963" fmla="*/ 1620046 h 3980066"/>
              <a:gd name="connsiteX2964" fmla="*/ 5107423 w 8387961"/>
              <a:gd name="connsiteY2964" fmla="*/ 1620568 h 3980066"/>
              <a:gd name="connsiteX2965" fmla="*/ 5116907 w 8387961"/>
              <a:gd name="connsiteY2965" fmla="*/ 1617827 h 3980066"/>
              <a:gd name="connsiteX2966" fmla="*/ 5000639 w 8387961"/>
              <a:gd name="connsiteY2966" fmla="*/ 1617415 h 3980066"/>
              <a:gd name="connsiteX2967" fmla="*/ 5000639 w 8387961"/>
              <a:gd name="connsiteY2967" fmla="*/ 1617507 h 3980066"/>
              <a:gd name="connsiteX2968" fmla="*/ 5006970 w 8387961"/>
              <a:gd name="connsiteY2968" fmla="*/ 1623859 h 3980066"/>
              <a:gd name="connsiteX2969" fmla="*/ 5006764 w 8387961"/>
              <a:gd name="connsiteY2969" fmla="*/ 1623360 h 3980066"/>
              <a:gd name="connsiteX2970" fmla="*/ 1654097 w 8387961"/>
              <a:gd name="connsiteY2970" fmla="*/ 1613418 h 3980066"/>
              <a:gd name="connsiteX2971" fmla="*/ 1659517 w 8387961"/>
              <a:gd name="connsiteY2971" fmla="*/ 1615175 h 3980066"/>
              <a:gd name="connsiteX2972" fmla="*/ 1663133 w 8387961"/>
              <a:gd name="connsiteY2972" fmla="*/ 1620448 h 3980066"/>
              <a:gd name="connsiteX2973" fmla="*/ 1659517 w 8387961"/>
              <a:gd name="connsiteY2973" fmla="*/ 1623963 h 3980066"/>
              <a:gd name="connsiteX2974" fmla="*/ 3497657 w 8387961"/>
              <a:gd name="connsiteY2974" fmla="*/ 1588615 h 3980066"/>
              <a:gd name="connsiteX2975" fmla="*/ 3497731 w 8387961"/>
              <a:gd name="connsiteY2975" fmla="*/ 1589315 h 3980066"/>
              <a:gd name="connsiteX2976" fmla="*/ 3521025 w 8387961"/>
              <a:gd name="connsiteY2976" fmla="*/ 1589315 h 3980066"/>
              <a:gd name="connsiteX2977" fmla="*/ 3544078 w 8387961"/>
              <a:gd name="connsiteY2977" fmla="*/ 1589315 h 3980066"/>
              <a:gd name="connsiteX2978" fmla="*/ 3543140 w 8387961"/>
              <a:gd name="connsiteY2978" fmla="*/ 1588615 h 3980066"/>
              <a:gd name="connsiteX2979" fmla="*/ 3521177 w 8387961"/>
              <a:gd name="connsiteY2979" fmla="*/ 1588615 h 3980066"/>
              <a:gd name="connsiteX2980" fmla="*/ 5116033 w 8387961"/>
              <a:gd name="connsiteY2980" fmla="*/ 1588561 h 3980066"/>
              <a:gd name="connsiteX2981" fmla="*/ 5116935 w 8387961"/>
              <a:gd name="connsiteY2981" fmla="*/ 1596002 h 3980066"/>
              <a:gd name="connsiteX2982" fmla="*/ 5119003 w 8387961"/>
              <a:gd name="connsiteY2982" fmla="*/ 1594328 h 3980066"/>
              <a:gd name="connsiteX2983" fmla="*/ 6803952 w 8387961"/>
              <a:gd name="connsiteY2983" fmla="*/ 1583289 h 3980066"/>
              <a:gd name="connsiteX2984" fmla="*/ 6821244 w 8387961"/>
              <a:gd name="connsiteY2984" fmla="*/ 1588363 h 3980066"/>
              <a:gd name="connsiteX2985" fmla="*/ 6818100 w 8387961"/>
              <a:gd name="connsiteY2985" fmla="*/ 1610352 h 3980066"/>
              <a:gd name="connsiteX2986" fmla="*/ 6814956 w 8387961"/>
              <a:gd name="connsiteY2986" fmla="*/ 1634033 h 3980066"/>
              <a:gd name="connsiteX2987" fmla="*/ 6811812 w 8387961"/>
              <a:gd name="connsiteY2987" fmla="*/ 1657713 h 3980066"/>
              <a:gd name="connsiteX2988" fmla="*/ 6810240 w 8387961"/>
              <a:gd name="connsiteY2988" fmla="*/ 1679702 h 3980066"/>
              <a:gd name="connsiteX2989" fmla="*/ 6789805 w 8387961"/>
              <a:gd name="connsiteY2989" fmla="*/ 1656021 h 3980066"/>
              <a:gd name="connsiteX2990" fmla="*/ 6785089 w 8387961"/>
              <a:gd name="connsiteY2990" fmla="*/ 1620501 h 3980066"/>
              <a:gd name="connsiteX2991" fmla="*/ 6794521 w 8387961"/>
              <a:gd name="connsiteY2991" fmla="*/ 1603586 h 3980066"/>
              <a:gd name="connsiteX2992" fmla="*/ 1652587 w 8387961"/>
              <a:gd name="connsiteY2992" fmla="*/ 1583289 h 3980066"/>
              <a:gd name="connsiteX2993" fmla="*/ 1657107 w 8387961"/>
              <a:gd name="connsiteY2993" fmla="*/ 1605670 h 3980066"/>
              <a:gd name="connsiteX2994" fmla="*/ 1648071 w 8387961"/>
              <a:gd name="connsiteY2994" fmla="*/ 1607392 h 3980066"/>
              <a:gd name="connsiteX2995" fmla="*/ 1643556 w 8387961"/>
              <a:gd name="connsiteY2995" fmla="*/ 1600505 h 3980066"/>
              <a:gd name="connsiteX2996" fmla="*/ 5963681 w 8387961"/>
              <a:gd name="connsiteY2996" fmla="*/ 1582089 h 3980066"/>
              <a:gd name="connsiteX2997" fmla="*/ 5953954 w 8387961"/>
              <a:gd name="connsiteY2997" fmla="*/ 1586968 h 3980066"/>
              <a:gd name="connsiteX2998" fmla="*/ 5945589 w 8387961"/>
              <a:gd name="connsiteY2998" fmla="*/ 1598715 h 3980066"/>
              <a:gd name="connsiteX2999" fmla="*/ 5946273 w 8387961"/>
              <a:gd name="connsiteY2999" fmla="*/ 1599287 h 3980066"/>
              <a:gd name="connsiteX3000" fmla="*/ 5954439 w 8387961"/>
              <a:gd name="connsiteY3000" fmla="*/ 1587763 h 3980066"/>
              <a:gd name="connsiteX3001" fmla="*/ 5964393 w 8387961"/>
              <a:gd name="connsiteY3001" fmla="*/ 1582747 h 3980066"/>
              <a:gd name="connsiteX3002" fmla="*/ 6205478 w 8387961"/>
              <a:gd name="connsiteY3002" fmla="*/ 1573407 h 3980066"/>
              <a:gd name="connsiteX3003" fmla="*/ 6192418 w 8387961"/>
              <a:gd name="connsiteY3003" fmla="*/ 1592930 h 3980066"/>
              <a:gd name="connsiteX3004" fmla="*/ 6192691 w 8387961"/>
              <a:gd name="connsiteY3004" fmla="*/ 1593882 h 3980066"/>
              <a:gd name="connsiteX3005" fmla="*/ 6205050 w 8387961"/>
              <a:gd name="connsiteY3005" fmla="*/ 1575334 h 3980066"/>
              <a:gd name="connsiteX3006" fmla="*/ 1690252 w 8387961"/>
              <a:gd name="connsiteY3006" fmla="*/ 1572744 h 3980066"/>
              <a:gd name="connsiteX3007" fmla="*/ 1703814 w 8387961"/>
              <a:gd name="connsiteY3007" fmla="*/ 1585722 h 3980066"/>
              <a:gd name="connsiteX3008" fmla="*/ 1699933 w 8387961"/>
              <a:gd name="connsiteY3008" fmla="*/ 1596847 h 3980066"/>
              <a:gd name="connsiteX3009" fmla="*/ 1698004 w 8387961"/>
              <a:gd name="connsiteY3009" fmla="*/ 1594993 h 3980066"/>
              <a:gd name="connsiteX3010" fmla="*/ 1701871 w 8387961"/>
              <a:gd name="connsiteY3010" fmla="*/ 1585722 h 3980066"/>
              <a:gd name="connsiteX3011" fmla="*/ 1698004 w 8387961"/>
              <a:gd name="connsiteY3011" fmla="*/ 1582014 h 3980066"/>
              <a:gd name="connsiteX3012" fmla="*/ 5482331 w 8387961"/>
              <a:gd name="connsiteY3012" fmla="*/ 1565180 h 3980066"/>
              <a:gd name="connsiteX3013" fmla="*/ 5482504 w 8387961"/>
              <a:gd name="connsiteY3013" fmla="*/ 1565698 h 3980066"/>
              <a:gd name="connsiteX3014" fmla="*/ 5492338 w 8387961"/>
              <a:gd name="connsiteY3014" fmla="*/ 1567328 h 3980066"/>
              <a:gd name="connsiteX3015" fmla="*/ 5492186 w 8387961"/>
              <a:gd name="connsiteY3015" fmla="*/ 1566828 h 3980066"/>
              <a:gd name="connsiteX3016" fmla="*/ 3911544 w 8387961"/>
              <a:gd name="connsiteY3016" fmla="*/ 1554623 h 3980066"/>
              <a:gd name="connsiteX3017" fmla="*/ 3911134 w 8387961"/>
              <a:gd name="connsiteY3017" fmla="*/ 1555031 h 3980066"/>
              <a:gd name="connsiteX3018" fmla="*/ 3927946 w 8387961"/>
              <a:gd name="connsiteY3018" fmla="*/ 1578443 h 3980066"/>
              <a:gd name="connsiteX3019" fmla="*/ 3938033 w 8387961"/>
              <a:gd name="connsiteY3019" fmla="*/ 1605199 h 3980066"/>
              <a:gd name="connsiteX3020" fmla="*/ 3968266 w 8387961"/>
              <a:gd name="connsiteY3020" fmla="*/ 1608540 h 3980066"/>
              <a:gd name="connsiteX3021" fmla="*/ 3967772 w 8387961"/>
              <a:gd name="connsiteY3021" fmla="*/ 1607478 h 3980066"/>
              <a:gd name="connsiteX3022" fmla="*/ 3937679 w 8387961"/>
              <a:gd name="connsiteY3022" fmla="*/ 1604120 h 3980066"/>
              <a:gd name="connsiteX3023" fmla="*/ 3927649 w 8387961"/>
              <a:gd name="connsiteY3023" fmla="*/ 1577262 h 3980066"/>
              <a:gd name="connsiteX3024" fmla="*/ 4969806 w 8387961"/>
              <a:gd name="connsiteY3024" fmla="*/ 1553160 h 3980066"/>
              <a:gd name="connsiteX3025" fmla="*/ 4974325 w 8387961"/>
              <a:gd name="connsiteY3025" fmla="*/ 1555169 h 3980066"/>
              <a:gd name="connsiteX3026" fmla="*/ 4969806 w 8387961"/>
              <a:gd name="connsiteY3026" fmla="*/ 1559186 h 3980066"/>
              <a:gd name="connsiteX3027" fmla="*/ 5943915 w 8387961"/>
              <a:gd name="connsiteY3027" fmla="*/ 1541654 h 3980066"/>
              <a:gd name="connsiteX3028" fmla="*/ 5943915 w 8387961"/>
              <a:gd name="connsiteY3028" fmla="*/ 1563472 h 3980066"/>
              <a:gd name="connsiteX3029" fmla="*/ 5944485 w 8387961"/>
              <a:gd name="connsiteY3029" fmla="*/ 1563995 h 3980066"/>
              <a:gd name="connsiteX3030" fmla="*/ 5944485 w 8387961"/>
              <a:gd name="connsiteY3030" fmla="*/ 1542615 h 3980066"/>
              <a:gd name="connsiteX3031" fmla="*/ 5961075 w 8387961"/>
              <a:gd name="connsiteY3031" fmla="*/ 1547631 h 3980066"/>
              <a:gd name="connsiteX3032" fmla="*/ 5969370 w 8387961"/>
              <a:gd name="connsiteY3032" fmla="*/ 1557664 h 3980066"/>
              <a:gd name="connsiteX3033" fmla="*/ 5976006 w 8387961"/>
              <a:gd name="connsiteY3033" fmla="*/ 1552648 h 3980066"/>
              <a:gd name="connsiteX3034" fmla="*/ 5985960 w 8387961"/>
              <a:gd name="connsiteY3034" fmla="*/ 1576058 h 3980066"/>
              <a:gd name="connsiteX3035" fmla="*/ 6014163 w 8387961"/>
              <a:gd name="connsiteY3035" fmla="*/ 1579403 h 3980066"/>
              <a:gd name="connsiteX3036" fmla="*/ 6040707 w 8387961"/>
              <a:gd name="connsiteY3036" fmla="*/ 1582747 h 3980066"/>
              <a:gd name="connsiteX3037" fmla="*/ 6055639 w 8387961"/>
              <a:gd name="connsiteY3037" fmla="*/ 1592780 h 3980066"/>
              <a:gd name="connsiteX3038" fmla="*/ 6050967 w 8387961"/>
              <a:gd name="connsiteY3038" fmla="*/ 1603767 h 3980066"/>
              <a:gd name="connsiteX3039" fmla="*/ 6050992 w 8387961"/>
              <a:gd name="connsiteY3039" fmla="*/ 1603750 h 3980066"/>
              <a:gd name="connsiteX3040" fmla="*/ 6056011 w 8387961"/>
              <a:gd name="connsiteY3040" fmla="*/ 1592002 h 3980066"/>
              <a:gd name="connsiteX3041" fmla="*/ 6040954 w 8387961"/>
              <a:gd name="connsiteY3041" fmla="*/ 1581933 h 3980066"/>
              <a:gd name="connsiteX3042" fmla="*/ 6014184 w 8387961"/>
              <a:gd name="connsiteY3042" fmla="*/ 1578576 h 3980066"/>
              <a:gd name="connsiteX3043" fmla="*/ 5985742 w 8387961"/>
              <a:gd name="connsiteY3043" fmla="*/ 1575220 h 3980066"/>
              <a:gd name="connsiteX3044" fmla="*/ 5975704 w 8387961"/>
              <a:gd name="connsiteY3044" fmla="*/ 1551724 h 3980066"/>
              <a:gd name="connsiteX3045" fmla="*/ 5969012 w 8387961"/>
              <a:gd name="connsiteY3045" fmla="*/ 1556759 h 3980066"/>
              <a:gd name="connsiteX3046" fmla="*/ 5960646 w 8387961"/>
              <a:gd name="connsiteY3046" fmla="*/ 1546689 h 3980066"/>
              <a:gd name="connsiteX3047" fmla="*/ 1636020 w 8387961"/>
              <a:gd name="connsiteY3047" fmla="*/ 1539602 h 3980066"/>
              <a:gd name="connsiteX3048" fmla="*/ 1645055 w 8387961"/>
              <a:gd name="connsiteY3048" fmla="*/ 1539602 h 3980066"/>
              <a:gd name="connsiteX3049" fmla="*/ 1663132 w 8387961"/>
              <a:gd name="connsiteY3049" fmla="*/ 1539602 h 3980066"/>
              <a:gd name="connsiteX3050" fmla="*/ 1652286 w 8387961"/>
              <a:gd name="connsiteY3050" fmla="*/ 1542615 h 3980066"/>
              <a:gd name="connsiteX3051" fmla="*/ 5455914 w 8387961"/>
              <a:gd name="connsiteY3051" fmla="*/ 1535210 h 3980066"/>
              <a:gd name="connsiteX3052" fmla="*/ 5455723 w 8387961"/>
              <a:gd name="connsiteY3052" fmla="*/ 1535734 h 3980066"/>
              <a:gd name="connsiteX3053" fmla="*/ 5475668 w 8387961"/>
              <a:gd name="connsiteY3053" fmla="*/ 1545652 h 3980066"/>
              <a:gd name="connsiteX3054" fmla="*/ 5475455 w 8387961"/>
              <a:gd name="connsiteY3054" fmla="*/ 1545011 h 3980066"/>
              <a:gd name="connsiteX3055" fmla="*/ 6965487 w 8387961"/>
              <a:gd name="connsiteY3055" fmla="*/ 1533576 h 3980066"/>
              <a:gd name="connsiteX3056" fmla="*/ 6968877 w 8387961"/>
              <a:gd name="connsiteY3056" fmla="*/ 1535208 h 3980066"/>
              <a:gd name="connsiteX3057" fmla="*/ 6955319 w 8387961"/>
              <a:gd name="connsiteY3057" fmla="*/ 1553160 h 3980066"/>
              <a:gd name="connsiteX3058" fmla="*/ 1666148 w 8387961"/>
              <a:gd name="connsiteY3058" fmla="*/ 1529056 h 3980066"/>
              <a:gd name="connsiteX3059" fmla="*/ 1687236 w 8387961"/>
              <a:gd name="connsiteY3059" fmla="*/ 1548551 h 3980066"/>
              <a:gd name="connsiteX3060" fmla="*/ 1675735 w 8387961"/>
              <a:gd name="connsiteY3060" fmla="*/ 1559185 h 3980066"/>
              <a:gd name="connsiteX3061" fmla="*/ 1679567 w 8387961"/>
              <a:gd name="connsiteY3061" fmla="*/ 1546779 h 3980066"/>
              <a:gd name="connsiteX3062" fmla="*/ 3443764 w 8387961"/>
              <a:gd name="connsiteY3062" fmla="*/ 1519913 h 3980066"/>
              <a:gd name="connsiteX3063" fmla="*/ 3443764 w 8387961"/>
              <a:gd name="connsiteY3063" fmla="*/ 1521038 h 3980066"/>
              <a:gd name="connsiteX3064" fmla="*/ 3443764 w 8387961"/>
              <a:gd name="connsiteY3064" fmla="*/ 1558499 h 3980066"/>
              <a:gd name="connsiteX3065" fmla="*/ 3445578 w 8387961"/>
              <a:gd name="connsiteY3065" fmla="*/ 1558499 h 3980066"/>
              <a:gd name="connsiteX3066" fmla="*/ 3445578 w 8387961"/>
              <a:gd name="connsiteY3066" fmla="*/ 1521116 h 3980066"/>
              <a:gd name="connsiteX3067" fmla="*/ 6020314 w 8387961"/>
              <a:gd name="connsiteY3067" fmla="*/ 1506404 h 3980066"/>
              <a:gd name="connsiteX3068" fmla="*/ 6019437 w 8387961"/>
              <a:gd name="connsiteY3068" fmla="*/ 1506741 h 3980066"/>
              <a:gd name="connsiteX3069" fmla="*/ 6018754 w 8387961"/>
              <a:gd name="connsiteY3069" fmla="*/ 1506741 h 3980066"/>
              <a:gd name="connsiteX3070" fmla="*/ 6024948 w 8387961"/>
              <a:gd name="connsiteY3070" fmla="*/ 1514051 h 3980066"/>
              <a:gd name="connsiteX3071" fmla="*/ 6034671 w 8387961"/>
              <a:gd name="connsiteY3071" fmla="*/ 1528397 h 3980066"/>
              <a:gd name="connsiteX3072" fmla="*/ 6035934 w 8387961"/>
              <a:gd name="connsiteY3072" fmla="*/ 1528228 h 3980066"/>
              <a:gd name="connsiteX3073" fmla="*/ 6025896 w 8387961"/>
              <a:gd name="connsiteY3073" fmla="*/ 1513123 h 3980066"/>
              <a:gd name="connsiteX3074" fmla="*/ 3262989 w 8387961"/>
              <a:gd name="connsiteY3074" fmla="*/ 1498927 h 3980066"/>
              <a:gd name="connsiteX3075" fmla="*/ 3273534 w 8387961"/>
              <a:gd name="connsiteY3075" fmla="*/ 1498927 h 3980066"/>
              <a:gd name="connsiteX3076" fmla="*/ 3271776 w 8387961"/>
              <a:gd name="connsiteY3076" fmla="*/ 1503446 h 3980066"/>
              <a:gd name="connsiteX3077" fmla="*/ 3253950 w 8387961"/>
              <a:gd name="connsiteY3077" fmla="*/ 1482356 h 3980066"/>
              <a:gd name="connsiteX3078" fmla="*/ 3240392 w 8387961"/>
              <a:gd name="connsiteY3078" fmla="*/ 1495914 h 3980066"/>
              <a:gd name="connsiteX3079" fmla="*/ 3240392 w 8387961"/>
              <a:gd name="connsiteY3079" fmla="*/ 1484293 h 3980066"/>
              <a:gd name="connsiteX3080" fmla="*/ 3320234 w 8387961"/>
              <a:gd name="connsiteY3080" fmla="*/ 1473317 h 3980066"/>
              <a:gd name="connsiteX3081" fmla="*/ 3318393 w 8387961"/>
              <a:gd name="connsiteY3081" fmla="*/ 1486205 h 3980066"/>
              <a:gd name="connsiteX3082" fmla="*/ 3303663 w 8387961"/>
              <a:gd name="connsiteY3082" fmla="*/ 1489888 h 3980066"/>
              <a:gd name="connsiteX3083" fmla="*/ 6134646 w 8387961"/>
              <a:gd name="connsiteY3083" fmla="*/ 1469907 h 3980066"/>
              <a:gd name="connsiteX3084" fmla="*/ 6134646 w 8387961"/>
              <a:gd name="connsiteY3084" fmla="*/ 1481236 h 3980066"/>
              <a:gd name="connsiteX3085" fmla="*/ 6134818 w 8387961"/>
              <a:gd name="connsiteY3085" fmla="*/ 1481301 h 3980066"/>
              <a:gd name="connsiteX3086" fmla="*/ 6134818 w 8387961"/>
              <a:gd name="connsiteY3086" fmla="*/ 1469935 h 3980066"/>
              <a:gd name="connsiteX3087" fmla="*/ 1387437 w 8387961"/>
              <a:gd name="connsiteY3087" fmla="*/ 1463783 h 3980066"/>
              <a:gd name="connsiteX3088" fmla="*/ 1387952 w 8387961"/>
              <a:gd name="connsiteY3088" fmla="*/ 1464170 h 3980066"/>
              <a:gd name="connsiteX3089" fmla="*/ 1382930 w 8387961"/>
              <a:gd name="connsiteY3089" fmla="*/ 1469203 h 3980066"/>
              <a:gd name="connsiteX3090" fmla="*/ 6125413 w 8387961"/>
              <a:gd name="connsiteY3090" fmla="*/ 1461222 h 3980066"/>
              <a:gd name="connsiteX3091" fmla="*/ 6124607 w 8387961"/>
              <a:gd name="connsiteY3091" fmla="*/ 1464453 h 3980066"/>
              <a:gd name="connsiteX3092" fmla="*/ 6125691 w 8387961"/>
              <a:gd name="connsiteY3092" fmla="*/ 1464635 h 3980066"/>
              <a:gd name="connsiteX3093" fmla="*/ 6126457 w 8387961"/>
              <a:gd name="connsiteY3093" fmla="*/ 1461570 h 3980066"/>
              <a:gd name="connsiteX3094" fmla="*/ 3330779 w 8387961"/>
              <a:gd name="connsiteY3094" fmla="*/ 1459759 h 3980066"/>
              <a:gd name="connsiteX3095" fmla="*/ 3327264 w 8387961"/>
              <a:gd name="connsiteY3095" fmla="*/ 1462772 h 3980066"/>
              <a:gd name="connsiteX3096" fmla="*/ 3320234 w 8387961"/>
              <a:gd name="connsiteY3096" fmla="*/ 1462772 h 3980066"/>
              <a:gd name="connsiteX3097" fmla="*/ 1255508 w 8387961"/>
              <a:gd name="connsiteY3097" fmla="*/ 1452269 h 3980066"/>
              <a:gd name="connsiteX3098" fmla="*/ 1255718 w 8387961"/>
              <a:gd name="connsiteY3098" fmla="*/ 1452426 h 3980066"/>
              <a:gd name="connsiteX3099" fmla="*/ 1252370 w 8387961"/>
              <a:gd name="connsiteY3099" fmla="*/ 1454104 h 3980066"/>
              <a:gd name="connsiteX3100" fmla="*/ 1001359 w 8387961"/>
              <a:gd name="connsiteY3100" fmla="*/ 1444089 h 3980066"/>
              <a:gd name="connsiteX3101" fmla="*/ 1001697 w 8387961"/>
              <a:gd name="connsiteY3101" fmla="*/ 1445598 h 3980066"/>
              <a:gd name="connsiteX3102" fmla="*/ 1016808 w 8387961"/>
              <a:gd name="connsiteY3102" fmla="*/ 1457279 h 3980066"/>
              <a:gd name="connsiteX3103" fmla="*/ 1031927 w 8387961"/>
              <a:gd name="connsiteY3103" fmla="*/ 1468960 h 3980066"/>
              <a:gd name="connsiteX3104" fmla="*/ 1050389 w 8387961"/>
              <a:gd name="connsiteY3104" fmla="*/ 1447267 h 3980066"/>
              <a:gd name="connsiteX3105" fmla="*/ 1087328 w 8387961"/>
              <a:gd name="connsiteY3105" fmla="*/ 1450604 h 3980066"/>
              <a:gd name="connsiteX3106" fmla="*/ 1087359 w 8387961"/>
              <a:gd name="connsiteY3106" fmla="*/ 1450673 h 3980066"/>
              <a:gd name="connsiteX3107" fmla="*/ 1086660 w 8387961"/>
              <a:gd name="connsiteY3107" fmla="*/ 1449071 h 3980066"/>
              <a:gd name="connsiteX3108" fmla="*/ 1049836 w 8387961"/>
              <a:gd name="connsiteY3108" fmla="*/ 1445715 h 3980066"/>
              <a:gd name="connsiteX3109" fmla="*/ 1031423 w 8387961"/>
              <a:gd name="connsiteY3109" fmla="*/ 1467526 h 3980066"/>
              <a:gd name="connsiteX3110" fmla="*/ 1016358 w 8387961"/>
              <a:gd name="connsiteY3110" fmla="*/ 1455781 h 3980066"/>
              <a:gd name="connsiteX3111" fmla="*/ 3909632 w 8387961"/>
              <a:gd name="connsiteY3111" fmla="*/ 1437437 h 3980066"/>
              <a:gd name="connsiteX3112" fmla="*/ 3909453 w 8387961"/>
              <a:gd name="connsiteY3112" fmla="*/ 1437972 h 3980066"/>
              <a:gd name="connsiteX3113" fmla="*/ 3920961 w 8387961"/>
              <a:gd name="connsiteY3113" fmla="*/ 1473949 h 3980066"/>
              <a:gd name="connsiteX3114" fmla="*/ 3920961 w 8387961"/>
              <a:gd name="connsiteY3114" fmla="*/ 1473188 h 3980066"/>
              <a:gd name="connsiteX3115" fmla="*/ 5731466 w 8387961"/>
              <a:gd name="connsiteY3115" fmla="*/ 1433451 h 3980066"/>
              <a:gd name="connsiteX3116" fmla="*/ 5718051 w 8387961"/>
              <a:gd name="connsiteY3116" fmla="*/ 1454384 h 3980066"/>
              <a:gd name="connsiteX3117" fmla="*/ 5718051 w 8387961"/>
              <a:gd name="connsiteY3117" fmla="*/ 1472845 h 3980066"/>
              <a:gd name="connsiteX3118" fmla="*/ 5749839 w 8387961"/>
              <a:gd name="connsiteY3118" fmla="*/ 1491306 h 3980066"/>
              <a:gd name="connsiteX3119" fmla="*/ 5783301 w 8387961"/>
              <a:gd name="connsiteY3119" fmla="*/ 1506410 h 3980066"/>
              <a:gd name="connsiteX3120" fmla="*/ 5808397 w 8387961"/>
              <a:gd name="connsiteY3120" fmla="*/ 1513123 h 3980066"/>
              <a:gd name="connsiteX3121" fmla="*/ 5840185 w 8387961"/>
              <a:gd name="connsiteY3121" fmla="*/ 1516480 h 3980066"/>
              <a:gd name="connsiteX3122" fmla="*/ 5855243 w 8387961"/>
              <a:gd name="connsiteY3122" fmla="*/ 1531584 h 3980066"/>
              <a:gd name="connsiteX3123" fmla="*/ 5873646 w 8387961"/>
              <a:gd name="connsiteY3123" fmla="*/ 1536619 h 3980066"/>
              <a:gd name="connsiteX3124" fmla="*/ 5907108 w 8387961"/>
              <a:gd name="connsiteY3124" fmla="*/ 1541654 h 3980066"/>
              <a:gd name="connsiteX3125" fmla="*/ 5935550 w 8387961"/>
              <a:gd name="connsiteY3125" fmla="*/ 1543332 h 3980066"/>
              <a:gd name="connsiteX3126" fmla="*/ 5927864 w 8387961"/>
              <a:gd name="connsiteY3126" fmla="*/ 1504784 h 3980066"/>
              <a:gd name="connsiteX3127" fmla="*/ 5927466 w 8387961"/>
              <a:gd name="connsiteY3127" fmla="*/ 1505068 h 3980066"/>
              <a:gd name="connsiteX3128" fmla="*/ 5926527 w 8387961"/>
              <a:gd name="connsiteY3128" fmla="*/ 1504912 h 3980066"/>
              <a:gd name="connsiteX3129" fmla="*/ 5933940 w 8387961"/>
              <a:gd name="connsiteY3129" fmla="*/ 1542615 h 3980066"/>
              <a:gd name="connsiteX3130" fmla="*/ 5905966 w 8387961"/>
              <a:gd name="connsiteY3130" fmla="*/ 1540941 h 3980066"/>
              <a:gd name="connsiteX3131" fmla="*/ 5873056 w 8387961"/>
              <a:gd name="connsiteY3131" fmla="*/ 1535919 h 3980066"/>
              <a:gd name="connsiteX3132" fmla="*/ 5854955 w 8387961"/>
              <a:gd name="connsiteY3132" fmla="*/ 1530898 h 3980066"/>
              <a:gd name="connsiteX3133" fmla="*/ 5840145 w 8387961"/>
              <a:gd name="connsiteY3133" fmla="*/ 1515833 h 3980066"/>
              <a:gd name="connsiteX3134" fmla="*/ 5808881 w 8387961"/>
              <a:gd name="connsiteY3134" fmla="*/ 1512486 h 3980066"/>
              <a:gd name="connsiteX3135" fmla="*/ 5784198 w 8387961"/>
              <a:gd name="connsiteY3135" fmla="*/ 1505790 h 3980066"/>
              <a:gd name="connsiteX3136" fmla="*/ 5751288 w 8387961"/>
              <a:gd name="connsiteY3136" fmla="*/ 1490726 h 3980066"/>
              <a:gd name="connsiteX3137" fmla="*/ 5720023 w 8387961"/>
              <a:gd name="connsiteY3137" fmla="*/ 1472313 h 3980066"/>
              <a:gd name="connsiteX3138" fmla="*/ 5720023 w 8387961"/>
              <a:gd name="connsiteY3138" fmla="*/ 1453901 h 3980066"/>
              <a:gd name="connsiteX3139" fmla="*/ 5732508 w 8387961"/>
              <a:gd name="connsiteY3139" fmla="*/ 1434146 h 3980066"/>
              <a:gd name="connsiteX3140" fmla="*/ 5356966 w 8387961"/>
              <a:gd name="connsiteY3140" fmla="*/ 1429195 h 3980066"/>
              <a:gd name="connsiteX3141" fmla="*/ 5356801 w 8387961"/>
              <a:gd name="connsiteY3141" fmla="*/ 1429965 h 3980066"/>
              <a:gd name="connsiteX3142" fmla="*/ 5356801 w 8387961"/>
              <a:gd name="connsiteY3142" fmla="*/ 1442543 h 3980066"/>
              <a:gd name="connsiteX3143" fmla="*/ 5356966 w 8387961"/>
              <a:gd name="connsiteY3143" fmla="*/ 1442510 h 3980066"/>
              <a:gd name="connsiteX3144" fmla="*/ 5361852 w 8387961"/>
              <a:gd name="connsiteY3144" fmla="*/ 1406517 h 3980066"/>
              <a:gd name="connsiteX3145" fmla="*/ 5361817 w 8387961"/>
              <a:gd name="connsiteY3145" fmla="*/ 1406531 h 3980066"/>
              <a:gd name="connsiteX3146" fmla="*/ 5357025 w 8387961"/>
              <a:gd name="connsiteY3146" fmla="*/ 1428919 h 3980066"/>
              <a:gd name="connsiteX3147" fmla="*/ 3925977 w 8387961"/>
              <a:gd name="connsiteY3147" fmla="*/ 1395294 h 3980066"/>
              <a:gd name="connsiteX3148" fmla="*/ 3925385 w 8387961"/>
              <a:gd name="connsiteY3148" fmla="*/ 1395818 h 3980066"/>
              <a:gd name="connsiteX3149" fmla="*/ 3925385 w 8387961"/>
              <a:gd name="connsiteY3149" fmla="*/ 1418321 h 3980066"/>
              <a:gd name="connsiteX3150" fmla="*/ 3925977 w 8387961"/>
              <a:gd name="connsiteY3150" fmla="*/ 1417793 h 3980066"/>
              <a:gd name="connsiteX3151" fmla="*/ 4622276 w 8387961"/>
              <a:gd name="connsiteY3151" fmla="*/ 1387375 h 3980066"/>
              <a:gd name="connsiteX3152" fmla="*/ 4604552 w 8387961"/>
              <a:gd name="connsiteY3152" fmla="*/ 1394506 h 3980066"/>
              <a:gd name="connsiteX3153" fmla="*/ 4635224 w 8387961"/>
              <a:gd name="connsiteY3153" fmla="*/ 1424477 h 3980066"/>
              <a:gd name="connsiteX3154" fmla="*/ 4623296 w 8387961"/>
              <a:gd name="connsiteY3154" fmla="*/ 1437797 h 3980066"/>
              <a:gd name="connsiteX3155" fmla="*/ 4604552 w 8387961"/>
              <a:gd name="connsiteY3155" fmla="*/ 1442792 h 3980066"/>
              <a:gd name="connsiteX3156" fmla="*/ 4589261 w 8387961"/>
              <a:gd name="connsiteY3156" fmla="*/ 1462714 h 3980066"/>
              <a:gd name="connsiteX3157" fmla="*/ 4590670 w 8387961"/>
              <a:gd name="connsiteY3157" fmla="*/ 1463046 h 3980066"/>
              <a:gd name="connsiteX3158" fmla="*/ 4605730 w 8387961"/>
              <a:gd name="connsiteY3158" fmla="*/ 1442899 h 3980066"/>
              <a:gd name="connsiteX3159" fmla="*/ 4624137 w 8387961"/>
              <a:gd name="connsiteY3159" fmla="*/ 1437863 h 3980066"/>
              <a:gd name="connsiteX3160" fmla="*/ 4635850 w 8387961"/>
              <a:gd name="connsiteY3160" fmla="*/ 1424431 h 3980066"/>
              <a:gd name="connsiteX3161" fmla="*/ 4605730 w 8387961"/>
              <a:gd name="connsiteY3161" fmla="*/ 1394211 h 3980066"/>
              <a:gd name="connsiteX3162" fmla="*/ 5556344 w 8387961"/>
              <a:gd name="connsiteY3162" fmla="*/ 1385790 h 3980066"/>
              <a:gd name="connsiteX3163" fmla="*/ 5556153 w 8387961"/>
              <a:gd name="connsiteY3163" fmla="*/ 1385911 h 3980066"/>
              <a:gd name="connsiteX3164" fmla="*/ 5562336 w 8387961"/>
              <a:gd name="connsiteY3164" fmla="*/ 1405894 h 3980066"/>
              <a:gd name="connsiteX3165" fmla="*/ 5562455 w 8387961"/>
              <a:gd name="connsiteY3165" fmla="*/ 1405714 h 3980066"/>
              <a:gd name="connsiteX3166" fmla="*/ 2035227 w 8387961"/>
              <a:gd name="connsiteY3166" fmla="*/ 1366359 h 3980066"/>
              <a:gd name="connsiteX3167" fmla="*/ 2035227 w 8387961"/>
              <a:gd name="connsiteY3167" fmla="*/ 1367865 h 3980066"/>
              <a:gd name="connsiteX3168" fmla="*/ 2031460 w 8387961"/>
              <a:gd name="connsiteY3168" fmla="*/ 1369372 h 3980066"/>
              <a:gd name="connsiteX3169" fmla="*/ 2031460 w 8387961"/>
              <a:gd name="connsiteY3169" fmla="*/ 1367865 h 3980066"/>
              <a:gd name="connsiteX3170" fmla="*/ 6957579 w 8387961"/>
              <a:gd name="connsiteY3170" fmla="*/ 1361839 h 3980066"/>
              <a:gd name="connsiteX3171" fmla="*/ 6958332 w 8387961"/>
              <a:gd name="connsiteY3171" fmla="*/ 1369371 h 3980066"/>
              <a:gd name="connsiteX3172" fmla="*/ 6955319 w 8387961"/>
              <a:gd name="connsiteY3172" fmla="*/ 1369371 h 3980066"/>
              <a:gd name="connsiteX3173" fmla="*/ 5418889 w 8387961"/>
              <a:gd name="connsiteY3173" fmla="*/ 1356116 h 3980066"/>
              <a:gd name="connsiteX3174" fmla="*/ 5418671 w 8387961"/>
              <a:gd name="connsiteY3174" fmla="*/ 1356316 h 3980066"/>
              <a:gd name="connsiteX3175" fmla="*/ 5417027 w 8387961"/>
              <a:gd name="connsiteY3175" fmla="*/ 1387575 h 3980066"/>
              <a:gd name="connsiteX3176" fmla="*/ 5417224 w 8387961"/>
              <a:gd name="connsiteY3176" fmla="*/ 1387575 h 3980066"/>
              <a:gd name="connsiteX3177" fmla="*/ 5671919 w 8387961"/>
              <a:gd name="connsiteY3177" fmla="*/ 1352574 h 3980066"/>
              <a:gd name="connsiteX3178" fmla="*/ 5667859 w 8387961"/>
              <a:gd name="connsiteY3178" fmla="*/ 1362079 h 3980066"/>
              <a:gd name="connsiteX3179" fmla="*/ 5652801 w 8387961"/>
              <a:gd name="connsiteY3179" fmla="*/ 1360400 h 3980066"/>
              <a:gd name="connsiteX3180" fmla="*/ 5654367 w 8387961"/>
              <a:gd name="connsiteY3180" fmla="*/ 1364664 h 3980066"/>
              <a:gd name="connsiteX3181" fmla="*/ 5668277 w 8387961"/>
              <a:gd name="connsiteY3181" fmla="*/ 1366210 h 3980066"/>
              <a:gd name="connsiteX3182" fmla="*/ 5673294 w 8387961"/>
              <a:gd name="connsiteY3182" fmla="*/ 1354499 h 3980066"/>
              <a:gd name="connsiteX3183" fmla="*/ 5534393 w 8387961"/>
              <a:gd name="connsiteY3183" fmla="*/ 1328107 h 3980066"/>
              <a:gd name="connsiteX3184" fmla="*/ 5534393 w 8387961"/>
              <a:gd name="connsiteY3184" fmla="*/ 1329311 h 3980066"/>
              <a:gd name="connsiteX3185" fmla="*/ 5539415 w 8387961"/>
              <a:gd name="connsiteY3185" fmla="*/ 1345958 h 3980066"/>
              <a:gd name="connsiteX3186" fmla="*/ 5552805 w 8387961"/>
              <a:gd name="connsiteY3186" fmla="*/ 1354281 h 3980066"/>
              <a:gd name="connsiteX3187" fmla="*/ 5562849 w 8387961"/>
              <a:gd name="connsiteY3187" fmla="*/ 1364269 h 3980066"/>
              <a:gd name="connsiteX3188" fmla="*/ 5572980 w 8387961"/>
              <a:gd name="connsiteY3188" fmla="*/ 1372906 h 3980066"/>
              <a:gd name="connsiteX3189" fmla="*/ 5574167 w 8387961"/>
              <a:gd name="connsiteY3189" fmla="*/ 1372148 h 3980066"/>
              <a:gd name="connsiteX3190" fmla="*/ 5562455 w 8387961"/>
              <a:gd name="connsiteY3190" fmla="*/ 1362079 h 3980066"/>
              <a:gd name="connsiteX3191" fmla="*/ 5552417 w 8387961"/>
              <a:gd name="connsiteY3191" fmla="*/ 1352009 h 3980066"/>
              <a:gd name="connsiteX3192" fmla="*/ 5539032 w 8387961"/>
              <a:gd name="connsiteY3192" fmla="*/ 1343618 h 3980066"/>
              <a:gd name="connsiteX3193" fmla="*/ 5425712 w 8387961"/>
              <a:gd name="connsiteY3193" fmla="*/ 1322785 h 3980066"/>
              <a:gd name="connsiteX3194" fmla="*/ 5425360 w 8387961"/>
              <a:gd name="connsiteY3194" fmla="*/ 1322839 h 3980066"/>
              <a:gd name="connsiteX3195" fmla="*/ 5438715 w 8387961"/>
              <a:gd name="connsiteY3195" fmla="*/ 1337880 h 3980066"/>
              <a:gd name="connsiteX3196" fmla="*/ 5438984 w 8387961"/>
              <a:gd name="connsiteY3196" fmla="*/ 1337634 h 3980066"/>
              <a:gd name="connsiteX3197" fmla="*/ 6961043 w 8387961"/>
              <a:gd name="connsiteY3197" fmla="*/ 1322671 h 3980066"/>
              <a:gd name="connsiteX3198" fmla="*/ 6975279 w 8387961"/>
              <a:gd name="connsiteY3198" fmla="*/ 1329189 h 3980066"/>
              <a:gd name="connsiteX3199" fmla="*/ 6983188 w 8387961"/>
              <a:gd name="connsiteY3199" fmla="*/ 1335706 h 3980066"/>
              <a:gd name="connsiteX3200" fmla="*/ 6984770 w 8387961"/>
              <a:gd name="connsiteY3200" fmla="*/ 1338965 h 3980066"/>
              <a:gd name="connsiteX3201" fmla="*/ 6999006 w 8387961"/>
              <a:gd name="connsiteY3201" fmla="*/ 1348742 h 3980066"/>
              <a:gd name="connsiteX3202" fmla="*/ 6997424 w 8387961"/>
              <a:gd name="connsiteY3202" fmla="*/ 1371554 h 3980066"/>
              <a:gd name="connsiteX3203" fmla="*/ 6994261 w 8387961"/>
              <a:gd name="connsiteY3203" fmla="*/ 1392736 h 3980066"/>
              <a:gd name="connsiteX3204" fmla="*/ 6987934 w 8387961"/>
              <a:gd name="connsiteY3204" fmla="*/ 1402513 h 3980066"/>
              <a:gd name="connsiteX3205" fmla="*/ 6978443 w 8387961"/>
              <a:gd name="connsiteY3205" fmla="*/ 1386219 h 3980066"/>
              <a:gd name="connsiteX3206" fmla="*/ 6980025 w 8387961"/>
              <a:gd name="connsiteY3206" fmla="*/ 1400883 h 3980066"/>
              <a:gd name="connsiteX3207" fmla="*/ 6972116 w 8387961"/>
              <a:gd name="connsiteY3207" fmla="*/ 1392736 h 3980066"/>
              <a:gd name="connsiteX3208" fmla="*/ 6965789 w 8387961"/>
              <a:gd name="connsiteY3208" fmla="*/ 1371554 h 3980066"/>
              <a:gd name="connsiteX3209" fmla="*/ 6965789 w 8387961"/>
              <a:gd name="connsiteY3209" fmla="*/ 1358518 h 3980066"/>
              <a:gd name="connsiteX3210" fmla="*/ 6951553 w 8387961"/>
              <a:gd name="connsiteY3210" fmla="*/ 1343853 h 3980066"/>
              <a:gd name="connsiteX3211" fmla="*/ 6959462 w 8387961"/>
              <a:gd name="connsiteY3211" fmla="*/ 1358518 h 3980066"/>
              <a:gd name="connsiteX3212" fmla="*/ 6949971 w 8387961"/>
              <a:gd name="connsiteY3212" fmla="*/ 1358518 h 3980066"/>
              <a:gd name="connsiteX3213" fmla="*/ 6943644 w 8387961"/>
              <a:gd name="connsiteY3213" fmla="*/ 1347112 h 3980066"/>
              <a:gd name="connsiteX3214" fmla="*/ 6946807 w 8387961"/>
              <a:gd name="connsiteY3214" fmla="*/ 1347112 h 3980066"/>
              <a:gd name="connsiteX3215" fmla="*/ 6935735 w 8387961"/>
              <a:gd name="connsiteY3215" fmla="*/ 1337336 h 3980066"/>
              <a:gd name="connsiteX3216" fmla="*/ 5656147 w 8387961"/>
              <a:gd name="connsiteY3216" fmla="*/ 1317241 h 3980066"/>
              <a:gd name="connsiteX3217" fmla="*/ 5656147 w 8387961"/>
              <a:gd name="connsiteY3217" fmla="*/ 1326835 h 3980066"/>
              <a:gd name="connsiteX3218" fmla="*/ 5656572 w 8387961"/>
              <a:gd name="connsiteY3218" fmla="*/ 1327432 h 3980066"/>
              <a:gd name="connsiteX3219" fmla="*/ 5656572 w 8387961"/>
              <a:gd name="connsiteY3219" fmla="*/ 1319366 h 3980066"/>
              <a:gd name="connsiteX3220" fmla="*/ 5654474 w 8387961"/>
              <a:gd name="connsiteY3220" fmla="*/ 1310789 h 3980066"/>
              <a:gd name="connsiteX3221" fmla="*/ 5654474 w 8387961"/>
              <a:gd name="connsiteY3221" fmla="*/ 1313409 h 3980066"/>
              <a:gd name="connsiteX3222" fmla="*/ 5655609 w 8387961"/>
              <a:gd name="connsiteY3222" fmla="*/ 1314547 h 3980066"/>
              <a:gd name="connsiteX3223" fmla="*/ 5654900 w 8387961"/>
              <a:gd name="connsiteY3223" fmla="*/ 1311001 h 3980066"/>
              <a:gd name="connsiteX3224" fmla="*/ 7039513 w 8387961"/>
              <a:gd name="connsiteY3224" fmla="*/ 1309113 h 3980066"/>
              <a:gd name="connsiteX3225" fmla="*/ 7051229 w 8387961"/>
              <a:gd name="connsiteY3225" fmla="*/ 1317165 h 3980066"/>
              <a:gd name="connsiteX3226" fmla="*/ 7056251 w 8387961"/>
              <a:gd name="connsiteY3226" fmla="*/ 1325216 h 3980066"/>
              <a:gd name="connsiteX3227" fmla="*/ 7044534 w 8387961"/>
              <a:gd name="connsiteY3227" fmla="*/ 1338099 h 3980066"/>
              <a:gd name="connsiteX3228" fmla="*/ 7024448 w 8387961"/>
              <a:gd name="connsiteY3228" fmla="*/ 1338099 h 3980066"/>
              <a:gd name="connsiteX3229" fmla="*/ 7022774 w 8387961"/>
              <a:gd name="connsiteY3229" fmla="*/ 1355813 h 3980066"/>
              <a:gd name="connsiteX3230" fmla="*/ 7006036 w 8387961"/>
              <a:gd name="connsiteY3230" fmla="*/ 1344540 h 3980066"/>
              <a:gd name="connsiteX3231" fmla="*/ 7001015 w 8387961"/>
              <a:gd name="connsiteY3231" fmla="*/ 1334878 h 3980066"/>
              <a:gd name="connsiteX3232" fmla="*/ 6995993 w 8387961"/>
              <a:gd name="connsiteY3232" fmla="*/ 1336489 h 3980066"/>
              <a:gd name="connsiteX3233" fmla="*/ 7011057 w 8387961"/>
              <a:gd name="connsiteY3233" fmla="*/ 1318775 h 3980066"/>
              <a:gd name="connsiteX3234" fmla="*/ 7024448 w 8387961"/>
              <a:gd name="connsiteY3234" fmla="*/ 1317165 h 3980066"/>
              <a:gd name="connsiteX3235" fmla="*/ 5522676 w 8387961"/>
              <a:gd name="connsiteY3235" fmla="*/ 1305501 h 3980066"/>
              <a:gd name="connsiteX3236" fmla="*/ 5522676 w 8387961"/>
              <a:gd name="connsiteY3236" fmla="*/ 1307670 h 3980066"/>
              <a:gd name="connsiteX3237" fmla="*/ 5534013 w 8387961"/>
              <a:gd name="connsiteY3237" fmla="*/ 1322165 h 3980066"/>
              <a:gd name="connsiteX3238" fmla="*/ 5534013 w 8387961"/>
              <a:gd name="connsiteY3238" fmla="*/ 1320122 h 3980066"/>
              <a:gd name="connsiteX3239" fmla="*/ 4258978 w 8387961"/>
              <a:gd name="connsiteY3239" fmla="*/ 1271452 h 3980066"/>
              <a:gd name="connsiteX3240" fmla="*/ 4271066 w 8387961"/>
              <a:gd name="connsiteY3240" fmla="*/ 1271452 h 3980066"/>
              <a:gd name="connsiteX3241" fmla="*/ 4310785 w 8387961"/>
              <a:gd name="connsiteY3241" fmla="*/ 1278817 h 3980066"/>
              <a:gd name="connsiteX3242" fmla="*/ 4328055 w 8387961"/>
              <a:gd name="connsiteY3242" fmla="*/ 1282499 h 3980066"/>
              <a:gd name="connsiteX3243" fmla="*/ 4307332 w 8387961"/>
              <a:gd name="connsiteY3243" fmla="*/ 1288023 h 3980066"/>
              <a:gd name="connsiteX3244" fmla="*/ 4281428 w 8387961"/>
              <a:gd name="connsiteY3244" fmla="*/ 1286182 h 3980066"/>
              <a:gd name="connsiteX3245" fmla="*/ 4257251 w 8387961"/>
              <a:gd name="connsiteY3245" fmla="*/ 1282499 h 3980066"/>
              <a:gd name="connsiteX3246" fmla="*/ 4531427 w 8387961"/>
              <a:gd name="connsiteY3246" fmla="*/ 1268439 h 3980066"/>
              <a:gd name="connsiteX3247" fmla="*/ 4514418 w 8387961"/>
              <a:gd name="connsiteY3247" fmla="*/ 1284296 h 3980066"/>
              <a:gd name="connsiteX3248" fmla="*/ 4517820 w 8387961"/>
              <a:gd name="connsiteY3248" fmla="*/ 1289053 h 3980066"/>
              <a:gd name="connsiteX3249" fmla="*/ 4487205 w 8387961"/>
              <a:gd name="connsiteY3249" fmla="*/ 1298568 h 3980066"/>
              <a:gd name="connsiteX3250" fmla="*/ 4478701 w 8387961"/>
              <a:gd name="connsiteY3250" fmla="*/ 1285882 h 3980066"/>
              <a:gd name="connsiteX3251" fmla="*/ 4499111 w 8387961"/>
              <a:gd name="connsiteY3251" fmla="*/ 1277953 h 3980066"/>
              <a:gd name="connsiteX3252" fmla="*/ 4822465 w 8387961"/>
              <a:gd name="connsiteY3252" fmla="*/ 1266335 h 3980066"/>
              <a:gd name="connsiteX3253" fmla="*/ 4822465 w 8387961"/>
              <a:gd name="connsiteY3253" fmla="*/ 1278492 h 3980066"/>
              <a:gd name="connsiteX3254" fmla="*/ 4814058 w 8387961"/>
              <a:gd name="connsiteY3254" fmla="*/ 1306715 h 3980066"/>
              <a:gd name="connsiteX3255" fmla="*/ 4814191 w 8387961"/>
              <a:gd name="connsiteY3255" fmla="*/ 1308028 h 3980066"/>
              <a:gd name="connsiteX3256" fmla="*/ 4822510 w 8387961"/>
              <a:gd name="connsiteY3256" fmla="*/ 1279700 h 3980066"/>
              <a:gd name="connsiteX3257" fmla="*/ 4822510 w 8387961"/>
              <a:gd name="connsiteY3257" fmla="*/ 1266355 h 3980066"/>
              <a:gd name="connsiteX3258" fmla="*/ 4026763 w 8387961"/>
              <a:gd name="connsiteY3258" fmla="*/ 1257894 h 3980066"/>
              <a:gd name="connsiteX3259" fmla="*/ 4032789 w 8387961"/>
              <a:gd name="connsiteY3259" fmla="*/ 1260907 h 3980066"/>
              <a:gd name="connsiteX3260" fmla="*/ 4030780 w 8387961"/>
              <a:gd name="connsiteY3260" fmla="*/ 1262413 h 3980066"/>
              <a:gd name="connsiteX3261" fmla="*/ 4571660 w 8387961"/>
              <a:gd name="connsiteY3261" fmla="*/ 1257135 h 3980066"/>
              <a:gd name="connsiteX3262" fmla="*/ 4567689 w 8387961"/>
              <a:gd name="connsiteY3262" fmla="*/ 1261144 h 3980066"/>
              <a:gd name="connsiteX3263" fmla="*/ 4567727 w 8387961"/>
              <a:gd name="connsiteY3263" fmla="*/ 1261222 h 3980066"/>
              <a:gd name="connsiteX3264" fmla="*/ 4580656 w 8387961"/>
              <a:gd name="connsiteY3264" fmla="*/ 1238388 h 3980066"/>
              <a:gd name="connsiteX3265" fmla="*/ 4579779 w 8387961"/>
              <a:gd name="connsiteY3265" fmla="*/ 1238831 h 3980066"/>
              <a:gd name="connsiteX3266" fmla="*/ 4576490 w 8387961"/>
              <a:gd name="connsiteY3266" fmla="*/ 1252118 h 3980066"/>
              <a:gd name="connsiteX3267" fmla="*/ 4577640 w 8387961"/>
              <a:gd name="connsiteY3267" fmla="*/ 1250922 h 3980066"/>
              <a:gd name="connsiteX3268" fmla="*/ 1782978 w 8387961"/>
              <a:gd name="connsiteY3268" fmla="*/ 1235999 h 3980066"/>
              <a:gd name="connsiteX3269" fmla="*/ 1784652 w 8387961"/>
              <a:gd name="connsiteY3269" fmla="*/ 1262843 h 3980066"/>
              <a:gd name="connsiteX3270" fmla="*/ 1781871 w 8387961"/>
              <a:gd name="connsiteY3270" fmla="*/ 1248208 h 3980066"/>
              <a:gd name="connsiteX3271" fmla="*/ 4718140 w 8387961"/>
              <a:gd name="connsiteY3271" fmla="*/ 1224994 h 3980066"/>
              <a:gd name="connsiteX3272" fmla="*/ 4696602 w 8387961"/>
              <a:gd name="connsiteY3272" fmla="*/ 1245772 h 3980066"/>
              <a:gd name="connsiteX3273" fmla="*/ 4696602 w 8387961"/>
              <a:gd name="connsiteY3273" fmla="*/ 1246727 h 3980066"/>
              <a:gd name="connsiteX3274" fmla="*/ 4719899 w 8387961"/>
              <a:gd name="connsiteY3274" fmla="*/ 1225367 h 3980066"/>
              <a:gd name="connsiteX3275" fmla="*/ 4719911 w 8387961"/>
              <a:gd name="connsiteY3275" fmla="*/ 1225351 h 3980066"/>
              <a:gd name="connsiteX3276" fmla="*/ 4724934 w 8387961"/>
              <a:gd name="connsiteY3276" fmla="*/ 1218617 h 3980066"/>
              <a:gd name="connsiteX3277" fmla="*/ 4720841 w 8387961"/>
              <a:gd name="connsiteY3277" fmla="*/ 1224127 h 3980066"/>
              <a:gd name="connsiteX3278" fmla="*/ 4724944 w 8387961"/>
              <a:gd name="connsiteY3278" fmla="*/ 1218726 h 3980066"/>
              <a:gd name="connsiteX3279" fmla="*/ 4760052 w 8387961"/>
              <a:gd name="connsiteY3279" fmla="*/ 1218726 h 3980066"/>
              <a:gd name="connsiteX3280" fmla="*/ 4759971 w 8387961"/>
              <a:gd name="connsiteY3280" fmla="*/ 1218617 h 3980066"/>
              <a:gd name="connsiteX3281" fmla="*/ 5498096 w 8387961"/>
              <a:gd name="connsiteY3281" fmla="*/ 1217050 h 3980066"/>
              <a:gd name="connsiteX3282" fmla="*/ 5477813 w 8387961"/>
              <a:gd name="connsiteY3282" fmla="*/ 1218709 h 3980066"/>
              <a:gd name="connsiteX3283" fmla="*/ 5477464 w 8387961"/>
              <a:gd name="connsiteY3283" fmla="*/ 1218899 h 3980066"/>
              <a:gd name="connsiteX3284" fmla="*/ 5495591 w 8387961"/>
              <a:gd name="connsiteY3284" fmla="*/ 1217387 h 3980066"/>
              <a:gd name="connsiteX3285" fmla="*/ 5503952 w 8387961"/>
              <a:gd name="connsiteY3285" fmla="*/ 1219061 h 3980066"/>
              <a:gd name="connsiteX3286" fmla="*/ 5525690 w 8387961"/>
              <a:gd name="connsiteY3286" fmla="*/ 1222408 h 3980066"/>
              <a:gd name="connsiteX3287" fmla="*/ 5524018 w 8387961"/>
              <a:gd name="connsiteY3287" fmla="*/ 1222408 h 3980066"/>
              <a:gd name="connsiteX3288" fmla="*/ 5517329 w 8387961"/>
              <a:gd name="connsiteY3288" fmla="*/ 1222408 h 3980066"/>
              <a:gd name="connsiteX3289" fmla="*/ 5517329 w 8387961"/>
              <a:gd name="connsiteY3289" fmla="*/ 1227430 h 3980066"/>
              <a:gd name="connsiteX3290" fmla="*/ 5509666 w 8387961"/>
              <a:gd name="connsiteY3290" fmla="*/ 1229135 h 3980066"/>
              <a:gd name="connsiteX3291" fmla="*/ 5487230 w 8387961"/>
              <a:gd name="connsiteY3291" fmla="*/ 1234125 h 3980066"/>
              <a:gd name="connsiteX3292" fmla="*/ 5457131 w 8387961"/>
              <a:gd name="connsiteY3292" fmla="*/ 1242495 h 3980066"/>
              <a:gd name="connsiteX3293" fmla="*/ 5445426 w 8387961"/>
              <a:gd name="connsiteY3293" fmla="*/ 1259233 h 3980066"/>
              <a:gd name="connsiteX3294" fmla="*/ 5458803 w 8387961"/>
              <a:gd name="connsiteY3294" fmla="*/ 1284341 h 3980066"/>
              <a:gd name="connsiteX3295" fmla="*/ 5452114 w 8387961"/>
              <a:gd name="connsiteY3295" fmla="*/ 1306101 h 3980066"/>
              <a:gd name="connsiteX3296" fmla="*/ 5447149 w 8387961"/>
              <a:gd name="connsiteY3296" fmla="*/ 1319354 h 3980066"/>
              <a:gd name="connsiteX3297" fmla="*/ 5447353 w 8387961"/>
              <a:gd name="connsiteY3297" fmla="*/ 1319322 h 3980066"/>
              <a:gd name="connsiteX3298" fmla="*/ 5452375 w 8387961"/>
              <a:gd name="connsiteY3298" fmla="*/ 1306005 h 3980066"/>
              <a:gd name="connsiteX3299" fmla="*/ 5459070 w 8387961"/>
              <a:gd name="connsiteY3299" fmla="*/ 1284364 h 3980066"/>
              <a:gd name="connsiteX3300" fmla="*/ 5445680 w 8387961"/>
              <a:gd name="connsiteY3300" fmla="*/ 1259393 h 3980066"/>
              <a:gd name="connsiteX3301" fmla="*/ 5457396 w 8387961"/>
              <a:gd name="connsiteY3301" fmla="*/ 1242746 h 3980066"/>
              <a:gd name="connsiteX3302" fmla="*/ 5487526 w 8387961"/>
              <a:gd name="connsiteY3302" fmla="*/ 1234423 h 3980066"/>
              <a:gd name="connsiteX3303" fmla="*/ 5509811 w 8387961"/>
              <a:gd name="connsiteY3303" fmla="*/ 1229497 h 3980066"/>
              <a:gd name="connsiteX3304" fmla="*/ 5517655 w 8387961"/>
              <a:gd name="connsiteY3304" fmla="*/ 1227764 h 3980066"/>
              <a:gd name="connsiteX3305" fmla="*/ 5517780 w 8387961"/>
              <a:gd name="connsiteY3305" fmla="*/ 1227799 h 3980066"/>
              <a:gd name="connsiteX3306" fmla="*/ 5517780 w 8387961"/>
              <a:gd name="connsiteY3306" fmla="*/ 1224006 h 3980066"/>
              <a:gd name="connsiteX3307" fmla="*/ 5524469 w 8387961"/>
              <a:gd name="connsiteY3307" fmla="*/ 1224006 h 3980066"/>
              <a:gd name="connsiteX3308" fmla="*/ 5526141 w 8387961"/>
              <a:gd name="connsiteY3308" fmla="*/ 1224006 h 3980066"/>
              <a:gd name="connsiteX3309" fmla="*/ 5527228 w 8387961"/>
              <a:gd name="connsiteY3309" fmla="*/ 1221832 h 3980066"/>
              <a:gd name="connsiteX3310" fmla="*/ 5506546 w 8387961"/>
              <a:gd name="connsiteY3310" fmla="*/ 1218709 h 3980066"/>
              <a:gd name="connsiteX3311" fmla="*/ 1798043 w 8387961"/>
              <a:gd name="connsiteY3311" fmla="*/ 1204122 h 3980066"/>
              <a:gd name="connsiteX3312" fmla="*/ 1784652 w 8387961"/>
              <a:gd name="connsiteY3312" fmla="*/ 1217544 h 3980066"/>
              <a:gd name="connsiteX3313" fmla="*/ 1791347 w 8387961"/>
              <a:gd name="connsiteY3313" fmla="*/ 1207478 h 3980066"/>
              <a:gd name="connsiteX3314" fmla="*/ 4764664 w 8387961"/>
              <a:gd name="connsiteY3314" fmla="*/ 1203552 h 3980066"/>
              <a:gd name="connsiteX3315" fmla="*/ 4779993 w 8387961"/>
              <a:gd name="connsiteY3315" fmla="*/ 1223670 h 3980066"/>
              <a:gd name="connsiteX3316" fmla="*/ 4765264 w 8387961"/>
              <a:gd name="connsiteY3316" fmla="*/ 1225323 h 3980066"/>
              <a:gd name="connsiteX3317" fmla="*/ 4765297 w 8387961"/>
              <a:gd name="connsiteY3317" fmla="*/ 1225367 h 3980066"/>
              <a:gd name="connsiteX3318" fmla="*/ 4780167 w 8387961"/>
              <a:gd name="connsiteY3318" fmla="*/ 1223735 h 3980066"/>
              <a:gd name="connsiteX3319" fmla="*/ 7086381 w 8387961"/>
              <a:gd name="connsiteY3319" fmla="*/ 1188597 h 3980066"/>
              <a:gd name="connsiteX3320" fmla="*/ 7089394 w 8387961"/>
              <a:gd name="connsiteY3320" fmla="*/ 1197636 h 3980066"/>
              <a:gd name="connsiteX3321" fmla="*/ 7086381 w 8387961"/>
              <a:gd name="connsiteY3321" fmla="*/ 1197636 h 3980066"/>
              <a:gd name="connsiteX3322" fmla="*/ 4174396 w 8387961"/>
              <a:gd name="connsiteY3322" fmla="*/ 1188597 h 3980066"/>
              <a:gd name="connsiteX3323" fmla="*/ 4180422 w 8387961"/>
              <a:gd name="connsiteY3323" fmla="*/ 1191610 h 3980066"/>
              <a:gd name="connsiteX3324" fmla="*/ 4175601 w 8387961"/>
              <a:gd name="connsiteY3324" fmla="*/ 1191610 h 3980066"/>
              <a:gd name="connsiteX3325" fmla="*/ 4053879 w 8387961"/>
              <a:gd name="connsiteY3325" fmla="*/ 1188597 h 3980066"/>
              <a:gd name="connsiteX3326" fmla="*/ 4043635 w 8387961"/>
              <a:gd name="connsiteY3326" fmla="*/ 1219453 h 3980066"/>
              <a:gd name="connsiteX3327" fmla="*/ 4043635 w 8387961"/>
              <a:gd name="connsiteY3327" fmla="*/ 1238310 h 3980066"/>
              <a:gd name="connsiteX3328" fmla="*/ 4012903 w 8387961"/>
              <a:gd name="connsiteY3328" fmla="*/ 1226310 h 3980066"/>
              <a:gd name="connsiteX3329" fmla="*/ 3982172 w 8387961"/>
              <a:gd name="connsiteY3329" fmla="*/ 1212596 h 3980066"/>
              <a:gd name="connsiteX3330" fmla="*/ 3977050 w 8387961"/>
              <a:gd name="connsiteY3330" fmla="*/ 1197168 h 3980066"/>
              <a:gd name="connsiteX3331" fmla="*/ 3999245 w 8387961"/>
              <a:gd name="connsiteY3331" fmla="*/ 1195454 h 3980066"/>
              <a:gd name="connsiteX3332" fmla="*/ 4026562 w 8387961"/>
              <a:gd name="connsiteY3332" fmla="*/ 1193740 h 3980066"/>
              <a:gd name="connsiteX3333" fmla="*/ 5423728 w 8387961"/>
              <a:gd name="connsiteY3333" fmla="*/ 1185533 h 3980066"/>
              <a:gd name="connsiteX3334" fmla="*/ 5422332 w 8387961"/>
              <a:gd name="connsiteY3334" fmla="*/ 1186218 h 3980066"/>
              <a:gd name="connsiteX3335" fmla="*/ 5428704 w 8387961"/>
              <a:gd name="connsiteY3335" fmla="*/ 1198975 h 3980066"/>
              <a:gd name="connsiteX3336" fmla="*/ 5435393 w 8387961"/>
              <a:gd name="connsiteY3336" fmla="*/ 1198975 h 3980066"/>
              <a:gd name="connsiteX3337" fmla="*/ 5445426 w 8387961"/>
              <a:gd name="connsiteY3337" fmla="*/ 1235799 h 3980066"/>
              <a:gd name="connsiteX3338" fmla="*/ 5447248 w 8387961"/>
              <a:gd name="connsiteY3338" fmla="*/ 1234786 h 3980066"/>
              <a:gd name="connsiteX3339" fmla="*/ 5437249 w 8387961"/>
              <a:gd name="connsiteY3339" fmla="*/ 1198803 h 3980066"/>
              <a:gd name="connsiteX3340" fmla="*/ 5430489 w 8387961"/>
              <a:gd name="connsiteY3340" fmla="*/ 1198803 h 3980066"/>
              <a:gd name="connsiteX3341" fmla="*/ 4314497 w 8387961"/>
              <a:gd name="connsiteY3341" fmla="*/ 1181064 h 3980066"/>
              <a:gd name="connsiteX3342" fmla="*/ 4312488 w 8387961"/>
              <a:gd name="connsiteY3342" fmla="*/ 1188596 h 3980066"/>
              <a:gd name="connsiteX3343" fmla="*/ 4308471 w 8387961"/>
              <a:gd name="connsiteY3343" fmla="*/ 1182947 h 3980066"/>
              <a:gd name="connsiteX3344" fmla="*/ 5348544 w 8387961"/>
              <a:gd name="connsiteY3344" fmla="*/ 1171782 h 3980066"/>
              <a:gd name="connsiteX3345" fmla="*/ 5354950 w 8387961"/>
              <a:gd name="connsiteY3345" fmla="*/ 1181384 h 3980066"/>
              <a:gd name="connsiteX3346" fmla="*/ 5348220 w 8387961"/>
              <a:gd name="connsiteY3346" fmla="*/ 1201561 h 3980066"/>
              <a:gd name="connsiteX3347" fmla="*/ 5343172 w 8387961"/>
              <a:gd name="connsiteY3347" fmla="*/ 1221738 h 3980066"/>
              <a:gd name="connsiteX3348" fmla="*/ 5317934 w 8387961"/>
              <a:gd name="connsiteY3348" fmla="*/ 1216694 h 3980066"/>
              <a:gd name="connsiteX3349" fmla="*/ 5295075 w 8387961"/>
              <a:gd name="connsiteY3349" fmla="*/ 1213430 h 3980066"/>
              <a:gd name="connsiteX3350" fmla="*/ 5295201 w 8387961"/>
              <a:gd name="connsiteY3350" fmla="*/ 1213655 h 3980066"/>
              <a:gd name="connsiteX3351" fmla="*/ 5285121 w 8387961"/>
              <a:gd name="connsiteY3351" fmla="*/ 1222031 h 3980066"/>
              <a:gd name="connsiteX3352" fmla="*/ 5276721 w 8387961"/>
              <a:gd name="connsiteY3352" fmla="*/ 1228731 h 3980066"/>
              <a:gd name="connsiteX3353" fmla="*/ 5276588 w 8387961"/>
              <a:gd name="connsiteY3353" fmla="*/ 1229063 h 3980066"/>
              <a:gd name="connsiteX3354" fmla="*/ 5284897 w 8387961"/>
              <a:gd name="connsiteY3354" fmla="*/ 1222408 h 3980066"/>
              <a:gd name="connsiteX3355" fmla="*/ 5294930 w 8387961"/>
              <a:gd name="connsiteY3355" fmla="*/ 1214039 h 3980066"/>
              <a:gd name="connsiteX3356" fmla="*/ 5318341 w 8387961"/>
              <a:gd name="connsiteY3356" fmla="*/ 1217387 h 3980066"/>
              <a:gd name="connsiteX3357" fmla="*/ 5343423 w 8387961"/>
              <a:gd name="connsiteY3357" fmla="*/ 1222408 h 3980066"/>
              <a:gd name="connsiteX3358" fmla="*/ 5351784 w 8387961"/>
              <a:gd name="connsiteY3358" fmla="*/ 1225756 h 3980066"/>
              <a:gd name="connsiteX3359" fmla="*/ 5365161 w 8387961"/>
              <a:gd name="connsiteY3359" fmla="*/ 1224082 h 3980066"/>
              <a:gd name="connsiteX3360" fmla="*/ 5381883 w 8387961"/>
              <a:gd name="connsiteY3360" fmla="*/ 1224082 h 3980066"/>
              <a:gd name="connsiteX3361" fmla="*/ 5382181 w 8387961"/>
              <a:gd name="connsiteY3361" fmla="*/ 1223685 h 3980066"/>
              <a:gd name="connsiteX3362" fmla="*/ 5366262 w 8387961"/>
              <a:gd name="connsiteY3362" fmla="*/ 1223685 h 3980066"/>
              <a:gd name="connsiteX3363" fmla="*/ 5352741 w 8387961"/>
              <a:gd name="connsiteY3363" fmla="*/ 1225344 h 3980066"/>
              <a:gd name="connsiteX3364" fmla="*/ 5344290 w 8387961"/>
              <a:gd name="connsiteY3364" fmla="*/ 1222026 h 3980066"/>
              <a:gd name="connsiteX3365" fmla="*/ 5349360 w 8387961"/>
              <a:gd name="connsiteY3365" fmla="*/ 1202121 h 3980066"/>
              <a:gd name="connsiteX3366" fmla="*/ 5356121 w 8387961"/>
              <a:gd name="connsiteY3366" fmla="*/ 1182215 h 3980066"/>
              <a:gd name="connsiteX3367" fmla="*/ 5349360 w 8387961"/>
              <a:gd name="connsiteY3367" fmla="*/ 1172263 h 3980066"/>
              <a:gd name="connsiteX3368" fmla="*/ 4234654 w 8387961"/>
              <a:gd name="connsiteY3368" fmla="*/ 1167506 h 3980066"/>
              <a:gd name="connsiteX3369" fmla="*/ 4252606 w 8387961"/>
              <a:gd name="connsiteY3369" fmla="*/ 1174285 h 3980066"/>
              <a:gd name="connsiteX3370" fmla="*/ 4273822 w 8387961"/>
              <a:gd name="connsiteY3370" fmla="*/ 1194622 h 3980066"/>
              <a:gd name="connsiteX3371" fmla="*/ 4254238 w 8387961"/>
              <a:gd name="connsiteY3371" fmla="*/ 1181064 h 3980066"/>
              <a:gd name="connsiteX3372" fmla="*/ 4303951 w 8387961"/>
              <a:gd name="connsiteY3372" fmla="*/ 1158467 h 3980066"/>
              <a:gd name="connsiteX3373" fmla="*/ 4318865 w 8387961"/>
              <a:gd name="connsiteY3373" fmla="*/ 1161480 h 3980066"/>
              <a:gd name="connsiteX3374" fmla="*/ 4320522 w 8387961"/>
              <a:gd name="connsiteY3374" fmla="*/ 1164493 h 3980066"/>
              <a:gd name="connsiteX3375" fmla="*/ 4310579 w 8387961"/>
              <a:gd name="connsiteY3375" fmla="*/ 1162986 h 3980066"/>
              <a:gd name="connsiteX3376" fmla="*/ 4783442 w 8387961"/>
              <a:gd name="connsiteY3376" fmla="*/ 1152647 h 3980066"/>
              <a:gd name="connsiteX3377" fmla="*/ 4783597 w 8387961"/>
              <a:gd name="connsiteY3377" fmla="*/ 1152742 h 3980066"/>
              <a:gd name="connsiteX3378" fmla="*/ 4789838 w 8387961"/>
              <a:gd name="connsiteY3378" fmla="*/ 1154349 h 3980066"/>
              <a:gd name="connsiteX3379" fmla="*/ 4793924 w 8387961"/>
              <a:gd name="connsiteY3379" fmla="*/ 1154349 h 3980066"/>
              <a:gd name="connsiteX3380" fmla="*/ 4792961 w 8387961"/>
              <a:gd name="connsiteY3380" fmla="*/ 1153847 h 3980066"/>
              <a:gd name="connsiteX3381" fmla="*/ 4788048 w 8387961"/>
              <a:gd name="connsiteY3381" fmla="*/ 1153847 h 3980066"/>
              <a:gd name="connsiteX3382" fmla="*/ 4763985 w 8387961"/>
              <a:gd name="connsiteY3382" fmla="*/ 1147018 h 3980066"/>
              <a:gd name="connsiteX3383" fmla="*/ 4754966 w 8387961"/>
              <a:gd name="connsiteY3383" fmla="*/ 1154606 h 3980066"/>
              <a:gd name="connsiteX3384" fmla="*/ 4756635 w 8387961"/>
              <a:gd name="connsiteY3384" fmla="*/ 1171451 h 3980066"/>
              <a:gd name="connsiteX3385" fmla="*/ 4763308 w 8387961"/>
              <a:gd name="connsiteY3385" fmla="*/ 1201772 h 3980066"/>
              <a:gd name="connsiteX3386" fmla="*/ 4764215 w 8387961"/>
              <a:gd name="connsiteY3386" fmla="*/ 1202962 h 3980066"/>
              <a:gd name="connsiteX3387" fmla="*/ 4757554 w 8387961"/>
              <a:gd name="connsiteY3387" fmla="*/ 1172943 h 3980066"/>
              <a:gd name="connsiteX3388" fmla="*/ 4755889 w 8387961"/>
              <a:gd name="connsiteY3388" fmla="*/ 1156262 h 3980066"/>
              <a:gd name="connsiteX3389" fmla="*/ 4765882 w 8387961"/>
              <a:gd name="connsiteY3389" fmla="*/ 1147922 h 3980066"/>
              <a:gd name="connsiteX3390" fmla="*/ 4767547 w 8387961"/>
              <a:gd name="connsiteY3390" fmla="*/ 1149590 h 3980066"/>
              <a:gd name="connsiteX3391" fmla="*/ 4772544 w 8387961"/>
              <a:gd name="connsiteY3391" fmla="*/ 1156262 h 3980066"/>
              <a:gd name="connsiteX3392" fmla="*/ 4796727 w 8387961"/>
              <a:gd name="connsiteY3392" fmla="*/ 1169718 h 3980066"/>
              <a:gd name="connsiteX3393" fmla="*/ 4772675 w 8387961"/>
              <a:gd name="connsiteY3393" fmla="*/ 1155956 h 3980066"/>
              <a:gd name="connsiteX3394" fmla="*/ 4767994 w 8387961"/>
              <a:gd name="connsiteY3394" fmla="*/ 1149529 h 3980066"/>
              <a:gd name="connsiteX3395" fmla="*/ 4766434 w 8387961"/>
              <a:gd name="connsiteY3395" fmla="*/ 1147922 h 3980066"/>
              <a:gd name="connsiteX3396" fmla="*/ 4774756 w 8387961"/>
              <a:gd name="connsiteY3396" fmla="*/ 1147922 h 3980066"/>
              <a:gd name="connsiteX3397" fmla="*/ 4773311 w 8387961"/>
              <a:gd name="connsiteY3397" fmla="*/ 1147018 h 3980066"/>
              <a:gd name="connsiteX3398" fmla="*/ 3745431 w 8387961"/>
              <a:gd name="connsiteY3398" fmla="*/ 1141896 h 3980066"/>
              <a:gd name="connsiteX3399" fmla="*/ 3755600 w 8387961"/>
              <a:gd name="connsiteY3399" fmla="*/ 1146039 h 3980066"/>
              <a:gd name="connsiteX3400" fmla="*/ 3740347 w 8387961"/>
              <a:gd name="connsiteY3400" fmla="*/ 1158467 h 3980066"/>
              <a:gd name="connsiteX3401" fmla="*/ 3728484 w 8387961"/>
              <a:gd name="connsiteY3401" fmla="*/ 1146039 h 3980066"/>
              <a:gd name="connsiteX3402" fmla="*/ 4809203 w 8387961"/>
              <a:gd name="connsiteY3402" fmla="*/ 1126696 h 3980066"/>
              <a:gd name="connsiteX3403" fmla="*/ 4801148 w 8387961"/>
              <a:gd name="connsiteY3403" fmla="*/ 1136774 h 3980066"/>
              <a:gd name="connsiteX3404" fmla="*/ 4819160 w 8387961"/>
              <a:gd name="connsiteY3404" fmla="*/ 1164091 h 3980066"/>
              <a:gd name="connsiteX3405" fmla="*/ 4809950 w 8387961"/>
              <a:gd name="connsiteY3405" fmla="*/ 1167292 h 3980066"/>
              <a:gd name="connsiteX3406" fmla="*/ 4800819 w 8387961"/>
              <a:gd name="connsiteY3406" fmla="*/ 1171994 h 3980066"/>
              <a:gd name="connsiteX3407" fmla="*/ 4802523 w 8387961"/>
              <a:gd name="connsiteY3407" fmla="*/ 1172943 h 3980066"/>
              <a:gd name="connsiteX3408" fmla="*/ 4822510 w 8387961"/>
              <a:gd name="connsiteY3408" fmla="*/ 1164603 h 3980066"/>
              <a:gd name="connsiteX3409" fmla="*/ 4844865 w 8387961"/>
              <a:gd name="connsiteY3409" fmla="*/ 1148611 h 3980066"/>
              <a:gd name="connsiteX3410" fmla="*/ 4844055 w 8387961"/>
              <a:gd name="connsiteY3410" fmla="*/ 1147023 h 3980066"/>
              <a:gd name="connsiteX3411" fmla="*/ 4820104 w 8387961"/>
              <a:gd name="connsiteY3411" fmla="*/ 1163789 h 3980066"/>
              <a:gd name="connsiteX3412" fmla="*/ 4801286 w 8387961"/>
              <a:gd name="connsiteY3412" fmla="*/ 1136964 h 3980066"/>
              <a:gd name="connsiteX3413" fmla="*/ 4809840 w 8387961"/>
              <a:gd name="connsiteY3413" fmla="*/ 1126905 h 3980066"/>
              <a:gd name="connsiteX3414" fmla="*/ 5517206 w 8387961"/>
              <a:gd name="connsiteY3414" fmla="*/ 1124519 h 3980066"/>
              <a:gd name="connsiteX3415" fmla="*/ 5505389 w 8387961"/>
              <a:gd name="connsiteY3415" fmla="*/ 1126217 h 3980066"/>
              <a:gd name="connsiteX3416" fmla="*/ 5486821 w 8387961"/>
              <a:gd name="connsiteY3416" fmla="*/ 1136401 h 3980066"/>
              <a:gd name="connsiteX3417" fmla="*/ 5486719 w 8387961"/>
              <a:gd name="connsiteY3417" fmla="*/ 1136623 h 3980066"/>
              <a:gd name="connsiteX3418" fmla="*/ 5504403 w 8387961"/>
              <a:gd name="connsiteY3418" fmla="*/ 1126973 h 3980066"/>
              <a:gd name="connsiteX3419" fmla="*/ 5516108 w 8387961"/>
              <a:gd name="connsiteY3419" fmla="*/ 1125300 h 3980066"/>
              <a:gd name="connsiteX3420" fmla="*/ 5529486 w 8387961"/>
              <a:gd name="connsiteY3420" fmla="*/ 1128646 h 3980066"/>
              <a:gd name="connsiteX3421" fmla="*/ 5530254 w 8387961"/>
              <a:gd name="connsiteY3421" fmla="*/ 1127800 h 3980066"/>
              <a:gd name="connsiteX3422" fmla="*/ 5402344 w 8387961"/>
              <a:gd name="connsiteY3422" fmla="*/ 1123412 h 3980066"/>
              <a:gd name="connsiteX3423" fmla="*/ 5389925 w 8387961"/>
              <a:gd name="connsiteY3423" fmla="*/ 1127475 h 3980066"/>
              <a:gd name="connsiteX3424" fmla="*/ 5389941 w 8387961"/>
              <a:gd name="connsiteY3424" fmla="*/ 1127570 h 3980066"/>
              <a:gd name="connsiteX3425" fmla="*/ 5140338 w 8387961"/>
              <a:gd name="connsiteY3425" fmla="*/ 1105998 h 3980066"/>
              <a:gd name="connsiteX3426" fmla="*/ 5140639 w 8387961"/>
              <a:gd name="connsiteY3426" fmla="*/ 1106450 h 3980066"/>
              <a:gd name="connsiteX3427" fmla="*/ 5172560 w 8387961"/>
              <a:gd name="connsiteY3427" fmla="*/ 1118175 h 3980066"/>
              <a:gd name="connsiteX3428" fmla="*/ 5194400 w 8387961"/>
              <a:gd name="connsiteY3428" fmla="*/ 1131576 h 3980066"/>
              <a:gd name="connsiteX3429" fmla="*/ 5231303 w 8387961"/>
              <a:gd name="connsiteY3429" fmla="*/ 1153653 h 3980066"/>
              <a:gd name="connsiteX3430" fmla="*/ 5193426 w 8387961"/>
              <a:gd name="connsiteY3430" fmla="*/ 1130942 h 3980066"/>
              <a:gd name="connsiteX3431" fmla="*/ 5171554 w 8387961"/>
              <a:gd name="connsiteY3431" fmla="*/ 1117491 h 3980066"/>
              <a:gd name="connsiteX3432" fmla="*/ 1920734 w 8387961"/>
              <a:gd name="connsiteY3432" fmla="*/ 1105930 h 3980066"/>
              <a:gd name="connsiteX3433" fmla="*/ 1904808 w 8387961"/>
              <a:gd name="connsiteY3433" fmla="*/ 1111014 h 3980066"/>
              <a:gd name="connsiteX3434" fmla="*/ 1905506 w 8387961"/>
              <a:gd name="connsiteY3434" fmla="*/ 1109531 h 3980066"/>
              <a:gd name="connsiteX3435" fmla="*/ 1907994 w 8387961"/>
              <a:gd name="connsiteY3435" fmla="*/ 1104235 h 3980066"/>
              <a:gd name="connsiteX3436" fmla="*/ 1905506 w 8387961"/>
              <a:gd name="connsiteY3436" fmla="*/ 1109531 h 3980066"/>
              <a:gd name="connsiteX3437" fmla="*/ 1892068 w 8387961"/>
              <a:gd name="connsiteY3437" fmla="*/ 1112709 h 3980066"/>
              <a:gd name="connsiteX3438" fmla="*/ 1864995 w 8387961"/>
              <a:gd name="connsiteY3438" fmla="*/ 1117793 h 3980066"/>
              <a:gd name="connsiteX3439" fmla="*/ 5574020 w 8387961"/>
              <a:gd name="connsiteY3439" fmla="*/ 1102599 h 3980066"/>
              <a:gd name="connsiteX3440" fmla="*/ 5547592 w 8387961"/>
              <a:gd name="connsiteY3440" fmla="*/ 1109243 h 3980066"/>
              <a:gd name="connsiteX3441" fmla="*/ 5546828 w 8387961"/>
              <a:gd name="connsiteY3441" fmla="*/ 1110088 h 3980066"/>
              <a:gd name="connsiteX3442" fmla="*/ 5572963 w 8387961"/>
              <a:gd name="connsiteY3442" fmla="*/ 1103551 h 3980066"/>
              <a:gd name="connsiteX3443" fmla="*/ 3892311 w 8387961"/>
              <a:gd name="connsiteY3443" fmla="*/ 1101222 h 3980066"/>
              <a:gd name="connsiteX3444" fmla="*/ 3909259 w 8387961"/>
              <a:gd name="connsiteY3444" fmla="*/ 1123137 h 3980066"/>
              <a:gd name="connsiteX3445" fmla="*/ 3902480 w 8387961"/>
              <a:gd name="connsiteY3445" fmla="*/ 1158539 h 3980066"/>
              <a:gd name="connsiteX3446" fmla="*/ 3890617 w 8387961"/>
              <a:gd name="connsiteY3446" fmla="*/ 1161911 h 3980066"/>
              <a:gd name="connsiteX3447" fmla="*/ 3880448 w 8387961"/>
              <a:gd name="connsiteY3447" fmla="*/ 1172026 h 3980066"/>
              <a:gd name="connsiteX3448" fmla="*/ 3875364 w 8387961"/>
              <a:gd name="connsiteY3448" fmla="*/ 1155168 h 3980066"/>
              <a:gd name="connsiteX3449" fmla="*/ 3870280 w 8387961"/>
              <a:gd name="connsiteY3449" fmla="*/ 1133252 h 3980066"/>
              <a:gd name="connsiteX3450" fmla="*/ 3868585 w 8387961"/>
              <a:gd name="connsiteY3450" fmla="*/ 1111337 h 3980066"/>
              <a:gd name="connsiteX3451" fmla="*/ 7091659 w 8387961"/>
              <a:gd name="connsiteY3451" fmla="*/ 1095196 h 3980066"/>
              <a:gd name="connsiteX3452" fmla="*/ 7103298 w 8387961"/>
              <a:gd name="connsiteY3452" fmla="*/ 1098504 h 3980066"/>
              <a:gd name="connsiteX3453" fmla="*/ 7124913 w 8387961"/>
              <a:gd name="connsiteY3453" fmla="*/ 1124967 h 3980066"/>
              <a:gd name="connsiteX3454" fmla="*/ 7151515 w 8387961"/>
              <a:gd name="connsiteY3454" fmla="*/ 1151430 h 3980066"/>
              <a:gd name="connsiteX3455" fmla="*/ 7153178 w 8387961"/>
              <a:gd name="connsiteY3455" fmla="*/ 1186163 h 3980066"/>
              <a:gd name="connsiteX3456" fmla="*/ 7148190 w 8387961"/>
              <a:gd name="connsiteY3456" fmla="*/ 1196086 h 3980066"/>
              <a:gd name="connsiteX3457" fmla="*/ 7161491 w 8387961"/>
              <a:gd name="connsiteY3457" fmla="*/ 1234127 h 3980066"/>
              <a:gd name="connsiteX3458" fmla="*/ 7179781 w 8387961"/>
              <a:gd name="connsiteY3458" fmla="*/ 1262244 h 3980066"/>
              <a:gd name="connsiteX3459" fmla="*/ 7169805 w 8387961"/>
              <a:gd name="connsiteY3459" fmla="*/ 1290361 h 3980066"/>
              <a:gd name="connsiteX3460" fmla="*/ 7163154 w 8387961"/>
              <a:gd name="connsiteY3460" fmla="*/ 1273822 h 3980066"/>
              <a:gd name="connsiteX3461" fmla="*/ 7158166 w 8387961"/>
              <a:gd name="connsiteY3461" fmla="*/ 1265552 h 3980066"/>
              <a:gd name="connsiteX3462" fmla="*/ 7159829 w 8387961"/>
              <a:gd name="connsiteY3462" fmla="*/ 1280438 h 3980066"/>
              <a:gd name="connsiteX3463" fmla="*/ 7148190 w 8387961"/>
              <a:gd name="connsiteY3463" fmla="*/ 1283745 h 3980066"/>
              <a:gd name="connsiteX3464" fmla="*/ 7144865 w 8387961"/>
              <a:gd name="connsiteY3464" fmla="*/ 1295323 h 3980066"/>
              <a:gd name="connsiteX3465" fmla="*/ 7139877 w 8387961"/>
              <a:gd name="connsiteY3465" fmla="*/ 1282092 h 3980066"/>
              <a:gd name="connsiteX3466" fmla="*/ 7133226 w 8387961"/>
              <a:gd name="connsiteY3466" fmla="*/ 1296977 h 3980066"/>
              <a:gd name="connsiteX3467" fmla="*/ 7104960 w 8387961"/>
              <a:gd name="connsiteY3467" fmla="*/ 1295323 h 3980066"/>
              <a:gd name="connsiteX3468" fmla="*/ 7098310 w 8387961"/>
              <a:gd name="connsiteY3468" fmla="*/ 1292015 h 3980066"/>
              <a:gd name="connsiteX3469" fmla="*/ 7089996 w 8387961"/>
              <a:gd name="connsiteY3469" fmla="*/ 1285399 h 3980066"/>
              <a:gd name="connsiteX3470" fmla="*/ 7093322 w 8387961"/>
              <a:gd name="connsiteY3470" fmla="*/ 1300285 h 3980066"/>
              <a:gd name="connsiteX3471" fmla="*/ 7099972 w 8387961"/>
              <a:gd name="connsiteY3471" fmla="*/ 1306901 h 3980066"/>
              <a:gd name="connsiteX3472" fmla="*/ 7089996 w 8387961"/>
              <a:gd name="connsiteY3472" fmla="*/ 1320132 h 3980066"/>
              <a:gd name="connsiteX3473" fmla="*/ 7085008 w 8387961"/>
              <a:gd name="connsiteY3473" fmla="*/ 1331710 h 3980066"/>
              <a:gd name="connsiteX3474" fmla="*/ 7061731 w 8387961"/>
              <a:gd name="connsiteY3474" fmla="*/ 1313516 h 3980066"/>
              <a:gd name="connsiteX3475" fmla="*/ 7060068 w 8387961"/>
              <a:gd name="connsiteY3475" fmla="*/ 1293669 h 3980066"/>
              <a:gd name="connsiteX3476" fmla="*/ 7028477 w 8387961"/>
              <a:gd name="connsiteY3476" fmla="*/ 1296977 h 3980066"/>
              <a:gd name="connsiteX3477" fmla="*/ 6993561 w 8387961"/>
              <a:gd name="connsiteY3477" fmla="*/ 1305247 h 3980066"/>
              <a:gd name="connsiteX3478" fmla="*/ 6983585 w 8387961"/>
              <a:gd name="connsiteY3478" fmla="*/ 1316824 h 3980066"/>
              <a:gd name="connsiteX3479" fmla="*/ 6955319 w 8387961"/>
              <a:gd name="connsiteY3479" fmla="*/ 1313516 h 3980066"/>
              <a:gd name="connsiteX3480" fmla="*/ 6960307 w 8387961"/>
              <a:gd name="connsiteY3480" fmla="*/ 1303593 h 3980066"/>
              <a:gd name="connsiteX3481" fmla="*/ 6978597 w 8387961"/>
              <a:gd name="connsiteY3481" fmla="*/ 1285399 h 3980066"/>
              <a:gd name="connsiteX3482" fmla="*/ 6993561 w 8387961"/>
              <a:gd name="connsiteY3482" fmla="*/ 1270514 h 3980066"/>
              <a:gd name="connsiteX3483" fmla="*/ 7018501 w 8387961"/>
              <a:gd name="connsiteY3483" fmla="*/ 1267206 h 3980066"/>
              <a:gd name="connsiteX3484" fmla="*/ 7043441 w 8387961"/>
              <a:gd name="connsiteY3484" fmla="*/ 1265552 h 3980066"/>
              <a:gd name="connsiteX3485" fmla="*/ 7050092 w 8387961"/>
              <a:gd name="connsiteY3485" fmla="*/ 1270514 h 3980066"/>
              <a:gd name="connsiteX3486" fmla="*/ 7063393 w 8387961"/>
              <a:gd name="connsiteY3486" fmla="*/ 1262244 h 3980066"/>
              <a:gd name="connsiteX3487" fmla="*/ 7060068 w 8387961"/>
              <a:gd name="connsiteY3487" fmla="*/ 1245705 h 3980066"/>
              <a:gd name="connsiteX3488" fmla="*/ 7058405 w 8387961"/>
              <a:gd name="connsiteY3488" fmla="*/ 1222550 h 3980066"/>
              <a:gd name="connsiteX3489" fmla="*/ 7068381 w 8387961"/>
              <a:gd name="connsiteY3489" fmla="*/ 1215934 h 3980066"/>
              <a:gd name="connsiteX3490" fmla="*/ 7065056 w 8387961"/>
              <a:gd name="connsiteY3490" fmla="*/ 1224204 h 3980066"/>
              <a:gd name="connsiteX3491" fmla="*/ 7075032 w 8387961"/>
              <a:gd name="connsiteY3491" fmla="*/ 1234127 h 3980066"/>
              <a:gd name="connsiteX3492" fmla="*/ 7088334 w 8387961"/>
              <a:gd name="connsiteY3492" fmla="*/ 1222550 h 3980066"/>
              <a:gd name="connsiteX3493" fmla="*/ 7099972 w 8387961"/>
              <a:gd name="connsiteY3493" fmla="*/ 1210972 h 3980066"/>
              <a:gd name="connsiteX3494" fmla="*/ 7103298 w 8387961"/>
              <a:gd name="connsiteY3494" fmla="*/ 1187817 h 3980066"/>
              <a:gd name="connsiteX3495" fmla="*/ 7104960 w 8387961"/>
              <a:gd name="connsiteY3495" fmla="*/ 1164662 h 3980066"/>
              <a:gd name="connsiteX3496" fmla="*/ 7091659 w 8387961"/>
              <a:gd name="connsiteY3496" fmla="*/ 1143160 h 3980066"/>
              <a:gd name="connsiteX3497" fmla="*/ 7081683 w 8387961"/>
              <a:gd name="connsiteY3497" fmla="*/ 1116697 h 3980066"/>
              <a:gd name="connsiteX3498" fmla="*/ 7083345 w 8387961"/>
              <a:gd name="connsiteY3498" fmla="*/ 1103466 h 3980066"/>
              <a:gd name="connsiteX3499" fmla="*/ 7098310 w 8387961"/>
              <a:gd name="connsiteY3499" fmla="*/ 1111735 h 3980066"/>
              <a:gd name="connsiteX3500" fmla="*/ 7103298 w 8387961"/>
              <a:gd name="connsiteY3500" fmla="*/ 1106773 h 3980066"/>
              <a:gd name="connsiteX3501" fmla="*/ 7099972 w 8387961"/>
              <a:gd name="connsiteY3501" fmla="*/ 1101812 h 3980066"/>
              <a:gd name="connsiteX3502" fmla="*/ 7089996 w 8387961"/>
              <a:gd name="connsiteY3502" fmla="*/ 1101812 h 3980066"/>
              <a:gd name="connsiteX3503" fmla="*/ 4801088 w 8387961"/>
              <a:gd name="connsiteY3503" fmla="*/ 1095146 h 3980066"/>
              <a:gd name="connsiteX3504" fmla="*/ 4799510 w 8387961"/>
              <a:gd name="connsiteY3504" fmla="*/ 1123116 h 3980066"/>
              <a:gd name="connsiteX3505" fmla="*/ 4799600 w 8387961"/>
              <a:gd name="connsiteY3505" fmla="*/ 1123147 h 3980066"/>
              <a:gd name="connsiteX3506" fmla="*/ 4801280 w 8387961"/>
              <a:gd name="connsiteY3506" fmla="*/ 1095160 h 3980066"/>
              <a:gd name="connsiteX3507" fmla="*/ 5388070 w 8387961"/>
              <a:gd name="connsiteY3507" fmla="*/ 1086075 h 3980066"/>
              <a:gd name="connsiteX3508" fmla="*/ 5371775 w 8387961"/>
              <a:gd name="connsiteY3508" fmla="*/ 1102358 h 3980066"/>
              <a:gd name="connsiteX3509" fmla="*/ 5344855 w 8387961"/>
              <a:gd name="connsiteY3509" fmla="*/ 1124217 h 3980066"/>
              <a:gd name="connsiteX3510" fmla="*/ 5321299 w 8387961"/>
              <a:gd name="connsiteY3510" fmla="*/ 1147756 h 3980066"/>
              <a:gd name="connsiteX3511" fmla="*/ 5331395 w 8387961"/>
              <a:gd name="connsiteY3511" fmla="*/ 1161207 h 3980066"/>
              <a:gd name="connsiteX3512" fmla="*/ 5331803 w 8387961"/>
              <a:gd name="connsiteY3512" fmla="*/ 1161452 h 3980066"/>
              <a:gd name="connsiteX3513" fmla="*/ 5322318 w 8387961"/>
              <a:gd name="connsiteY3513" fmla="*/ 1149039 h 3980066"/>
              <a:gd name="connsiteX3514" fmla="*/ 5345980 w 8387961"/>
              <a:gd name="connsiteY3514" fmla="*/ 1125816 h 3980066"/>
              <a:gd name="connsiteX3515" fmla="*/ 5373023 w 8387961"/>
              <a:gd name="connsiteY3515" fmla="*/ 1104252 h 3980066"/>
              <a:gd name="connsiteX3516" fmla="*/ 5389925 w 8387961"/>
              <a:gd name="connsiteY3516" fmla="*/ 1087664 h 3980066"/>
              <a:gd name="connsiteX3517" fmla="*/ 5424845 w 8387961"/>
              <a:gd name="connsiteY3517" fmla="*/ 1092560 h 3980066"/>
              <a:gd name="connsiteX3518" fmla="*/ 5424361 w 8387961"/>
              <a:gd name="connsiteY3518" fmla="*/ 1092268 h 3980066"/>
              <a:gd name="connsiteX3519" fmla="*/ 5388912 w 8387961"/>
              <a:gd name="connsiteY3519" fmla="*/ 1087176 h 3980066"/>
              <a:gd name="connsiteX3520" fmla="*/ 3510045 w 8387961"/>
              <a:gd name="connsiteY3520" fmla="*/ 1083468 h 3980066"/>
              <a:gd name="connsiteX3521" fmla="*/ 3514567 w 8387961"/>
              <a:gd name="connsiteY3521" fmla="*/ 1095738 h 3980066"/>
              <a:gd name="connsiteX3522" fmla="*/ 3499596 w 8387961"/>
              <a:gd name="connsiteY3522" fmla="*/ 1110972 h 3980066"/>
              <a:gd name="connsiteX3523" fmla="*/ 3492949 w 8387961"/>
              <a:gd name="connsiteY3523" fmla="*/ 1146486 h 3980066"/>
              <a:gd name="connsiteX3524" fmla="*/ 3494447 w 8387961"/>
              <a:gd name="connsiteY3524" fmla="*/ 1146238 h 3980066"/>
              <a:gd name="connsiteX3525" fmla="*/ 3501085 w 8387961"/>
              <a:gd name="connsiteY3525" fmla="*/ 1111578 h 3980066"/>
              <a:gd name="connsiteX3526" fmla="*/ 3516022 w 8387961"/>
              <a:gd name="connsiteY3526" fmla="*/ 1096724 h 3980066"/>
              <a:gd name="connsiteX3527" fmla="*/ 3511043 w 8387961"/>
              <a:gd name="connsiteY3527" fmla="*/ 1083520 h 3980066"/>
              <a:gd name="connsiteX3528" fmla="*/ 6770207 w 8387961"/>
              <a:gd name="connsiteY3528" fmla="*/ 1082823 h 3980066"/>
              <a:gd name="connsiteX3529" fmla="*/ 6768577 w 8387961"/>
              <a:gd name="connsiteY3529" fmla="*/ 1083475 h 3980066"/>
              <a:gd name="connsiteX3530" fmla="*/ 6776591 w 8387961"/>
              <a:gd name="connsiteY3530" fmla="*/ 1095502 h 3980066"/>
              <a:gd name="connsiteX3531" fmla="*/ 6779126 w 8387961"/>
              <a:gd name="connsiteY3531" fmla="*/ 1096206 h 3980066"/>
              <a:gd name="connsiteX3532" fmla="*/ 1972122 w 8387961"/>
              <a:gd name="connsiteY3532" fmla="*/ 1074937 h 3980066"/>
              <a:gd name="connsiteX3533" fmla="*/ 1973796 w 8387961"/>
              <a:gd name="connsiteY3533" fmla="*/ 1083326 h 3980066"/>
              <a:gd name="connsiteX3534" fmla="*/ 1973281 w 8387961"/>
              <a:gd name="connsiteY3534" fmla="*/ 1083068 h 3980066"/>
              <a:gd name="connsiteX3535" fmla="*/ 4206715 w 8387961"/>
              <a:gd name="connsiteY3535" fmla="*/ 1067009 h 3980066"/>
              <a:gd name="connsiteX3536" fmla="*/ 4198594 w 8387961"/>
              <a:gd name="connsiteY3536" fmla="*/ 1070260 h 3980066"/>
              <a:gd name="connsiteX3537" fmla="*/ 4193721 w 8387961"/>
              <a:gd name="connsiteY3537" fmla="*/ 1071886 h 3980066"/>
              <a:gd name="connsiteX3538" fmla="*/ 4190473 w 8387961"/>
              <a:gd name="connsiteY3538" fmla="*/ 1071886 h 3980066"/>
              <a:gd name="connsiteX3539" fmla="*/ 4187225 w 8387961"/>
              <a:gd name="connsiteY3539" fmla="*/ 1070260 h 3980066"/>
              <a:gd name="connsiteX3540" fmla="*/ 4182352 w 8387961"/>
              <a:gd name="connsiteY3540" fmla="*/ 1075136 h 3980066"/>
              <a:gd name="connsiteX3541" fmla="*/ 4177480 w 8387961"/>
              <a:gd name="connsiteY3541" fmla="*/ 1073511 h 3980066"/>
              <a:gd name="connsiteX3542" fmla="*/ 4169359 w 8387961"/>
              <a:gd name="connsiteY3542" fmla="*/ 1075136 h 3980066"/>
              <a:gd name="connsiteX3543" fmla="*/ 4169359 w 8387961"/>
              <a:gd name="connsiteY3543" fmla="*/ 1076076 h 3980066"/>
              <a:gd name="connsiteX3544" fmla="*/ 4177241 w 8387961"/>
              <a:gd name="connsiteY3544" fmla="*/ 1074552 h 3980066"/>
              <a:gd name="connsiteX3545" fmla="*/ 4182263 w 8387961"/>
              <a:gd name="connsiteY3545" fmla="*/ 1076170 h 3980066"/>
              <a:gd name="connsiteX3546" fmla="*/ 4187284 w 8387961"/>
              <a:gd name="connsiteY3546" fmla="*/ 1071316 h 3980066"/>
              <a:gd name="connsiteX3547" fmla="*/ 4190632 w 8387961"/>
              <a:gd name="connsiteY3547" fmla="*/ 1072934 h 3980066"/>
              <a:gd name="connsiteX3548" fmla="*/ 4193980 w 8387961"/>
              <a:gd name="connsiteY3548" fmla="*/ 1072934 h 3980066"/>
              <a:gd name="connsiteX3549" fmla="*/ 4199001 w 8387961"/>
              <a:gd name="connsiteY3549" fmla="*/ 1071316 h 3980066"/>
              <a:gd name="connsiteX3550" fmla="*/ 4207370 w 8387961"/>
              <a:gd name="connsiteY3550" fmla="*/ 1068080 h 3980066"/>
              <a:gd name="connsiteX3551" fmla="*/ 4212392 w 8387961"/>
              <a:gd name="connsiteY3551" fmla="*/ 1074552 h 3980066"/>
              <a:gd name="connsiteX3552" fmla="*/ 4216757 w 8387961"/>
              <a:gd name="connsiteY3552" fmla="*/ 1073145 h 3980066"/>
              <a:gd name="connsiteX3553" fmla="*/ 4216121 w 8387961"/>
              <a:gd name="connsiteY3553" fmla="*/ 1072510 h 3980066"/>
              <a:gd name="connsiteX3554" fmla="*/ 4215787 w 8387961"/>
              <a:gd name="connsiteY3554" fmla="*/ 1072110 h 3980066"/>
              <a:gd name="connsiteX3555" fmla="*/ 4211587 w 8387961"/>
              <a:gd name="connsiteY3555" fmla="*/ 1073511 h 3980066"/>
              <a:gd name="connsiteX3556" fmla="*/ 3711530 w 8387961"/>
              <a:gd name="connsiteY3556" fmla="*/ 1061695 h 3980066"/>
              <a:gd name="connsiteX3557" fmla="*/ 3711470 w 8387961"/>
              <a:gd name="connsiteY3557" fmla="*/ 1061876 h 3980066"/>
              <a:gd name="connsiteX3558" fmla="*/ 3711559 w 8387961"/>
              <a:gd name="connsiteY3558" fmla="*/ 1061695 h 3980066"/>
              <a:gd name="connsiteX3559" fmla="*/ 5085744 w 8387961"/>
              <a:gd name="connsiteY3559" fmla="*/ 1053598 h 3980066"/>
              <a:gd name="connsiteX3560" fmla="*/ 5065554 w 8387961"/>
              <a:gd name="connsiteY3560" fmla="*/ 1075456 h 3980066"/>
              <a:gd name="connsiteX3561" fmla="*/ 5053776 w 8387961"/>
              <a:gd name="connsiteY3561" fmla="*/ 1082182 h 3980066"/>
              <a:gd name="connsiteX3562" fmla="*/ 5060506 w 8387961"/>
              <a:gd name="connsiteY3562" fmla="*/ 1097314 h 3980066"/>
              <a:gd name="connsiteX3563" fmla="*/ 5028248 w 8387961"/>
              <a:gd name="connsiteY3563" fmla="*/ 1092709 h 3980066"/>
              <a:gd name="connsiteX3564" fmla="*/ 5028333 w 8387961"/>
              <a:gd name="connsiteY3564" fmla="*/ 1093193 h 3980066"/>
              <a:gd name="connsiteX3565" fmla="*/ 5026301 w 8387961"/>
              <a:gd name="connsiteY3565" fmla="*/ 1092431 h 3980066"/>
              <a:gd name="connsiteX3566" fmla="*/ 5025173 w 8387961"/>
              <a:gd name="connsiteY3566" fmla="*/ 1092270 h 3980066"/>
              <a:gd name="connsiteX3567" fmla="*/ 5025123 w 8387961"/>
              <a:gd name="connsiteY3567" fmla="*/ 1091989 h 3980066"/>
              <a:gd name="connsiteX3568" fmla="*/ 5001590 w 8387961"/>
              <a:gd name="connsiteY3568" fmla="*/ 1083163 h 3980066"/>
              <a:gd name="connsiteX3569" fmla="*/ 4973176 w 8387961"/>
              <a:gd name="connsiteY3569" fmla="*/ 1074804 h 3980066"/>
              <a:gd name="connsiteX3570" fmla="*/ 4974847 w 8387961"/>
              <a:gd name="connsiteY3570" fmla="*/ 1054742 h 3980066"/>
              <a:gd name="connsiteX3571" fmla="*/ 4972620 w 8387961"/>
              <a:gd name="connsiteY3571" fmla="*/ 1054742 h 3980066"/>
              <a:gd name="connsiteX3572" fmla="*/ 4970958 w 8387961"/>
              <a:gd name="connsiteY3572" fmla="*/ 1074623 h 3980066"/>
              <a:gd name="connsiteX3573" fmla="*/ 4999518 w 8387961"/>
              <a:gd name="connsiteY3573" fmla="*/ 1082998 h 3980066"/>
              <a:gd name="connsiteX3574" fmla="*/ 5026399 w 8387961"/>
              <a:gd name="connsiteY3574" fmla="*/ 1093049 h 3980066"/>
              <a:gd name="connsiteX3575" fmla="*/ 5061679 w 8387961"/>
              <a:gd name="connsiteY3575" fmla="*/ 1098074 h 3980066"/>
              <a:gd name="connsiteX3576" fmla="*/ 5054959 w 8387961"/>
              <a:gd name="connsiteY3576" fmla="*/ 1082998 h 3980066"/>
              <a:gd name="connsiteX3577" fmla="*/ 5066719 w 8387961"/>
              <a:gd name="connsiteY3577" fmla="*/ 1076298 h 3980066"/>
              <a:gd name="connsiteX3578" fmla="*/ 5086879 w 8387961"/>
              <a:gd name="connsiteY3578" fmla="*/ 1054522 h 3980066"/>
              <a:gd name="connsiteX3579" fmla="*/ 5119558 w 8387961"/>
              <a:gd name="connsiteY3579" fmla="*/ 1075701 h 3980066"/>
              <a:gd name="connsiteX3580" fmla="*/ 5119395 w 8387961"/>
              <a:gd name="connsiteY3580" fmla="*/ 1075456 h 3980066"/>
              <a:gd name="connsiteX3581" fmla="*/ 6791988 w 8387961"/>
              <a:gd name="connsiteY3581" fmla="*/ 1053361 h 3980066"/>
              <a:gd name="connsiteX3582" fmla="*/ 6791988 w 8387961"/>
              <a:gd name="connsiteY3582" fmla="*/ 1066702 h 3980066"/>
              <a:gd name="connsiteX3583" fmla="*/ 6792366 w 8387961"/>
              <a:gd name="connsiteY3583" fmla="*/ 1066408 h 3980066"/>
              <a:gd name="connsiteX3584" fmla="*/ 6792366 w 8387961"/>
              <a:gd name="connsiteY3584" fmla="*/ 1053561 h 3980066"/>
              <a:gd name="connsiteX3585" fmla="*/ 5608079 w 8387961"/>
              <a:gd name="connsiteY3585" fmla="*/ 1051642 h 3980066"/>
              <a:gd name="connsiteX3586" fmla="*/ 5603817 w 8387961"/>
              <a:gd name="connsiteY3586" fmla="*/ 1055904 h 3980066"/>
              <a:gd name="connsiteX3587" fmla="*/ 5604883 w 8387961"/>
              <a:gd name="connsiteY3587" fmla="*/ 1056559 h 3980066"/>
              <a:gd name="connsiteX3588" fmla="*/ 5608079 w 8387961"/>
              <a:gd name="connsiteY3588" fmla="*/ 1053361 h 3980066"/>
              <a:gd name="connsiteX3589" fmla="*/ 3891761 w 8387961"/>
              <a:gd name="connsiteY3589" fmla="*/ 1051509 h 3980066"/>
              <a:gd name="connsiteX3590" fmla="*/ 3898714 w 8387961"/>
              <a:gd name="connsiteY3590" fmla="*/ 1069461 h 3980066"/>
              <a:gd name="connsiteX3591" fmla="*/ 3891761 w 8387961"/>
              <a:gd name="connsiteY3591" fmla="*/ 1090677 h 3980066"/>
              <a:gd name="connsiteX3592" fmla="*/ 3881331 w 8387961"/>
              <a:gd name="connsiteY3592" fmla="*/ 1084149 h 3980066"/>
              <a:gd name="connsiteX3593" fmla="*/ 3876117 w 8387961"/>
              <a:gd name="connsiteY3593" fmla="*/ 1069461 h 3980066"/>
              <a:gd name="connsiteX3594" fmla="*/ 5275875 w 8387961"/>
              <a:gd name="connsiteY3594" fmla="*/ 1050297 h 3980066"/>
              <a:gd name="connsiteX3595" fmla="*/ 5277553 w 8387961"/>
              <a:gd name="connsiteY3595" fmla="*/ 1073775 h 3980066"/>
              <a:gd name="connsiteX3596" fmla="*/ 5279024 w 8387961"/>
              <a:gd name="connsiteY3596" fmla="*/ 1074461 h 3980066"/>
              <a:gd name="connsiteX3597" fmla="*/ 5277377 w 8387961"/>
              <a:gd name="connsiteY3597" fmla="*/ 1051398 h 3980066"/>
              <a:gd name="connsiteX3598" fmla="*/ 5452878 w 8387961"/>
              <a:gd name="connsiteY3598" fmla="*/ 1043039 h 3980066"/>
              <a:gd name="connsiteX3599" fmla="*/ 5437836 w 8387961"/>
              <a:gd name="connsiteY3599" fmla="*/ 1058086 h 3980066"/>
              <a:gd name="connsiteX3600" fmla="*/ 5414435 w 8387961"/>
              <a:gd name="connsiteY3600" fmla="*/ 1056414 h 3980066"/>
              <a:gd name="connsiteX3601" fmla="*/ 5387692 w 8387961"/>
              <a:gd name="connsiteY3601" fmla="*/ 1053070 h 3980066"/>
              <a:gd name="connsiteX3602" fmla="*/ 5387453 w 8387961"/>
              <a:gd name="connsiteY3602" fmla="*/ 1053256 h 3980066"/>
              <a:gd name="connsiteX3603" fmla="*/ 5414233 w 8387961"/>
              <a:gd name="connsiteY3603" fmla="*/ 1056623 h 3980066"/>
              <a:gd name="connsiteX3604" fmla="*/ 5437866 w 8387961"/>
              <a:gd name="connsiteY3604" fmla="*/ 1058320 h 3980066"/>
              <a:gd name="connsiteX3605" fmla="*/ 5453049 w 8387961"/>
              <a:gd name="connsiteY3605" fmla="*/ 1043053 h 3980066"/>
              <a:gd name="connsiteX3606" fmla="*/ 4083814 w 8387961"/>
              <a:gd name="connsiteY3606" fmla="*/ 1040959 h 3980066"/>
              <a:gd name="connsiteX3607" fmla="*/ 4083898 w 8387961"/>
              <a:gd name="connsiteY3607" fmla="*/ 1041219 h 3980066"/>
              <a:gd name="connsiteX3608" fmla="*/ 4092492 w 8387961"/>
              <a:gd name="connsiteY3608" fmla="*/ 1047096 h 3980066"/>
              <a:gd name="connsiteX3609" fmla="*/ 4092492 w 8387961"/>
              <a:gd name="connsiteY3609" fmla="*/ 1046957 h 3980066"/>
              <a:gd name="connsiteX3610" fmla="*/ 5573222 w 8387961"/>
              <a:gd name="connsiteY3610" fmla="*/ 1038024 h 3980066"/>
              <a:gd name="connsiteX3611" fmla="*/ 5539793 w 8387961"/>
              <a:gd name="connsiteY3611" fmla="*/ 1041368 h 3980066"/>
              <a:gd name="connsiteX3612" fmla="*/ 5508036 w 8387961"/>
              <a:gd name="connsiteY3612" fmla="*/ 1044711 h 3980066"/>
              <a:gd name="connsiteX3613" fmla="*/ 5474626 w 8387961"/>
              <a:gd name="connsiteY3613" fmla="*/ 1044711 h 3980066"/>
              <a:gd name="connsiteX3614" fmla="*/ 5475004 w 8387961"/>
              <a:gd name="connsiteY3614" fmla="*/ 1044741 h 3980066"/>
              <a:gd name="connsiteX3615" fmla="*/ 5508766 w 8387961"/>
              <a:gd name="connsiteY3615" fmla="*/ 1044741 h 3980066"/>
              <a:gd name="connsiteX3616" fmla="*/ 5540839 w 8387961"/>
              <a:gd name="connsiteY3616" fmla="*/ 1041346 h 3980066"/>
              <a:gd name="connsiteX3617" fmla="*/ 5573314 w 8387961"/>
              <a:gd name="connsiteY3617" fmla="*/ 1038080 h 3980066"/>
              <a:gd name="connsiteX3618" fmla="*/ 4076334 w 8387961"/>
              <a:gd name="connsiteY3618" fmla="*/ 1031826 h 3980066"/>
              <a:gd name="connsiteX3619" fmla="*/ 4077211 w 8387961"/>
              <a:gd name="connsiteY3619" fmla="*/ 1032643 h 3980066"/>
              <a:gd name="connsiteX3620" fmla="*/ 4081097 w 8387961"/>
              <a:gd name="connsiteY3620" fmla="*/ 1035301 h 3980066"/>
              <a:gd name="connsiteX3621" fmla="*/ 4081021 w 8387961"/>
              <a:gd name="connsiteY3621" fmla="*/ 1035065 h 3980066"/>
              <a:gd name="connsiteX3622" fmla="*/ 4208369 w 8387961"/>
              <a:gd name="connsiteY3622" fmla="*/ 1030923 h 3980066"/>
              <a:gd name="connsiteX3623" fmla="*/ 4208339 w 8387961"/>
              <a:gd name="connsiteY3623" fmla="*/ 1031251 h 3980066"/>
              <a:gd name="connsiteX3624" fmla="*/ 4217708 w 8387961"/>
              <a:gd name="connsiteY3624" fmla="*/ 1045315 h 3980066"/>
              <a:gd name="connsiteX3625" fmla="*/ 4217838 w 8387961"/>
              <a:gd name="connsiteY3625" fmla="*/ 1045099 h 3980066"/>
              <a:gd name="connsiteX3626" fmla="*/ 3487808 w 8387961"/>
              <a:gd name="connsiteY3626" fmla="*/ 1027405 h 3980066"/>
              <a:gd name="connsiteX3627" fmla="*/ 3517682 w 8387961"/>
              <a:gd name="connsiteY3627" fmla="*/ 1032356 h 3980066"/>
              <a:gd name="connsiteX3628" fmla="*/ 3544236 w 8387961"/>
              <a:gd name="connsiteY3628" fmla="*/ 1034007 h 3980066"/>
              <a:gd name="connsiteX3629" fmla="*/ 3570791 w 8387961"/>
              <a:gd name="connsiteY3629" fmla="*/ 1035657 h 3980066"/>
              <a:gd name="connsiteX3630" fmla="*/ 3597345 w 8387961"/>
              <a:gd name="connsiteY3630" fmla="*/ 1035657 h 3980066"/>
              <a:gd name="connsiteX3631" fmla="*/ 3625560 w 8387961"/>
              <a:gd name="connsiteY3631" fmla="*/ 1037308 h 3980066"/>
              <a:gd name="connsiteX3632" fmla="*/ 3637177 w 8387961"/>
              <a:gd name="connsiteY3632" fmla="*/ 1047210 h 3980066"/>
              <a:gd name="connsiteX3633" fmla="*/ 3703563 w 8387961"/>
              <a:gd name="connsiteY3633" fmla="*/ 1062064 h 3980066"/>
              <a:gd name="connsiteX3634" fmla="*/ 3703563 w 8387961"/>
              <a:gd name="connsiteY3634" fmla="*/ 1063715 h 3980066"/>
              <a:gd name="connsiteX3635" fmla="*/ 3708542 w 8387961"/>
              <a:gd name="connsiteY3635" fmla="*/ 1065365 h 3980066"/>
              <a:gd name="connsiteX3636" fmla="*/ 3745055 w 8387961"/>
              <a:gd name="connsiteY3636" fmla="*/ 1065365 h 3980066"/>
              <a:gd name="connsiteX3637" fmla="*/ 3738416 w 8387961"/>
              <a:gd name="connsiteY3637" fmla="*/ 1086821 h 3980066"/>
              <a:gd name="connsiteX3638" fmla="*/ 3713521 w 8387961"/>
              <a:gd name="connsiteY3638" fmla="*/ 1101675 h 3980066"/>
              <a:gd name="connsiteX3639" fmla="*/ 3686967 w 8387961"/>
              <a:gd name="connsiteY3639" fmla="*/ 1114879 h 3980066"/>
              <a:gd name="connsiteX3640" fmla="*/ 3673690 w 8387961"/>
              <a:gd name="connsiteY3640" fmla="*/ 1134685 h 3980066"/>
              <a:gd name="connsiteX3641" fmla="*/ 3658753 w 8387961"/>
              <a:gd name="connsiteY3641" fmla="*/ 1156140 h 3980066"/>
              <a:gd name="connsiteX3642" fmla="*/ 3668711 w 8387961"/>
              <a:gd name="connsiteY3642" fmla="*/ 1177596 h 3980066"/>
              <a:gd name="connsiteX3643" fmla="*/ 3648795 w 8387961"/>
              <a:gd name="connsiteY3643" fmla="*/ 1202353 h 3980066"/>
              <a:gd name="connsiteX3644" fmla="*/ 3643816 w 8387961"/>
              <a:gd name="connsiteY3644" fmla="*/ 1210605 h 3980066"/>
              <a:gd name="connsiteX3645" fmla="*/ 3623900 w 8387961"/>
              <a:gd name="connsiteY3645" fmla="*/ 1220508 h 3980066"/>
              <a:gd name="connsiteX3646" fmla="*/ 3610623 w 8387961"/>
              <a:gd name="connsiteY3646" fmla="*/ 1232061 h 3980066"/>
              <a:gd name="connsiteX3647" fmla="*/ 3584068 w 8387961"/>
              <a:gd name="connsiteY3647" fmla="*/ 1235362 h 3980066"/>
              <a:gd name="connsiteX3648" fmla="*/ 3554194 w 8387961"/>
              <a:gd name="connsiteY3648" fmla="*/ 1240314 h 3980066"/>
              <a:gd name="connsiteX3649" fmla="*/ 3535938 w 8387961"/>
              <a:gd name="connsiteY3649" fmla="*/ 1251867 h 3980066"/>
              <a:gd name="connsiteX3650" fmla="*/ 3534279 w 8387961"/>
              <a:gd name="connsiteY3650" fmla="*/ 1251867 h 3980066"/>
              <a:gd name="connsiteX3651" fmla="*/ 3517682 w 8387961"/>
              <a:gd name="connsiteY3651" fmla="*/ 1250216 h 3980066"/>
              <a:gd name="connsiteX3652" fmla="*/ 3511043 w 8387961"/>
              <a:gd name="connsiteY3652" fmla="*/ 1230411 h 3980066"/>
              <a:gd name="connsiteX3653" fmla="*/ 3494447 w 8387961"/>
              <a:gd name="connsiteY3653" fmla="*/ 1220508 h 3980066"/>
              <a:gd name="connsiteX3654" fmla="*/ 3486149 w 8387961"/>
              <a:gd name="connsiteY3654" fmla="*/ 1222159 h 3980066"/>
              <a:gd name="connsiteX3655" fmla="*/ 3484489 w 8387961"/>
              <a:gd name="connsiteY3655" fmla="*/ 1213906 h 3980066"/>
              <a:gd name="connsiteX3656" fmla="*/ 3494447 w 8387961"/>
              <a:gd name="connsiteY3656" fmla="*/ 1195751 h 3980066"/>
              <a:gd name="connsiteX3657" fmla="*/ 3491127 w 8387961"/>
              <a:gd name="connsiteY3657" fmla="*/ 1187499 h 3980066"/>
              <a:gd name="connsiteX3658" fmla="*/ 3494447 w 8387961"/>
              <a:gd name="connsiteY3658" fmla="*/ 1172645 h 3980066"/>
              <a:gd name="connsiteX3659" fmla="*/ 3484513 w 8387961"/>
              <a:gd name="connsiteY3659" fmla="*/ 1147947 h 3980066"/>
              <a:gd name="connsiteX3660" fmla="*/ 3482963 w 8387961"/>
              <a:gd name="connsiteY3660" fmla="*/ 1148210 h 3980066"/>
              <a:gd name="connsiteX3661" fmla="*/ 3492943 w 8387961"/>
              <a:gd name="connsiteY3661" fmla="*/ 1173600 h 3980066"/>
              <a:gd name="connsiteX3662" fmla="*/ 3489616 w 8387961"/>
              <a:gd name="connsiteY3662" fmla="*/ 1188834 h 3980066"/>
              <a:gd name="connsiteX3663" fmla="*/ 3492943 w 8387961"/>
              <a:gd name="connsiteY3663" fmla="*/ 1197297 h 3980066"/>
              <a:gd name="connsiteX3664" fmla="*/ 3482963 w 8387961"/>
              <a:gd name="connsiteY3664" fmla="*/ 1215916 h 3980066"/>
              <a:gd name="connsiteX3665" fmla="*/ 3484626 w 8387961"/>
              <a:gd name="connsiteY3665" fmla="*/ 1224380 h 3980066"/>
              <a:gd name="connsiteX3666" fmla="*/ 3448032 w 8387961"/>
              <a:gd name="connsiteY3666" fmla="*/ 1227765 h 3980066"/>
              <a:gd name="connsiteX3667" fmla="*/ 3449695 w 8387961"/>
              <a:gd name="connsiteY3667" fmla="*/ 1185449 h 3980066"/>
              <a:gd name="connsiteX3668" fmla="*/ 3446368 w 8387961"/>
              <a:gd name="connsiteY3668" fmla="*/ 1183756 h 3980066"/>
              <a:gd name="connsiteX3669" fmla="*/ 3434725 w 8387961"/>
              <a:gd name="connsiteY3669" fmla="*/ 1176985 h 3980066"/>
              <a:gd name="connsiteX3670" fmla="*/ 3438052 w 8387961"/>
              <a:gd name="connsiteY3670" fmla="*/ 1156674 h 3980066"/>
              <a:gd name="connsiteX3671" fmla="*/ 3448032 w 8387961"/>
              <a:gd name="connsiteY3671" fmla="*/ 1134669 h 3980066"/>
              <a:gd name="connsiteX3672" fmla="*/ 3456349 w 8387961"/>
              <a:gd name="connsiteY3672" fmla="*/ 1114357 h 3980066"/>
              <a:gd name="connsiteX3673" fmla="*/ 3456349 w 8387961"/>
              <a:gd name="connsiteY3673" fmla="*/ 1077119 h 3980066"/>
              <a:gd name="connsiteX3674" fmla="*/ 3457570 w 8387961"/>
              <a:gd name="connsiteY3674" fmla="*/ 1077119 h 3980066"/>
              <a:gd name="connsiteX3675" fmla="*/ 3456275 w 8387961"/>
              <a:gd name="connsiteY3675" fmla="*/ 1071967 h 3980066"/>
              <a:gd name="connsiteX3676" fmla="*/ 3454615 w 8387961"/>
              <a:gd name="connsiteY3676" fmla="*/ 1065365 h 3980066"/>
              <a:gd name="connsiteX3677" fmla="*/ 3454615 w 8387961"/>
              <a:gd name="connsiteY3677" fmla="*/ 1062064 h 3980066"/>
              <a:gd name="connsiteX3678" fmla="*/ 3451296 w 8387961"/>
              <a:gd name="connsiteY3678" fmla="*/ 1055463 h 3980066"/>
              <a:gd name="connsiteX3679" fmla="*/ 3451296 w 8387961"/>
              <a:gd name="connsiteY3679" fmla="*/ 1043909 h 3980066"/>
              <a:gd name="connsiteX3680" fmla="*/ 4136581 w 8387961"/>
              <a:gd name="connsiteY3680" fmla="*/ 1016474 h 3980066"/>
              <a:gd name="connsiteX3681" fmla="*/ 4128541 w 8387961"/>
              <a:gd name="connsiteY3681" fmla="*/ 1021475 h 3980066"/>
              <a:gd name="connsiteX3682" fmla="*/ 4135095 w 8387961"/>
              <a:gd name="connsiteY3682" fmla="*/ 1024873 h 3980066"/>
              <a:gd name="connsiteX3683" fmla="*/ 4135095 w 8387961"/>
              <a:gd name="connsiteY3683" fmla="*/ 1031668 h 3980066"/>
              <a:gd name="connsiteX3684" fmla="*/ 4120348 w 8387961"/>
              <a:gd name="connsiteY3684" fmla="*/ 1033367 h 3980066"/>
              <a:gd name="connsiteX3685" fmla="*/ 4126902 w 8387961"/>
              <a:gd name="connsiteY3685" fmla="*/ 1040162 h 3980066"/>
              <a:gd name="connsiteX3686" fmla="*/ 4125553 w 8387961"/>
              <a:gd name="connsiteY3686" fmla="*/ 1041560 h 3980066"/>
              <a:gd name="connsiteX3687" fmla="*/ 4128755 w 8387961"/>
              <a:gd name="connsiteY3687" fmla="*/ 1042628 h 3980066"/>
              <a:gd name="connsiteX3688" fmla="*/ 4130379 w 8387961"/>
              <a:gd name="connsiteY3688" fmla="*/ 1041003 h 3980066"/>
              <a:gd name="connsiteX3689" fmla="*/ 4123883 w 8387961"/>
              <a:gd name="connsiteY3689" fmla="*/ 1034501 h 3980066"/>
              <a:gd name="connsiteX3690" fmla="*/ 4138500 w 8387961"/>
              <a:gd name="connsiteY3690" fmla="*/ 1032876 h 3980066"/>
              <a:gd name="connsiteX3691" fmla="*/ 4138500 w 8387961"/>
              <a:gd name="connsiteY3691" fmla="*/ 1026374 h 3980066"/>
              <a:gd name="connsiteX3692" fmla="*/ 4132003 w 8387961"/>
              <a:gd name="connsiteY3692" fmla="*/ 1023124 h 3980066"/>
              <a:gd name="connsiteX3693" fmla="*/ 4140124 w 8387961"/>
              <a:gd name="connsiteY3693" fmla="*/ 1018247 h 3980066"/>
              <a:gd name="connsiteX3694" fmla="*/ 4058821 w 8387961"/>
              <a:gd name="connsiteY3694" fmla="*/ 1015378 h 3980066"/>
              <a:gd name="connsiteX3695" fmla="*/ 4058821 w 8387961"/>
              <a:gd name="connsiteY3695" fmla="*/ 1015493 h 3980066"/>
              <a:gd name="connsiteX3696" fmla="*/ 4070516 w 8387961"/>
              <a:gd name="connsiteY3696" fmla="*/ 1026400 h 3980066"/>
              <a:gd name="connsiteX3697" fmla="*/ 4053634 w 8387961"/>
              <a:gd name="connsiteY3697" fmla="*/ 1011445 h 3980066"/>
              <a:gd name="connsiteX3698" fmla="*/ 4053806 w 8387961"/>
              <a:gd name="connsiteY3698" fmla="*/ 1012063 h 3980066"/>
              <a:gd name="connsiteX3699" fmla="*/ 4058081 w 8387961"/>
              <a:gd name="connsiteY3699" fmla="*/ 1013525 h 3980066"/>
              <a:gd name="connsiteX3700" fmla="*/ 4058081 w 8387961"/>
              <a:gd name="connsiteY3700" fmla="*/ 1012981 h 3980066"/>
              <a:gd name="connsiteX3701" fmla="*/ 7166223 w 8387961"/>
              <a:gd name="connsiteY3701" fmla="*/ 1007821 h 3980066"/>
              <a:gd name="connsiteX3702" fmla="*/ 7155678 w 8387961"/>
              <a:gd name="connsiteY3702" fmla="*/ 1024392 h 3980066"/>
              <a:gd name="connsiteX3703" fmla="*/ 7155678 w 8387961"/>
              <a:gd name="connsiteY3703" fmla="*/ 1012340 h 3980066"/>
              <a:gd name="connsiteX3704" fmla="*/ 2095749 w 8387961"/>
              <a:gd name="connsiteY3704" fmla="*/ 1002263 h 3980066"/>
              <a:gd name="connsiteX3705" fmla="*/ 2095371 w 8387961"/>
              <a:gd name="connsiteY3705" fmla="*/ 1002695 h 3980066"/>
              <a:gd name="connsiteX3706" fmla="*/ 2089071 w 8387961"/>
              <a:gd name="connsiteY3706" fmla="*/ 1005612 h 3980066"/>
              <a:gd name="connsiteX3707" fmla="*/ 6792774 w 8387961"/>
              <a:gd name="connsiteY3707" fmla="*/ 997465 h 3980066"/>
              <a:gd name="connsiteX3708" fmla="*/ 6791988 w 8387961"/>
              <a:gd name="connsiteY3708" fmla="*/ 999825 h 3980066"/>
              <a:gd name="connsiteX3709" fmla="*/ 6808710 w 8387961"/>
              <a:gd name="connsiteY3709" fmla="*/ 1026593 h 3980066"/>
              <a:gd name="connsiteX3710" fmla="*/ 6822949 w 8387961"/>
              <a:gd name="connsiteY3710" fmla="*/ 1051919 h 3980066"/>
              <a:gd name="connsiteX3711" fmla="*/ 6824513 w 8387961"/>
              <a:gd name="connsiteY3711" fmla="*/ 1050877 h 3980066"/>
              <a:gd name="connsiteX3712" fmla="*/ 6809451 w 8387961"/>
              <a:gd name="connsiteY3712" fmla="*/ 1024123 h 3980066"/>
              <a:gd name="connsiteX3713" fmla="*/ 5123149 w 8387961"/>
              <a:gd name="connsiteY3713" fmla="*/ 995221 h 3980066"/>
              <a:gd name="connsiteX3714" fmla="*/ 5146315 w 8387961"/>
              <a:gd name="connsiteY3714" fmla="*/ 1023333 h 3980066"/>
              <a:gd name="connsiteX3715" fmla="*/ 5147662 w 8387961"/>
              <a:gd name="connsiteY3715" fmla="*/ 1023417 h 3980066"/>
              <a:gd name="connsiteX3716" fmla="*/ 5125277 w 8387961"/>
              <a:gd name="connsiteY3716" fmla="*/ 996229 h 3980066"/>
              <a:gd name="connsiteX3717" fmla="*/ 4043775 w 8387961"/>
              <a:gd name="connsiteY3717" fmla="*/ 994638 h 3980066"/>
              <a:gd name="connsiteX3718" fmla="*/ 4043775 w 8387961"/>
              <a:gd name="connsiteY3718" fmla="*/ 994912 h 3980066"/>
              <a:gd name="connsiteX3719" fmla="*/ 4049967 w 8387961"/>
              <a:gd name="connsiteY3719" fmla="*/ 999676 h 3980066"/>
              <a:gd name="connsiteX3720" fmla="*/ 4049888 w 8387961"/>
              <a:gd name="connsiteY3720" fmla="*/ 999391 h 3980066"/>
              <a:gd name="connsiteX3721" fmla="*/ 4128334 w 8387961"/>
              <a:gd name="connsiteY3721" fmla="*/ 993867 h 3980066"/>
              <a:gd name="connsiteX3722" fmla="*/ 4128541 w 8387961"/>
              <a:gd name="connsiteY3722" fmla="*/ 994295 h 3980066"/>
              <a:gd name="connsiteX3723" fmla="*/ 4126902 w 8387961"/>
              <a:gd name="connsiteY3723" fmla="*/ 999391 h 3980066"/>
              <a:gd name="connsiteX3724" fmla="*/ 4121986 w 8387961"/>
              <a:gd name="connsiteY3724" fmla="*/ 1004488 h 3980066"/>
              <a:gd name="connsiteX3725" fmla="*/ 4121986 w 8387961"/>
              <a:gd name="connsiteY3725" fmla="*/ 1006186 h 3980066"/>
              <a:gd name="connsiteX3726" fmla="*/ 4126902 w 8387961"/>
              <a:gd name="connsiteY3726" fmla="*/ 1011283 h 3980066"/>
              <a:gd name="connsiteX3727" fmla="*/ 4129786 w 8387961"/>
              <a:gd name="connsiteY3727" fmla="*/ 1012777 h 3980066"/>
              <a:gd name="connsiteX3728" fmla="*/ 4125507 w 8387961"/>
              <a:gd name="connsiteY3728" fmla="*/ 1008495 h 3980066"/>
              <a:gd name="connsiteX3729" fmla="*/ 4125507 w 8387961"/>
              <a:gd name="connsiteY3729" fmla="*/ 1006870 h 3980066"/>
              <a:gd name="connsiteX3730" fmla="*/ 4130379 w 8387961"/>
              <a:gd name="connsiteY3730" fmla="*/ 1001994 h 3980066"/>
              <a:gd name="connsiteX3731" fmla="*/ 4132003 w 8387961"/>
              <a:gd name="connsiteY3731" fmla="*/ 997117 h 3980066"/>
              <a:gd name="connsiteX3732" fmla="*/ 4130379 w 8387961"/>
              <a:gd name="connsiteY3732" fmla="*/ 993867 h 3980066"/>
              <a:gd name="connsiteX3733" fmla="*/ 4110892 w 8387961"/>
              <a:gd name="connsiteY3733" fmla="*/ 984622 h 3980066"/>
              <a:gd name="connsiteX3734" fmla="*/ 4115432 w 8387961"/>
              <a:gd name="connsiteY3734" fmla="*/ 990897 h 3980066"/>
              <a:gd name="connsiteX3735" fmla="*/ 4116907 w 8387961"/>
              <a:gd name="connsiteY3735" fmla="*/ 990897 h 3980066"/>
              <a:gd name="connsiteX3736" fmla="*/ 4112319 w 8387961"/>
              <a:gd name="connsiteY3736" fmla="*/ 984622 h 3980066"/>
              <a:gd name="connsiteX3737" fmla="*/ 4128633 w 8387961"/>
              <a:gd name="connsiteY3737" fmla="*/ 983440 h 3980066"/>
              <a:gd name="connsiteX3738" fmla="*/ 4124022 w 8387961"/>
              <a:gd name="connsiteY3738" fmla="*/ 984622 h 3980066"/>
              <a:gd name="connsiteX3739" fmla="*/ 4122492 w 8387961"/>
              <a:gd name="connsiteY3739" fmla="*/ 990897 h 3980066"/>
              <a:gd name="connsiteX3740" fmla="*/ 4124625 w 8387961"/>
              <a:gd name="connsiteY3740" fmla="*/ 990897 h 3980066"/>
              <a:gd name="connsiteX3741" fmla="*/ 4125507 w 8387961"/>
              <a:gd name="connsiteY3741" fmla="*/ 987365 h 3980066"/>
              <a:gd name="connsiteX3742" fmla="*/ 4132003 w 8387961"/>
              <a:gd name="connsiteY3742" fmla="*/ 985740 h 3980066"/>
              <a:gd name="connsiteX3743" fmla="*/ 4132003 w 8387961"/>
              <a:gd name="connsiteY3743" fmla="*/ 984114 h 3980066"/>
              <a:gd name="connsiteX3744" fmla="*/ 4097273 w 8387961"/>
              <a:gd name="connsiteY3744" fmla="*/ 982907 h 3980066"/>
              <a:gd name="connsiteX3745" fmla="*/ 4097094 w 8387961"/>
              <a:gd name="connsiteY3745" fmla="*/ 983091 h 3980066"/>
              <a:gd name="connsiteX3746" fmla="*/ 4099046 w 8387961"/>
              <a:gd name="connsiteY3746" fmla="*/ 984102 h 3980066"/>
              <a:gd name="connsiteX3747" fmla="*/ 4099603 w 8387961"/>
              <a:gd name="connsiteY3747" fmla="*/ 984102 h 3980066"/>
              <a:gd name="connsiteX3748" fmla="*/ 5598294 w 8387961"/>
              <a:gd name="connsiteY3748" fmla="*/ 982855 h 3980066"/>
              <a:gd name="connsiteX3749" fmla="*/ 5569879 w 8387961"/>
              <a:gd name="connsiteY3749" fmla="*/ 994557 h 3980066"/>
              <a:gd name="connsiteX3750" fmla="*/ 5572114 w 8387961"/>
              <a:gd name="connsiteY3750" fmla="*/ 995451 h 3980066"/>
              <a:gd name="connsiteX3751" fmla="*/ 5598045 w 8387961"/>
              <a:gd name="connsiteY3751" fmla="*/ 984768 h 3980066"/>
              <a:gd name="connsiteX3752" fmla="*/ 5633161 w 8387961"/>
              <a:gd name="connsiteY3752" fmla="*/ 988114 h 3980066"/>
              <a:gd name="connsiteX3753" fmla="*/ 5631353 w 8387961"/>
              <a:gd name="connsiteY3753" fmla="*/ 986004 h 3980066"/>
              <a:gd name="connsiteX3754" fmla="*/ 4050462 w 8387961"/>
              <a:gd name="connsiteY3754" fmla="*/ 981192 h 3980066"/>
              <a:gd name="connsiteX3755" fmla="*/ 4050297 w 8387961"/>
              <a:gd name="connsiteY3755" fmla="*/ 981234 h 3980066"/>
              <a:gd name="connsiteX3756" fmla="*/ 4056443 w 8387961"/>
              <a:gd name="connsiteY3756" fmla="*/ 989199 h 3980066"/>
              <a:gd name="connsiteX3757" fmla="*/ 4056555 w 8387961"/>
              <a:gd name="connsiteY3757" fmla="*/ 989005 h 3980066"/>
              <a:gd name="connsiteX3758" fmla="*/ 7199365 w 8387961"/>
              <a:gd name="connsiteY3758" fmla="*/ 977692 h 3980066"/>
              <a:gd name="connsiteX3759" fmla="*/ 7194846 w 8387961"/>
              <a:gd name="connsiteY3759" fmla="*/ 982713 h 3980066"/>
              <a:gd name="connsiteX3760" fmla="*/ 7185807 w 8387961"/>
              <a:gd name="connsiteY3760" fmla="*/ 996104 h 3980066"/>
              <a:gd name="connsiteX3761" fmla="*/ 7176768 w 8387961"/>
              <a:gd name="connsiteY3761" fmla="*/ 1007821 h 3980066"/>
              <a:gd name="connsiteX3762" fmla="*/ 7181287 w 8387961"/>
              <a:gd name="connsiteY3762" fmla="*/ 986061 h 3980066"/>
              <a:gd name="connsiteX3763" fmla="*/ 1709123 w 8387961"/>
              <a:gd name="connsiteY3763" fmla="*/ 976780 h 3980066"/>
              <a:gd name="connsiteX3764" fmla="*/ 1702633 w 8387961"/>
              <a:gd name="connsiteY3764" fmla="*/ 1002795 h 3980066"/>
              <a:gd name="connsiteX3765" fmla="*/ 1699286 w 8387961"/>
              <a:gd name="connsiteY3765" fmla="*/ 1031316 h 3980066"/>
              <a:gd name="connsiteX3766" fmla="*/ 1687569 w 8387961"/>
              <a:gd name="connsiteY3766" fmla="*/ 1046416 h 3980066"/>
              <a:gd name="connsiteX3767" fmla="*/ 1657440 w 8387961"/>
              <a:gd name="connsiteY3767" fmla="*/ 1074937 h 3980066"/>
              <a:gd name="connsiteX3768" fmla="*/ 1657939 w 8387961"/>
              <a:gd name="connsiteY3768" fmla="*/ 1075812 h 3980066"/>
              <a:gd name="connsiteX3769" fmla="*/ 1687886 w 8387961"/>
              <a:gd name="connsiteY3769" fmla="*/ 1047475 h 3980066"/>
              <a:gd name="connsiteX3770" fmla="*/ 1699587 w 8387961"/>
              <a:gd name="connsiteY3770" fmla="*/ 1032404 h 3980066"/>
              <a:gd name="connsiteX3771" fmla="*/ 1702932 w 8387961"/>
              <a:gd name="connsiteY3771" fmla="*/ 1003937 h 3980066"/>
              <a:gd name="connsiteX3772" fmla="*/ 1709624 w 8387961"/>
              <a:gd name="connsiteY3772" fmla="*/ 977145 h 3980066"/>
              <a:gd name="connsiteX3773" fmla="*/ 7035161 w 8387961"/>
              <a:gd name="connsiteY3773" fmla="*/ 974679 h 3980066"/>
              <a:gd name="connsiteX3774" fmla="*/ 7075488 w 8387961"/>
              <a:gd name="connsiteY3774" fmla="*/ 994765 h 3980066"/>
              <a:gd name="connsiteX3775" fmla="*/ 7114134 w 8387961"/>
              <a:gd name="connsiteY3775" fmla="*/ 1014851 h 3980066"/>
              <a:gd name="connsiteX3776" fmla="*/ 7137658 w 8387961"/>
              <a:gd name="connsiteY3776" fmla="*/ 1021547 h 3980066"/>
              <a:gd name="connsiteX3777" fmla="*/ 7144379 w 8387961"/>
              <a:gd name="connsiteY3777" fmla="*/ 1011504 h 3980066"/>
              <a:gd name="connsiteX3778" fmla="*/ 7154461 w 8387961"/>
              <a:gd name="connsiteY3778" fmla="*/ 1033264 h 3980066"/>
              <a:gd name="connsiteX3779" fmla="*/ 7166223 w 8387961"/>
              <a:gd name="connsiteY3779" fmla="*/ 1041633 h 3980066"/>
              <a:gd name="connsiteX3780" fmla="*/ 7146060 w 8387961"/>
              <a:gd name="connsiteY3780" fmla="*/ 1051676 h 3980066"/>
              <a:gd name="connsiteX3781" fmla="*/ 7134298 w 8387961"/>
              <a:gd name="connsiteY3781" fmla="*/ 1071762 h 3980066"/>
              <a:gd name="connsiteX3782" fmla="*/ 7132617 w 8387961"/>
              <a:gd name="connsiteY3782" fmla="*/ 1076784 h 3980066"/>
              <a:gd name="connsiteX3783" fmla="*/ 7082209 w 8387961"/>
              <a:gd name="connsiteY3783" fmla="*/ 1063393 h 3980066"/>
              <a:gd name="connsiteX3784" fmla="*/ 7072127 w 8387961"/>
              <a:gd name="connsiteY3784" fmla="*/ 1066740 h 3980066"/>
              <a:gd name="connsiteX3785" fmla="*/ 7057005 w 8387961"/>
              <a:gd name="connsiteY3785" fmla="*/ 1066740 h 3980066"/>
              <a:gd name="connsiteX3786" fmla="*/ 7087250 w 8387961"/>
              <a:gd name="connsiteY3786" fmla="*/ 1086827 h 3980066"/>
              <a:gd name="connsiteX3787" fmla="*/ 7075488 w 8387961"/>
              <a:gd name="connsiteY3787" fmla="*/ 1088500 h 3980066"/>
              <a:gd name="connsiteX3788" fmla="*/ 7070447 w 8387961"/>
              <a:gd name="connsiteY3788" fmla="*/ 1095196 h 3980066"/>
              <a:gd name="connsiteX3789" fmla="*/ 7051964 w 8387961"/>
              <a:gd name="connsiteY3789" fmla="*/ 1073436 h 3980066"/>
              <a:gd name="connsiteX3790" fmla="*/ 7046923 w 8387961"/>
              <a:gd name="connsiteY3790" fmla="*/ 1056697 h 3980066"/>
              <a:gd name="connsiteX3791" fmla="*/ 7045243 w 8387961"/>
              <a:gd name="connsiteY3791" fmla="*/ 1044980 h 3980066"/>
              <a:gd name="connsiteX3792" fmla="*/ 7050284 w 8387961"/>
              <a:gd name="connsiteY3792" fmla="*/ 1041633 h 3980066"/>
              <a:gd name="connsiteX3793" fmla="*/ 7067086 w 8387961"/>
              <a:gd name="connsiteY3793" fmla="*/ 1041633 h 3980066"/>
              <a:gd name="connsiteX3794" fmla="*/ 7055324 w 8387961"/>
              <a:gd name="connsiteY3794" fmla="*/ 1016525 h 3980066"/>
              <a:gd name="connsiteX3795" fmla="*/ 7043562 w 8387961"/>
              <a:gd name="connsiteY3795" fmla="*/ 991417 h 3980066"/>
              <a:gd name="connsiteX3796" fmla="*/ 4121363 w 8387961"/>
              <a:gd name="connsiteY3796" fmla="*/ 974642 h 3980066"/>
              <a:gd name="connsiteX3797" fmla="*/ 4120678 w 8387961"/>
              <a:gd name="connsiteY3797" fmla="*/ 976047 h 3980066"/>
              <a:gd name="connsiteX3798" fmla="*/ 4122350 w 8387961"/>
              <a:gd name="connsiteY3798" fmla="*/ 979477 h 3980066"/>
              <a:gd name="connsiteX3799" fmla="*/ 4122381 w 8387961"/>
              <a:gd name="connsiteY3799" fmla="*/ 979483 h 3980066"/>
              <a:gd name="connsiteX3800" fmla="*/ 4122259 w 8387961"/>
              <a:gd name="connsiteY3800" fmla="*/ 979238 h 3980066"/>
              <a:gd name="connsiteX3801" fmla="*/ 4123883 w 8387961"/>
              <a:gd name="connsiteY3801" fmla="*/ 975987 h 3980066"/>
              <a:gd name="connsiteX3802" fmla="*/ 4122259 w 8387961"/>
              <a:gd name="connsiteY3802" fmla="*/ 975987 h 3980066"/>
              <a:gd name="connsiteX3803" fmla="*/ 4011376 w 8387961"/>
              <a:gd name="connsiteY3803" fmla="*/ 972449 h 3980066"/>
              <a:gd name="connsiteX3804" fmla="*/ 4010165 w 8387961"/>
              <a:gd name="connsiteY3804" fmla="*/ 974332 h 3980066"/>
              <a:gd name="connsiteX3805" fmla="*/ 4010339 w 8387961"/>
              <a:gd name="connsiteY3805" fmla="*/ 974332 h 3980066"/>
              <a:gd name="connsiteX3806" fmla="*/ 4011504 w 8387961"/>
              <a:gd name="connsiteY3806" fmla="*/ 972538 h 3980066"/>
              <a:gd name="connsiteX3807" fmla="*/ 4030400 w 8387961"/>
              <a:gd name="connsiteY3807" fmla="*/ 968056 h 3980066"/>
              <a:gd name="connsiteX3808" fmla="*/ 4028234 w 8387961"/>
              <a:gd name="connsiteY3808" fmla="*/ 968954 h 3980066"/>
              <a:gd name="connsiteX3809" fmla="*/ 4028234 w 8387961"/>
              <a:gd name="connsiteY3809" fmla="*/ 972449 h 3980066"/>
              <a:gd name="connsiteX3810" fmla="*/ 4028839 w 8387961"/>
              <a:gd name="connsiteY3810" fmla="*/ 974332 h 3980066"/>
              <a:gd name="connsiteX3811" fmla="*/ 4032072 w 8387961"/>
              <a:gd name="connsiteY3811" fmla="*/ 974332 h 3980066"/>
              <a:gd name="connsiteX3812" fmla="*/ 4030400 w 8387961"/>
              <a:gd name="connsiteY3812" fmla="*/ 969187 h 3980066"/>
              <a:gd name="connsiteX3813" fmla="*/ 5061762 w 8387961"/>
              <a:gd name="connsiteY3813" fmla="*/ 962793 h 3980066"/>
              <a:gd name="connsiteX3814" fmla="*/ 5061734 w 8387961"/>
              <a:gd name="connsiteY3814" fmla="*/ 962804 h 3980066"/>
              <a:gd name="connsiteX3815" fmla="*/ 5090792 w 8387961"/>
              <a:gd name="connsiteY3815" fmla="*/ 979616 h 3980066"/>
              <a:gd name="connsiteX3816" fmla="*/ 5090914 w 8387961"/>
              <a:gd name="connsiteY3816" fmla="*/ 979674 h 3980066"/>
              <a:gd name="connsiteX3817" fmla="*/ 4152813 w 8387961"/>
              <a:gd name="connsiteY3817" fmla="*/ 961349 h 3980066"/>
              <a:gd name="connsiteX3818" fmla="*/ 4182352 w 8387961"/>
              <a:gd name="connsiteY3818" fmla="*/ 993867 h 3980066"/>
              <a:gd name="connsiteX3819" fmla="*/ 4192097 w 8387961"/>
              <a:gd name="connsiteY3819" fmla="*/ 998743 h 3980066"/>
              <a:gd name="connsiteX3820" fmla="*/ 4200218 w 8387961"/>
              <a:gd name="connsiteY3820" fmla="*/ 1001994 h 3980066"/>
              <a:gd name="connsiteX3821" fmla="*/ 4208339 w 8387961"/>
              <a:gd name="connsiteY3821" fmla="*/ 1003619 h 3980066"/>
              <a:gd name="connsiteX3822" fmla="*/ 4209615 w 8387961"/>
              <a:gd name="connsiteY3822" fmla="*/ 1011284 h 3980066"/>
              <a:gd name="connsiteX3823" fmla="*/ 4209995 w 8387961"/>
              <a:gd name="connsiteY3823" fmla="*/ 1011758 h 3980066"/>
              <a:gd name="connsiteX3824" fmla="*/ 4208392 w 8387961"/>
              <a:gd name="connsiteY3824" fmla="*/ 1002266 h 3980066"/>
              <a:gd name="connsiteX3825" fmla="*/ 4199905 w 8387961"/>
              <a:gd name="connsiteY3825" fmla="*/ 1000590 h 3980066"/>
              <a:gd name="connsiteX3826" fmla="*/ 4191417 w 8387961"/>
              <a:gd name="connsiteY3826" fmla="*/ 997238 h 3980066"/>
              <a:gd name="connsiteX3827" fmla="*/ 4181231 w 8387961"/>
              <a:gd name="connsiteY3827" fmla="*/ 992210 h 3980066"/>
              <a:gd name="connsiteX3828" fmla="*/ 4148007 w 8387961"/>
              <a:gd name="connsiteY3828" fmla="*/ 956130 h 3980066"/>
              <a:gd name="connsiteX3829" fmla="*/ 4114935 w 8387961"/>
              <a:gd name="connsiteY3829" fmla="*/ 963779 h 3980066"/>
              <a:gd name="connsiteX3830" fmla="*/ 4116428 w 8387961"/>
              <a:gd name="connsiteY3830" fmla="*/ 966076 h 3980066"/>
              <a:gd name="connsiteX3831" fmla="*/ 4149836 w 8387961"/>
              <a:gd name="connsiteY3831" fmla="*/ 958116 h 3980066"/>
              <a:gd name="connsiteX3832" fmla="*/ 1692901 w 8387961"/>
              <a:gd name="connsiteY3832" fmla="*/ 955377 h 3980066"/>
              <a:gd name="connsiteX3833" fmla="*/ 1692321 w 8387961"/>
              <a:gd name="connsiteY3833" fmla="*/ 955493 h 3980066"/>
              <a:gd name="connsiteX3834" fmla="*/ 1690917 w 8387961"/>
              <a:gd name="connsiteY3834" fmla="*/ 962529 h 3980066"/>
              <a:gd name="connsiteX3835" fmla="*/ 1691402 w 8387961"/>
              <a:gd name="connsiteY3835" fmla="*/ 962883 h 3980066"/>
              <a:gd name="connsiteX3836" fmla="*/ 5812564 w 8387961"/>
              <a:gd name="connsiteY3836" fmla="*/ 954657 h 3980066"/>
              <a:gd name="connsiteX3837" fmla="*/ 5813758 w 8387961"/>
              <a:gd name="connsiteY3837" fmla="*/ 958001 h 3980066"/>
              <a:gd name="connsiteX3838" fmla="*/ 5823791 w 8387961"/>
              <a:gd name="connsiteY3838" fmla="*/ 983095 h 3980066"/>
              <a:gd name="connsiteX3839" fmla="*/ 5850546 w 8387961"/>
              <a:gd name="connsiteY3839" fmla="*/ 986441 h 3980066"/>
              <a:gd name="connsiteX3840" fmla="*/ 5878973 w 8387961"/>
              <a:gd name="connsiteY3840" fmla="*/ 993133 h 3980066"/>
              <a:gd name="connsiteX3841" fmla="*/ 5914089 w 8387961"/>
              <a:gd name="connsiteY3841" fmla="*/ 1003171 h 3980066"/>
              <a:gd name="connsiteX3842" fmla="*/ 5947533 w 8387961"/>
              <a:gd name="connsiteY3842" fmla="*/ 1013209 h 3980066"/>
              <a:gd name="connsiteX3843" fmla="*/ 5969271 w 8387961"/>
              <a:gd name="connsiteY3843" fmla="*/ 1036631 h 3980066"/>
              <a:gd name="connsiteX3844" fmla="*/ 5991010 w 8387961"/>
              <a:gd name="connsiteY3844" fmla="*/ 1058380 h 3980066"/>
              <a:gd name="connsiteX3845" fmla="*/ 6026126 w 8387961"/>
              <a:gd name="connsiteY3845" fmla="*/ 1060053 h 3980066"/>
              <a:gd name="connsiteX3846" fmla="*/ 6057897 w 8387961"/>
              <a:gd name="connsiteY3846" fmla="*/ 1063399 h 3980066"/>
              <a:gd name="connsiteX3847" fmla="*/ 6091341 w 8387961"/>
              <a:gd name="connsiteY3847" fmla="*/ 1065072 h 3980066"/>
              <a:gd name="connsiteX3848" fmla="*/ 6126457 w 8387961"/>
              <a:gd name="connsiteY3848" fmla="*/ 1066745 h 3980066"/>
              <a:gd name="connsiteX3849" fmla="*/ 6136490 w 8387961"/>
              <a:gd name="connsiteY3849" fmla="*/ 1075110 h 3980066"/>
              <a:gd name="connsiteX3850" fmla="*/ 6166589 w 8387961"/>
              <a:gd name="connsiteY3850" fmla="*/ 1080129 h 3980066"/>
              <a:gd name="connsiteX3851" fmla="*/ 6196689 w 8387961"/>
              <a:gd name="connsiteY3851" fmla="*/ 1086821 h 3980066"/>
              <a:gd name="connsiteX3852" fmla="*/ 6215083 w 8387961"/>
              <a:gd name="connsiteY3852" fmla="*/ 1095186 h 3980066"/>
              <a:gd name="connsiteX3853" fmla="*/ 6231805 w 8387961"/>
              <a:gd name="connsiteY3853" fmla="*/ 1083475 h 3980066"/>
              <a:gd name="connsiteX3854" fmla="*/ 6248527 w 8387961"/>
              <a:gd name="connsiteY3854" fmla="*/ 1073437 h 3980066"/>
              <a:gd name="connsiteX3855" fmla="*/ 6278626 w 8387961"/>
              <a:gd name="connsiteY3855" fmla="*/ 1070091 h 3980066"/>
              <a:gd name="connsiteX3856" fmla="*/ 6307053 w 8387961"/>
              <a:gd name="connsiteY3856" fmla="*/ 1068418 h 3980066"/>
              <a:gd name="connsiteX3857" fmla="*/ 6328792 w 8387961"/>
              <a:gd name="connsiteY3857" fmla="*/ 1048342 h 3980066"/>
              <a:gd name="connsiteX3858" fmla="*/ 6350530 w 8387961"/>
              <a:gd name="connsiteY3858" fmla="*/ 1029939 h 3980066"/>
              <a:gd name="connsiteX3859" fmla="*/ 6348385 w 8387961"/>
              <a:gd name="connsiteY3859" fmla="*/ 1028032 h 3980066"/>
              <a:gd name="connsiteX3860" fmla="*/ 6329133 w 8387961"/>
              <a:gd name="connsiteY3860" fmla="*/ 1044164 h 3980066"/>
              <a:gd name="connsiteX3861" fmla="*/ 6307326 w 8387961"/>
              <a:gd name="connsiteY3861" fmla="*/ 1064098 h 3980066"/>
              <a:gd name="connsiteX3862" fmla="*/ 6278810 w 8387961"/>
              <a:gd name="connsiteY3862" fmla="*/ 1065759 h 3980066"/>
              <a:gd name="connsiteX3863" fmla="*/ 6248616 w 8387961"/>
              <a:gd name="connsiteY3863" fmla="*/ 1069082 h 3980066"/>
              <a:gd name="connsiteX3864" fmla="*/ 6231842 w 8387961"/>
              <a:gd name="connsiteY3864" fmla="*/ 1079049 h 3980066"/>
              <a:gd name="connsiteX3865" fmla="*/ 6215067 w 8387961"/>
              <a:gd name="connsiteY3865" fmla="*/ 1090677 h 3980066"/>
              <a:gd name="connsiteX3866" fmla="*/ 6196616 w 8387961"/>
              <a:gd name="connsiteY3866" fmla="*/ 1082371 h 3980066"/>
              <a:gd name="connsiteX3867" fmla="*/ 6166422 w 8387961"/>
              <a:gd name="connsiteY3867" fmla="*/ 1075726 h 3980066"/>
              <a:gd name="connsiteX3868" fmla="*/ 6136228 w 8387961"/>
              <a:gd name="connsiteY3868" fmla="*/ 1070743 h 3980066"/>
              <a:gd name="connsiteX3869" fmla="*/ 6126164 w 8387961"/>
              <a:gd name="connsiteY3869" fmla="*/ 1062437 h 3980066"/>
              <a:gd name="connsiteX3870" fmla="*/ 6090938 w 8387961"/>
              <a:gd name="connsiteY3870" fmla="*/ 1060776 h 3980066"/>
              <a:gd name="connsiteX3871" fmla="*/ 6057389 w 8387961"/>
              <a:gd name="connsiteY3871" fmla="*/ 1059114 h 3980066"/>
              <a:gd name="connsiteX3872" fmla="*/ 6025518 w 8387961"/>
              <a:gd name="connsiteY3872" fmla="*/ 1055792 h 3980066"/>
              <a:gd name="connsiteX3873" fmla="*/ 5990292 w 8387961"/>
              <a:gd name="connsiteY3873" fmla="*/ 1054131 h 3980066"/>
              <a:gd name="connsiteX3874" fmla="*/ 5968485 w 8387961"/>
              <a:gd name="connsiteY3874" fmla="*/ 1032536 h 3980066"/>
              <a:gd name="connsiteX3875" fmla="*/ 5946679 w 8387961"/>
              <a:gd name="connsiteY3875" fmla="*/ 1009279 h 3980066"/>
              <a:gd name="connsiteX3876" fmla="*/ 5913130 w 8387961"/>
              <a:gd name="connsiteY3876" fmla="*/ 999312 h 3980066"/>
              <a:gd name="connsiteX3877" fmla="*/ 5877904 w 8387961"/>
              <a:gd name="connsiteY3877" fmla="*/ 989345 h 3980066"/>
              <a:gd name="connsiteX3878" fmla="*/ 5849388 w 8387961"/>
              <a:gd name="connsiteY3878" fmla="*/ 982700 h 3980066"/>
              <a:gd name="connsiteX3879" fmla="*/ 5822549 w 8387961"/>
              <a:gd name="connsiteY3879" fmla="*/ 979378 h 3980066"/>
              <a:gd name="connsiteX3880" fmla="*/ 4037795 w 8387961"/>
              <a:gd name="connsiteY3880" fmla="*/ 952497 h 3980066"/>
              <a:gd name="connsiteX3881" fmla="*/ 4034977 w 8387961"/>
              <a:gd name="connsiteY3881" fmla="*/ 953227 h 3980066"/>
              <a:gd name="connsiteX3882" fmla="*/ 4036663 w 8387961"/>
              <a:gd name="connsiteY3882" fmla="*/ 958470 h 3980066"/>
              <a:gd name="connsiteX3883" fmla="*/ 4036663 w 8387961"/>
              <a:gd name="connsiteY3883" fmla="*/ 961965 h 3980066"/>
              <a:gd name="connsiteX3884" fmla="*/ 4037508 w 8387961"/>
              <a:gd name="connsiteY3884" fmla="*/ 962840 h 3980066"/>
              <a:gd name="connsiteX3885" fmla="*/ 4038759 w 8387961"/>
              <a:gd name="connsiteY3885" fmla="*/ 962326 h 3980066"/>
              <a:gd name="connsiteX3886" fmla="*/ 4042103 w 8387961"/>
              <a:gd name="connsiteY3886" fmla="*/ 962326 h 3980066"/>
              <a:gd name="connsiteX3887" fmla="*/ 4038759 w 8387961"/>
              <a:gd name="connsiteY3887" fmla="*/ 958896 h 3980066"/>
              <a:gd name="connsiteX3888" fmla="*/ 4038759 w 8387961"/>
              <a:gd name="connsiteY3888" fmla="*/ 955466 h 3980066"/>
              <a:gd name="connsiteX3889" fmla="*/ 7048513 w 8387961"/>
              <a:gd name="connsiteY3889" fmla="*/ 947496 h 3980066"/>
              <a:gd name="connsiteX3890" fmla="*/ 7049260 w 8387961"/>
              <a:gd name="connsiteY3890" fmla="*/ 947839 h 3980066"/>
              <a:gd name="connsiteX3891" fmla="*/ 7059265 w 8387961"/>
              <a:gd name="connsiteY3891" fmla="*/ 961121 h 3980066"/>
              <a:gd name="connsiteX3892" fmla="*/ 1682711 w 8387961"/>
              <a:gd name="connsiteY3892" fmla="*/ 945218 h 3980066"/>
              <a:gd name="connsiteX3893" fmla="*/ 1684222 w 8387961"/>
              <a:gd name="connsiteY3893" fmla="*/ 955818 h 3980066"/>
              <a:gd name="connsiteX3894" fmla="*/ 1684370 w 8387961"/>
              <a:gd name="connsiteY3894" fmla="*/ 955789 h 3980066"/>
              <a:gd name="connsiteX3895" fmla="*/ 1682877 w 8387961"/>
              <a:gd name="connsiteY3895" fmla="*/ 945329 h 3980066"/>
              <a:gd name="connsiteX3896" fmla="*/ 6446553 w 8387961"/>
              <a:gd name="connsiteY3896" fmla="*/ 941171 h 3980066"/>
              <a:gd name="connsiteX3897" fmla="*/ 6418036 w 8387961"/>
              <a:gd name="connsiteY3897" fmla="*/ 954460 h 3980066"/>
              <a:gd name="connsiteX3898" fmla="*/ 6413004 w 8387961"/>
              <a:gd name="connsiteY3898" fmla="*/ 974394 h 3980066"/>
              <a:gd name="connsiteX3899" fmla="*/ 6389520 w 8387961"/>
              <a:gd name="connsiteY3899" fmla="*/ 981039 h 3980066"/>
              <a:gd name="connsiteX3900" fmla="*/ 6367713 w 8387961"/>
              <a:gd name="connsiteY3900" fmla="*/ 994329 h 3980066"/>
              <a:gd name="connsiteX3901" fmla="*/ 6330810 w 8387961"/>
              <a:gd name="connsiteY3901" fmla="*/ 984361 h 3980066"/>
              <a:gd name="connsiteX3902" fmla="*/ 6331530 w 8387961"/>
              <a:gd name="connsiteY3902" fmla="*/ 988405 h 3980066"/>
              <a:gd name="connsiteX3903" fmla="*/ 6367252 w 8387961"/>
              <a:gd name="connsiteY3903" fmla="*/ 998152 h 3980066"/>
              <a:gd name="connsiteX3904" fmla="*/ 6388990 w 8387961"/>
              <a:gd name="connsiteY3904" fmla="*/ 984768 h 3980066"/>
              <a:gd name="connsiteX3905" fmla="*/ 6412401 w 8387961"/>
              <a:gd name="connsiteY3905" fmla="*/ 978076 h 3980066"/>
              <a:gd name="connsiteX3906" fmla="*/ 6417418 w 8387961"/>
              <a:gd name="connsiteY3906" fmla="*/ 958001 h 3980066"/>
              <a:gd name="connsiteX3907" fmla="*/ 6445845 w 8387961"/>
              <a:gd name="connsiteY3907" fmla="*/ 944617 h 3980066"/>
              <a:gd name="connsiteX3908" fmla="*/ 6485978 w 8387961"/>
              <a:gd name="connsiteY3908" fmla="*/ 944617 h 3980066"/>
              <a:gd name="connsiteX3909" fmla="*/ 6484447 w 8387961"/>
              <a:gd name="connsiteY3909" fmla="*/ 941171 h 3980066"/>
              <a:gd name="connsiteX3910" fmla="*/ 4052108 w 8387961"/>
              <a:gd name="connsiteY3910" fmla="*/ 939767 h 3980066"/>
              <a:gd name="connsiteX3911" fmla="*/ 4056131 w 8387961"/>
              <a:gd name="connsiteY3911" fmla="*/ 942269 h 3980066"/>
              <a:gd name="connsiteX3912" fmla="*/ 4056274 w 8387961"/>
              <a:gd name="connsiteY3912" fmla="*/ 942195 h 3980066"/>
              <a:gd name="connsiteX3913" fmla="*/ 3915719 w 8387961"/>
              <a:gd name="connsiteY3913" fmla="*/ 934897 h 3980066"/>
              <a:gd name="connsiteX3914" fmla="*/ 3910086 w 8387961"/>
              <a:gd name="connsiteY3914" fmla="*/ 940634 h 3980066"/>
              <a:gd name="connsiteX3915" fmla="*/ 3906732 w 8387961"/>
              <a:gd name="connsiteY3915" fmla="*/ 949171 h 3980066"/>
              <a:gd name="connsiteX3916" fmla="*/ 3888290 w 8387961"/>
              <a:gd name="connsiteY3916" fmla="*/ 949171 h 3980066"/>
              <a:gd name="connsiteX3917" fmla="*/ 3879996 w 8387961"/>
              <a:gd name="connsiteY3917" fmla="*/ 960996 h 3980066"/>
              <a:gd name="connsiteX3918" fmla="*/ 3880435 w 8387961"/>
              <a:gd name="connsiteY3918" fmla="*/ 961308 h 3980066"/>
              <a:gd name="connsiteX3919" fmla="*/ 3888712 w 8387961"/>
              <a:gd name="connsiteY3919" fmla="*/ 949519 h 3980066"/>
              <a:gd name="connsiteX3920" fmla="*/ 3906921 w 8387961"/>
              <a:gd name="connsiteY3920" fmla="*/ 949519 h 3980066"/>
              <a:gd name="connsiteX3921" fmla="*/ 3910231 w 8387961"/>
              <a:gd name="connsiteY3921" fmla="*/ 941097 h 3980066"/>
              <a:gd name="connsiteX3922" fmla="*/ 3916172 w 8387961"/>
              <a:gd name="connsiteY3922" fmla="*/ 935053 h 3980066"/>
              <a:gd name="connsiteX3923" fmla="*/ 2075561 w 8387961"/>
              <a:gd name="connsiteY3923" fmla="*/ 926867 h 3980066"/>
              <a:gd name="connsiteX3924" fmla="*/ 2065858 w 8387961"/>
              <a:gd name="connsiteY3924" fmla="*/ 962529 h 3980066"/>
              <a:gd name="connsiteX3925" fmla="*/ 2065936 w 8387961"/>
              <a:gd name="connsiteY3925" fmla="*/ 962767 h 3980066"/>
              <a:gd name="connsiteX3926" fmla="*/ 2075690 w 8387961"/>
              <a:gd name="connsiteY3926" fmla="*/ 926910 h 3980066"/>
              <a:gd name="connsiteX3927" fmla="*/ 5616679 w 8387961"/>
              <a:gd name="connsiteY3927" fmla="*/ 924342 h 3980066"/>
              <a:gd name="connsiteX3928" fmla="*/ 5616926 w 8387961"/>
              <a:gd name="connsiteY3928" fmla="*/ 926320 h 3980066"/>
              <a:gd name="connsiteX3929" fmla="*/ 5654900 w 8387961"/>
              <a:gd name="connsiteY3929" fmla="*/ 934579 h 3980066"/>
              <a:gd name="connsiteX3930" fmla="*/ 5676638 w 8387961"/>
              <a:gd name="connsiteY3930" fmla="*/ 929560 h 3980066"/>
              <a:gd name="connsiteX3931" fmla="*/ 5675987 w 8387961"/>
              <a:gd name="connsiteY3931" fmla="*/ 927885 h 3980066"/>
              <a:gd name="connsiteX3932" fmla="*/ 5655122 w 8387961"/>
              <a:gd name="connsiteY3932" fmla="*/ 932701 h 3980066"/>
              <a:gd name="connsiteX3933" fmla="*/ 3892716 w 8387961"/>
              <a:gd name="connsiteY3933" fmla="*/ 915780 h 3980066"/>
              <a:gd name="connsiteX3934" fmla="*/ 3891644 w 8387961"/>
              <a:gd name="connsiteY3934" fmla="*/ 920146 h 3980066"/>
              <a:gd name="connsiteX3935" fmla="*/ 3891644 w 8387961"/>
              <a:gd name="connsiteY3935" fmla="*/ 923561 h 3980066"/>
              <a:gd name="connsiteX3936" fmla="*/ 3891644 w 8387961"/>
              <a:gd name="connsiteY3936" fmla="*/ 925268 h 3980066"/>
              <a:gd name="connsiteX3937" fmla="*/ 3892688 w 8387961"/>
              <a:gd name="connsiteY3937" fmla="*/ 925268 h 3980066"/>
              <a:gd name="connsiteX3938" fmla="*/ 3892688 w 8387961"/>
              <a:gd name="connsiteY3938" fmla="*/ 923530 h 3980066"/>
              <a:gd name="connsiteX3939" fmla="*/ 3892688 w 8387961"/>
              <a:gd name="connsiteY3939" fmla="*/ 920447 h 3980066"/>
              <a:gd name="connsiteX3940" fmla="*/ 3893153 w 8387961"/>
              <a:gd name="connsiteY3940" fmla="*/ 921609 h 3980066"/>
              <a:gd name="connsiteX3941" fmla="*/ 3894349 w 8387961"/>
              <a:gd name="connsiteY3941" fmla="*/ 916664 h 3980066"/>
              <a:gd name="connsiteX3942" fmla="*/ 3897551 w 8387961"/>
              <a:gd name="connsiteY3942" fmla="*/ 916995 h 3980066"/>
              <a:gd name="connsiteX3943" fmla="*/ 6367042 w 8387961"/>
              <a:gd name="connsiteY3943" fmla="*/ 893163 h 3980066"/>
              <a:gd name="connsiteX3944" fmla="*/ 6361004 w 8387961"/>
              <a:gd name="connsiteY3944" fmla="*/ 894658 h 3980066"/>
              <a:gd name="connsiteX3945" fmla="*/ 6364634 w 8387961"/>
              <a:gd name="connsiteY3945" fmla="*/ 896755 h 3980066"/>
              <a:gd name="connsiteX3946" fmla="*/ 6367252 w 8387961"/>
              <a:gd name="connsiteY3946" fmla="*/ 896100 h 3980066"/>
              <a:gd name="connsiteX3947" fmla="*/ 4317499 w 8387961"/>
              <a:gd name="connsiteY3947" fmla="*/ 881173 h 3980066"/>
              <a:gd name="connsiteX3948" fmla="*/ 4319151 w 8387961"/>
              <a:gd name="connsiteY3948" fmla="*/ 882772 h 3980066"/>
              <a:gd name="connsiteX3949" fmla="*/ 4317604 w 8387961"/>
              <a:gd name="connsiteY3949" fmla="*/ 881215 h 3980066"/>
              <a:gd name="connsiteX3950" fmla="*/ 3988121 w 8387961"/>
              <a:gd name="connsiteY3950" fmla="*/ 880331 h 3980066"/>
              <a:gd name="connsiteX3951" fmla="*/ 3970170 w 8387961"/>
              <a:gd name="connsiteY3951" fmla="*/ 895090 h 3980066"/>
              <a:gd name="connsiteX3952" fmla="*/ 3975217 w 8387961"/>
              <a:gd name="connsiteY3952" fmla="*/ 910304 h 3980066"/>
              <a:gd name="connsiteX3953" fmla="*/ 3966806 w 8387961"/>
              <a:gd name="connsiteY3953" fmla="*/ 913685 h 3980066"/>
              <a:gd name="connsiteX3954" fmla="*/ 3938208 w 8387961"/>
              <a:gd name="connsiteY3954" fmla="*/ 913685 h 3980066"/>
              <a:gd name="connsiteX3955" fmla="*/ 3918022 w 8387961"/>
              <a:gd name="connsiteY3955" fmla="*/ 913685 h 3980066"/>
              <a:gd name="connsiteX3956" fmla="*/ 3912139 w 8387961"/>
              <a:gd name="connsiteY3956" fmla="*/ 919596 h 3980066"/>
              <a:gd name="connsiteX3957" fmla="*/ 3914285 w 8387961"/>
              <a:gd name="connsiteY3957" fmla="*/ 921814 h 3980066"/>
              <a:gd name="connsiteX3958" fmla="*/ 3920930 w 8387961"/>
              <a:gd name="connsiteY3958" fmla="*/ 914947 h 3980066"/>
              <a:gd name="connsiteX3959" fmla="*/ 3940866 w 8387961"/>
              <a:gd name="connsiteY3959" fmla="*/ 914947 h 3980066"/>
              <a:gd name="connsiteX3960" fmla="*/ 3969109 w 8387961"/>
              <a:gd name="connsiteY3960" fmla="*/ 914947 h 3980066"/>
              <a:gd name="connsiteX3961" fmla="*/ 3977415 w 8387961"/>
              <a:gd name="connsiteY3961" fmla="*/ 911514 h 3980066"/>
              <a:gd name="connsiteX3962" fmla="*/ 3972431 w 8387961"/>
              <a:gd name="connsiteY3962" fmla="*/ 896064 h 3980066"/>
              <a:gd name="connsiteX3963" fmla="*/ 3989451 w 8387961"/>
              <a:gd name="connsiteY3963" fmla="*/ 881675 h 3980066"/>
              <a:gd name="connsiteX3964" fmla="*/ 5706063 w 8387961"/>
              <a:gd name="connsiteY3964" fmla="*/ 872326 h 3980066"/>
              <a:gd name="connsiteX3965" fmla="*/ 5706738 w 8387961"/>
              <a:gd name="connsiteY3965" fmla="*/ 874351 h 3980066"/>
              <a:gd name="connsiteX3966" fmla="*/ 5716771 w 8387961"/>
              <a:gd name="connsiteY3966" fmla="*/ 884389 h 3980066"/>
              <a:gd name="connsiteX3967" fmla="*/ 5750215 w 8387961"/>
              <a:gd name="connsiteY3967" fmla="*/ 906138 h 3980066"/>
              <a:gd name="connsiteX3968" fmla="*/ 5768609 w 8387961"/>
              <a:gd name="connsiteY3968" fmla="*/ 909484 h 3980066"/>
              <a:gd name="connsiteX3969" fmla="*/ 5805287 w 8387961"/>
              <a:gd name="connsiteY3969" fmla="*/ 934504 h 3980066"/>
              <a:gd name="connsiteX3970" fmla="*/ 5804097 w 8387961"/>
              <a:gd name="connsiteY3970" fmla="*/ 931204 h 3980066"/>
              <a:gd name="connsiteX3971" fmla="*/ 5767194 w 8387961"/>
              <a:gd name="connsiteY3971" fmla="*/ 906286 h 3980066"/>
              <a:gd name="connsiteX3972" fmla="*/ 5748742 w 8387961"/>
              <a:gd name="connsiteY3972" fmla="*/ 902964 h 3980066"/>
              <a:gd name="connsiteX3973" fmla="*/ 5715194 w 8387961"/>
              <a:gd name="connsiteY3973" fmla="*/ 881368 h 3980066"/>
              <a:gd name="connsiteX3974" fmla="*/ 1472261 w 8387961"/>
              <a:gd name="connsiteY3974" fmla="*/ 861604 h 3980066"/>
              <a:gd name="connsiteX3975" fmla="*/ 1471390 w 8387961"/>
              <a:gd name="connsiteY3975" fmla="*/ 862476 h 3980066"/>
              <a:gd name="connsiteX3976" fmla="*/ 1469970 w 8387961"/>
              <a:gd name="connsiteY3976" fmla="*/ 875287 h 3980066"/>
              <a:gd name="connsiteX3977" fmla="*/ 1470721 w 8387961"/>
              <a:gd name="connsiteY3977" fmla="*/ 875476 h 3980066"/>
              <a:gd name="connsiteX3978" fmla="*/ 3777896 w 8387961"/>
              <a:gd name="connsiteY3978" fmla="*/ 841431 h 3980066"/>
              <a:gd name="connsiteX3979" fmla="*/ 3777697 w 8387961"/>
              <a:gd name="connsiteY3979" fmla="*/ 841464 h 3980066"/>
              <a:gd name="connsiteX3980" fmla="*/ 3778214 w 8387961"/>
              <a:gd name="connsiteY3980" fmla="*/ 842510 h 3980066"/>
              <a:gd name="connsiteX3981" fmla="*/ 3778509 w 8387961"/>
              <a:gd name="connsiteY3981" fmla="*/ 842659 h 3980066"/>
              <a:gd name="connsiteX3982" fmla="*/ 6411960 w 8387961"/>
              <a:gd name="connsiteY3982" fmla="*/ 836111 h 3980066"/>
              <a:gd name="connsiteX3983" fmla="*/ 6396077 w 8387961"/>
              <a:gd name="connsiteY3983" fmla="*/ 853567 h 3980066"/>
              <a:gd name="connsiteX3984" fmla="*/ 6361096 w 8387961"/>
              <a:gd name="connsiteY3984" fmla="*/ 846910 h 3980066"/>
              <a:gd name="connsiteX3985" fmla="*/ 6361648 w 8387961"/>
              <a:gd name="connsiteY3985" fmla="*/ 849463 h 3980066"/>
              <a:gd name="connsiteX3986" fmla="*/ 6395679 w 8387961"/>
              <a:gd name="connsiteY3986" fmla="*/ 855948 h 3980066"/>
              <a:gd name="connsiteX3987" fmla="*/ 6412401 w 8387961"/>
              <a:gd name="connsiteY3987" fmla="*/ 837545 h 3980066"/>
              <a:gd name="connsiteX3988" fmla="*/ 4507237 w 8387961"/>
              <a:gd name="connsiteY3988" fmla="*/ 831517 h 3980066"/>
              <a:gd name="connsiteX3989" fmla="*/ 4512149 w 8387961"/>
              <a:gd name="connsiteY3989" fmla="*/ 835636 h 3980066"/>
              <a:gd name="connsiteX3990" fmla="*/ 4528920 w 8387961"/>
              <a:gd name="connsiteY3990" fmla="*/ 833948 h 3980066"/>
              <a:gd name="connsiteX3991" fmla="*/ 4562462 w 8387961"/>
              <a:gd name="connsiteY3991" fmla="*/ 844077 h 3980066"/>
              <a:gd name="connsiteX3992" fmla="*/ 4598816 w 8387961"/>
              <a:gd name="connsiteY3992" fmla="*/ 855720 h 3980066"/>
              <a:gd name="connsiteX3993" fmla="*/ 4598656 w 8387961"/>
              <a:gd name="connsiteY3993" fmla="*/ 855239 h 3980066"/>
              <a:gd name="connsiteX3994" fmla="*/ 4561837 w 8387961"/>
              <a:gd name="connsiteY3994" fmla="*/ 843535 h 3980066"/>
              <a:gd name="connsiteX3995" fmla="*/ 4528366 w 8387961"/>
              <a:gd name="connsiteY3995" fmla="*/ 833502 h 3980066"/>
              <a:gd name="connsiteX3996" fmla="*/ 4511630 w 8387961"/>
              <a:gd name="connsiteY3996" fmla="*/ 835174 h 3980066"/>
              <a:gd name="connsiteX3997" fmla="*/ 5829412 w 8387961"/>
              <a:gd name="connsiteY3997" fmla="*/ 825070 h 3980066"/>
              <a:gd name="connsiteX3998" fmla="*/ 5837646 w 8387961"/>
              <a:gd name="connsiteY3998" fmla="*/ 834855 h 3980066"/>
              <a:gd name="connsiteX3999" fmla="*/ 5838663 w 8387961"/>
              <a:gd name="connsiteY3999" fmla="*/ 835038 h 3980066"/>
              <a:gd name="connsiteX4000" fmla="*/ 5830408 w 8387961"/>
              <a:gd name="connsiteY4000" fmla="*/ 825141 h 3980066"/>
              <a:gd name="connsiteX4001" fmla="*/ 7243052 w 8387961"/>
              <a:gd name="connsiteY4001" fmla="*/ 824033 h 3980066"/>
              <a:gd name="connsiteX4002" fmla="*/ 7250584 w 8387961"/>
              <a:gd name="connsiteY4002" fmla="*/ 825539 h 3980066"/>
              <a:gd name="connsiteX4003" fmla="*/ 7244558 w 8387961"/>
              <a:gd name="connsiteY4003" fmla="*/ 840604 h 3980066"/>
              <a:gd name="connsiteX4004" fmla="*/ 3799986 w 8387961"/>
              <a:gd name="connsiteY4004" fmla="*/ 813305 h 3980066"/>
              <a:gd name="connsiteX4005" fmla="*/ 3800613 w 8387961"/>
              <a:gd name="connsiteY4005" fmla="*/ 815189 h 3980066"/>
              <a:gd name="connsiteX4006" fmla="*/ 3805402 w 8387961"/>
              <a:gd name="connsiteY4006" fmla="*/ 819024 h 3980066"/>
              <a:gd name="connsiteX4007" fmla="*/ 3805490 w 8387961"/>
              <a:gd name="connsiteY4007" fmla="*/ 817345 h 3980066"/>
              <a:gd name="connsiteX4008" fmla="*/ 4762666 w 8387961"/>
              <a:gd name="connsiteY4008" fmla="*/ 810092 h 3980066"/>
              <a:gd name="connsiteX4009" fmla="*/ 4759319 w 8387961"/>
              <a:gd name="connsiteY4009" fmla="*/ 841862 h 3980066"/>
              <a:gd name="connsiteX4010" fmla="*/ 4754298 w 8387961"/>
              <a:gd name="connsiteY4010" fmla="*/ 873633 h 3980066"/>
              <a:gd name="connsiteX4011" fmla="*/ 4782749 w 8387961"/>
              <a:gd name="connsiteY4011" fmla="*/ 895370 h 3980066"/>
              <a:gd name="connsiteX4012" fmla="*/ 4811200 w 8387961"/>
              <a:gd name="connsiteY4012" fmla="*/ 917108 h 3980066"/>
              <a:gd name="connsiteX4013" fmla="*/ 4829609 w 8387961"/>
              <a:gd name="connsiteY4013" fmla="*/ 945534 h 3980066"/>
              <a:gd name="connsiteX4014" fmla="*/ 4832956 w 8387961"/>
              <a:gd name="connsiteY4014" fmla="*/ 952222 h 3980066"/>
              <a:gd name="connsiteX4015" fmla="*/ 4821241 w 8387961"/>
              <a:gd name="connsiteY4015" fmla="*/ 960583 h 3980066"/>
              <a:gd name="connsiteX4016" fmla="*/ 4794464 w 8387961"/>
              <a:gd name="connsiteY4016" fmla="*/ 970616 h 3980066"/>
              <a:gd name="connsiteX4017" fmla="*/ 4782749 w 8387961"/>
              <a:gd name="connsiteY4017" fmla="*/ 1000714 h 3980066"/>
              <a:gd name="connsiteX4018" fmla="*/ 4791117 w 8387961"/>
              <a:gd name="connsiteY4018" fmla="*/ 1007402 h 3980066"/>
              <a:gd name="connsiteX4019" fmla="*/ 4804506 w 8387961"/>
              <a:gd name="connsiteY4019" fmla="*/ 1030812 h 3980066"/>
              <a:gd name="connsiteX4020" fmla="*/ 4806179 w 8387961"/>
              <a:gd name="connsiteY4020" fmla="*/ 1022451 h 3980066"/>
              <a:gd name="connsiteX4021" fmla="*/ 4809526 w 8387961"/>
              <a:gd name="connsiteY4021" fmla="*/ 1042517 h 3980066"/>
              <a:gd name="connsiteX4022" fmla="*/ 4831283 w 8387961"/>
              <a:gd name="connsiteY4022" fmla="*/ 1064254 h 3980066"/>
              <a:gd name="connsiteX4023" fmla="*/ 4851366 w 8387961"/>
              <a:gd name="connsiteY4023" fmla="*/ 1087664 h 3980066"/>
              <a:gd name="connsiteX4024" fmla="*/ 4811200 w 8387961"/>
              <a:gd name="connsiteY4024" fmla="*/ 1080975 h 3980066"/>
              <a:gd name="connsiteX4025" fmla="*/ 4774381 w 8387961"/>
              <a:gd name="connsiteY4025" fmla="*/ 1065926 h 3980066"/>
              <a:gd name="connsiteX4026" fmla="*/ 4739236 w 8387961"/>
              <a:gd name="connsiteY4026" fmla="*/ 1052549 h 3980066"/>
              <a:gd name="connsiteX4027" fmla="*/ 4702417 w 8387961"/>
              <a:gd name="connsiteY4027" fmla="*/ 1037500 h 3980066"/>
              <a:gd name="connsiteX4028" fmla="*/ 4686147 w 8387961"/>
              <a:gd name="connsiteY4028" fmla="*/ 1030850 h 3980066"/>
              <a:gd name="connsiteX4029" fmla="*/ 4701594 w 8387961"/>
              <a:gd name="connsiteY4029" fmla="*/ 1037295 h 3980066"/>
              <a:gd name="connsiteX4030" fmla="*/ 4738326 w 8387961"/>
              <a:gd name="connsiteY4030" fmla="*/ 1052622 h 3980066"/>
              <a:gd name="connsiteX4031" fmla="*/ 4773389 w 8387961"/>
              <a:gd name="connsiteY4031" fmla="*/ 1066246 h 3980066"/>
              <a:gd name="connsiteX4032" fmla="*/ 4810122 w 8387961"/>
              <a:gd name="connsiteY4032" fmla="*/ 1081572 h 3980066"/>
              <a:gd name="connsiteX4033" fmla="*/ 4810060 w 8387961"/>
              <a:gd name="connsiteY4033" fmla="*/ 1081674 h 3980066"/>
              <a:gd name="connsiteX4034" fmla="*/ 4850898 w 8387961"/>
              <a:gd name="connsiteY4034" fmla="*/ 1088344 h 3980066"/>
              <a:gd name="connsiteX4035" fmla="*/ 4864583 w 8387961"/>
              <a:gd name="connsiteY4035" fmla="*/ 1106786 h 3980066"/>
              <a:gd name="connsiteX4036" fmla="*/ 4900509 w 8387961"/>
              <a:gd name="connsiteY4036" fmla="*/ 1126905 h 3980066"/>
              <a:gd name="connsiteX4037" fmla="*/ 4883401 w 8387961"/>
              <a:gd name="connsiteY4037" fmla="*/ 1131934 h 3980066"/>
              <a:gd name="connsiteX4038" fmla="*/ 4874848 w 8387961"/>
              <a:gd name="connsiteY4038" fmla="*/ 1165465 h 3980066"/>
              <a:gd name="connsiteX4039" fmla="*/ 4873143 w 8387961"/>
              <a:gd name="connsiteY4039" fmla="*/ 1185518 h 3980066"/>
              <a:gd name="connsiteX4040" fmla="*/ 4874141 w 8387961"/>
              <a:gd name="connsiteY4040" fmla="*/ 1186288 h 3980066"/>
              <a:gd name="connsiteX4041" fmla="*/ 4887465 w 8387961"/>
              <a:gd name="connsiteY4041" fmla="*/ 1212977 h 3980066"/>
              <a:gd name="connsiteX4042" fmla="*/ 4915779 w 8387961"/>
              <a:gd name="connsiteY4042" fmla="*/ 1224653 h 3980066"/>
              <a:gd name="connsiteX4043" fmla="*/ 4940762 w 8387961"/>
              <a:gd name="connsiteY4043" fmla="*/ 1232994 h 3980066"/>
              <a:gd name="connsiteX4044" fmla="*/ 4964079 w 8387961"/>
              <a:gd name="connsiteY4044" fmla="*/ 1239666 h 3980066"/>
              <a:gd name="connsiteX4045" fmla="*/ 4985731 w 8387961"/>
              <a:gd name="connsiteY4045" fmla="*/ 1236330 h 3980066"/>
              <a:gd name="connsiteX4046" fmla="*/ 5004052 w 8387961"/>
              <a:gd name="connsiteY4046" fmla="*/ 1232994 h 3980066"/>
              <a:gd name="connsiteX4047" fmla="*/ 5007383 w 8387961"/>
              <a:gd name="connsiteY4047" fmla="*/ 1227989 h 3980066"/>
              <a:gd name="connsiteX4048" fmla="*/ 5004052 w 8387961"/>
              <a:gd name="connsiteY4048" fmla="*/ 1217981 h 3980066"/>
              <a:gd name="connsiteX4049" fmla="*/ 5012380 w 8387961"/>
              <a:gd name="connsiteY4049" fmla="*/ 1217981 h 3980066"/>
              <a:gd name="connsiteX4050" fmla="*/ 5030700 w 8387961"/>
              <a:gd name="connsiteY4050" fmla="*/ 1199632 h 3980066"/>
              <a:gd name="connsiteX4051" fmla="*/ 5057349 w 8387961"/>
              <a:gd name="connsiteY4051" fmla="*/ 1196296 h 3980066"/>
              <a:gd name="connsiteX4052" fmla="*/ 5082332 w 8387961"/>
              <a:gd name="connsiteY4052" fmla="*/ 1194628 h 3980066"/>
              <a:gd name="connsiteX4053" fmla="*/ 5122304 w 8387961"/>
              <a:gd name="connsiteY4053" fmla="*/ 1207972 h 3980066"/>
              <a:gd name="connsiteX4054" fmla="*/ 5143956 w 8387961"/>
              <a:gd name="connsiteY4054" fmla="*/ 1222985 h 3980066"/>
              <a:gd name="connsiteX4055" fmla="*/ 5165608 w 8387961"/>
              <a:gd name="connsiteY4055" fmla="*/ 1236330 h 3980066"/>
              <a:gd name="connsiteX4056" fmla="*/ 5187260 w 8387961"/>
              <a:gd name="connsiteY4056" fmla="*/ 1239666 h 3980066"/>
              <a:gd name="connsiteX4057" fmla="*/ 5197253 w 8387961"/>
              <a:gd name="connsiteY4057" fmla="*/ 1269691 h 3980066"/>
              <a:gd name="connsiteX4058" fmla="*/ 5192256 w 8387961"/>
              <a:gd name="connsiteY4058" fmla="*/ 1304721 h 3980066"/>
              <a:gd name="connsiteX4059" fmla="*/ 5190591 w 8387961"/>
              <a:gd name="connsiteY4059" fmla="*/ 1308057 h 3980066"/>
              <a:gd name="connsiteX4060" fmla="*/ 5190591 w 8387961"/>
              <a:gd name="connsiteY4060" fmla="*/ 1324738 h 3980066"/>
              <a:gd name="connsiteX4061" fmla="*/ 5200584 w 8387961"/>
              <a:gd name="connsiteY4061" fmla="*/ 1333078 h 3980066"/>
              <a:gd name="connsiteX4062" fmla="*/ 5197253 w 8387961"/>
              <a:gd name="connsiteY4062" fmla="*/ 1338082 h 3980066"/>
              <a:gd name="connsiteX4063" fmla="*/ 5203915 w 8387961"/>
              <a:gd name="connsiteY4063" fmla="*/ 1363103 h 3980066"/>
              <a:gd name="connsiteX4064" fmla="*/ 5207246 w 8387961"/>
              <a:gd name="connsiteY4064" fmla="*/ 1388124 h 3980066"/>
              <a:gd name="connsiteX4065" fmla="*/ 5233894 w 8387961"/>
              <a:gd name="connsiteY4065" fmla="*/ 1396465 h 3980066"/>
              <a:gd name="connsiteX4066" fmla="*/ 5237225 w 8387961"/>
              <a:gd name="connsiteY4066" fmla="*/ 1408141 h 3980066"/>
              <a:gd name="connsiteX4067" fmla="*/ 5220570 w 8387961"/>
              <a:gd name="connsiteY4067" fmla="*/ 1443171 h 3980066"/>
              <a:gd name="connsiteX4068" fmla="*/ 5237225 w 8387961"/>
              <a:gd name="connsiteY4068" fmla="*/ 1463188 h 3980066"/>
              <a:gd name="connsiteX4069" fmla="*/ 5255546 w 8387961"/>
              <a:gd name="connsiteY4069" fmla="*/ 1483204 h 3980066"/>
              <a:gd name="connsiteX4070" fmla="*/ 5275533 w 8387961"/>
              <a:gd name="connsiteY4070" fmla="*/ 1493213 h 3980066"/>
              <a:gd name="connsiteX4071" fmla="*/ 5283860 w 8387961"/>
              <a:gd name="connsiteY4071" fmla="*/ 1523238 h 3980066"/>
              <a:gd name="connsiteX4072" fmla="*/ 5292188 w 8387961"/>
              <a:gd name="connsiteY4072" fmla="*/ 1526574 h 3980066"/>
              <a:gd name="connsiteX4073" fmla="*/ 5292188 w 8387961"/>
              <a:gd name="connsiteY4073" fmla="*/ 1537936 h 3980066"/>
              <a:gd name="connsiteX4074" fmla="*/ 5293360 w 8387961"/>
              <a:gd name="connsiteY4074" fmla="*/ 1537398 h 3980066"/>
              <a:gd name="connsiteX4075" fmla="*/ 5293360 w 8387961"/>
              <a:gd name="connsiteY4075" fmla="*/ 1525745 h 3980066"/>
              <a:gd name="connsiteX4076" fmla="*/ 5284991 w 8387961"/>
              <a:gd name="connsiteY4076" fmla="*/ 1522416 h 3980066"/>
              <a:gd name="connsiteX4077" fmla="*/ 5276622 w 8387961"/>
              <a:gd name="connsiteY4077" fmla="*/ 1492451 h 3980066"/>
              <a:gd name="connsiteX4078" fmla="*/ 5256535 w 8387961"/>
              <a:gd name="connsiteY4078" fmla="*/ 1482463 h 3980066"/>
              <a:gd name="connsiteX4079" fmla="*/ 5238123 w 8387961"/>
              <a:gd name="connsiteY4079" fmla="*/ 1462487 h 3980066"/>
              <a:gd name="connsiteX4080" fmla="*/ 5222271 w 8387961"/>
              <a:gd name="connsiteY4080" fmla="*/ 1443568 h 3980066"/>
              <a:gd name="connsiteX4081" fmla="*/ 5221355 w 8387961"/>
              <a:gd name="connsiteY4081" fmla="*/ 1443356 h 3980066"/>
              <a:gd name="connsiteX4082" fmla="*/ 5221622 w 8387961"/>
              <a:gd name="connsiteY4082" fmla="*/ 1442794 h 3980066"/>
              <a:gd name="connsiteX4083" fmla="*/ 5221385 w 8387961"/>
              <a:gd name="connsiteY4083" fmla="*/ 1442510 h 3980066"/>
              <a:gd name="connsiteX4084" fmla="*/ 5221720 w 8387961"/>
              <a:gd name="connsiteY4084" fmla="*/ 1442587 h 3980066"/>
              <a:gd name="connsiteX4085" fmla="*/ 5238077 w 8387961"/>
              <a:gd name="connsiteY4085" fmla="*/ 1408205 h 3980066"/>
              <a:gd name="connsiteX4086" fmla="*/ 5234732 w 8387961"/>
              <a:gd name="connsiteY4086" fmla="*/ 1396488 h 3980066"/>
              <a:gd name="connsiteX4087" fmla="*/ 5207977 w 8387961"/>
              <a:gd name="connsiteY4087" fmla="*/ 1388119 h 3980066"/>
              <a:gd name="connsiteX4088" fmla="*/ 5204633 w 8387961"/>
              <a:gd name="connsiteY4088" fmla="*/ 1363012 h 3980066"/>
              <a:gd name="connsiteX4089" fmla="*/ 5197944 w 8387961"/>
              <a:gd name="connsiteY4089" fmla="*/ 1337904 h 3980066"/>
              <a:gd name="connsiteX4090" fmla="*/ 5201289 w 8387961"/>
              <a:gd name="connsiteY4090" fmla="*/ 1332882 h 3980066"/>
              <a:gd name="connsiteX4091" fmla="*/ 5191256 w 8387961"/>
              <a:gd name="connsiteY4091" fmla="*/ 1324513 h 3980066"/>
              <a:gd name="connsiteX4092" fmla="*/ 5191256 w 8387961"/>
              <a:gd name="connsiteY4092" fmla="*/ 1307775 h 3980066"/>
              <a:gd name="connsiteX4093" fmla="*/ 5192928 w 8387961"/>
              <a:gd name="connsiteY4093" fmla="*/ 1304427 h 3980066"/>
              <a:gd name="connsiteX4094" fmla="*/ 5197944 w 8387961"/>
              <a:gd name="connsiteY4094" fmla="*/ 1269276 h 3980066"/>
              <a:gd name="connsiteX4095" fmla="*/ 5223027 w 8387961"/>
              <a:gd name="connsiteY4095" fmla="*/ 1277645 h 3980066"/>
              <a:gd name="connsiteX4096" fmla="*/ 5236404 w 8387961"/>
              <a:gd name="connsiteY4096" fmla="*/ 1279319 h 3980066"/>
              <a:gd name="connsiteX4097" fmla="*/ 5244765 w 8387961"/>
              <a:gd name="connsiteY4097" fmla="*/ 1265928 h 3980066"/>
              <a:gd name="connsiteX4098" fmla="*/ 5266503 w 8387961"/>
              <a:gd name="connsiteY4098" fmla="*/ 1254212 h 3980066"/>
              <a:gd name="connsiteX4099" fmla="*/ 5267668 w 8387961"/>
              <a:gd name="connsiteY4099" fmla="*/ 1251297 h 3980066"/>
              <a:gd name="connsiteX4100" fmla="*/ 5266641 w 8387961"/>
              <a:gd name="connsiteY4100" fmla="*/ 1253858 h 3980066"/>
              <a:gd name="connsiteX4101" fmla="*/ 5244800 w 8387961"/>
              <a:gd name="connsiteY4101" fmla="*/ 1265583 h 3980066"/>
              <a:gd name="connsiteX4102" fmla="*/ 5236400 w 8387961"/>
              <a:gd name="connsiteY4102" fmla="*/ 1278984 h 3980066"/>
              <a:gd name="connsiteX4103" fmla="*/ 5222960 w 8387961"/>
              <a:gd name="connsiteY4103" fmla="*/ 1277309 h 3980066"/>
              <a:gd name="connsiteX4104" fmla="*/ 5197760 w 8387961"/>
              <a:gd name="connsiteY4104" fmla="*/ 1268933 h 3980066"/>
              <a:gd name="connsiteX4105" fmla="*/ 5187680 w 8387961"/>
              <a:gd name="connsiteY4105" fmla="*/ 1238782 h 3980066"/>
              <a:gd name="connsiteX4106" fmla="*/ 5165840 w 8387961"/>
              <a:gd name="connsiteY4106" fmla="*/ 1235432 h 3980066"/>
              <a:gd name="connsiteX4107" fmla="*/ 5144000 w 8387961"/>
              <a:gd name="connsiteY4107" fmla="*/ 1222031 h 3980066"/>
              <a:gd name="connsiteX4108" fmla="*/ 5122159 w 8387961"/>
              <a:gd name="connsiteY4108" fmla="*/ 1206955 h 3980066"/>
              <a:gd name="connsiteX4109" fmla="*/ 5081839 w 8387961"/>
              <a:gd name="connsiteY4109" fmla="*/ 1193554 h 3980066"/>
              <a:gd name="connsiteX4110" fmla="*/ 5056639 w 8387961"/>
              <a:gd name="connsiteY4110" fmla="*/ 1195229 h 3980066"/>
              <a:gd name="connsiteX4111" fmla="*/ 5029759 w 8387961"/>
              <a:gd name="connsiteY4111" fmla="*/ 1198580 h 3980066"/>
              <a:gd name="connsiteX4112" fmla="*/ 5011278 w 8387961"/>
              <a:gd name="connsiteY4112" fmla="*/ 1217006 h 3980066"/>
              <a:gd name="connsiteX4113" fmla="*/ 5002878 w 8387961"/>
              <a:gd name="connsiteY4113" fmla="*/ 1217006 h 3980066"/>
              <a:gd name="connsiteX4114" fmla="*/ 4996158 w 8387961"/>
              <a:gd name="connsiteY4114" fmla="*/ 1193554 h 3980066"/>
              <a:gd name="connsiteX4115" fmla="*/ 4989438 w 8387961"/>
              <a:gd name="connsiteY4115" fmla="*/ 1166753 h 3980066"/>
              <a:gd name="connsiteX4116" fmla="*/ 4974318 w 8387961"/>
              <a:gd name="connsiteY4116" fmla="*/ 1156702 h 3980066"/>
              <a:gd name="connsiteX4117" fmla="*/ 4972638 w 8387961"/>
              <a:gd name="connsiteY4117" fmla="*/ 1158377 h 3980066"/>
              <a:gd name="connsiteX4118" fmla="*/ 4975998 w 8387961"/>
              <a:gd name="connsiteY4118" fmla="*/ 1153352 h 3980066"/>
              <a:gd name="connsiteX4119" fmla="*/ 4981038 w 8387961"/>
              <a:gd name="connsiteY4119" fmla="*/ 1148327 h 3980066"/>
              <a:gd name="connsiteX4120" fmla="*/ 4974318 w 8387961"/>
              <a:gd name="connsiteY4120" fmla="*/ 1138276 h 3980066"/>
              <a:gd name="connsiteX4121" fmla="*/ 4962558 w 8387961"/>
              <a:gd name="connsiteY4121" fmla="*/ 1141627 h 3980066"/>
              <a:gd name="connsiteX4122" fmla="*/ 4962558 w 8387961"/>
              <a:gd name="connsiteY4122" fmla="*/ 1143302 h 3980066"/>
              <a:gd name="connsiteX4123" fmla="*/ 4954158 w 8387961"/>
              <a:gd name="connsiteY4123" fmla="*/ 1113150 h 3980066"/>
              <a:gd name="connsiteX4124" fmla="*/ 4959198 w 8387961"/>
              <a:gd name="connsiteY4124" fmla="*/ 1111475 h 3980066"/>
              <a:gd name="connsiteX4125" fmla="*/ 4972638 w 8387961"/>
              <a:gd name="connsiteY4125" fmla="*/ 1111475 h 3980066"/>
              <a:gd name="connsiteX4126" fmla="*/ 4984398 w 8387961"/>
              <a:gd name="connsiteY4126" fmla="*/ 1118175 h 3980066"/>
              <a:gd name="connsiteX4127" fmla="*/ 4991118 w 8387961"/>
              <a:gd name="connsiteY4127" fmla="*/ 1116500 h 3980066"/>
              <a:gd name="connsiteX4128" fmla="*/ 4992798 w 8387961"/>
              <a:gd name="connsiteY4128" fmla="*/ 1113150 h 3980066"/>
              <a:gd name="connsiteX4129" fmla="*/ 4996158 w 8387961"/>
              <a:gd name="connsiteY4129" fmla="*/ 1104775 h 3980066"/>
              <a:gd name="connsiteX4130" fmla="*/ 4972638 w 8387961"/>
              <a:gd name="connsiteY4130" fmla="*/ 1077973 h 3980066"/>
              <a:gd name="connsiteX4131" fmla="*/ 4950798 w 8387961"/>
              <a:gd name="connsiteY4131" fmla="*/ 1076298 h 3980066"/>
              <a:gd name="connsiteX4132" fmla="*/ 4952478 w 8387961"/>
              <a:gd name="connsiteY4132" fmla="*/ 1101424 h 3980066"/>
              <a:gd name="connsiteX4133" fmla="*/ 4952478 w 8387961"/>
              <a:gd name="connsiteY4133" fmla="*/ 1104775 h 3980066"/>
              <a:gd name="connsiteX4134" fmla="*/ 4935678 w 8387961"/>
              <a:gd name="connsiteY4134" fmla="*/ 1072948 h 3980066"/>
              <a:gd name="connsiteX4135" fmla="*/ 4939038 w 8387961"/>
              <a:gd name="connsiteY4135" fmla="*/ 1057872 h 3980066"/>
              <a:gd name="connsiteX4136" fmla="*/ 4930638 w 8387961"/>
              <a:gd name="connsiteY4136" fmla="*/ 1054522 h 3980066"/>
              <a:gd name="connsiteX4137" fmla="*/ 4932533 w 8387961"/>
              <a:gd name="connsiteY4137" fmla="*/ 1054522 h 3980066"/>
              <a:gd name="connsiteX4138" fmla="*/ 4913004 w 8387961"/>
              <a:gd name="connsiteY4138" fmla="*/ 1046383 h 3980066"/>
              <a:gd name="connsiteX4139" fmla="*/ 4902975 w 8387961"/>
              <a:gd name="connsiteY4139" fmla="*/ 1041368 h 3980066"/>
              <a:gd name="connsiteX4140" fmla="*/ 4881247 w 8387961"/>
              <a:gd name="connsiteY4140" fmla="*/ 1011275 h 3980066"/>
              <a:gd name="connsiteX4141" fmla="*/ 4867875 w 8387961"/>
              <a:gd name="connsiteY4141" fmla="*/ 1002916 h 3980066"/>
              <a:gd name="connsiteX4142" fmla="*/ 4896290 w 8387961"/>
              <a:gd name="connsiteY4142" fmla="*/ 1001244 h 3980066"/>
              <a:gd name="connsiteX4143" fmla="*/ 4884589 w 8387961"/>
              <a:gd name="connsiteY4143" fmla="*/ 991214 h 3980066"/>
              <a:gd name="connsiteX4144" fmla="*/ 4897961 w 8387961"/>
              <a:gd name="connsiteY4144" fmla="*/ 977839 h 3980066"/>
              <a:gd name="connsiteX4145" fmla="*/ 4928047 w 8387961"/>
              <a:gd name="connsiteY4145" fmla="*/ 977839 h 3980066"/>
              <a:gd name="connsiteX4146" fmla="*/ 4923033 w 8387961"/>
              <a:gd name="connsiteY4146" fmla="*/ 966137 h 3980066"/>
              <a:gd name="connsiteX4147" fmla="*/ 4916347 w 8387961"/>
              <a:gd name="connsiteY4147" fmla="*/ 934372 h 3980066"/>
              <a:gd name="connsiteX4148" fmla="*/ 4884589 w 8387961"/>
              <a:gd name="connsiteY4148" fmla="*/ 932701 h 3980066"/>
              <a:gd name="connsiteX4149" fmla="*/ 4864532 w 8387961"/>
              <a:gd name="connsiteY4149" fmla="*/ 931029 h 3980066"/>
              <a:gd name="connsiteX4150" fmla="*/ 4834446 w 8387961"/>
              <a:gd name="connsiteY4150" fmla="*/ 944403 h 3980066"/>
              <a:gd name="connsiteX4151" fmla="*/ 4831103 w 8387961"/>
              <a:gd name="connsiteY4151" fmla="*/ 946075 h 3980066"/>
              <a:gd name="connsiteX4152" fmla="*/ 4812718 w 8387961"/>
              <a:gd name="connsiteY4152" fmla="*/ 917654 h 3980066"/>
              <a:gd name="connsiteX4153" fmla="*/ 4784303 w 8387961"/>
              <a:gd name="connsiteY4153" fmla="*/ 895921 h 3980066"/>
              <a:gd name="connsiteX4154" fmla="*/ 4755889 w 8387961"/>
              <a:gd name="connsiteY4154" fmla="*/ 874188 h 3980066"/>
              <a:gd name="connsiteX4155" fmla="*/ 4760903 w 8387961"/>
              <a:gd name="connsiteY4155" fmla="*/ 842423 h 3980066"/>
              <a:gd name="connsiteX4156" fmla="*/ 4764237 w 8387961"/>
              <a:gd name="connsiteY4156" fmla="*/ 810739 h 3980066"/>
              <a:gd name="connsiteX4157" fmla="*/ 2395290 w 8387961"/>
              <a:gd name="connsiteY4157" fmla="*/ 799930 h 3980066"/>
              <a:gd name="connsiteX4158" fmla="*/ 2405405 w 8387961"/>
              <a:gd name="connsiteY4158" fmla="*/ 799930 h 3980066"/>
              <a:gd name="connsiteX4159" fmla="*/ 2390226 w 8387961"/>
              <a:gd name="connsiteY4159" fmla="*/ 806523 h 3980066"/>
              <a:gd name="connsiteX4160" fmla="*/ 2393599 w 8387961"/>
              <a:gd name="connsiteY4160" fmla="*/ 811468 h 3980066"/>
              <a:gd name="connsiteX4161" fmla="*/ 2383480 w 8387961"/>
              <a:gd name="connsiteY4161" fmla="*/ 821357 h 3980066"/>
              <a:gd name="connsiteX4162" fmla="*/ 2354808 w 8387961"/>
              <a:gd name="connsiteY4162" fmla="*/ 854322 h 3980066"/>
              <a:gd name="connsiteX4163" fmla="*/ 2376734 w 8387961"/>
              <a:gd name="connsiteY4163" fmla="*/ 839488 h 3980066"/>
              <a:gd name="connsiteX4164" fmla="*/ 2373363 w 8387961"/>
              <a:gd name="connsiteY4164" fmla="*/ 844433 h 3980066"/>
              <a:gd name="connsiteX4165" fmla="*/ 2390226 w 8387961"/>
              <a:gd name="connsiteY4165" fmla="*/ 842784 h 3980066"/>
              <a:gd name="connsiteX4166" fmla="*/ 2375054 w 8387961"/>
              <a:gd name="connsiteY4166" fmla="*/ 851026 h 3980066"/>
              <a:gd name="connsiteX4167" fmla="*/ 2375054 w 8387961"/>
              <a:gd name="connsiteY4167" fmla="*/ 855970 h 3980066"/>
              <a:gd name="connsiteX4168" fmla="*/ 2391913 w 8387961"/>
              <a:gd name="connsiteY4168" fmla="*/ 860915 h 3980066"/>
              <a:gd name="connsiteX4169" fmla="*/ 2386854 w 8387961"/>
              <a:gd name="connsiteY4169" fmla="*/ 865860 h 3980066"/>
              <a:gd name="connsiteX4170" fmla="*/ 2410471 w 8387961"/>
              <a:gd name="connsiteY4170" fmla="*/ 855970 h 3980066"/>
              <a:gd name="connsiteX4171" fmla="*/ 2407092 w 8387961"/>
              <a:gd name="connsiteY4171" fmla="*/ 862563 h 3980066"/>
              <a:gd name="connsiteX4172" fmla="*/ 2430702 w 8387961"/>
              <a:gd name="connsiteY4172" fmla="*/ 860915 h 3980066"/>
              <a:gd name="connsiteX4173" fmla="*/ 2413838 w 8387961"/>
              <a:gd name="connsiteY4173" fmla="*/ 875749 h 3980066"/>
              <a:gd name="connsiteX4174" fmla="*/ 2417217 w 8387961"/>
              <a:gd name="connsiteY4174" fmla="*/ 882342 h 3980066"/>
              <a:gd name="connsiteX4175" fmla="*/ 2410471 w 8387961"/>
              <a:gd name="connsiteY4175" fmla="*/ 888935 h 3980066"/>
              <a:gd name="connsiteX4176" fmla="*/ 2437449 w 8387961"/>
              <a:gd name="connsiteY4176" fmla="*/ 882342 h 3980066"/>
              <a:gd name="connsiteX4177" fmla="*/ 2412152 w 8387961"/>
              <a:gd name="connsiteY4177" fmla="*/ 898825 h 3980066"/>
              <a:gd name="connsiteX4178" fmla="*/ 2413838 w 8387961"/>
              <a:gd name="connsiteY4178" fmla="*/ 902121 h 3980066"/>
              <a:gd name="connsiteX4179" fmla="*/ 2412152 w 8387961"/>
              <a:gd name="connsiteY4179" fmla="*/ 902121 h 3980066"/>
              <a:gd name="connsiteX4180" fmla="*/ 2412152 w 8387961"/>
              <a:gd name="connsiteY4180" fmla="*/ 912011 h 3980066"/>
              <a:gd name="connsiteX4181" fmla="*/ 2435762 w 8387961"/>
              <a:gd name="connsiteY4181" fmla="*/ 893880 h 3980066"/>
              <a:gd name="connsiteX4182" fmla="*/ 2423956 w 8387961"/>
              <a:gd name="connsiteY4182" fmla="*/ 912011 h 3980066"/>
              <a:gd name="connsiteX4183" fmla="*/ 2435762 w 8387961"/>
              <a:gd name="connsiteY4183" fmla="*/ 905418 h 3980066"/>
              <a:gd name="connsiteX4184" fmla="*/ 2437449 w 8387961"/>
              <a:gd name="connsiteY4184" fmla="*/ 913659 h 3980066"/>
              <a:gd name="connsiteX4185" fmla="*/ 2417217 w 8387961"/>
              <a:gd name="connsiteY4185" fmla="*/ 940031 h 3980066"/>
              <a:gd name="connsiteX4186" fmla="*/ 2407092 w 8387961"/>
              <a:gd name="connsiteY4186" fmla="*/ 935086 h 3980066"/>
              <a:gd name="connsiteX4187" fmla="*/ 2407092 w 8387961"/>
              <a:gd name="connsiteY4187" fmla="*/ 925197 h 3980066"/>
              <a:gd name="connsiteX4188" fmla="*/ 2395290 w 8387961"/>
              <a:gd name="connsiteY4188" fmla="*/ 931790 h 3980066"/>
              <a:gd name="connsiteX4189" fmla="*/ 2407092 w 8387961"/>
              <a:gd name="connsiteY4189" fmla="*/ 912011 h 3980066"/>
              <a:gd name="connsiteX4190" fmla="*/ 2402035 w 8387961"/>
              <a:gd name="connsiteY4190" fmla="*/ 903769 h 3980066"/>
              <a:gd name="connsiteX4191" fmla="*/ 2390226 w 8387961"/>
              <a:gd name="connsiteY4191" fmla="*/ 918604 h 3980066"/>
              <a:gd name="connsiteX4192" fmla="*/ 2395290 w 8387961"/>
              <a:gd name="connsiteY4192" fmla="*/ 912011 h 3980066"/>
              <a:gd name="connsiteX4193" fmla="*/ 2356495 w 8387961"/>
              <a:gd name="connsiteY4193" fmla="*/ 933438 h 3980066"/>
              <a:gd name="connsiteX4194" fmla="*/ 2356495 w 8387961"/>
              <a:gd name="connsiteY4194" fmla="*/ 925197 h 3980066"/>
              <a:gd name="connsiteX4195" fmla="*/ 2386854 w 8387961"/>
              <a:gd name="connsiteY4195" fmla="*/ 910362 h 3980066"/>
              <a:gd name="connsiteX4196" fmla="*/ 2380109 w 8387961"/>
              <a:gd name="connsiteY4196" fmla="*/ 912011 h 3980066"/>
              <a:gd name="connsiteX4197" fmla="*/ 2385167 w 8387961"/>
              <a:gd name="connsiteY4197" fmla="*/ 905418 h 3980066"/>
              <a:gd name="connsiteX4198" fmla="*/ 2373363 w 8387961"/>
              <a:gd name="connsiteY4198" fmla="*/ 910362 h 3980066"/>
              <a:gd name="connsiteX4199" fmla="*/ 2363241 w 8387961"/>
              <a:gd name="connsiteY4199" fmla="*/ 915307 h 3980066"/>
              <a:gd name="connsiteX4200" fmla="*/ 2353127 w 8387961"/>
              <a:gd name="connsiteY4200" fmla="*/ 913659 h 3980066"/>
              <a:gd name="connsiteX4201" fmla="*/ 2361563 w 8387961"/>
              <a:gd name="connsiteY4201" fmla="*/ 910362 h 3980066"/>
              <a:gd name="connsiteX4202" fmla="*/ 2363241 w 8387961"/>
              <a:gd name="connsiteY4202" fmla="*/ 905418 h 3980066"/>
              <a:gd name="connsiteX4203" fmla="*/ 2319390 w 8387961"/>
              <a:gd name="connsiteY4203" fmla="*/ 912011 h 3980066"/>
              <a:gd name="connsiteX4204" fmla="*/ 2282293 w 8387961"/>
              <a:gd name="connsiteY4204" fmla="*/ 908714 h 3980066"/>
              <a:gd name="connsiteX4205" fmla="*/ 2290718 w 8387961"/>
              <a:gd name="connsiteY4205" fmla="*/ 895528 h 3980066"/>
              <a:gd name="connsiteX4206" fmla="*/ 2309274 w 8387961"/>
              <a:gd name="connsiteY4206" fmla="*/ 883990 h 3980066"/>
              <a:gd name="connsiteX4207" fmla="*/ 2290718 w 8387961"/>
              <a:gd name="connsiteY4207" fmla="*/ 883990 h 3980066"/>
              <a:gd name="connsiteX4208" fmla="*/ 2299151 w 8387961"/>
              <a:gd name="connsiteY4208" fmla="*/ 880694 h 3980066"/>
              <a:gd name="connsiteX4209" fmla="*/ 2321077 w 8387961"/>
              <a:gd name="connsiteY4209" fmla="*/ 869156 h 3980066"/>
              <a:gd name="connsiteX4210" fmla="*/ 2322764 w 8387961"/>
              <a:gd name="connsiteY4210" fmla="*/ 870804 h 3980066"/>
              <a:gd name="connsiteX4211" fmla="*/ 2326137 w 8387961"/>
              <a:gd name="connsiteY4211" fmla="*/ 864212 h 3980066"/>
              <a:gd name="connsiteX4212" fmla="*/ 2321077 w 8387961"/>
              <a:gd name="connsiteY4212" fmla="*/ 859267 h 3980066"/>
              <a:gd name="connsiteX4213" fmla="*/ 2331201 w 8387961"/>
              <a:gd name="connsiteY4213" fmla="*/ 854322 h 3980066"/>
              <a:gd name="connsiteX4214" fmla="*/ 2354808 w 8387961"/>
              <a:gd name="connsiteY4214" fmla="*/ 823005 h 3980066"/>
              <a:gd name="connsiteX4215" fmla="*/ 2383480 w 8387961"/>
              <a:gd name="connsiteY4215" fmla="*/ 801578 h 3980066"/>
              <a:gd name="connsiteX4216" fmla="*/ 5910740 w 8387961"/>
              <a:gd name="connsiteY4216" fmla="*/ 783338 h 3980066"/>
              <a:gd name="connsiteX4217" fmla="*/ 5910698 w 8387961"/>
              <a:gd name="connsiteY4217" fmla="*/ 783587 h 3980066"/>
              <a:gd name="connsiteX4218" fmla="*/ 5950034 w 8387961"/>
              <a:gd name="connsiteY4218" fmla="*/ 793326 h 3980066"/>
              <a:gd name="connsiteX4219" fmla="*/ 5990292 w 8387961"/>
              <a:gd name="connsiteY4219" fmla="*/ 801632 h 3980066"/>
              <a:gd name="connsiteX4220" fmla="*/ 6008744 w 8387961"/>
              <a:gd name="connsiteY4220" fmla="*/ 819905 h 3980066"/>
              <a:gd name="connsiteX4221" fmla="*/ 6037326 w 8387961"/>
              <a:gd name="connsiteY4221" fmla="*/ 832771 h 3980066"/>
              <a:gd name="connsiteX4222" fmla="*/ 6009481 w 8387961"/>
              <a:gd name="connsiteY4222" fmla="*/ 820125 h 3980066"/>
              <a:gd name="connsiteX4223" fmla="*/ 5991071 w 8387961"/>
              <a:gd name="connsiteY4223" fmla="*/ 801732 h 3980066"/>
              <a:gd name="connsiteX4224" fmla="*/ 5950906 w 8387961"/>
              <a:gd name="connsiteY4224" fmla="*/ 793371 h 3980066"/>
              <a:gd name="connsiteX4225" fmla="*/ 4863081 w 8387961"/>
              <a:gd name="connsiteY4225" fmla="*/ 781666 h 3980066"/>
              <a:gd name="connsiteX4226" fmla="*/ 4831283 w 8387961"/>
              <a:gd name="connsiteY4226" fmla="*/ 783338 h 3980066"/>
              <a:gd name="connsiteX4227" fmla="*/ 4812874 w 8387961"/>
              <a:gd name="connsiteY4227" fmla="*/ 795043 h 3980066"/>
              <a:gd name="connsiteX4228" fmla="*/ 4794464 w 8387961"/>
              <a:gd name="connsiteY4228" fmla="*/ 810092 h 3980066"/>
              <a:gd name="connsiteX4229" fmla="*/ 4791135 w 8387961"/>
              <a:gd name="connsiteY4229" fmla="*/ 821733 h 3980066"/>
              <a:gd name="connsiteX4230" fmla="*/ 4792660 w 8387961"/>
              <a:gd name="connsiteY4230" fmla="*/ 822362 h 3980066"/>
              <a:gd name="connsiteX4231" fmla="*/ 4796003 w 8387961"/>
              <a:gd name="connsiteY4231" fmla="*/ 810659 h 3980066"/>
              <a:gd name="connsiteX4232" fmla="*/ 4814389 w 8387961"/>
              <a:gd name="connsiteY4232" fmla="*/ 795613 h 3980066"/>
              <a:gd name="connsiteX4233" fmla="*/ 4832775 w 8387961"/>
              <a:gd name="connsiteY4233" fmla="*/ 783910 h 3980066"/>
              <a:gd name="connsiteX4234" fmla="*/ 4864452 w 8387961"/>
              <a:gd name="connsiteY4234" fmla="*/ 782243 h 3980066"/>
              <a:gd name="connsiteX4235" fmla="*/ 4192606 w 8387961"/>
              <a:gd name="connsiteY4235" fmla="*/ 775426 h 3980066"/>
              <a:gd name="connsiteX4236" fmla="*/ 4191379 w 8387961"/>
              <a:gd name="connsiteY4236" fmla="*/ 776903 h 3980066"/>
              <a:gd name="connsiteX4237" fmla="*/ 4206401 w 8387961"/>
              <a:gd name="connsiteY4237" fmla="*/ 785281 h 3980066"/>
              <a:gd name="connsiteX4238" fmla="*/ 4218084 w 8387961"/>
              <a:gd name="connsiteY4238" fmla="*/ 817116 h 3980066"/>
              <a:gd name="connsiteX4239" fmla="*/ 4216415 w 8387961"/>
              <a:gd name="connsiteY4239" fmla="*/ 832196 h 3980066"/>
              <a:gd name="connsiteX4240" fmla="*/ 4193048 w 8387961"/>
              <a:gd name="connsiteY4240" fmla="*/ 862356 h 3980066"/>
              <a:gd name="connsiteX4241" fmla="*/ 4189710 w 8387961"/>
              <a:gd name="connsiteY4241" fmla="*/ 870734 h 3980066"/>
              <a:gd name="connsiteX4242" fmla="*/ 4152992 w 8387961"/>
              <a:gd name="connsiteY4242" fmla="*/ 862356 h 3980066"/>
              <a:gd name="connsiteX4243" fmla="*/ 4133387 w 8387961"/>
              <a:gd name="connsiteY4243" fmla="*/ 863996 h 3980066"/>
              <a:gd name="connsiteX4244" fmla="*/ 4134125 w 8387961"/>
              <a:gd name="connsiteY4244" fmla="*/ 865460 h 3980066"/>
              <a:gd name="connsiteX4245" fmla="*/ 4154187 w 8387961"/>
              <a:gd name="connsiteY4245" fmla="*/ 863803 h 3980066"/>
              <a:gd name="connsiteX4246" fmla="*/ 4189892 w 8387961"/>
              <a:gd name="connsiteY4246" fmla="*/ 871847 h 3980066"/>
              <a:gd name="connsiteX4247" fmla="*/ 4190143 w 8387961"/>
              <a:gd name="connsiteY4247" fmla="*/ 871086 h 3980066"/>
              <a:gd name="connsiteX4248" fmla="*/ 4193497 w 8387961"/>
              <a:gd name="connsiteY4248" fmla="*/ 862646 h 3980066"/>
              <a:gd name="connsiteX4249" fmla="*/ 4216977 w 8387961"/>
              <a:gd name="connsiteY4249" fmla="*/ 832260 h 3980066"/>
              <a:gd name="connsiteX4250" fmla="*/ 4218654 w 8387961"/>
              <a:gd name="connsiteY4250" fmla="*/ 817067 h 3980066"/>
              <a:gd name="connsiteX4251" fmla="*/ 4206914 w 8387961"/>
              <a:gd name="connsiteY4251" fmla="*/ 784994 h 3980066"/>
              <a:gd name="connsiteX4252" fmla="*/ 4247165 w 8387961"/>
              <a:gd name="connsiteY4252" fmla="*/ 784994 h 3980066"/>
              <a:gd name="connsiteX4253" fmla="*/ 4284062 w 8387961"/>
              <a:gd name="connsiteY4253" fmla="*/ 784994 h 3980066"/>
              <a:gd name="connsiteX4254" fmla="*/ 4324312 w 8387961"/>
              <a:gd name="connsiteY4254" fmla="*/ 793434 h 3980066"/>
              <a:gd name="connsiteX4255" fmla="*/ 4364563 w 8387961"/>
              <a:gd name="connsiteY4255" fmla="*/ 801875 h 3980066"/>
              <a:gd name="connsiteX4256" fmla="*/ 4364248 w 8387961"/>
              <a:gd name="connsiteY4256" fmla="*/ 799654 h 3980066"/>
              <a:gd name="connsiteX4257" fmla="*/ 4324980 w 8387961"/>
              <a:gd name="connsiteY4257" fmla="*/ 791528 h 3980066"/>
              <a:gd name="connsiteX4258" fmla="*/ 4284380 w 8387961"/>
              <a:gd name="connsiteY4258" fmla="*/ 783127 h 3980066"/>
              <a:gd name="connsiteX4259" fmla="*/ 4247163 w 8387961"/>
              <a:gd name="connsiteY4259" fmla="*/ 783127 h 3980066"/>
              <a:gd name="connsiteX4260" fmla="*/ 4206562 w 8387961"/>
              <a:gd name="connsiteY4260" fmla="*/ 783127 h 3980066"/>
              <a:gd name="connsiteX4261" fmla="*/ 4390867 w 8387961"/>
              <a:gd name="connsiteY4261" fmla="*/ 773982 h 3980066"/>
              <a:gd name="connsiteX4262" fmla="*/ 4363889 w 8387961"/>
              <a:gd name="connsiteY4262" fmla="*/ 788168 h 3980066"/>
              <a:gd name="connsiteX4263" fmla="*/ 4364070 w 8387961"/>
              <a:gd name="connsiteY4263" fmla="*/ 789427 h 3980066"/>
              <a:gd name="connsiteX4264" fmla="*/ 4391242 w 8387961"/>
              <a:gd name="connsiteY4264" fmla="*/ 774948 h 3980066"/>
              <a:gd name="connsiteX4265" fmla="*/ 4391132 w 8387961"/>
              <a:gd name="connsiteY4265" fmla="*/ 774978 h 3980066"/>
              <a:gd name="connsiteX4266" fmla="*/ 3570005 w 8387961"/>
              <a:gd name="connsiteY4266" fmla="*/ 747204 h 3980066"/>
              <a:gd name="connsiteX4267" fmla="*/ 3574826 w 8387961"/>
              <a:gd name="connsiteY4267" fmla="*/ 749464 h 3980066"/>
              <a:gd name="connsiteX4268" fmla="*/ 3568800 w 8387961"/>
              <a:gd name="connsiteY4268" fmla="*/ 750217 h 3980066"/>
              <a:gd name="connsiteX4269" fmla="*/ 6422854 w 8387961"/>
              <a:gd name="connsiteY4269" fmla="*/ 744880 h 3980066"/>
              <a:gd name="connsiteX4270" fmla="*/ 6392730 w 8387961"/>
              <a:gd name="connsiteY4270" fmla="*/ 746552 h 3980066"/>
              <a:gd name="connsiteX4271" fmla="*/ 6377668 w 8387961"/>
              <a:gd name="connsiteY4271" fmla="*/ 763273 h 3980066"/>
              <a:gd name="connsiteX4272" fmla="*/ 6378989 w 8387961"/>
              <a:gd name="connsiteY4272" fmla="*/ 763713 h 3980066"/>
              <a:gd name="connsiteX4273" fmla="*/ 6392335 w 8387961"/>
              <a:gd name="connsiteY4273" fmla="*/ 748877 h 3980066"/>
              <a:gd name="connsiteX4274" fmla="*/ 6422435 w 8387961"/>
              <a:gd name="connsiteY4274" fmla="*/ 747204 h 3980066"/>
              <a:gd name="connsiteX4275" fmla="*/ 6452534 w 8387961"/>
              <a:gd name="connsiteY4275" fmla="*/ 747204 h 3980066"/>
              <a:gd name="connsiteX4276" fmla="*/ 6511061 w 8387961"/>
              <a:gd name="connsiteY4276" fmla="*/ 765607 h 3980066"/>
              <a:gd name="connsiteX4277" fmla="*/ 6536143 w 8387961"/>
              <a:gd name="connsiteY4277" fmla="*/ 787356 h 3980066"/>
              <a:gd name="connsiteX4278" fmla="*/ 6559554 w 8387961"/>
              <a:gd name="connsiteY4278" fmla="*/ 807432 h 3980066"/>
              <a:gd name="connsiteX4279" fmla="*/ 6582965 w 8387961"/>
              <a:gd name="connsiteY4279" fmla="*/ 827507 h 3980066"/>
              <a:gd name="connsiteX4280" fmla="*/ 6608047 w 8387961"/>
              <a:gd name="connsiteY4280" fmla="*/ 847583 h 3980066"/>
              <a:gd name="connsiteX4281" fmla="*/ 6633130 w 8387961"/>
              <a:gd name="connsiteY4281" fmla="*/ 857621 h 3980066"/>
              <a:gd name="connsiteX4282" fmla="*/ 6676607 w 8387961"/>
              <a:gd name="connsiteY4282" fmla="*/ 869332 h 3980066"/>
              <a:gd name="connsiteX4283" fmla="*/ 6701690 w 8387961"/>
              <a:gd name="connsiteY4283" fmla="*/ 879370 h 3980066"/>
              <a:gd name="connsiteX4284" fmla="*/ 6731789 w 8387961"/>
              <a:gd name="connsiteY4284" fmla="*/ 912830 h 3980066"/>
              <a:gd name="connsiteX4285" fmla="*/ 6768577 w 8387961"/>
              <a:gd name="connsiteY4285" fmla="*/ 907811 h 3980066"/>
              <a:gd name="connsiteX4286" fmla="*/ 6803693 w 8387961"/>
              <a:gd name="connsiteY4286" fmla="*/ 894427 h 3980066"/>
              <a:gd name="connsiteX4287" fmla="*/ 6818743 w 8387961"/>
              <a:gd name="connsiteY4287" fmla="*/ 919522 h 3980066"/>
              <a:gd name="connsiteX4288" fmla="*/ 6822087 w 8387961"/>
              <a:gd name="connsiteY4288" fmla="*/ 954655 h 3980066"/>
              <a:gd name="connsiteX4289" fmla="*/ 6828272 w 8387961"/>
              <a:gd name="connsiteY4289" fmla="*/ 987138 h 3980066"/>
              <a:gd name="connsiteX4290" fmla="*/ 6829533 w 8387961"/>
              <a:gd name="connsiteY4290" fmla="*/ 987337 h 3980066"/>
              <a:gd name="connsiteX4291" fmla="*/ 6822839 w 8387961"/>
              <a:gd name="connsiteY4291" fmla="*/ 952222 h 3980066"/>
              <a:gd name="connsiteX4292" fmla="*/ 6819492 w 8387961"/>
              <a:gd name="connsiteY4292" fmla="*/ 917108 h 3980066"/>
              <a:gd name="connsiteX4293" fmla="*/ 6804430 w 8387961"/>
              <a:gd name="connsiteY4293" fmla="*/ 892026 h 3980066"/>
              <a:gd name="connsiteX4294" fmla="*/ 6769285 w 8387961"/>
              <a:gd name="connsiteY4294" fmla="*/ 905403 h 3980066"/>
              <a:gd name="connsiteX4295" fmla="*/ 6732466 w 8387961"/>
              <a:gd name="connsiteY4295" fmla="*/ 910419 h 3980066"/>
              <a:gd name="connsiteX4296" fmla="*/ 6702341 w 8387961"/>
              <a:gd name="connsiteY4296" fmla="*/ 876977 h 3980066"/>
              <a:gd name="connsiteX4297" fmla="*/ 6677238 w 8387961"/>
              <a:gd name="connsiteY4297" fmla="*/ 866944 h 3980066"/>
              <a:gd name="connsiteX4298" fmla="*/ 6633725 w 8387961"/>
              <a:gd name="connsiteY4298" fmla="*/ 855239 h 3980066"/>
              <a:gd name="connsiteX4299" fmla="*/ 6608621 w 8387961"/>
              <a:gd name="connsiteY4299" fmla="*/ 845207 h 3980066"/>
              <a:gd name="connsiteX4300" fmla="*/ 6583518 w 8387961"/>
              <a:gd name="connsiteY4300" fmla="*/ 825141 h 3980066"/>
              <a:gd name="connsiteX4301" fmla="*/ 6560088 w 8387961"/>
              <a:gd name="connsiteY4301" fmla="*/ 805076 h 3980066"/>
              <a:gd name="connsiteX4302" fmla="*/ 6536658 w 8387961"/>
              <a:gd name="connsiteY4302" fmla="*/ 785010 h 3980066"/>
              <a:gd name="connsiteX4303" fmla="*/ 6511554 w 8387961"/>
              <a:gd name="connsiteY4303" fmla="*/ 763273 h 3980066"/>
              <a:gd name="connsiteX4304" fmla="*/ 6452979 w 8387961"/>
              <a:gd name="connsiteY4304" fmla="*/ 744880 h 3980066"/>
              <a:gd name="connsiteX4305" fmla="*/ 5042154 w 8387961"/>
              <a:gd name="connsiteY4305" fmla="*/ 743208 h 3980066"/>
              <a:gd name="connsiteX4306" fmla="*/ 5032112 w 8387961"/>
              <a:gd name="connsiteY4306" fmla="*/ 776650 h 3980066"/>
              <a:gd name="connsiteX4307" fmla="*/ 5055542 w 8387961"/>
              <a:gd name="connsiteY4307" fmla="*/ 805076 h 3980066"/>
              <a:gd name="connsiteX4308" fmla="*/ 5052195 w 8387961"/>
              <a:gd name="connsiteY4308" fmla="*/ 813436 h 3980066"/>
              <a:gd name="connsiteX4309" fmla="*/ 5007008 w 8387961"/>
              <a:gd name="connsiteY4309" fmla="*/ 806748 h 3980066"/>
              <a:gd name="connsiteX4310" fmla="*/ 4961822 w 8387961"/>
              <a:gd name="connsiteY4310" fmla="*/ 806748 h 3980066"/>
              <a:gd name="connsiteX4311" fmla="*/ 4926821 w 8387961"/>
              <a:gd name="connsiteY4311" fmla="*/ 810078 h 3980066"/>
              <a:gd name="connsiteX4312" fmla="*/ 4928047 w 8387961"/>
              <a:gd name="connsiteY4312" fmla="*/ 810659 h 3980066"/>
              <a:gd name="connsiteX4313" fmla="*/ 4963147 w 8387961"/>
              <a:gd name="connsiteY4313" fmla="*/ 807316 h 3980066"/>
              <a:gd name="connsiteX4314" fmla="*/ 5008276 w 8387961"/>
              <a:gd name="connsiteY4314" fmla="*/ 807316 h 3980066"/>
              <a:gd name="connsiteX4315" fmla="*/ 5053405 w 8387961"/>
              <a:gd name="connsiteY4315" fmla="*/ 814003 h 3980066"/>
              <a:gd name="connsiteX4316" fmla="*/ 5056748 w 8387961"/>
              <a:gd name="connsiteY4316" fmla="*/ 805644 h 3980066"/>
              <a:gd name="connsiteX4317" fmla="*/ 5033347 w 8387961"/>
              <a:gd name="connsiteY4317" fmla="*/ 777223 h 3980066"/>
              <a:gd name="connsiteX4318" fmla="*/ 5043376 w 8387961"/>
              <a:gd name="connsiteY4318" fmla="*/ 743788 h 3980066"/>
              <a:gd name="connsiteX4319" fmla="*/ 5065105 w 8387961"/>
              <a:gd name="connsiteY4319" fmla="*/ 745460 h 3980066"/>
              <a:gd name="connsiteX4320" fmla="*/ 5063867 w 8387961"/>
              <a:gd name="connsiteY4320" fmla="*/ 744877 h 3980066"/>
              <a:gd name="connsiteX4321" fmla="*/ 4392501 w 8387961"/>
              <a:gd name="connsiteY4321" fmla="*/ 741266 h 3980066"/>
              <a:gd name="connsiteX4322" fmla="*/ 4385880 w 8387961"/>
              <a:gd name="connsiteY4322" fmla="*/ 747841 h 3980066"/>
              <a:gd name="connsiteX4323" fmla="*/ 4386010 w 8387961"/>
              <a:gd name="connsiteY4323" fmla="*/ 748325 h 3980066"/>
              <a:gd name="connsiteX4324" fmla="*/ 4392806 w 8387961"/>
              <a:gd name="connsiteY4324" fmla="*/ 741536 h 3980066"/>
              <a:gd name="connsiteX4325" fmla="*/ 3994153 w 8387961"/>
              <a:gd name="connsiteY4325" fmla="*/ 733058 h 3980066"/>
              <a:gd name="connsiteX4326" fmla="*/ 3986992 w 8387961"/>
              <a:gd name="connsiteY4326" fmla="*/ 734498 h 3980066"/>
              <a:gd name="connsiteX4327" fmla="*/ 3990357 w 8387961"/>
              <a:gd name="connsiteY4327" fmla="*/ 761544 h 3980066"/>
              <a:gd name="connsiteX4328" fmla="*/ 4002132 w 8387961"/>
              <a:gd name="connsiteY4328" fmla="*/ 793663 h 3980066"/>
              <a:gd name="connsiteX4329" fmla="*/ 4007179 w 8387961"/>
              <a:gd name="connsiteY4329" fmla="*/ 815638 h 3980066"/>
              <a:gd name="connsiteX4330" fmla="*/ 4000450 w 8387961"/>
              <a:gd name="connsiteY4330" fmla="*/ 813948 h 3980066"/>
              <a:gd name="connsiteX4331" fmla="*/ 3948301 w 8387961"/>
              <a:gd name="connsiteY4331" fmla="*/ 835924 h 3980066"/>
              <a:gd name="connsiteX4332" fmla="*/ 3949950 w 8387961"/>
              <a:gd name="connsiteY4332" fmla="*/ 838409 h 3980066"/>
              <a:gd name="connsiteX4333" fmla="*/ 4001710 w 8387961"/>
              <a:gd name="connsiteY4333" fmla="*/ 816501 h 3980066"/>
              <a:gd name="connsiteX4334" fmla="*/ 4008391 w 8387961"/>
              <a:gd name="connsiteY4334" fmla="*/ 818187 h 3980066"/>
              <a:gd name="connsiteX4335" fmla="*/ 4011731 w 8387961"/>
              <a:gd name="connsiteY4335" fmla="*/ 818187 h 3980066"/>
              <a:gd name="connsiteX4336" fmla="*/ 4041795 w 8387961"/>
              <a:gd name="connsiteY4336" fmla="*/ 828302 h 3980066"/>
              <a:gd name="connsiteX4337" fmla="*/ 4048476 w 8387961"/>
              <a:gd name="connsiteY4337" fmla="*/ 836731 h 3980066"/>
              <a:gd name="connsiteX4338" fmla="*/ 4060167 w 8387961"/>
              <a:gd name="connsiteY4338" fmla="*/ 836731 h 3980066"/>
              <a:gd name="connsiteX4339" fmla="*/ 4076869 w 8387961"/>
              <a:gd name="connsiteY4339" fmla="*/ 836731 h 3980066"/>
              <a:gd name="connsiteX4340" fmla="*/ 4103593 w 8387961"/>
              <a:gd name="connsiteY4340" fmla="*/ 856960 h 3980066"/>
              <a:gd name="connsiteX4341" fmla="*/ 4103593 w 8387961"/>
              <a:gd name="connsiteY4341" fmla="*/ 858646 h 3980066"/>
              <a:gd name="connsiteX4342" fmla="*/ 4096912 w 8387961"/>
              <a:gd name="connsiteY4342" fmla="*/ 865389 h 3980066"/>
              <a:gd name="connsiteX4343" fmla="*/ 4090231 w 8387961"/>
              <a:gd name="connsiteY4343" fmla="*/ 868761 h 3980066"/>
              <a:gd name="connsiteX4344" fmla="*/ 4090231 w 8387961"/>
              <a:gd name="connsiteY4344" fmla="*/ 872133 h 3980066"/>
              <a:gd name="connsiteX4345" fmla="*/ 4081957 w 8387961"/>
              <a:gd name="connsiteY4345" fmla="*/ 878814 h 3980066"/>
              <a:gd name="connsiteX4346" fmla="*/ 4082299 w 8387961"/>
              <a:gd name="connsiteY4346" fmla="*/ 878717 h 3980066"/>
              <a:gd name="connsiteX4347" fmla="*/ 4090658 w 8387961"/>
              <a:gd name="connsiteY4347" fmla="*/ 872089 h 3980066"/>
              <a:gd name="connsiteX4348" fmla="*/ 4090658 w 8387961"/>
              <a:gd name="connsiteY4348" fmla="*/ 868775 h 3980066"/>
              <a:gd name="connsiteX4349" fmla="*/ 4097346 w 8387961"/>
              <a:gd name="connsiteY4349" fmla="*/ 865460 h 3980066"/>
              <a:gd name="connsiteX4350" fmla="*/ 4104033 w 8387961"/>
              <a:gd name="connsiteY4350" fmla="*/ 858832 h 3980066"/>
              <a:gd name="connsiteX4351" fmla="*/ 4104033 w 8387961"/>
              <a:gd name="connsiteY4351" fmla="*/ 857175 h 3980066"/>
              <a:gd name="connsiteX4352" fmla="*/ 4130361 w 8387961"/>
              <a:gd name="connsiteY4352" fmla="*/ 858806 h 3980066"/>
              <a:gd name="connsiteX4353" fmla="*/ 4129625 w 8387961"/>
              <a:gd name="connsiteY4353" fmla="*/ 857329 h 3980066"/>
              <a:gd name="connsiteX4354" fmla="*/ 4102921 w 8387961"/>
              <a:gd name="connsiteY4354" fmla="*/ 855654 h 3980066"/>
              <a:gd name="connsiteX4355" fmla="*/ 4076216 w 8387961"/>
              <a:gd name="connsiteY4355" fmla="*/ 835547 h 3980066"/>
              <a:gd name="connsiteX4356" fmla="*/ 4059526 w 8387961"/>
              <a:gd name="connsiteY4356" fmla="*/ 835547 h 3980066"/>
              <a:gd name="connsiteX4357" fmla="*/ 4047843 w 8387961"/>
              <a:gd name="connsiteY4357" fmla="*/ 835547 h 3980066"/>
              <a:gd name="connsiteX4358" fmla="*/ 4041167 w 8387961"/>
              <a:gd name="connsiteY4358" fmla="*/ 827170 h 3980066"/>
              <a:gd name="connsiteX4359" fmla="*/ 4011124 w 8387961"/>
              <a:gd name="connsiteY4359" fmla="*/ 817116 h 3980066"/>
              <a:gd name="connsiteX4360" fmla="*/ 4007786 w 8387961"/>
              <a:gd name="connsiteY4360" fmla="*/ 817116 h 3980066"/>
              <a:gd name="connsiteX4361" fmla="*/ 4002779 w 8387961"/>
              <a:gd name="connsiteY4361" fmla="*/ 795334 h 3980066"/>
              <a:gd name="connsiteX4362" fmla="*/ 3991096 w 8387961"/>
              <a:gd name="connsiteY4362" fmla="*/ 763499 h 3980066"/>
              <a:gd name="connsiteX4363" fmla="*/ 3987758 w 8387961"/>
              <a:gd name="connsiteY4363" fmla="*/ 736690 h 3980066"/>
              <a:gd name="connsiteX4364" fmla="*/ 3996103 w 8387961"/>
              <a:gd name="connsiteY4364" fmla="*/ 735016 h 3980066"/>
              <a:gd name="connsiteX4365" fmla="*/ 5386030 w 8387961"/>
              <a:gd name="connsiteY4365" fmla="*/ 730373 h 3980066"/>
              <a:gd name="connsiteX4366" fmla="*/ 5386021 w 8387961"/>
              <a:gd name="connsiteY4366" fmla="*/ 730414 h 3980066"/>
              <a:gd name="connsiteX4367" fmla="*/ 5417778 w 8387961"/>
              <a:gd name="connsiteY4367" fmla="*/ 752146 h 3980066"/>
              <a:gd name="connsiteX4368" fmla="*/ 5447864 w 8387961"/>
              <a:gd name="connsiteY4368" fmla="*/ 772208 h 3980066"/>
              <a:gd name="connsiteX4369" fmla="*/ 5479621 w 8387961"/>
              <a:gd name="connsiteY4369" fmla="*/ 793941 h 3980066"/>
              <a:gd name="connsiteX4370" fmla="*/ 5513050 w 8387961"/>
              <a:gd name="connsiteY4370" fmla="*/ 815675 h 3980066"/>
              <a:gd name="connsiteX4371" fmla="*/ 5518065 w 8387961"/>
              <a:gd name="connsiteY4371" fmla="*/ 807316 h 3980066"/>
              <a:gd name="connsiteX4372" fmla="*/ 5534779 w 8387961"/>
              <a:gd name="connsiteY4372" fmla="*/ 814003 h 3980066"/>
              <a:gd name="connsiteX4373" fmla="*/ 5564865 w 8387961"/>
              <a:gd name="connsiteY4373" fmla="*/ 810659 h 3980066"/>
              <a:gd name="connsiteX4374" fmla="*/ 5596622 w 8387961"/>
              <a:gd name="connsiteY4374" fmla="*/ 830721 h 3980066"/>
              <a:gd name="connsiteX4375" fmla="*/ 5628379 w 8387961"/>
              <a:gd name="connsiteY4375" fmla="*/ 847439 h 3980066"/>
              <a:gd name="connsiteX4376" fmla="*/ 5658465 w 8387961"/>
              <a:gd name="connsiteY4376" fmla="*/ 842423 h 3980066"/>
              <a:gd name="connsiteX4377" fmla="*/ 5686880 w 8387961"/>
              <a:gd name="connsiteY4377" fmla="*/ 870844 h 3980066"/>
              <a:gd name="connsiteX4378" fmla="*/ 5676851 w 8387961"/>
              <a:gd name="connsiteY4378" fmla="*/ 890906 h 3980066"/>
              <a:gd name="connsiteX4379" fmla="*/ 5665151 w 8387961"/>
              <a:gd name="connsiteY4379" fmla="*/ 897593 h 3980066"/>
              <a:gd name="connsiteX4380" fmla="*/ 5665701 w 8387961"/>
              <a:gd name="connsiteY4380" fmla="*/ 899007 h 3980066"/>
              <a:gd name="connsiteX4381" fmla="*/ 5676638 w 8387961"/>
              <a:gd name="connsiteY4381" fmla="*/ 892754 h 3980066"/>
              <a:gd name="connsiteX4382" fmla="*/ 5686671 w 8387961"/>
              <a:gd name="connsiteY4382" fmla="*/ 872678 h 3980066"/>
              <a:gd name="connsiteX4383" fmla="*/ 5704469 w 8387961"/>
              <a:gd name="connsiteY4383" fmla="*/ 869441 h 3980066"/>
              <a:gd name="connsiteX4384" fmla="*/ 5703702 w 8387961"/>
              <a:gd name="connsiteY4384" fmla="*/ 867160 h 3980066"/>
              <a:gd name="connsiteX4385" fmla="*/ 5686480 w 8387961"/>
              <a:gd name="connsiteY4385" fmla="*/ 870288 h 3980066"/>
              <a:gd name="connsiteX4386" fmla="*/ 5658030 w 8387961"/>
              <a:gd name="connsiteY4386" fmla="*/ 841862 h 3980066"/>
              <a:gd name="connsiteX4387" fmla="*/ 5627905 w 8387961"/>
              <a:gd name="connsiteY4387" fmla="*/ 846879 h 3980066"/>
              <a:gd name="connsiteX4388" fmla="*/ 5596107 w 8387961"/>
              <a:gd name="connsiteY4388" fmla="*/ 830158 h 3980066"/>
              <a:gd name="connsiteX4389" fmla="*/ 5564309 w 8387961"/>
              <a:gd name="connsiteY4389" fmla="*/ 810092 h 3980066"/>
              <a:gd name="connsiteX4390" fmla="*/ 5534185 w 8387961"/>
              <a:gd name="connsiteY4390" fmla="*/ 813436 h 3980066"/>
              <a:gd name="connsiteX4391" fmla="*/ 5517449 w 8387961"/>
              <a:gd name="connsiteY4391" fmla="*/ 806748 h 3980066"/>
              <a:gd name="connsiteX4392" fmla="*/ 5512429 w 8387961"/>
              <a:gd name="connsiteY4392" fmla="*/ 815109 h 3980066"/>
              <a:gd name="connsiteX4393" fmla="*/ 5478957 w 8387961"/>
              <a:gd name="connsiteY4393" fmla="*/ 793371 h 3980066"/>
              <a:gd name="connsiteX4394" fmla="*/ 5447159 w 8387961"/>
              <a:gd name="connsiteY4394" fmla="*/ 771633 h 3980066"/>
              <a:gd name="connsiteX4395" fmla="*/ 5417035 w 8387961"/>
              <a:gd name="connsiteY4395" fmla="*/ 751568 h 3980066"/>
              <a:gd name="connsiteX4396" fmla="*/ 6847498 w 8387961"/>
              <a:gd name="connsiteY4396" fmla="*/ 717075 h 3980066"/>
              <a:gd name="connsiteX4397" fmla="*/ 6877512 w 8387961"/>
              <a:gd name="connsiteY4397" fmla="*/ 745299 h 3980066"/>
              <a:gd name="connsiteX4398" fmla="*/ 6907526 w 8387961"/>
              <a:gd name="connsiteY4398" fmla="*/ 773521 h 3980066"/>
              <a:gd name="connsiteX4399" fmla="*/ 6912529 w 8387961"/>
              <a:gd name="connsiteY4399" fmla="*/ 783482 h 3980066"/>
              <a:gd name="connsiteX4400" fmla="*/ 6944210 w 8387961"/>
              <a:gd name="connsiteY4400" fmla="*/ 808385 h 3980066"/>
              <a:gd name="connsiteX4401" fmla="*/ 6974225 w 8387961"/>
              <a:gd name="connsiteY4401" fmla="*/ 833287 h 3980066"/>
              <a:gd name="connsiteX4402" fmla="*/ 7004239 w 8387961"/>
              <a:gd name="connsiteY4402" fmla="*/ 858190 h 3980066"/>
              <a:gd name="connsiteX4403" fmla="*/ 7032586 w 8387961"/>
              <a:gd name="connsiteY4403" fmla="*/ 884753 h 3980066"/>
              <a:gd name="connsiteX4404" fmla="*/ 7020913 w 8387961"/>
              <a:gd name="connsiteY4404" fmla="*/ 874792 h 3980066"/>
              <a:gd name="connsiteX4405" fmla="*/ 6992567 w 8387961"/>
              <a:gd name="connsiteY4405" fmla="*/ 864831 h 3980066"/>
              <a:gd name="connsiteX4406" fmla="*/ 6984229 w 8387961"/>
              <a:gd name="connsiteY4406" fmla="*/ 864831 h 3980066"/>
              <a:gd name="connsiteX4407" fmla="*/ 6994234 w 8387961"/>
              <a:gd name="connsiteY4407" fmla="*/ 903015 h 3980066"/>
              <a:gd name="connsiteX4408" fmla="*/ 7040923 w 8387961"/>
              <a:gd name="connsiteY4408" fmla="*/ 937878 h 3980066"/>
              <a:gd name="connsiteX4409" fmla="*/ 7048513 w 8387961"/>
              <a:gd name="connsiteY4409" fmla="*/ 947496 h 3980066"/>
              <a:gd name="connsiteX4410" fmla="*/ 7027583 w 8387961"/>
              <a:gd name="connsiteY4410" fmla="*/ 937878 h 3980066"/>
              <a:gd name="connsiteX4411" fmla="*/ 7029251 w 8387961"/>
              <a:gd name="connsiteY4411" fmla="*/ 957801 h 3980066"/>
              <a:gd name="connsiteX4412" fmla="*/ 7022581 w 8387961"/>
              <a:gd name="connsiteY4412" fmla="*/ 957801 h 3980066"/>
              <a:gd name="connsiteX4413" fmla="*/ 7002571 w 8387961"/>
              <a:gd name="connsiteY4413" fmla="*/ 927917 h 3980066"/>
              <a:gd name="connsiteX4414" fmla="*/ 6982562 w 8387961"/>
              <a:gd name="connsiteY4414" fmla="*/ 904675 h 3980066"/>
              <a:gd name="connsiteX4415" fmla="*/ 6962552 w 8387961"/>
              <a:gd name="connsiteY4415" fmla="*/ 881432 h 3980066"/>
              <a:gd name="connsiteX4416" fmla="*/ 6944210 w 8387961"/>
              <a:gd name="connsiteY4416" fmla="*/ 851549 h 3980066"/>
              <a:gd name="connsiteX4417" fmla="*/ 6922533 w 8387961"/>
              <a:gd name="connsiteY4417" fmla="*/ 823326 h 3980066"/>
              <a:gd name="connsiteX4418" fmla="*/ 6899189 w 8387961"/>
              <a:gd name="connsiteY4418" fmla="*/ 798424 h 3980066"/>
              <a:gd name="connsiteX4419" fmla="*/ 6874177 w 8387961"/>
              <a:gd name="connsiteY4419" fmla="*/ 773521 h 3980066"/>
              <a:gd name="connsiteX4420" fmla="*/ 6850833 w 8387961"/>
              <a:gd name="connsiteY4420" fmla="*/ 746958 h 3980066"/>
              <a:gd name="connsiteX4421" fmla="*/ 6862505 w 8387961"/>
              <a:gd name="connsiteY4421" fmla="*/ 746958 h 3980066"/>
              <a:gd name="connsiteX4422" fmla="*/ 6862505 w 8387961"/>
              <a:gd name="connsiteY4422" fmla="*/ 736998 h 3980066"/>
              <a:gd name="connsiteX4423" fmla="*/ 6840828 w 8387961"/>
              <a:gd name="connsiteY4423" fmla="*/ 722056 h 3980066"/>
              <a:gd name="connsiteX4424" fmla="*/ 4166864 w 8387961"/>
              <a:gd name="connsiteY4424" fmla="*/ 705108 h 3980066"/>
              <a:gd name="connsiteX4425" fmla="*/ 4166864 w 8387961"/>
              <a:gd name="connsiteY4425" fmla="*/ 719060 h 3980066"/>
              <a:gd name="connsiteX4426" fmla="*/ 4188041 w 8387961"/>
              <a:gd name="connsiteY4426" fmla="*/ 721611 h 3980066"/>
              <a:gd name="connsiteX4427" fmla="*/ 4207387 w 8387961"/>
              <a:gd name="connsiteY4427" fmla="*/ 755596 h 3980066"/>
              <a:gd name="connsiteX4428" fmla="*/ 4208254 w 8387961"/>
              <a:gd name="connsiteY4428" fmla="*/ 754562 h 3980066"/>
              <a:gd name="connsiteX4429" fmla="*/ 4188376 w 8387961"/>
              <a:gd name="connsiteY4429" fmla="*/ 720012 h 3980066"/>
              <a:gd name="connsiteX4430" fmla="*/ 4188267 w 8387961"/>
              <a:gd name="connsiteY4430" fmla="*/ 720088 h 3980066"/>
              <a:gd name="connsiteX4431" fmla="*/ 4168077 w 8387961"/>
              <a:gd name="connsiteY4431" fmla="*/ 718435 h 3980066"/>
              <a:gd name="connsiteX4432" fmla="*/ 4168077 w 8387961"/>
              <a:gd name="connsiteY4432" fmla="*/ 705208 h 3980066"/>
              <a:gd name="connsiteX4433" fmla="*/ 5245317 w 8387961"/>
              <a:gd name="connsiteY4433" fmla="*/ 705003 h 3980066"/>
              <a:gd name="connsiteX4434" fmla="*/ 5245620 w 8387961"/>
              <a:gd name="connsiteY4434" fmla="*/ 705337 h 3980066"/>
              <a:gd name="connsiteX4435" fmla="*/ 5289078 w 8387961"/>
              <a:gd name="connsiteY4435" fmla="*/ 722054 h 3980066"/>
              <a:gd name="connsiteX4436" fmla="*/ 5307463 w 8387961"/>
              <a:gd name="connsiteY4436" fmla="*/ 730414 h 3980066"/>
              <a:gd name="connsiteX4437" fmla="*/ 5325849 w 8387961"/>
              <a:gd name="connsiteY4437" fmla="*/ 733757 h 3980066"/>
              <a:gd name="connsiteX4438" fmla="*/ 5355935 w 8387961"/>
              <a:gd name="connsiteY4438" fmla="*/ 722054 h 3980066"/>
              <a:gd name="connsiteX4439" fmla="*/ 5384349 w 8387961"/>
              <a:gd name="connsiteY4439" fmla="*/ 712023 h 3980066"/>
              <a:gd name="connsiteX4440" fmla="*/ 5388571 w 8387961"/>
              <a:gd name="connsiteY4440" fmla="*/ 714839 h 3980066"/>
              <a:gd name="connsiteX4441" fmla="*/ 5388584 w 8387961"/>
              <a:gd name="connsiteY4441" fmla="*/ 714782 h 3980066"/>
              <a:gd name="connsiteX4442" fmla="*/ 5383563 w 8387961"/>
              <a:gd name="connsiteY4442" fmla="*/ 711438 h 3980066"/>
              <a:gd name="connsiteX4443" fmla="*/ 5355112 w 8387961"/>
              <a:gd name="connsiteY4443" fmla="*/ 721471 h 3980066"/>
              <a:gd name="connsiteX4444" fmla="*/ 5324988 w 8387961"/>
              <a:gd name="connsiteY4444" fmla="*/ 733175 h 3980066"/>
              <a:gd name="connsiteX4445" fmla="*/ 5306579 w 8387961"/>
              <a:gd name="connsiteY4445" fmla="*/ 729831 h 3980066"/>
              <a:gd name="connsiteX4446" fmla="*/ 5288169 w 8387961"/>
              <a:gd name="connsiteY4446" fmla="*/ 721471 h 3980066"/>
              <a:gd name="connsiteX4447" fmla="*/ 3933363 w 8387961"/>
              <a:gd name="connsiteY4447" fmla="*/ 698997 h 3980066"/>
              <a:gd name="connsiteX4448" fmla="*/ 3936376 w 8387961"/>
              <a:gd name="connsiteY4448" fmla="*/ 701508 h 3980066"/>
              <a:gd name="connsiteX4449" fmla="*/ 3933363 w 8387961"/>
              <a:gd name="connsiteY4449" fmla="*/ 706530 h 3980066"/>
              <a:gd name="connsiteX4450" fmla="*/ 35286 w 8387961"/>
              <a:gd name="connsiteY4450" fmla="*/ 698997 h 3980066"/>
              <a:gd name="connsiteX4451" fmla="*/ 43687 w 8387961"/>
              <a:gd name="connsiteY4451" fmla="*/ 709166 h 3980066"/>
              <a:gd name="connsiteX4452" fmla="*/ 10082 w 8387961"/>
              <a:gd name="connsiteY4452" fmla="*/ 712555 h 3980066"/>
              <a:gd name="connsiteX4453" fmla="*/ 0 w 8387961"/>
              <a:gd name="connsiteY4453" fmla="*/ 710860 h 3980066"/>
              <a:gd name="connsiteX4454" fmla="*/ 7336453 w 8387961"/>
              <a:gd name="connsiteY4454" fmla="*/ 689959 h 3980066"/>
              <a:gd name="connsiteX4455" fmla="*/ 7367564 w 8387961"/>
              <a:gd name="connsiteY4455" fmla="*/ 703014 h 3980066"/>
              <a:gd name="connsiteX4456" fmla="*/ 7374114 w 8387961"/>
              <a:gd name="connsiteY4456" fmla="*/ 709542 h 3980066"/>
              <a:gd name="connsiteX4457" fmla="*/ 3511143 w 8387961"/>
              <a:gd name="connsiteY4457" fmla="*/ 689958 h 3980066"/>
              <a:gd name="connsiteX4458" fmla="*/ 3507747 w 8387961"/>
              <a:gd name="connsiteY4458" fmla="*/ 695051 h 3980066"/>
              <a:gd name="connsiteX4459" fmla="*/ 3490765 w 8387961"/>
              <a:gd name="connsiteY4459" fmla="*/ 715424 h 3980066"/>
              <a:gd name="connsiteX4460" fmla="*/ 3491823 w 8387961"/>
              <a:gd name="connsiteY4460" fmla="*/ 715713 h 3980066"/>
              <a:gd name="connsiteX4461" fmla="*/ 3507412 w 8387961"/>
              <a:gd name="connsiteY4461" fmla="*/ 696460 h 3980066"/>
              <a:gd name="connsiteX4462" fmla="*/ 3526054 w 8387961"/>
              <a:gd name="connsiteY4462" fmla="*/ 692971 h 3980066"/>
              <a:gd name="connsiteX4463" fmla="*/ 3539612 w 8387961"/>
              <a:gd name="connsiteY4463" fmla="*/ 710414 h 3980066"/>
              <a:gd name="connsiteX4464" fmla="*/ 3544697 w 8387961"/>
              <a:gd name="connsiteY4464" fmla="*/ 715647 h 3980066"/>
              <a:gd name="connsiteX4465" fmla="*/ 3528125 w 8387961"/>
              <a:gd name="connsiteY4465" fmla="*/ 725881 h 3980066"/>
              <a:gd name="connsiteX4466" fmla="*/ 3528125 w 8387961"/>
              <a:gd name="connsiteY4466" fmla="*/ 745985 h 3980066"/>
              <a:gd name="connsiteX4467" fmla="*/ 3528125 w 8387961"/>
              <a:gd name="connsiteY4467" fmla="*/ 769753 h 3980066"/>
              <a:gd name="connsiteX4468" fmla="*/ 3519634 w 8387961"/>
              <a:gd name="connsiteY4468" fmla="*/ 781637 h 3980066"/>
              <a:gd name="connsiteX4469" fmla="*/ 3495859 w 8387961"/>
              <a:gd name="connsiteY4469" fmla="*/ 783335 h 3980066"/>
              <a:gd name="connsiteX4470" fmla="*/ 3473783 w 8387961"/>
              <a:gd name="connsiteY4470" fmla="*/ 795219 h 3980066"/>
              <a:gd name="connsiteX4471" fmla="*/ 3448310 w 8387961"/>
              <a:gd name="connsiteY4471" fmla="*/ 796917 h 3980066"/>
              <a:gd name="connsiteX4472" fmla="*/ 3448310 w 8387961"/>
              <a:gd name="connsiteY4472" fmla="*/ 793521 h 3980066"/>
              <a:gd name="connsiteX4473" fmla="*/ 3439819 w 8387961"/>
              <a:gd name="connsiteY4473" fmla="*/ 793521 h 3980066"/>
              <a:gd name="connsiteX4474" fmla="*/ 3444914 w 8387961"/>
              <a:gd name="connsiteY4474" fmla="*/ 791824 h 3980066"/>
              <a:gd name="connsiteX4475" fmla="*/ 3434725 w 8387961"/>
              <a:gd name="connsiteY4475" fmla="*/ 786730 h 3980066"/>
              <a:gd name="connsiteX4476" fmla="*/ 3439819 w 8387961"/>
              <a:gd name="connsiteY4476" fmla="*/ 781637 h 3980066"/>
              <a:gd name="connsiteX4477" fmla="*/ 3434725 w 8387961"/>
              <a:gd name="connsiteY4477" fmla="*/ 779939 h 3980066"/>
              <a:gd name="connsiteX4478" fmla="*/ 3444914 w 8387961"/>
              <a:gd name="connsiteY4478" fmla="*/ 773148 h 3980066"/>
              <a:gd name="connsiteX4479" fmla="*/ 3465292 w 8387961"/>
              <a:gd name="connsiteY4479" fmla="*/ 762962 h 3980066"/>
              <a:gd name="connsiteX4480" fmla="*/ 3446612 w 8387961"/>
              <a:gd name="connsiteY4480" fmla="*/ 766357 h 3980066"/>
              <a:gd name="connsiteX4481" fmla="*/ 3465292 w 8387961"/>
              <a:gd name="connsiteY4481" fmla="*/ 749380 h 3980066"/>
              <a:gd name="connsiteX4482" fmla="*/ 3438121 w 8387961"/>
              <a:gd name="connsiteY4482" fmla="*/ 740891 h 3980066"/>
              <a:gd name="connsiteX4483" fmla="*/ 3448310 w 8387961"/>
              <a:gd name="connsiteY4483" fmla="*/ 730704 h 3980066"/>
              <a:gd name="connsiteX4484" fmla="*/ 3446612 w 8387961"/>
              <a:gd name="connsiteY4484" fmla="*/ 720518 h 3980066"/>
              <a:gd name="connsiteX4485" fmla="*/ 3475481 w 8387961"/>
              <a:gd name="connsiteY4485" fmla="*/ 718820 h 3980066"/>
              <a:gd name="connsiteX4486" fmla="*/ 3483972 w 8387961"/>
              <a:gd name="connsiteY4486" fmla="*/ 708633 h 3980066"/>
              <a:gd name="connsiteX4487" fmla="*/ 3475481 w 8387961"/>
              <a:gd name="connsiteY4487" fmla="*/ 703540 h 3980066"/>
              <a:gd name="connsiteX4488" fmla="*/ 3494161 w 8387961"/>
              <a:gd name="connsiteY4488" fmla="*/ 693354 h 3980066"/>
              <a:gd name="connsiteX4489" fmla="*/ 3500954 w 8387961"/>
              <a:gd name="connsiteY4489" fmla="*/ 693354 h 3980066"/>
              <a:gd name="connsiteX4490" fmla="*/ 3900220 w 8387961"/>
              <a:gd name="connsiteY4490" fmla="*/ 686947 h 3980066"/>
              <a:gd name="connsiteX4491" fmla="*/ 3906246 w 8387961"/>
              <a:gd name="connsiteY4491" fmla="*/ 692303 h 3980066"/>
              <a:gd name="connsiteX4492" fmla="*/ 3900220 w 8387961"/>
              <a:gd name="connsiteY4492" fmla="*/ 698998 h 3980066"/>
              <a:gd name="connsiteX4493" fmla="*/ 3886662 w 8387961"/>
              <a:gd name="connsiteY4493" fmla="*/ 688286 h 3980066"/>
              <a:gd name="connsiteX4494" fmla="*/ 5227920 w 8387961"/>
              <a:gd name="connsiteY4494" fmla="*/ 686356 h 3980066"/>
              <a:gd name="connsiteX4495" fmla="*/ 5206164 w 8387961"/>
              <a:gd name="connsiteY4495" fmla="*/ 689700 h 3980066"/>
              <a:gd name="connsiteX4496" fmla="*/ 5177713 w 8387961"/>
              <a:gd name="connsiteY4496" fmla="*/ 696389 h 3980066"/>
              <a:gd name="connsiteX4497" fmla="*/ 5152610 w 8387961"/>
              <a:gd name="connsiteY4497" fmla="*/ 704749 h 3980066"/>
              <a:gd name="connsiteX4498" fmla="*/ 5124159 w 8387961"/>
              <a:gd name="connsiteY4498" fmla="*/ 713110 h 3980066"/>
              <a:gd name="connsiteX4499" fmla="*/ 5095708 w 8387961"/>
              <a:gd name="connsiteY4499" fmla="*/ 721471 h 3980066"/>
              <a:gd name="connsiteX4500" fmla="*/ 5065584 w 8387961"/>
              <a:gd name="connsiteY4500" fmla="*/ 724814 h 3980066"/>
              <a:gd name="connsiteX4501" fmla="*/ 5035459 w 8387961"/>
              <a:gd name="connsiteY4501" fmla="*/ 731503 h 3980066"/>
              <a:gd name="connsiteX4502" fmla="*/ 5036695 w 8387961"/>
              <a:gd name="connsiteY4502" fmla="*/ 732084 h 3980066"/>
              <a:gd name="connsiteX4503" fmla="*/ 5066776 w 8387961"/>
              <a:gd name="connsiteY4503" fmla="*/ 725398 h 3980066"/>
              <a:gd name="connsiteX4504" fmla="*/ 5096862 w 8387961"/>
              <a:gd name="connsiteY4504" fmla="*/ 722054 h 3980066"/>
              <a:gd name="connsiteX4505" fmla="*/ 5125277 w 8387961"/>
              <a:gd name="connsiteY4505" fmla="*/ 713695 h 3980066"/>
              <a:gd name="connsiteX4506" fmla="*/ 5153691 w 8387961"/>
              <a:gd name="connsiteY4506" fmla="*/ 705337 h 3980066"/>
              <a:gd name="connsiteX4507" fmla="*/ 5178763 w 8387961"/>
              <a:gd name="connsiteY4507" fmla="*/ 696977 h 3980066"/>
              <a:gd name="connsiteX4508" fmla="*/ 5207177 w 8387961"/>
              <a:gd name="connsiteY4508" fmla="*/ 690291 h 3980066"/>
              <a:gd name="connsiteX4509" fmla="*/ 5228513 w 8387961"/>
              <a:gd name="connsiteY4509" fmla="*/ 687007 h 3980066"/>
              <a:gd name="connsiteX4510" fmla="*/ 3936526 w 8387961"/>
              <a:gd name="connsiteY4510" fmla="*/ 668869 h 3980066"/>
              <a:gd name="connsiteX4511" fmla="*/ 3943456 w 8387961"/>
              <a:gd name="connsiteY4511" fmla="*/ 672217 h 3980066"/>
              <a:gd name="connsiteX4512" fmla="*/ 3946921 w 8387961"/>
              <a:gd name="connsiteY4512" fmla="*/ 678912 h 3980066"/>
              <a:gd name="connsiteX4513" fmla="*/ 3938259 w 8387961"/>
              <a:gd name="connsiteY4513" fmla="*/ 685607 h 3980066"/>
              <a:gd name="connsiteX4514" fmla="*/ 3938259 w 8387961"/>
              <a:gd name="connsiteY4514" fmla="*/ 692302 h 3980066"/>
              <a:gd name="connsiteX4515" fmla="*/ 3931329 w 8387961"/>
              <a:gd name="connsiteY4515" fmla="*/ 698997 h 3980066"/>
              <a:gd name="connsiteX4516" fmla="*/ 3912272 w 8387961"/>
              <a:gd name="connsiteY4516" fmla="*/ 683933 h 3980066"/>
              <a:gd name="connsiteX4517" fmla="*/ 3912272 w 8387961"/>
              <a:gd name="connsiteY4517" fmla="*/ 678912 h 3980066"/>
              <a:gd name="connsiteX4518" fmla="*/ 3917469 w 8387961"/>
              <a:gd name="connsiteY4518" fmla="*/ 672217 h 3980066"/>
              <a:gd name="connsiteX4519" fmla="*/ 3927864 w 8387961"/>
              <a:gd name="connsiteY4519" fmla="*/ 675564 h 3980066"/>
              <a:gd name="connsiteX4520" fmla="*/ 3933061 w 8387961"/>
              <a:gd name="connsiteY4520" fmla="*/ 678912 h 3980066"/>
              <a:gd name="connsiteX4521" fmla="*/ 746827 w 8387961"/>
              <a:gd name="connsiteY4521" fmla="*/ 659829 h 3980066"/>
              <a:gd name="connsiteX4522" fmla="*/ 750216 w 8387961"/>
              <a:gd name="connsiteY4522" fmla="*/ 683828 h 3980066"/>
              <a:gd name="connsiteX4523" fmla="*/ 746827 w 8387961"/>
              <a:gd name="connsiteY4523" fmla="*/ 680400 h 3980066"/>
              <a:gd name="connsiteX4524" fmla="*/ 745132 w 8387961"/>
              <a:gd name="connsiteY4524" fmla="*/ 685543 h 3980066"/>
              <a:gd name="connsiteX4525" fmla="*/ 738353 w 8387961"/>
              <a:gd name="connsiteY4525" fmla="*/ 704399 h 3980066"/>
              <a:gd name="connsiteX4526" fmla="*/ 734964 w 8387961"/>
              <a:gd name="connsiteY4526" fmla="*/ 709542 h 3980066"/>
              <a:gd name="connsiteX4527" fmla="*/ 733269 w 8387961"/>
              <a:gd name="connsiteY4527" fmla="*/ 695828 h 3980066"/>
              <a:gd name="connsiteX4528" fmla="*/ 723100 w 8387961"/>
              <a:gd name="connsiteY4528" fmla="*/ 690686 h 3980066"/>
              <a:gd name="connsiteX4529" fmla="*/ 733269 w 8387961"/>
              <a:gd name="connsiteY4529" fmla="*/ 688971 h 3980066"/>
              <a:gd name="connsiteX4530" fmla="*/ 738353 w 8387961"/>
              <a:gd name="connsiteY4530" fmla="*/ 680400 h 3980066"/>
              <a:gd name="connsiteX4531" fmla="*/ 728184 w 8387961"/>
              <a:gd name="connsiteY4531" fmla="*/ 682114 h 3980066"/>
              <a:gd name="connsiteX4532" fmla="*/ 740048 w 8387961"/>
              <a:gd name="connsiteY4532" fmla="*/ 673543 h 3980066"/>
              <a:gd name="connsiteX4533" fmla="*/ 738353 w 8387961"/>
              <a:gd name="connsiteY4533" fmla="*/ 663258 h 3980066"/>
              <a:gd name="connsiteX4534" fmla="*/ 3534151 w 8387961"/>
              <a:gd name="connsiteY4534" fmla="*/ 656816 h 3980066"/>
              <a:gd name="connsiteX4535" fmla="*/ 3544696 w 8387961"/>
              <a:gd name="connsiteY4535" fmla="*/ 659829 h 3980066"/>
              <a:gd name="connsiteX4536" fmla="*/ 3534151 w 8387961"/>
              <a:gd name="connsiteY4536" fmla="*/ 662842 h 3980066"/>
              <a:gd name="connsiteX4537" fmla="*/ 735904 w 8387961"/>
              <a:gd name="connsiteY4537" fmla="*/ 646271 h 3980066"/>
              <a:gd name="connsiteX4538" fmla="*/ 745696 w 8387961"/>
              <a:gd name="connsiteY4538" fmla="*/ 652799 h 3980066"/>
              <a:gd name="connsiteX4539" fmla="*/ 726112 w 8387961"/>
              <a:gd name="connsiteY4539" fmla="*/ 665855 h 3980066"/>
              <a:gd name="connsiteX4540" fmla="*/ 754484 w 8387961"/>
              <a:gd name="connsiteY4540" fmla="*/ 638739 h 3980066"/>
              <a:gd name="connsiteX4541" fmla="*/ 766786 w 8387961"/>
              <a:gd name="connsiteY4541" fmla="*/ 648325 h 3980066"/>
              <a:gd name="connsiteX4542" fmla="*/ 765029 w 8387961"/>
              <a:gd name="connsiteY4542" fmla="*/ 652160 h 3980066"/>
              <a:gd name="connsiteX4543" fmla="*/ 757999 w 8387961"/>
              <a:gd name="connsiteY4543" fmla="*/ 650243 h 3980066"/>
              <a:gd name="connsiteX4544" fmla="*/ 754484 w 8387961"/>
              <a:gd name="connsiteY4544" fmla="*/ 659829 h 3980066"/>
              <a:gd name="connsiteX4545" fmla="*/ 745696 w 8387961"/>
              <a:gd name="connsiteY4545" fmla="*/ 654077 h 3980066"/>
              <a:gd name="connsiteX4546" fmla="*/ 736658 w 8387961"/>
              <a:gd name="connsiteY4546" fmla="*/ 629700 h 3980066"/>
              <a:gd name="connsiteX4547" fmla="*/ 715568 w 8387961"/>
              <a:gd name="connsiteY4547" fmla="*/ 665855 h 3980066"/>
              <a:gd name="connsiteX4548" fmla="*/ 722597 w 8387961"/>
              <a:gd name="connsiteY4548" fmla="*/ 636587 h 3980066"/>
              <a:gd name="connsiteX4549" fmla="*/ 3529631 w 8387961"/>
              <a:gd name="connsiteY4549" fmla="*/ 626687 h 3980066"/>
              <a:gd name="connsiteX4550" fmla="*/ 3535657 w 8387961"/>
              <a:gd name="connsiteY4550" fmla="*/ 629365 h 3980066"/>
              <a:gd name="connsiteX4551" fmla="*/ 3544696 w 8387961"/>
              <a:gd name="connsiteY4551" fmla="*/ 634722 h 3980066"/>
              <a:gd name="connsiteX4552" fmla="*/ 3540176 w 8387961"/>
              <a:gd name="connsiteY4552" fmla="*/ 638739 h 3980066"/>
              <a:gd name="connsiteX4553" fmla="*/ 3525112 w 8387961"/>
              <a:gd name="connsiteY4553" fmla="*/ 632044 h 3980066"/>
              <a:gd name="connsiteX4554" fmla="*/ 3898714 w 8387961"/>
              <a:gd name="connsiteY4554" fmla="*/ 622169 h 3980066"/>
              <a:gd name="connsiteX4555" fmla="*/ 3890374 w 8387961"/>
              <a:gd name="connsiteY4555" fmla="*/ 642255 h 3980066"/>
              <a:gd name="connsiteX4556" fmla="*/ 3857017 w 8387961"/>
              <a:gd name="connsiteY4556" fmla="*/ 643929 h 3980066"/>
              <a:gd name="connsiteX4557" fmla="*/ 3852014 w 8387961"/>
              <a:gd name="connsiteY4557" fmla="*/ 652297 h 3980066"/>
              <a:gd name="connsiteX4558" fmla="*/ 3855349 w 8387961"/>
              <a:gd name="connsiteY4558" fmla="*/ 640581 h 3980066"/>
              <a:gd name="connsiteX4559" fmla="*/ 3877032 w 8387961"/>
              <a:gd name="connsiteY4559" fmla="*/ 635560 h 3980066"/>
              <a:gd name="connsiteX4560" fmla="*/ 4076476 w 8387961"/>
              <a:gd name="connsiteY4560" fmla="*/ 619155 h 3980066"/>
              <a:gd name="connsiteX4561" fmla="*/ 4076476 w 8387961"/>
              <a:gd name="connsiteY4561" fmla="*/ 624717 h 3980066"/>
              <a:gd name="connsiteX4562" fmla="*/ 4069697 w 8387961"/>
              <a:gd name="connsiteY4562" fmla="*/ 641405 h 3980066"/>
              <a:gd name="connsiteX4563" fmla="*/ 4068002 w 8387961"/>
              <a:gd name="connsiteY4563" fmla="*/ 643258 h 3980066"/>
              <a:gd name="connsiteX4564" fmla="*/ 4062918 w 8387961"/>
              <a:gd name="connsiteY4564" fmla="*/ 632134 h 3980066"/>
              <a:gd name="connsiteX4565" fmla="*/ 357521 w 8387961"/>
              <a:gd name="connsiteY4565" fmla="*/ 616142 h 3980066"/>
              <a:gd name="connsiteX4566" fmla="*/ 363999 w 8387961"/>
              <a:gd name="connsiteY4566" fmla="*/ 620661 h 3980066"/>
              <a:gd name="connsiteX4567" fmla="*/ 367238 w 8387961"/>
              <a:gd name="connsiteY4567" fmla="*/ 620661 h 3980066"/>
              <a:gd name="connsiteX4568" fmla="*/ 365619 w 8387961"/>
              <a:gd name="connsiteY4568" fmla="*/ 623675 h 3980066"/>
              <a:gd name="connsiteX4569" fmla="*/ 372096 w 8387961"/>
              <a:gd name="connsiteY4569" fmla="*/ 625181 h 3980066"/>
              <a:gd name="connsiteX4570" fmla="*/ 352663 w 8387961"/>
              <a:gd name="connsiteY4570" fmla="*/ 631207 h 3980066"/>
              <a:gd name="connsiteX4571" fmla="*/ 347805 w 8387961"/>
              <a:gd name="connsiteY4571" fmla="*/ 632713 h 3980066"/>
              <a:gd name="connsiteX4572" fmla="*/ 321893 w 8387961"/>
              <a:gd name="connsiteY4572" fmla="*/ 640245 h 3980066"/>
              <a:gd name="connsiteX4573" fmla="*/ 307318 w 8387961"/>
              <a:gd name="connsiteY4573" fmla="*/ 649284 h 3980066"/>
              <a:gd name="connsiteX4574" fmla="*/ 318655 w 8387961"/>
              <a:gd name="connsiteY4574" fmla="*/ 640245 h 3980066"/>
              <a:gd name="connsiteX4575" fmla="*/ 312177 w 8387961"/>
              <a:gd name="connsiteY4575" fmla="*/ 640245 h 3980066"/>
              <a:gd name="connsiteX4576" fmla="*/ 308938 w 8387961"/>
              <a:gd name="connsiteY4576" fmla="*/ 643258 h 3980066"/>
              <a:gd name="connsiteX4577" fmla="*/ 308938 w 8387961"/>
              <a:gd name="connsiteY4577" fmla="*/ 634220 h 3980066"/>
              <a:gd name="connsiteX4578" fmla="*/ 326752 w 8387961"/>
              <a:gd name="connsiteY4578" fmla="*/ 625181 h 3980066"/>
              <a:gd name="connsiteX4579" fmla="*/ 328371 w 8387961"/>
              <a:gd name="connsiteY4579" fmla="*/ 634220 h 3980066"/>
              <a:gd name="connsiteX4580" fmla="*/ 336468 w 8387961"/>
              <a:gd name="connsiteY4580" fmla="*/ 623675 h 3980066"/>
              <a:gd name="connsiteX4581" fmla="*/ 346185 w 8387961"/>
              <a:gd name="connsiteY4581" fmla="*/ 622168 h 3980066"/>
              <a:gd name="connsiteX4582" fmla="*/ 354282 w 8387961"/>
              <a:gd name="connsiteY4582" fmla="*/ 622168 h 3980066"/>
              <a:gd name="connsiteX4583" fmla="*/ 763105 w 8387961"/>
              <a:gd name="connsiteY4583" fmla="*/ 608610 h 3980066"/>
              <a:gd name="connsiteX4584" fmla="*/ 769800 w 8387961"/>
              <a:gd name="connsiteY4584" fmla="*/ 610343 h 3980066"/>
              <a:gd name="connsiteX4585" fmla="*/ 768126 w 8387961"/>
              <a:gd name="connsiteY4585" fmla="*/ 625934 h 3980066"/>
              <a:gd name="connsiteX4586" fmla="*/ 759757 w 8387961"/>
              <a:gd name="connsiteY4586" fmla="*/ 629399 h 3980066"/>
              <a:gd name="connsiteX4587" fmla="*/ 739671 w 8387961"/>
              <a:gd name="connsiteY4587" fmla="*/ 643259 h 3980066"/>
              <a:gd name="connsiteX4588" fmla="*/ 744693 w 8387961"/>
              <a:gd name="connsiteY4588" fmla="*/ 634597 h 3980066"/>
              <a:gd name="connsiteX4589" fmla="*/ 3534151 w 8387961"/>
              <a:gd name="connsiteY4589" fmla="*/ 605597 h 3980066"/>
              <a:gd name="connsiteX4590" fmla="*/ 3534151 w 8387961"/>
              <a:gd name="connsiteY4590" fmla="*/ 610116 h 3980066"/>
              <a:gd name="connsiteX4591" fmla="*/ 3517580 w 8387961"/>
              <a:gd name="connsiteY4591" fmla="*/ 619155 h 3980066"/>
              <a:gd name="connsiteX4592" fmla="*/ 3520593 w 8387961"/>
              <a:gd name="connsiteY4592" fmla="*/ 611623 h 3980066"/>
              <a:gd name="connsiteX4593" fmla="*/ 745194 w 8387961"/>
              <a:gd name="connsiteY4593" fmla="*/ 605597 h 3980066"/>
              <a:gd name="connsiteX4594" fmla="*/ 740173 w 8387961"/>
              <a:gd name="connsiteY4594" fmla="*/ 613631 h 3980066"/>
              <a:gd name="connsiteX4595" fmla="*/ 748542 w 8387961"/>
              <a:gd name="connsiteY4595" fmla="*/ 615238 h 3980066"/>
              <a:gd name="connsiteX4596" fmla="*/ 750216 w 8387961"/>
              <a:gd name="connsiteY4596" fmla="*/ 620059 h 3980066"/>
              <a:gd name="connsiteX4597" fmla="*/ 735151 w 8387961"/>
              <a:gd name="connsiteY4597" fmla="*/ 613631 h 3980066"/>
              <a:gd name="connsiteX4598" fmla="*/ 740173 w 8387961"/>
              <a:gd name="connsiteY4598" fmla="*/ 621666 h 3980066"/>
              <a:gd name="connsiteX4599" fmla="*/ 745194 w 8387961"/>
              <a:gd name="connsiteY4599" fmla="*/ 628093 h 3980066"/>
              <a:gd name="connsiteX4600" fmla="*/ 730130 w 8387961"/>
              <a:gd name="connsiteY4600" fmla="*/ 620059 h 3980066"/>
              <a:gd name="connsiteX4601" fmla="*/ 726782 w 8387961"/>
              <a:gd name="connsiteY4601" fmla="*/ 629700 h 3980066"/>
              <a:gd name="connsiteX4602" fmla="*/ 720087 w 8387961"/>
              <a:gd name="connsiteY4602" fmla="*/ 620059 h 3980066"/>
              <a:gd name="connsiteX4603" fmla="*/ 728456 w 8387961"/>
              <a:gd name="connsiteY4603" fmla="*/ 618452 h 3980066"/>
              <a:gd name="connsiteX4604" fmla="*/ 730130 w 8387961"/>
              <a:gd name="connsiteY4604" fmla="*/ 612024 h 3980066"/>
              <a:gd name="connsiteX4605" fmla="*/ 4166676 w 8387961"/>
              <a:gd name="connsiteY4605" fmla="*/ 599571 h 3980066"/>
              <a:gd name="connsiteX4606" fmla="*/ 4169877 w 8387961"/>
              <a:gd name="connsiteY4606" fmla="*/ 601509 h 3980066"/>
              <a:gd name="connsiteX4607" fmla="*/ 4147468 w 8387961"/>
              <a:gd name="connsiteY4607" fmla="*/ 613129 h 3980066"/>
              <a:gd name="connsiteX4608" fmla="*/ 4144267 w 8387961"/>
              <a:gd name="connsiteY4608" fmla="*/ 601509 h 3980066"/>
              <a:gd name="connsiteX4609" fmla="*/ 3567041 w 8387961"/>
              <a:gd name="connsiteY4609" fmla="*/ 599571 h 3980066"/>
              <a:gd name="connsiteX4610" fmla="*/ 3602089 w 8387961"/>
              <a:gd name="connsiteY4610" fmla="*/ 601245 h 3980066"/>
              <a:gd name="connsiteX4611" fmla="*/ 3585400 w 8387961"/>
              <a:gd name="connsiteY4611" fmla="*/ 621331 h 3980066"/>
              <a:gd name="connsiteX4612" fmla="*/ 3577055 w 8387961"/>
              <a:gd name="connsiteY4612" fmla="*/ 624679 h 3980066"/>
              <a:gd name="connsiteX4613" fmla="*/ 3587068 w 8387961"/>
              <a:gd name="connsiteY4613" fmla="*/ 626352 h 3980066"/>
              <a:gd name="connsiteX4614" fmla="*/ 3630460 w 8387961"/>
              <a:gd name="connsiteY4614" fmla="*/ 626352 h 3980066"/>
              <a:gd name="connsiteX4615" fmla="*/ 3607096 w 8387961"/>
              <a:gd name="connsiteY4615" fmla="*/ 659829 h 3980066"/>
              <a:gd name="connsiteX4616" fmla="*/ 3598751 w 8387961"/>
              <a:gd name="connsiteY4616" fmla="*/ 661503 h 3980066"/>
              <a:gd name="connsiteX4617" fmla="*/ 3610433 w 8387961"/>
              <a:gd name="connsiteY4617" fmla="*/ 664851 h 3980066"/>
              <a:gd name="connsiteX4618" fmla="*/ 3592075 w 8387961"/>
              <a:gd name="connsiteY4618" fmla="*/ 671546 h 3980066"/>
              <a:gd name="connsiteX4619" fmla="*/ 3622116 w 8387961"/>
              <a:gd name="connsiteY4619" fmla="*/ 674895 h 3980066"/>
              <a:gd name="connsiteX4620" fmla="*/ 3647150 w 8387961"/>
              <a:gd name="connsiteY4620" fmla="*/ 711719 h 3980066"/>
              <a:gd name="connsiteX4621" fmla="*/ 3665508 w 8387961"/>
              <a:gd name="connsiteY4621" fmla="*/ 726783 h 3980066"/>
              <a:gd name="connsiteX4622" fmla="*/ 3667177 w 8387961"/>
              <a:gd name="connsiteY4622" fmla="*/ 740174 h 3980066"/>
              <a:gd name="connsiteX4623" fmla="*/ 3658832 w 8387961"/>
              <a:gd name="connsiteY4623" fmla="*/ 736827 h 3980066"/>
              <a:gd name="connsiteX4624" fmla="*/ 3677190 w 8387961"/>
              <a:gd name="connsiteY4624" fmla="*/ 753565 h 3980066"/>
              <a:gd name="connsiteX4625" fmla="*/ 3675521 w 8387961"/>
              <a:gd name="connsiteY4625" fmla="*/ 761934 h 3980066"/>
              <a:gd name="connsiteX4626" fmla="*/ 3700555 w 8387961"/>
              <a:gd name="connsiteY4626" fmla="*/ 761934 h 3980066"/>
              <a:gd name="connsiteX4627" fmla="*/ 3708900 w 8387961"/>
              <a:gd name="connsiteY4627" fmla="*/ 771977 h 3980066"/>
              <a:gd name="connsiteX4628" fmla="*/ 3688873 w 8387961"/>
              <a:gd name="connsiteY4628" fmla="*/ 793737 h 3980066"/>
              <a:gd name="connsiteX4629" fmla="*/ 3680528 w 8387961"/>
              <a:gd name="connsiteY4629" fmla="*/ 800433 h 3980066"/>
              <a:gd name="connsiteX4630" fmla="*/ 3700555 w 8387961"/>
              <a:gd name="connsiteY4630" fmla="*/ 805454 h 3980066"/>
              <a:gd name="connsiteX4631" fmla="*/ 3675521 w 8387961"/>
              <a:gd name="connsiteY4631" fmla="*/ 822193 h 3980066"/>
              <a:gd name="connsiteX4632" fmla="*/ 3635467 w 8387961"/>
              <a:gd name="connsiteY4632" fmla="*/ 822193 h 3980066"/>
              <a:gd name="connsiteX4633" fmla="*/ 3608764 w 8387961"/>
              <a:gd name="connsiteY4633" fmla="*/ 823866 h 3980066"/>
              <a:gd name="connsiteX4634" fmla="*/ 3588737 w 8387961"/>
              <a:gd name="connsiteY4634" fmla="*/ 827214 h 3980066"/>
              <a:gd name="connsiteX4635" fmla="*/ 3580393 w 8387961"/>
              <a:gd name="connsiteY4635" fmla="*/ 835583 h 3980066"/>
              <a:gd name="connsiteX4636" fmla="*/ 3552021 w 8387961"/>
              <a:gd name="connsiteY4636" fmla="*/ 840605 h 3980066"/>
              <a:gd name="connsiteX4637" fmla="*/ 3547014 w 8387961"/>
              <a:gd name="connsiteY4637" fmla="*/ 840605 h 3980066"/>
              <a:gd name="connsiteX4638" fmla="*/ 3538670 w 8387961"/>
              <a:gd name="connsiteY4638" fmla="*/ 837257 h 3980066"/>
              <a:gd name="connsiteX4639" fmla="*/ 3560366 w 8387961"/>
              <a:gd name="connsiteY4639" fmla="*/ 823866 h 3980066"/>
              <a:gd name="connsiteX4640" fmla="*/ 3582062 w 8387961"/>
              <a:gd name="connsiteY4640" fmla="*/ 807128 h 3980066"/>
              <a:gd name="connsiteX4641" fmla="*/ 3602089 w 8387961"/>
              <a:gd name="connsiteY4641" fmla="*/ 803780 h 3980066"/>
              <a:gd name="connsiteX4642" fmla="*/ 3612102 w 8387961"/>
              <a:gd name="connsiteY4642" fmla="*/ 793737 h 3980066"/>
              <a:gd name="connsiteX4643" fmla="*/ 3587068 w 8387961"/>
              <a:gd name="connsiteY4643" fmla="*/ 802106 h 3980066"/>
              <a:gd name="connsiteX4644" fmla="*/ 3577055 w 8387961"/>
              <a:gd name="connsiteY4644" fmla="*/ 795411 h 3980066"/>
              <a:gd name="connsiteX4645" fmla="*/ 3552021 w 8387961"/>
              <a:gd name="connsiteY4645" fmla="*/ 792063 h 3980066"/>
              <a:gd name="connsiteX4646" fmla="*/ 3557028 w 8387961"/>
              <a:gd name="connsiteY4646" fmla="*/ 785368 h 3980066"/>
              <a:gd name="connsiteX4647" fmla="*/ 3577055 w 8387961"/>
              <a:gd name="connsiteY4647" fmla="*/ 770303 h 3980066"/>
              <a:gd name="connsiteX4648" fmla="*/ 3570379 w 8387961"/>
              <a:gd name="connsiteY4648" fmla="*/ 760260 h 3980066"/>
              <a:gd name="connsiteX4649" fmla="*/ 3565372 w 8387961"/>
              <a:gd name="connsiteY4649" fmla="*/ 760260 h 3980066"/>
              <a:gd name="connsiteX4650" fmla="*/ 3595413 w 8387961"/>
              <a:gd name="connsiteY4650" fmla="*/ 746869 h 3980066"/>
              <a:gd name="connsiteX4651" fmla="*/ 3602089 w 8387961"/>
              <a:gd name="connsiteY4651" fmla="*/ 745196 h 3980066"/>
              <a:gd name="connsiteX4652" fmla="*/ 3600420 w 8387961"/>
              <a:gd name="connsiteY4652" fmla="*/ 721762 h 3980066"/>
              <a:gd name="connsiteX4653" fmla="*/ 3590406 w 8387961"/>
              <a:gd name="connsiteY4653" fmla="*/ 710045 h 3980066"/>
              <a:gd name="connsiteX4654" fmla="*/ 3597082 w 8387961"/>
              <a:gd name="connsiteY4654" fmla="*/ 700002 h 3980066"/>
              <a:gd name="connsiteX4655" fmla="*/ 3572048 w 8387961"/>
              <a:gd name="connsiteY4655" fmla="*/ 705023 h 3980066"/>
              <a:gd name="connsiteX4656" fmla="*/ 3560366 w 8387961"/>
              <a:gd name="connsiteY4656" fmla="*/ 710045 h 3980066"/>
              <a:gd name="connsiteX4657" fmla="*/ 3558697 w 8387961"/>
              <a:gd name="connsiteY4657" fmla="*/ 694981 h 3980066"/>
              <a:gd name="connsiteX4658" fmla="*/ 3562035 w 8387961"/>
              <a:gd name="connsiteY4658" fmla="*/ 681589 h 3980066"/>
              <a:gd name="connsiteX4659" fmla="*/ 3565372 w 8387961"/>
              <a:gd name="connsiteY4659" fmla="*/ 673220 h 3980066"/>
              <a:gd name="connsiteX4660" fmla="*/ 3560366 w 8387961"/>
              <a:gd name="connsiteY4660" fmla="*/ 671546 h 3980066"/>
              <a:gd name="connsiteX4661" fmla="*/ 3552021 w 8387961"/>
              <a:gd name="connsiteY4661" fmla="*/ 671546 h 3980066"/>
              <a:gd name="connsiteX4662" fmla="*/ 3540339 w 8387961"/>
              <a:gd name="connsiteY4662" fmla="*/ 691633 h 3980066"/>
              <a:gd name="connsiteX4663" fmla="*/ 3552021 w 8387961"/>
              <a:gd name="connsiteY4663" fmla="*/ 653134 h 3980066"/>
              <a:gd name="connsiteX4664" fmla="*/ 3555359 w 8387961"/>
              <a:gd name="connsiteY4664" fmla="*/ 651460 h 3980066"/>
              <a:gd name="connsiteX4665" fmla="*/ 3538670 w 8387961"/>
              <a:gd name="connsiteY4665" fmla="*/ 654808 h 3980066"/>
              <a:gd name="connsiteX4666" fmla="*/ 3542008 w 8387961"/>
              <a:gd name="connsiteY4666" fmla="*/ 653134 h 3980066"/>
              <a:gd name="connsiteX4667" fmla="*/ 3538670 w 8387961"/>
              <a:gd name="connsiteY4667" fmla="*/ 649787 h 3980066"/>
              <a:gd name="connsiteX4668" fmla="*/ 3547014 w 8387961"/>
              <a:gd name="connsiteY4668" fmla="*/ 636396 h 3980066"/>
              <a:gd name="connsiteX4669" fmla="*/ 3547014 w 8387961"/>
              <a:gd name="connsiteY4669" fmla="*/ 633048 h 3980066"/>
              <a:gd name="connsiteX4670" fmla="*/ 3547014 w 8387961"/>
              <a:gd name="connsiteY4670" fmla="*/ 629701 h 3980066"/>
              <a:gd name="connsiteX4671" fmla="*/ 3548683 w 8387961"/>
              <a:gd name="connsiteY4671" fmla="*/ 619657 h 3980066"/>
              <a:gd name="connsiteX4672" fmla="*/ 3557028 w 8387961"/>
              <a:gd name="connsiteY4672" fmla="*/ 616310 h 3980066"/>
              <a:gd name="connsiteX4673" fmla="*/ 3558697 w 8387961"/>
              <a:gd name="connsiteY4673" fmla="*/ 606266 h 3980066"/>
              <a:gd name="connsiteX4674" fmla="*/ 4151388 w 8387961"/>
              <a:gd name="connsiteY4674" fmla="*/ 589026 h 3980066"/>
              <a:gd name="connsiteX4675" fmla="*/ 4163851 w 8387961"/>
              <a:gd name="connsiteY4675" fmla="*/ 592039 h 3980066"/>
              <a:gd name="connsiteX4676" fmla="*/ 4144267 w 8387961"/>
              <a:gd name="connsiteY4676" fmla="*/ 592039 h 3980066"/>
              <a:gd name="connsiteX4677" fmla="*/ 7184300 w 8387961"/>
              <a:gd name="connsiteY4677" fmla="*/ 578480 h 3980066"/>
              <a:gd name="connsiteX4678" fmla="*/ 7193339 w 8387961"/>
              <a:gd name="connsiteY4678" fmla="*/ 584232 h 3980066"/>
              <a:gd name="connsiteX4679" fmla="*/ 7184300 w 8387961"/>
              <a:gd name="connsiteY4679" fmla="*/ 599570 h 3980066"/>
              <a:gd name="connsiteX4680" fmla="*/ 7176768 w 8387961"/>
              <a:gd name="connsiteY4680" fmla="*/ 588067 h 3980066"/>
              <a:gd name="connsiteX4681" fmla="*/ 722498 w 8387961"/>
              <a:gd name="connsiteY4681" fmla="*/ 556211 h 3980066"/>
              <a:gd name="connsiteX4682" fmla="*/ 719463 w 8387961"/>
              <a:gd name="connsiteY4682" fmla="*/ 557727 h 3980066"/>
              <a:gd name="connsiteX4683" fmla="*/ 724483 w 8387961"/>
              <a:gd name="connsiteY4683" fmla="*/ 564415 h 3980066"/>
              <a:gd name="connsiteX4684" fmla="*/ 724483 w 8387961"/>
              <a:gd name="connsiteY4684" fmla="*/ 592838 h 3980066"/>
              <a:gd name="connsiteX4685" fmla="*/ 744566 w 8387961"/>
              <a:gd name="connsiteY4685" fmla="*/ 584478 h 3980066"/>
              <a:gd name="connsiteX4686" fmla="*/ 759628 w 8387961"/>
              <a:gd name="connsiteY4686" fmla="*/ 576119 h 3980066"/>
              <a:gd name="connsiteX4687" fmla="*/ 789751 w 8387961"/>
              <a:gd name="connsiteY4687" fmla="*/ 566087 h 3980066"/>
              <a:gd name="connsiteX4688" fmla="*/ 798119 w 8387961"/>
              <a:gd name="connsiteY4688" fmla="*/ 596182 h 3980066"/>
              <a:gd name="connsiteX4689" fmla="*/ 793098 w 8387961"/>
              <a:gd name="connsiteY4689" fmla="*/ 622933 h 3980066"/>
              <a:gd name="connsiteX4690" fmla="*/ 786404 w 8387961"/>
              <a:gd name="connsiteY4690" fmla="*/ 648012 h 3980066"/>
              <a:gd name="connsiteX4691" fmla="*/ 798119 w 8387961"/>
              <a:gd name="connsiteY4691" fmla="*/ 663059 h 3980066"/>
              <a:gd name="connsiteX4692" fmla="*/ 808160 w 8387961"/>
              <a:gd name="connsiteY4692" fmla="*/ 674763 h 3980066"/>
              <a:gd name="connsiteX4693" fmla="*/ 807792 w 8387961"/>
              <a:gd name="connsiteY4693" fmla="*/ 675268 h 3980066"/>
              <a:gd name="connsiteX4694" fmla="*/ 810311 w 8387961"/>
              <a:gd name="connsiteY4694" fmla="*/ 672385 h 3980066"/>
              <a:gd name="connsiteX4695" fmla="*/ 800283 w 8387961"/>
              <a:gd name="connsiteY4695" fmla="*/ 660663 h 3980066"/>
              <a:gd name="connsiteX4696" fmla="*/ 788581 w 8387961"/>
              <a:gd name="connsiteY4696" fmla="*/ 645593 h 3980066"/>
              <a:gd name="connsiteX4697" fmla="*/ 795268 w 8387961"/>
              <a:gd name="connsiteY4697" fmla="*/ 620475 h 3980066"/>
              <a:gd name="connsiteX4698" fmla="*/ 800283 w 8387961"/>
              <a:gd name="connsiteY4698" fmla="*/ 593683 h 3980066"/>
              <a:gd name="connsiteX4699" fmla="*/ 791924 w 8387961"/>
              <a:gd name="connsiteY4699" fmla="*/ 563542 h 3980066"/>
              <a:gd name="connsiteX4700" fmla="*/ 761844 w 8387961"/>
              <a:gd name="connsiteY4700" fmla="*/ 573589 h 3980066"/>
              <a:gd name="connsiteX4701" fmla="*/ 746792 w 8387961"/>
              <a:gd name="connsiteY4701" fmla="*/ 581961 h 3980066"/>
              <a:gd name="connsiteX4702" fmla="*/ 726733 w 8387961"/>
              <a:gd name="connsiteY4702" fmla="*/ 590334 h 3980066"/>
              <a:gd name="connsiteX4703" fmla="*/ 726733 w 8387961"/>
              <a:gd name="connsiteY4703" fmla="*/ 561867 h 3980066"/>
              <a:gd name="connsiteX4704" fmla="*/ 690662 w 8387961"/>
              <a:gd name="connsiteY4704" fmla="*/ 550145 h 3980066"/>
              <a:gd name="connsiteX4705" fmla="*/ 687666 w 8387961"/>
              <a:gd name="connsiteY4705" fmla="*/ 552711 h 3980066"/>
              <a:gd name="connsiteX4706" fmla="*/ 726627 w 8387961"/>
              <a:gd name="connsiteY4706" fmla="*/ 552711 h 3980066"/>
              <a:gd name="connsiteX4707" fmla="*/ 731752 w 8387961"/>
              <a:gd name="connsiteY4707" fmla="*/ 550145 h 3980066"/>
              <a:gd name="connsiteX4708" fmla="*/ 156672 w 8387961"/>
              <a:gd name="connsiteY4708" fmla="*/ 548351 h 3980066"/>
              <a:gd name="connsiteX4709" fmla="*/ 156672 w 8387961"/>
              <a:gd name="connsiteY4709" fmla="*/ 560214 h 3980066"/>
              <a:gd name="connsiteX4710" fmla="*/ 145572 w 8387961"/>
              <a:gd name="connsiteY4710" fmla="*/ 561909 h 3980066"/>
              <a:gd name="connsiteX4711" fmla="*/ 126543 w 8387961"/>
              <a:gd name="connsiteY4711" fmla="*/ 555130 h 3980066"/>
              <a:gd name="connsiteX4712" fmla="*/ 3639603 w 8387961"/>
              <a:gd name="connsiteY4712" fmla="*/ 545338 h 3980066"/>
              <a:gd name="connsiteX4713" fmla="*/ 3645629 w 8387961"/>
              <a:gd name="connsiteY4713" fmla="*/ 545338 h 3980066"/>
              <a:gd name="connsiteX4714" fmla="*/ 3639603 w 8387961"/>
              <a:gd name="connsiteY4714" fmla="*/ 558896 h 3980066"/>
              <a:gd name="connsiteX4715" fmla="*/ 3638097 w 8387961"/>
              <a:gd name="connsiteY4715" fmla="*/ 553812 h 3980066"/>
              <a:gd name="connsiteX4716" fmla="*/ 3639603 w 8387961"/>
              <a:gd name="connsiteY4716" fmla="*/ 550422 h 3980066"/>
              <a:gd name="connsiteX4717" fmla="*/ 3919372 w 8387961"/>
              <a:gd name="connsiteY4717" fmla="*/ 459520 h 3980066"/>
              <a:gd name="connsiteX4718" fmla="*/ 3918636 w 8387961"/>
              <a:gd name="connsiteY4718" fmla="*/ 459992 h 3980066"/>
              <a:gd name="connsiteX4719" fmla="*/ 3920304 w 8387961"/>
              <a:gd name="connsiteY4719" fmla="*/ 485235 h 3980066"/>
              <a:gd name="connsiteX4720" fmla="*/ 3920304 w 8387961"/>
              <a:gd name="connsiteY4720" fmla="*/ 512160 h 3980066"/>
              <a:gd name="connsiteX4721" fmla="*/ 3936985 w 8387961"/>
              <a:gd name="connsiteY4721" fmla="*/ 522257 h 3980066"/>
              <a:gd name="connsiteX4722" fmla="*/ 3928645 w 8387961"/>
              <a:gd name="connsiteY4722" fmla="*/ 530671 h 3980066"/>
              <a:gd name="connsiteX4723" fmla="*/ 3928645 w 8387961"/>
              <a:gd name="connsiteY4723" fmla="*/ 539085 h 3980066"/>
              <a:gd name="connsiteX4724" fmla="*/ 3925308 w 8387961"/>
              <a:gd name="connsiteY4724" fmla="*/ 562644 h 3980066"/>
              <a:gd name="connsiteX4725" fmla="*/ 3912163 w 8387961"/>
              <a:gd name="connsiteY4725" fmla="*/ 589168 h 3980066"/>
              <a:gd name="connsiteX4726" fmla="*/ 3912625 w 8387961"/>
              <a:gd name="connsiteY4726" fmla="*/ 588937 h 3980066"/>
              <a:gd name="connsiteX4727" fmla="*/ 3926090 w 8387961"/>
              <a:gd name="connsiteY4727" fmla="*/ 561998 h 3980066"/>
              <a:gd name="connsiteX4728" fmla="*/ 3929456 w 8387961"/>
              <a:gd name="connsiteY4728" fmla="*/ 538426 h 3980066"/>
              <a:gd name="connsiteX4729" fmla="*/ 3929456 w 8387961"/>
              <a:gd name="connsiteY4729" fmla="*/ 530008 h 3980066"/>
              <a:gd name="connsiteX4730" fmla="*/ 3937871 w 8387961"/>
              <a:gd name="connsiteY4730" fmla="*/ 521589 h 3980066"/>
              <a:gd name="connsiteX4731" fmla="*/ 3921040 w 8387961"/>
              <a:gd name="connsiteY4731" fmla="*/ 511487 h 3980066"/>
              <a:gd name="connsiteX4732" fmla="*/ 3921040 w 8387961"/>
              <a:gd name="connsiteY4732" fmla="*/ 484549 h 3980066"/>
              <a:gd name="connsiteX4733" fmla="*/ 157585 w 8387961"/>
              <a:gd name="connsiteY4733" fmla="*/ 457964 h 3980066"/>
              <a:gd name="connsiteX4734" fmla="*/ 181871 w 8387961"/>
              <a:gd name="connsiteY4734" fmla="*/ 457964 h 3980066"/>
              <a:gd name="connsiteX4735" fmla="*/ 207891 w 8387961"/>
              <a:gd name="connsiteY4735" fmla="*/ 469468 h 3980066"/>
              <a:gd name="connsiteX4736" fmla="*/ 178401 w 8387961"/>
              <a:gd name="connsiteY4736" fmla="*/ 479054 h 3980066"/>
              <a:gd name="connsiteX4737" fmla="*/ 173197 w 8387961"/>
              <a:gd name="connsiteY4737" fmla="*/ 471385 h 3980066"/>
              <a:gd name="connsiteX4738" fmla="*/ 150646 w 8387961"/>
              <a:gd name="connsiteY4738" fmla="*/ 469468 h 3980066"/>
              <a:gd name="connsiteX4739" fmla="*/ 3910295 w 8387961"/>
              <a:gd name="connsiteY4739" fmla="*/ 424654 h 3980066"/>
              <a:gd name="connsiteX4740" fmla="*/ 3900288 w 8387961"/>
              <a:gd name="connsiteY4740" fmla="*/ 429702 h 3980066"/>
              <a:gd name="connsiteX4741" fmla="*/ 3900288 w 8387961"/>
              <a:gd name="connsiteY4741" fmla="*/ 428020 h 3980066"/>
              <a:gd name="connsiteX4742" fmla="*/ 1952025 w 8387961"/>
              <a:gd name="connsiteY4742" fmla="*/ 402225 h 3980066"/>
              <a:gd name="connsiteX4743" fmla="*/ 1963540 w 8387961"/>
              <a:gd name="connsiteY4743" fmla="*/ 409092 h 3980066"/>
              <a:gd name="connsiteX4744" fmla="*/ 1960250 w 8387961"/>
              <a:gd name="connsiteY4744" fmla="*/ 419392 h 3980066"/>
              <a:gd name="connsiteX4745" fmla="*/ 1971765 w 8387961"/>
              <a:gd name="connsiteY4745" fmla="*/ 414242 h 3980066"/>
              <a:gd name="connsiteX4746" fmla="*/ 2009602 w 8387961"/>
              <a:gd name="connsiteY4746" fmla="*/ 439992 h 3980066"/>
              <a:gd name="connsiteX4747" fmla="*/ 1996440 w 8387961"/>
              <a:gd name="connsiteY4747" fmla="*/ 453725 h 3980066"/>
              <a:gd name="connsiteX4748" fmla="*/ 2026049 w 8387961"/>
              <a:gd name="connsiteY4748" fmla="*/ 453725 h 3980066"/>
              <a:gd name="connsiteX4749" fmla="*/ 2027697 w 8387961"/>
              <a:gd name="connsiteY4749" fmla="*/ 460592 h 3980066"/>
              <a:gd name="connsiteX4750" fmla="*/ 2003020 w 8387961"/>
              <a:gd name="connsiteY4750" fmla="*/ 467459 h 3980066"/>
              <a:gd name="connsiteX4751" fmla="*/ 1986577 w 8387961"/>
              <a:gd name="connsiteY4751" fmla="*/ 457159 h 3980066"/>
              <a:gd name="connsiteX4752" fmla="*/ 1971765 w 8387961"/>
              <a:gd name="connsiteY4752" fmla="*/ 453725 h 3980066"/>
              <a:gd name="connsiteX4753" fmla="*/ 1973411 w 8387961"/>
              <a:gd name="connsiteY4753" fmla="*/ 450292 h 3980066"/>
              <a:gd name="connsiteX4754" fmla="*/ 1961899 w 8387961"/>
              <a:gd name="connsiteY4754" fmla="*/ 453725 h 3980066"/>
              <a:gd name="connsiteX4755" fmla="*/ 1914196 w 8387961"/>
              <a:gd name="connsiteY4755" fmla="*/ 476043 h 3980066"/>
              <a:gd name="connsiteX4756" fmla="*/ 1914196 w 8387961"/>
              <a:gd name="connsiteY4756" fmla="*/ 462309 h 3980066"/>
              <a:gd name="connsiteX4757" fmla="*/ 1884588 w 8387961"/>
              <a:gd name="connsiteY4757" fmla="*/ 462309 h 3980066"/>
              <a:gd name="connsiteX4758" fmla="*/ 1914196 w 8387961"/>
              <a:gd name="connsiteY4758" fmla="*/ 446859 h 3980066"/>
              <a:gd name="connsiteX4759" fmla="*/ 1932292 w 8387961"/>
              <a:gd name="connsiteY4759" fmla="*/ 424542 h 3980066"/>
              <a:gd name="connsiteX4760" fmla="*/ 88478 w 8387961"/>
              <a:gd name="connsiteY4760" fmla="*/ 398487 h 3980066"/>
              <a:gd name="connsiteX4761" fmla="*/ 57247 w 8387961"/>
              <a:gd name="connsiteY4761" fmla="*/ 420806 h 3980066"/>
              <a:gd name="connsiteX4762" fmla="*/ 73975 w 8387961"/>
              <a:gd name="connsiteY4762" fmla="*/ 405740 h 3980066"/>
              <a:gd name="connsiteX4763" fmla="*/ 3958314 w 8387961"/>
              <a:gd name="connsiteY4763" fmla="*/ 394123 h 3980066"/>
              <a:gd name="connsiteX4764" fmla="*/ 3957001 w 8387961"/>
              <a:gd name="connsiteY4764" fmla="*/ 394363 h 3980066"/>
              <a:gd name="connsiteX4765" fmla="*/ 3960338 w 8387961"/>
              <a:gd name="connsiteY4765" fmla="*/ 401095 h 3980066"/>
              <a:gd name="connsiteX4766" fmla="*/ 3945325 w 8387961"/>
              <a:gd name="connsiteY4766" fmla="*/ 434750 h 3980066"/>
              <a:gd name="connsiteX4767" fmla="*/ 3954900 w 8387961"/>
              <a:gd name="connsiteY4767" fmla="*/ 444410 h 3980066"/>
              <a:gd name="connsiteX4768" fmla="*/ 3956385 w 8387961"/>
              <a:gd name="connsiteY4768" fmla="*/ 444140 h 3980066"/>
              <a:gd name="connsiteX4769" fmla="*/ 3946286 w 8387961"/>
              <a:gd name="connsiteY4769" fmla="*/ 434038 h 3980066"/>
              <a:gd name="connsiteX4770" fmla="*/ 3961434 w 8387961"/>
              <a:gd name="connsiteY4770" fmla="*/ 400364 h 3980066"/>
              <a:gd name="connsiteX4771" fmla="*/ 3214956 w 8387961"/>
              <a:gd name="connsiteY4771" fmla="*/ 385654 h 3980066"/>
              <a:gd name="connsiteX4772" fmla="*/ 3243147 w 8387961"/>
              <a:gd name="connsiteY4772" fmla="*/ 402288 h 3980066"/>
              <a:gd name="connsiteX4773" fmla="*/ 3236514 w 8387961"/>
              <a:gd name="connsiteY4773" fmla="*/ 408941 h 3980066"/>
              <a:gd name="connsiteX4774" fmla="*/ 3244805 w 8387961"/>
              <a:gd name="connsiteY4774" fmla="*/ 415595 h 3980066"/>
              <a:gd name="connsiteX4775" fmla="*/ 3256413 w 8387961"/>
              <a:gd name="connsiteY4775" fmla="*/ 410605 h 3980066"/>
              <a:gd name="connsiteX4776" fmla="*/ 3268021 w 8387961"/>
              <a:gd name="connsiteY4776" fmla="*/ 395634 h 3980066"/>
              <a:gd name="connsiteX4777" fmla="*/ 3279629 w 8387961"/>
              <a:gd name="connsiteY4777" fmla="*/ 402288 h 3980066"/>
              <a:gd name="connsiteX4778" fmla="*/ 3286262 w 8387961"/>
              <a:gd name="connsiteY4778" fmla="*/ 395634 h 3980066"/>
              <a:gd name="connsiteX4779" fmla="*/ 3304503 w 8387961"/>
              <a:gd name="connsiteY4779" fmla="*/ 402288 h 3980066"/>
              <a:gd name="connsiteX4780" fmla="*/ 3306161 w 8387961"/>
              <a:gd name="connsiteY4780" fmla="*/ 405615 h 3980066"/>
              <a:gd name="connsiteX4781" fmla="*/ 3307820 w 8387961"/>
              <a:gd name="connsiteY4781" fmla="*/ 393971 h 3980066"/>
              <a:gd name="connsiteX4782" fmla="*/ 3322744 w 8387961"/>
              <a:gd name="connsiteY4782" fmla="*/ 398961 h 3980066"/>
              <a:gd name="connsiteX4783" fmla="*/ 3339327 w 8387961"/>
              <a:gd name="connsiteY4783" fmla="*/ 392307 h 3980066"/>
              <a:gd name="connsiteX4784" fmla="*/ 3344302 w 8387961"/>
              <a:gd name="connsiteY4784" fmla="*/ 385654 h 3980066"/>
              <a:gd name="connsiteX4785" fmla="*/ 3362543 w 8387961"/>
              <a:gd name="connsiteY4785" fmla="*/ 392307 h 3980066"/>
              <a:gd name="connsiteX4786" fmla="*/ 3377467 w 8387961"/>
              <a:gd name="connsiteY4786" fmla="*/ 388981 h 3980066"/>
              <a:gd name="connsiteX4787" fmla="*/ 3369176 w 8387961"/>
              <a:gd name="connsiteY4787" fmla="*/ 398961 h 3980066"/>
              <a:gd name="connsiteX4788" fmla="*/ 3369176 w 8387961"/>
              <a:gd name="connsiteY4788" fmla="*/ 405615 h 3980066"/>
              <a:gd name="connsiteX4789" fmla="*/ 3379125 w 8387961"/>
              <a:gd name="connsiteY4789" fmla="*/ 408941 h 3980066"/>
              <a:gd name="connsiteX4790" fmla="*/ 3375809 w 8387961"/>
              <a:gd name="connsiteY4790" fmla="*/ 412268 h 3980066"/>
              <a:gd name="connsiteX4791" fmla="*/ 3394050 w 8387961"/>
              <a:gd name="connsiteY4791" fmla="*/ 412268 h 3980066"/>
              <a:gd name="connsiteX4792" fmla="*/ 3394050 w 8387961"/>
              <a:gd name="connsiteY4792" fmla="*/ 415595 h 3980066"/>
              <a:gd name="connsiteX4793" fmla="*/ 3384100 w 8387961"/>
              <a:gd name="connsiteY4793" fmla="*/ 420585 h 3980066"/>
              <a:gd name="connsiteX4794" fmla="*/ 3394050 w 8387961"/>
              <a:gd name="connsiteY4794" fmla="*/ 423912 h 3980066"/>
              <a:gd name="connsiteX4795" fmla="*/ 3387417 w 8387961"/>
              <a:gd name="connsiteY4795" fmla="*/ 425575 h 3980066"/>
              <a:gd name="connsiteX4796" fmla="*/ 3377467 w 8387961"/>
              <a:gd name="connsiteY4796" fmla="*/ 432229 h 3980066"/>
              <a:gd name="connsiteX4797" fmla="*/ 3357568 w 8387961"/>
              <a:gd name="connsiteY4797" fmla="*/ 443872 h 3980066"/>
              <a:gd name="connsiteX4798" fmla="*/ 3326061 w 8387961"/>
              <a:gd name="connsiteY4798" fmla="*/ 453852 h 3980066"/>
              <a:gd name="connsiteX4799" fmla="*/ 3294553 w 8387961"/>
              <a:gd name="connsiteY4799" fmla="*/ 465496 h 3980066"/>
              <a:gd name="connsiteX4800" fmla="*/ 3248122 w 8387961"/>
              <a:gd name="connsiteY4800" fmla="*/ 458842 h 3980066"/>
              <a:gd name="connsiteX4801" fmla="*/ 3219931 w 8387961"/>
              <a:gd name="connsiteY4801" fmla="*/ 455516 h 3980066"/>
              <a:gd name="connsiteX4802" fmla="*/ 3205007 w 8387961"/>
              <a:gd name="connsiteY4802" fmla="*/ 452189 h 3980066"/>
              <a:gd name="connsiteX4803" fmla="*/ 3223248 w 8387961"/>
              <a:gd name="connsiteY4803" fmla="*/ 443872 h 3980066"/>
              <a:gd name="connsiteX4804" fmla="*/ 3226564 w 8387961"/>
              <a:gd name="connsiteY4804" fmla="*/ 440546 h 3980066"/>
              <a:gd name="connsiteX4805" fmla="*/ 3219931 w 8387961"/>
              <a:gd name="connsiteY4805" fmla="*/ 440546 h 3980066"/>
              <a:gd name="connsiteX4806" fmla="*/ 3226564 w 8387961"/>
              <a:gd name="connsiteY4806" fmla="*/ 435555 h 3980066"/>
              <a:gd name="connsiteX4807" fmla="*/ 3216615 w 8387961"/>
              <a:gd name="connsiteY4807" fmla="*/ 433892 h 3980066"/>
              <a:gd name="connsiteX4808" fmla="*/ 3185108 w 8387961"/>
              <a:gd name="connsiteY4808" fmla="*/ 425575 h 3980066"/>
              <a:gd name="connsiteX4809" fmla="*/ 3224906 w 8387961"/>
              <a:gd name="connsiteY4809" fmla="*/ 422249 h 3980066"/>
              <a:gd name="connsiteX4810" fmla="*/ 3218273 w 8387961"/>
              <a:gd name="connsiteY4810" fmla="*/ 418921 h 3980066"/>
              <a:gd name="connsiteX4811" fmla="*/ 3226564 w 8387961"/>
              <a:gd name="connsiteY4811" fmla="*/ 412268 h 3980066"/>
              <a:gd name="connsiteX4812" fmla="*/ 3180133 w 8387961"/>
              <a:gd name="connsiteY4812" fmla="*/ 410605 h 3980066"/>
              <a:gd name="connsiteX4813" fmla="*/ 3193399 w 8387961"/>
              <a:gd name="connsiteY4813" fmla="*/ 408941 h 3980066"/>
              <a:gd name="connsiteX4814" fmla="*/ 3186766 w 8387961"/>
              <a:gd name="connsiteY4814" fmla="*/ 403951 h 3980066"/>
              <a:gd name="connsiteX4815" fmla="*/ 3203349 w 8387961"/>
              <a:gd name="connsiteY4815" fmla="*/ 403951 h 3980066"/>
              <a:gd name="connsiteX4816" fmla="*/ 3205007 w 8387961"/>
              <a:gd name="connsiteY4816" fmla="*/ 403951 h 3980066"/>
              <a:gd name="connsiteX4817" fmla="*/ 3200032 w 8387961"/>
              <a:gd name="connsiteY4817" fmla="*/ 402288 h 3980066"/>
              <a:gd name="connsiteX4818" fmla="*/ 3200032 w 8387961"/>
              <a:gd name="connsiteY4818" fmla="*/ 398961 h 3980066"/>
              <a:gd name="connsiteX4819" fmla="*/ 3206665 w 8387961"/>
              <a:gd name="connsiteY4819" fmla="*/ 393971 h 3980066"/>
              <a:gd name="connsiteX4820" fmla="*/ 3223248 w 8387961"/>
              <a:gd name="connsiteY4820" fmla="*/ 402288 h 3980066"/>
              <a:gd name="connsiteX4821" fmla="*/ 3218273 w 8387961"/>
              <a:gd name="connsiteY4821" fmla="*/ 392307 h 3980066"/>
              <a:gd name="connsiteX4822" fmla="*/ 3996649 w 8387961"/>
              <a:gd name="connsiteY4822" fmla="*/ 348496 h 3980066"/>
              <a:gd name="connsiteX4823" fmla="*/ 3995367 w 8387961"/>
              <a:gd name="connsiteY4823" fmla="*/ 348926 h 3980066"/>
              <a:gd name="connsiteX4824" fmla="*/ 3985358 w 8387961"/>
              <a:gd name="connsiteY4824" fmla="*/ 374168 h 3980066"/>
              <a:gd name="connsiteX4825" fmla="*/ 3975691 w 8387961"/>
              <a:gd name="connsiteY4825" fmla="*/ 390424 h 3980066"/>
              <a:gd name="connsiteX4826" fmla="*/ 3976582 w 8387961"/>
              <a:gd name="connsiteY4826" fmla="*/ 390263 h 3980066"/>
              <a:gd name="connsiteX4827" fmla="*/ 3986680 w 8387961"/>
              <a:gd name="connsiteY4827" fmla="*/ 373425 h 3980066"/>
              <a:gd name="connsiteX4828" fmla="*/ 2187228 w 8387961"/>
              <a:gd name="connsiteY4828" fmla="*/ 337447 h 3980066"/>
              <a:gd name="connsiteX4829" fmla="*/ 2205456 w 8387961"/>
              <a:gd name="connsiteY4829" fmla="*/ 342764 h 3980066"/>
              <a:gd name="connsiteX4830" fmla="*/ 2200485 w 8387961"/>
              <a:gd name="connsiteY4830" fmla="*/ 356942 h 3980066"/>
              <a:gd name="connsiteX4831" fmla="*/ 2162371 w 8387961"/>
              <a:gd name="connsiteY4831" fmla="*/ 367576 h 3980066"/>
              <a:gd name="connsiteX4832" fmla="*/ 2155748 w 8387961"/>
              <a:gd name="connsiteY4832" fmla="*/ 351627 h 3980066"/>
              <a:gd name="connsiteX4833" fmla="*/ 4022055 w 8387961"/>
              <a:gd name="connsiteY4833" fmla="*/ 332098 h 3980066"/>
              <a:gd name="connsiteX4834" fmla="*/ 4020433 w 8387961"/>
              <a:gd name="connsiteY4834" fmla="*/ 340283 h 3980066"/>
              <a:gd name="connsiteX4835" fmla="*/ 4022025 w 8387961"/>
              <a:gd name="connsiteY4835" fmla="*/ 339751 h 3980066"/>
              <a:gd name="connsiteX4836" fmla="*/ 4023555 w 8387961"/>
              <a:gd name="connsiteY4836" fmla="*/ 332098 h 3980066"/>
              <a:gd name="connsiteX4837" fmla="*/ 3976203 w 8387961"/>
              <a:gd name="connsiteY4837" fmla="*/ 325395 h 3980066"/>
              <a:gd name="connsiteX4838" fmla="*/ 3977615 w 8387961"/>
              <a:gd name="connsiteY4838" fmla="*/ 330752 h 3980066"/>
              <a:gd name="connsiteX4839" fmla="*/ 3986089 w 8387961"/>
              <a:gd name="connsiteY4839" fmla="*/ 329414 h 3980066"/>
              <a:gd name="connsiteX4840" fmla="*/ 3977615 w 8387961"/>
              <a:gd name="connsiteY4840" fmla="*/ 337448 h 3980066"/>
              <a:gd name="connsiteX4841" fmla="*/ 3971966 w 8387961"/>
              <a:gd name="connsiteY4841" fmla="*/ 334770 h 3980066"/>
              <a:gd name="connsiteX4842" fmla="*/ 3963492 w 8387961"/>
              <a:gd name="connsiteY4842" fmla="*/ 337448 h 3980066"/>
              <a:gd name="connsiteX4843" fmla="*/ 3969141 w 8387961"/>
              <a:gd name="connsiteY4843" fmla="*/ 334770 h 3980066"/>
              <a:gd name="connsiteX4844" fmla="*/ 196082 w 8387961"/>
              <a:gd name="connsiteY4844" fmla="*/ 325395 h 3980066"/>
              <a:gd name="connsiteX4845" fmla="*/ 207790 w 8387961"/>
              <a:gd name="connsiteY4845" fmla="*/ 340460 h 3980066"/>
              <a:gd name="connsiteX4846" fmla="*/ 207790 w 8387961"/>
              <a:gd name="connsiteY4846" fmla="*/ 335440 h 3980066"/>
              <a:gd name="connsiteX4847" fmla="*/ 226189 w 8387961"/>
              <a:gd name="connsiteY4847" fmla="*/ 352177 h 3980066"/>
              <a:gd name="connsiteX4848" fmla="*/ 226189 w 8387961"/>
              <a:gd name="connsiteY4848" fmla="*/ 365568 h 3980066"/>
              <a:gd name="connsiteX4849" fmla="*/ 211130 w 8387961"/>
              <a:gd name="connsiteY4849" fmla="*/ 382307 h 3980066"/>
              <a:gd name="connsiteX4850" fmla="*/ 202773 w 8387961"/>
              <a:gd name="connsiteY4850" fmla="*/ 392349 h 3980066"/>
              <a:gd name="connsiteX4851" fmla="*/ 212808 w 8387961"/>
              <a:gd name="connsiteY4851" fmla="*/ 392349 h 3980066"/>
              <a:gd name="connsiteX4852" fmla="*/ 214481 w 8387961"/>
              <a:gd name="connsiteY4852" fmla="*/ 385654 h 3980066"/>
              <a:gd name="connsiteX4853" fmla="*/ 227858 w 8387961"/>
              <a:gd name="connsiteY4853" fmla="*/ 375611 h 3980066"/>
              <a:gd name="connsiteX4854" fmla="*/ 247933 w 8387961"/>
              <a:gd name="connsiteY4854" fmla="*/ 373937 h 3980066"/>
              <a:gd name="connsiteX4855" fmla="*/ 254623 w 8387961"/>
              <a:gd name="connsiteY4855" fmla="*/ 377285 h 3980066"/>
              <a:gd name="connsiteX4856" fmla="*/ 254623 w 8387961"/>
              <a:gd name="connsiteY4856" fmla="*/ 373937 h 3980066"/>
              <a:gd name="connsiteX4857" fmla="*/ 266332 w 8387961"/>
              <a:gd name="connsiteY4857" fmla="*/ 375611 h 3980066"/>
              <a:gd name="connsiteX4858" fmla="*/ 278040 w 8387961"/>
              <a:gd name="connsiteY4858" fmla="*/ 387329 h 3980066"/>
              <a:gd name="connsiteX4859" fmla="*/ 284730 w 8387961"/>
              <a:gd name="connsiteY4859" fmla="*/ 397371 h 3980066"/>
              <a:gd name="connsiteX4860" fmla="*/ 256296 w 8387961"/>
              <a:gd name="connsiteY4860" fmla="*/ 407414 h 3980066"/>
              <a:gd name="connsiteX4861" fmla="*/ 237895 w 8387961"/>
              <a:gd name="connsiteY4861" fmla="*/ 407414 h 3980066"/>
              <a:gd name="connsiteX4862" fmla="*/ 231207 w 8387961"/>
              <a:gd name="connsiteY4862" fmla="*/ 412436 h 3980066"/>
              <a:gd name="connsiteX4863" fmla="*/ 216149 w 8387961"/>
              <a:gd name="connsiteY4863" fmla="*/ 414109 h 3980066"/>
              <a:gd name="connsiteX4864" fmla="*/ 214481 w 8387961"/>
              <a:gd name="connsiteY4864" fmla="*/ 407414 h 3980066"/>
              <a:gd name="connsiteX4865" fmla="*/ 211130 w 8387961"/>
              <a:gd name="connsiteY4865" fmla="*/ 415784 h 3980066"/>
              <a:gd name="connsiteX4866" fmla="*/ 201100 w 8387961"/>
              <a:gd name="connsiteY4866" fmla="*/ 420806 h 3980066"/>
              <a:gd name="connsiteX4867" fmla="*/ 172666 w 8387961"/>
              <a:gd name="connsiteY4867" fmla="*/ 434195 h 3980066"/>
              <a:gd name="connsiteX4868" fmla="*/ 174338 w 8387961"/>
              <a:gd name="connsiteY4868" fmla="*/ 437543 h 3980066"/>
              <a:gd name="connsiteX4869" fmla="*/ 164303 w 8387961"/>
              <a:gd name="connsiteY4869" fmla="*/ 442565 h 3980066"/>
              <a:gd name="connsiteX4870" fmla="*/ 147577 w 8387961"/>
              <a:gd name="connsiteY4870" fmla="*/ 445912 h 3980066"/>
              <a:gd name="connsiteX4871" fmla="*/ 154267 w 8387961"/>
              <a:gd name="connsiteY4871" fmla="*/ 440892 h 3980066"/>
              <a:gd name="connsiteX4872" fmla="*/ 140886 w 8387961"/>
              <a:gd name="connsiteY4872" fmla="*/ 437543 h 3980066"/>
              <a:gd name="connsiteX4873" fmla="*/ 122487 w 8387961"/>
              <a:gd name="connsiteY4873" fmla="*/ 432521 h 3980066"/>
              <a:gd name="connsiteX4874" fmla="*/ 134196 w 8387961"/>
              <a:gd name="connsiteY4874" fmla="*/ 414109 h 3980066"/>
              <a:gd name="connsiteX4875" fmla="*/ 94053 w 8387961"/>
              <a:gd name="connsiteY4875" fmla="*/ 414109 h 3980066"/>
              <a:gd name="connsiteX4876" fmla="*/ 95722 w 8387961"/>
              <a:gd name="connsiteY4876" fmla="*/ 404066 h 3980066"/>
              <a:gd name="connsiteX4877" fmla="*/ 115797 w 8387961"/>
              <a:gd name="connsiteY4877" fmla="*/ 394024 h 3980066"/>
              <a:gd name="connsiteX4878" fmla="*/ 110779 w 8387961"/>
              <a:gd name="connsiteY4878" fmla="*/ 395697 h 3980066"/>
              <a:gd name="connsiteX4879" fmla="*/ 110779 w 8387961"/>
              <a:gd name="connsiteY4879" fmla="*/ 390675 h 3980066"/>
              <a:gd name="connsiteX4880" fmla="*/ 100743 w 8387961"/>
              <a:gd name="connsiteY4880" fmla="*/ 395697 h 3980066"/>
              <a:gd name="connsiteX4881" fmla="*/ 90704 w 8387961"/>
              <a:gd name="connsiteY4881" fmla="*/ 397371 h 3980066"/>
              <a:gd name="connsiteX4882" fmla="*/ 88478 w 8387961"/>
              <a:gd name="connsiteY4882" fmla="*/ 398487 h 3980066"/>
              <a:gd name="connsiteX4883" fmla="*/ 92377 w 8387961"/>
              <a:gd name="connsiteY4883" fmla="*/ 395697 h 3980066"/>
              <a:gd name="connsiteX4884" fmla="*/ 125833 w 8387961"/>
              <a:gd name="connsiteY4884" fmla="*/ 372263 h 3980066"/>
              <a:gd name="connsiteX4885" fmla="*/ 162630 w 8387961"/>
              <a:gd name="connsiteY4885" fmla="*/ 350504 h 3980066"/>
              <a:gd name="connsiteX4886" fmla="*/ 4722500 w 8387961"/>
              <a:gd name="connsiteY4886" fmla="*/ 321834 h 3980066"/>
              <a:gd name="connsiteX4887" fmla="*/ 4706721 w 8387961"/>
              <a:gd name="connsiteY4887" fmla="*/ 326134 h 3980066"/>
              <a:gd name="connsiteX4888" fmla="*/ 4705765 w 8387961"/>
              <a:gd name="connsiteY4888" fmla="*/ 325179 h 3980066"/>
              <a:gd name="connsiteX4889" fmla="*/ 4055416 w 8387961"/>
              <a:gd name="connsiteY4889" fmla="*/ 318635 h 3980066"/>
              <a:gd name="connsiteX4890" fmla="*/ 4056990 w 8387961"/>
              <a:gd name="connsiteY4890" fmla="*/ 331333 h 3980066"/>
              <a:gd name="connsiteX4891" fmla="*/ 4059053 w 8387961"/>
              <a:gd name="connsiteY4891" fmla="*/ 331333 h 3980066"/>
              <a:gd name="connsiteX4892" fmla="*/ 4057466 w 8387961"/>
              <a:gd name="connsiteY4892" fmla="*/ 318635 h 3980066"/>
              <a:gd name="connsiteX4893" fmla="*/ 4609385 w 8387961"/>
              <a:gd name="connsiteY4893" fmla="*/ 307319 h 3980066"/>
              <a:gd name="connsiteX4894" fmla="*/ 4639891 w 8387961"/>
              <a:gd name="connsiteY4894" fmla="*/ 317864 h 3980066"/>
              <a:gd name="connsiteX4895" fmla="*/ 4609385 w 8387961"/>
              <a:gd name="connsiteY4895" fmla="*/ 328408 h 3980066"/>
              <a:gd name="connsiteX4896" fmla="*/ 4599217 w 8387961"/>
              <a:gd name="connsiteY4896" fmla="*/ 314349 h 3980066"/>
              <a:gd name="connsiteX4897" fmla="*/ 6875476 w 8387961"/>
              <a:gd name="connsiteY4897" fmla="*/ 298280 h 3980066"/>
              <a:gd name="connsiteX4898" fmla="*/ 6903883 w 8387961"/>
              <a:gd name="connsiteY4898" fmla="*/ 298280 h 3980066"/>
              <a:gd name="connsiteX4899" fmla="*/ 6908618 w 8387961"/>
              <a:gd name="connsiteY4899" fmla="*/ 300288 h 3980066"/>
              <a:gd name="connsiteX4900" fmla="*/ 6903883 w 8387961"/>
              <a:gd name="connsiteY4900" fmla="*/ 304306 h 3980066"/>
              <a:gd name="connsiteX4901" fmla="*/ 1796378 w 8387961"/>
              <a:gd name="connsiteY4901" fmla="*/ 298280 h 3980066"/>
              <a:gd name="connsiteX4902" fmla="*/ 1817558 w 8387961"/>
              <a:gd name="connsiteY4902" fmla="*/ 313070 h 3980066"/>
              <a:gd name="connsiteX4903" fmla="*/ 1815930 w 8387961"/>
              <a:gd name="connsiteY4903" fmla="*/ 318001 h 3980066"/>
              <a:gd name="connsiteX4904" fmla="*/ 1817558 w 8387961"/>
              <a:gd name="connsiteY4904" fmla="*/ 324574 h 3980066"/>
              <a:gd name="connsiteX4905" fmla="*/ 1827335 w 8387961"/>
              <a:gd name="connsiteY4905" fmla="*/ 324574 h 3980066"/>
              <a:gd name="connsiteX4906" fmla="*/ 1793122 w 8387961"/>
              <a:gd name="connsiteY4906" fmla="*/ 334435 h 3980066"/>
              <a:gd name="connsiteX4907" fmla="*/ 1747492 w 8387961"/>
              <a:gd name="connsiteY4907" fmla="*/ 321287 h 3980066"/>
              <a:gd name="connsiteX4908" fmla="*/ 1776825 w 8387961"/>
              <a:gd name="connsiteY4908" fmla="*/ 313070 h 3980066"/>
              <a:gd name="connsiteX4909" fmla="*/ 1781717 w 8387961"/>
              <a:gd name="connsiteY4909" fmla="*/ 304854 h 3980066"/>
              <a:gd name="connsiteX4910" fmla="*/ 1783340 w 8387961"/>
              <a:gd name="connsiteY4910" fmla="*/ 308140 h 3980066"/>
              <a:gd name="connsiteX4911" fmla="*/ 4192197 w 8387961"/>
              <a:gd name="connsiteY4911" fmla="*/ 291710 h 3980066"/>
              <a:gd name="connsiteX4912" fmla="*/ 4165508 w 8387961"/>
              <a:gd name="connsiteY4912" fmla="*/ 303491 h 3980066"/>
              <a:gd name="connsiteX4913" fmla="*/ 4158836 w 8387961"/>
              <a:gd name="connsiteY4913" fmla="*/ 322001 h 3980066"/>
              <a:gd name="connsiteX4914" fmla="*/ 4147159 w 8387961"/>
              <a:gd name="connsiteY4914" fmla="*/ 328732 h 3980066"/>
              <a:gd name="connsiteX4915" fmla="*/ 4120471 w 8387961"/>
              <a:gd name="connsiteY4915" fmla="*/ 328732 h 3980066"/>
              <a:gd name="connsiteX4916" fmla="*/ 4098786 w 8387961"/>
              <a:gd name="connsiteY4916" fmla="*/ 323685 h 3980066"/>
              <a:gd name="connsiteX4917" fmla="*/ 4077101 w 8387961"/>
              <a:gd name="connsiteY4917" fmla="*/ 310222 h 3980066"/>
              <a:gd name="connsiteX4918" fmla="*/ 4066496 w 8387961"/>
              <a:gd name="connsiteY4918" fmla="*/ 317864 h 3980066"/>
              <a:gd name="connsiteX4919" fmla="*/ 4067468 w 8387961"/>
              <a:gd name="connsiteY4919" fmla="*/ 317864 h 3980066"/>
              <a:gd name="connsiteX4920" fmla="*/ 4070875 w 8387961"/>
              <a:gd name="connsiteY4920" fmla="*/ 319310 h 3980066"/>
              <a:gd name="connsiteX4921" fmla="*/ 4079029 w 8387961"/>
              <a:gd name="connsiteY4921" fmla="*/ 313485 h 3980066"/>
              <a:gd name="connsiteX4922" fmla="*/ 4100559 w 8387961"/>
              <a:gd name="connsiteY4922" fmla="*/ 326734 h 3980066"/>
              <a:gd name="connsiteX4923" fmla="*/ 4122088 w 8387961"/>
              <a:gd name="connsiteY4923" fmla="*/ 331703 h 3980066"/>
              <a:gd name="connsiteX4924" fmla="*/ 4148586 w 8387961"/>
              <a:gd name="connsiteY4924" fmla="*/ 331703 h 3980066"/>
              <a:gd name="connsiteX4925" fmla="*/ 4160179 w 8387961"/>
              <a:gd name="connsiteY4925" fmla="*/ 325078 h 3980066"/>
              <a:gd name="connsiteX4926" fmla="*/ 4166803 w 8387961"/>
              <a:gd name="connsiteY4926" fmla="*/ 306860 h 3980066"/>
              <a:gd name="connsiteX4927" fmla="*/ 4193301 w 8387961"/>
              <a:gd name="connsiteY4927" fmla="*/ 295268 h 3980066"/>
              <a:gd name="connsiteX4928" fmla="*/ 4225558 w 8387961"/>
              <a:gd name="connsiteY4928" fmla="*/ 304944 h 3980066"/>
              <a:gd name="connsiteX4929" fmla="*/ 4225558 w 8387961"/>
              <a:gd name="connsiteY4929" fmla="*/ 301808 h 3980066"/>
              <a:gd name="connsiteX4930" fmla="*/ 2636156 w 8387961"/>
              <a:gd name="connsiteY4930" fmla="*/ 287734 h 3980066"/>
              <a:gd name="connsiteX4931" fmla="*/ 2676976 w 8387961"/>
              <a:gd name="connsiteY4931" fmla="*/ 305812 h 3980066"/>
              <a:gd name="connsiteX4932" fmla="*/ 2632754 w 8387961"/>
              <a:gd name="connsiteY4932" fmla="*/ 314850 h 3980066"/>
              <a:gd name="connsiteX4933" fmla="*/ 2637856 w 8387961"/>
              <a:gd name="connsiteY4933" fmla="*/ 311235 h 3980066"/>
              <a:gd name="connsiteX4934" fmla="*/ 2627651 w 8387961"/>
              <a:gd name="connsiteY4934" fmla="*/ 305812 h 3980066"/>
              <a:gd name="connsiteX4935" fmla="*/ 2624250 w 8387961"/>
              <a:gd name="connsiteY4935" fmla="*/ 302196 h 3980066"/>
              <a:gd name="connsiteX4936" fmla="*/ 2625951 w 8387961"/>
              <a:gd name="connsiteY4936" fmla="*/ 294965 h 3980066"/>
              <a:gd name="connsiteX4937" fmla="*/ 2624250 w 8387961"/>
              <a:gd name="connsiteY4937" fmla="*/ 294965 h 3980066"/>
              <a:gd name="connsiteX4938" fmla="*/ 4784995 w 8387961"/>
              <a:gd name="connsiteY4938" fmla="*/ 284721 h 3980066"/>
              <a:gd name="connsiteX4939" fmla="*/ 4826692 w 8387961"/>
              <a:gd name="connsiteY4939" fmla="*/ 298280 h 3980066"/>
              <a:gd name="connsiteX4940" fmla="*/ 4810013 w 8387961"/>
              <a:gd name="connsiteY4940" fmla="*/ 298280 h 3980066"/>
              <a:gd name="connsiteX4941" fmla="*/ 4779992 w 8387961"/>
              <a:gd name="connsiteY4941" fmla="*/ 289241 h 3980066"/>
              <a:gd name="connsiteX4942" fmla="*/ 4195533 w 8387961"/>
              <a:gd name="connsiteY4942" fmla="*/ 268151 h 3980066"/>
              <a:gd name="connsiteX4943" fmla="*/ 4197201 w 8387961"/>
              <a:gd name="connsiteY4943" fmla="*/ 276566 h 3980066"/>
              <a:gd name="connsiteX4944" fmla="*/ 4198869 w 8387961"/>
              <a:gd name="connsiteY4944" fmla="*/ 278247 h 3980066"/>
              <a:gd name="connsiteX4945" fmla="*/ 4200537 w 8387961"/>
              <a:gd name="connsiteY4945" fmla="*/ 281614 h 3980066"/>
              <a:gd name="connsiteX4946" fmla="*/ 4202205 w 8387961"/>
              <a:gd name="connsiteY4946" fmla="*/ 290028 h 3980066"/>
              <a:gd name="connsiteX4947" fmla="*/ 4207209 w 8387961"/>
              <a:gd name="connsiteY4947" fmla="*/ 278247 h 3980066"/>
              <a:gd name="connsiteX4948" fmla="*/ 4218886 w 8387961"/>
              <a:gd name="connsiteY4948" fmla="*/ 273200 h 3980066"/>
              <a:gd name="connsiteX4949" fmla="*/ 4238902 w 8387961"/>
              <a:gd name="connsiteY4949" fmla="*/ 278247 h 3980066"/>
              <a:gd name="connsiteX4950" fmla="*/ 4257251 w 8387961"/>
              <a:gd name="connsiteY4950" fmla="*/ 286663 h 3980066"/>
              <a:gd name="connsiteX4951" fmla="*/ 4218886 w 8387961"/>
              <a:gd name="connsiteY4951" fmla="*/ 290028 h 3980066"/>
              <a:gd name="connsiteX4952" fmla="*/ 4235566 w 8387961"/>
              <a:gd name="connsiteY4952" fmla="*/ 300125 h 3980066"/>
              <a:gd name="connsiteX4953" fmla="*/ 4245574 w 8387961"/>
              <a:gd name="connsiteY4953" fmla="*/ 298442 h 3980066"/>
              <a:gd name="connsiteX4954" fmla="*/ 4257251 w 8387961"/>
              <a:gd name="connsiteY4954" fmla="*/ 298442 h 3980066"/>
              <a:gd name="connsiteX4955" fmla="*/ 4257251 w 8387961"/>
              <a:gd name="connsiteY4955" fmla="*/ 306855 h 3980066"/>
              <a:gd name="connsiteX4956" fmla="*/ 4245574 w 8387961"/>
              <a:gd name="connsiteY4956" fmla="*/ 306855 h 3980066"/>
              <a:gd name="connsiteX4957" fmla="*/ 4226423 w 8387961"/>
              <a:gd name="connsiteY4957" fmla="*/ 318126 h 3980066"/>
              <a:gd name="connsiteX4958" fmla="*/ 4226423 w 8387961"/>
              <a:gd name="connsiteY4958" fmla="*/ 321765 h 3980066"/>
              <a:gd name="connsiteX4959" fmla="*/ 4226423 w 8387961"/>
              <a:gd name="connsiteY4959" fmla="*/ 326734 h 3980066"/>
              <a:gd name="connsiteX4960" fmla="*/ 4226423 w 8387961"/>
              <a:gd name="connsiteY4960" fmla="*/ 343296 h 3980066"/>
              <a:gd name="connsiteX4961" fmla="*/ 4256233 w 8387961"/>
              <a:gd name="connsiteY4961" fmla="*/ 359858 h 3980066"/>
              <a:gd name="connsiteX4962" fmla="*/ 4242984 w 8387961"/>
              <a:gd name="connsiteY4962" fmla="*/ 379731 h 3980066"/>
              <a:gd name="connsiteX4963" fmla="*/ 4267826 w 8387961"/>
              <a:gd name="connsiteY4963" fmla="*/ 406230 h 3980066"/>
              <a:gd name="connsiteX4964" fmla="*/ 4269482 w 8387961"/>
              <a:gd name="connsiteY4964" fmla="*/ 431072 h 3980066"/>
              <a:gd name="connsiteX4965" fmla="*/ 4277762 w 8387961"/>
              <a:gd name="connsiteY4965" fmla="*/ 439353 h 3980066"/>
              <a:gd name="connsiteX4966" fmla="*/ 4289355 w 8387961"/>
              <a:gd name="connsiteY4966" fmla="*/ 450947 h 3980066"/>
              <a:gd name="connsiteX4967" fmla="*/ 4279418 w 8387961"/>
              <a:gd name="connsiteY4967" fmla="*/ 459228 h 3980066"/>
              <a:gd name="connsiteX4968" fmla="*/ 4317509 w 8387961"/>
              <a:gd name="connsiteY4968" fmla="*/ 480757 h 3980066"/>
              <a:gd name="connsiteX4969" fmla="*/ 4300948 w 8387961"/>
              <a:gd name="connsiteY4969" fmla="*/ 495663 h 3980066"/>
              <a:gd name="connsiteX4970" fmla="*/ 4287699 w 8387961"/>
              <a:gd name="connsiteY4970" fmla="*/ 512224 h 3980066"/>
              <a:gd name="connsiteX4971" fmla="*/ 4271138 w 8387961"/>
              <a:gd name="connsiteY4971" fmla="*/ 528786 h 3980066"/>
              <a:gd name="connsiteX4972" fmla="*/ 4256233 w 8387961"/>
              <a:gd name="connsiteY4972" fmla="*/ 543692 h 3980066"/>
              <a:gd name="connsiteX4973" fmla="*/ 4228079 w 8387961"/>
              <a:gd name="connsiteY4973" fmla="*/ 543692 h 3980066"/>
              <a:gd name="connsiteX4974" fmla="*/ 4218142 w 8387961"/>
              <a:gd name="connsiteY4974" fmla="*/ 548660 h 3980066"/>
              <a:gd name="connsiteX4975" fmla="*/ 4166803 w 8387961"/>
              <a:gd name="connsiteY4975" fmla="*/ 558598 h 3980066"/>
              <a:gd name="connsiteX4976" fmla="*/ 4160179 w 8387961"/>
              <a:gd name="connsiteY4976" fmla="*/ 561909 h 3980066"/>
              <a:gd name="connsiteX4977" fmla="*/ 4151898 w 8387961"/>
              <a:gd name="connsiteY4977" fmla="*/ 550316 h 3980066"/>
              <a:gd name="connsiteX4978" fmla="*/ 4143618 w 8387961"/>
              <a:gd name="connsiteY4978" fmla="*/ 551973 h 3980066"/>
              <a:gd name="connsiteX4979" fmla="*/ 4141962 w 8387961"/>
              <a:gd name="connsiteY4979" fmla="*/ 548660 h 3980066"/>
              <a:gd name="connsiteX4980" fmla="*/ 4120432 w 8387961"/>
              <a:gd name="connsiteY4980" fmla="*/ 540379 h 3980066"/>
              <a:gd name="connsiteX4981" fmla="*/ 4113808 w 8387961"/>
              <a:gd name="connsiteY4981" fmla="*/ 505600 h 3980066"/>
              <a:gd name="connsiteX4982" fmla="*/ 4110496 w 8387961"/>
              <a:gd name="connsiteY4982" fmla="*/ 475789 h 3980066"/>
              <a:gd name="connsiteX4983" fmla="*/ 4127057 w 8387961"/>
              <a:gd name="connsiteY4983" fmla="*/ 469165 h 3980066"/>
              <a:gd name="connsiteX4984" fmla="*/ 4140305 w 8387961"/>
              <a:gd name="connsiteY4984" fmla="*/ 454258 h 3980066"/>
              <a:gd name="connsiteX4985" fmla="*/ 4176740 w 8387961"/>
              <a:gd name="connsiteY4985" fmla="*/ 429416 h 3980066"/>
              <a:gd name="connsiteX4986" fmla="*/ 4170115 w 8387961"/>
              <a:gd name="connsiteY4986" fmla="*/ 409542 h 3980066"/>
              <a:gd name="connsiteX4987" fmla="*/ 4160179 w 8387961"/>
              <a:gd name="connsiteY4987" fmla="*/ 402918 h 3980066"/>
              <a:gd name="connsiteX4988" fmla="*/ 4151898 w 8387961"/>
              <a:gd name="connsiteY4988" fmla="*/ 404573 h 3980066"/>
              <a:gd name="connsiteX4989" fmla="*/ 4150830 w 8387961"/>
              <a:gd name="connsiteY4989" fmla="*/ 401903 h 3980066"/>
              <a:gd name="connsiteX4990" fmla="*/ 4124692 w 8387961"/>
              <a:gd name="connsiteY4990" fmla="*/ 400364 h 3980066"/>
              <a:gd name="connsiteX4991" fmla="*/ 4117960 w 8387961"/>
              <a:gd name="connsiteY4991" fmla="*/ 403733 h 3980066"/>
              <a:gd name="connsiteX4992" fmla="*/ 4114594 w 8387961"/>
              <a:gd name="connsiteY4992" fmla="*/ 408782 h 3980066"/>
              <a:gd name="connsiteX4993" fmla="*/ 4111228 w 8387961"/>
              <a:gd name="connsiteY4993" fmla="*/ 407100 h 3980066"/>
              <a:gd name="connsiteX4994" fmla="*/ 4101129 w 8387961"/>
              <a:gd name="connsiteY4994" fmla="*/ 413833 h 3980066"/>
              <a:gd name="connsiteX4995" fmla="*/ 4097763 w 8387961"/>
              <a:gd name="connsiteY4995" fmla="*/ 428987 h 3980066"/>
              <a:gd name="connsiteX4996" fmla="*/ 4102812 w 8387961"/>
              <a:gd name="connsiteY4996" fmla="*/ 440773 h 3980066"/>
              <a:gd name="connsiteX4997" fmla="*/ 4079249 w 8387961"/>
              <a:gd name="connsiteY4997" fmla="*/ 460977 h 3980066"/>
              <a:gd name="connsiteX4998" fmla="*/ 4060736 w 8387961"/>
              <a:gd name="connsiteY4998" fmla="*/ 471079 h 3980066"/>
              <a:gd name="connsiteX4999" fmla="*/ 4050637 w 8387961"/>
              <a:gd name="connsiteY4999" fmla="*/ 477814 h 3980066"/>
              <a:gd name="connsiteX5000" fmla="*/ 4038856 w 8387961"/>
              <a:gd name="connsiteY5000" fmla="*/ 479497 h 3980066"/>
              <a:gd name="connsiteX5001" fmla="*/ 4033806 w 8387961"/>
              <a:gd name="connsiteY5001" fmla="*/ 491284 h 3980066"/>
              <a:gd name="connsiteX5002" fmla="*/ 4030440 w 8387961"/>
              <a:gd name="connsiteY5002" fmla="*/ 494651 h 3980066"/>
              <a:gd name="connsiteX5003" fmla="*/ 4028757 w 8387961"/>
              <a:gd name="connsiteY5003" fmla="*/ 511487 h 3980066"/>
              <a:gd name="connsiteX5004" fmla="*/ 4037173 w 8387961"/>
              <a:gd name="connsiteY5004" fmla="*/ 541794 h 3980066"/>
              <a:gd name="connsiteX5005" fmla="*/ 4060736 w 8387961"/>
              <a:gd name="connsiteY5005" fmla="*/ 551896 h 3980066"/>
              <a:gd name="connsiteX5006" fmla="*/ 4070834 w 8387961"/>
              <a:gd name="connsiteY5006" fmla="*/ 563681 h 3980066"/>
              <a:gd name="connsiteX5007" fmla="*/ 4048954 w 8387961"/>
              <a:gd name="connsiteY5007" fmla="*/ 575468 h 3980066"/>
              <a:gd name="connsiteX5008" fmla="*/ 4040539 w 8387961"/>
              <a:gd name="connsiteY5008" fmla="*/ 568733 h 3980066"/>
              <a:gd name="connsiteX5009" fmla="*/ 4042222 w 8387961"/>
              <a:gd name="connsiteY5009" fmla="*/ 572100 h 3980066"/>
              <a:gd name="connsiteX5010" fmla="*/ 4013609 w 8387961"/>
              <a:gd name="connsiteY5010" fmla="*/ 573784 h 3980066"/>
              <a:gd name="connsiteX5011" fmla="*/ 4062419 w 8387961"/>
              <a:gd name="connsiteY5011" fmla="*/ 578835 h 3980066"/>
              <a:gd name="connsiteX5012" fmla="*/ 4048954 w 8387961"/>
              <a:gd name="connsiteY5012" fmla="*/ 588937 h 3980066"/>
              <a:gd name="connsiteX5013" fmla="*/ 4047271 w 8387961"/>
              <a:gd name="connsiteY5013" fmla="*/ 583886 h 3980066"/>
              <a:gd name="connsiteX5014" fmla="*/ 4032123 w 8387961"/>
              <a:gd name="connsiteY5014" fmla="*/ 599039 h 3980066"/>
              <a:gd name="connsiteX5015" fmla="*/ 4022025 w 8387961"/>
              <a:gd name="connsiteY5015" fmla="*/ 595671 h 3980066"/>
              <a:gd name="connsiteX5016" fmla="*/ 4030440 w 8387961"/>
              <a:gd name="connsiteY5016" fmla="*/ 602407 h 3980066"/>
              <a:gd name="connsiteX5017" fmla="*/ 4028757 w 8387961"/>
              <a:gd name="connsiteY5017" fmla="*/ 604090 h 3980066"/>
              <a:gd name="connsiteX5018" fmla="*/ 4027074 w 8387961"/>
              <a:gd name="connsiteY5018" fmla="*/ 614192 h 3980066"/>
              <a:gd name="connsiteX5019" fmla="*/ 4030440 w 8387961"/>
              <a:gd name="connsiteY5019" fmla="*/ 622611 h 3980066"/>
              <a:gd name="connsiteX5020" fmla="*/ 4028757 w 8387961"/>
              <a:gd name="connsiteY5020" fmla="*/ 620927 h 3980066"/>
              <a:gd name="connsiteX5021" fmla="*/ 4023708 w 8387961"/>
              <a:gd name="connsiteY5021" fmla="*/ 642815 h 3980066"/>
              <a:gd name="connsiteX5022" fmla="*/ 4020342 w 8387961"/>
              <a:gd name="connsiteY5022" fmla="*/ 664704 h 3980066"/>
              <a:gd name="connsiteX5023" fmla="*/ 3983314 w 8387961"/>
              <a:gd name="connsiteY5023" fmla="*/ 673122 h 3980066"/>
              <a:gd name="connsiteX5024" fmla="*/ 3979948 w 8387961"/>
              <a:gd name="connsiteY5024" fmla="*/ 689959 h 3980066"/>
              <a:gd name="connsiteX5025" fmla="*/ 3956385 w 8387961"/>
              <a:gd name="connsiteY5025" fmla="*/ 686591 h 3980066"/>
              <a:gd name="connsiteX5026" fmla="*/ 3947969 w 8387961"/>
              <a:gd name="connsiteY5026" fmla="*/ 664704 h 3980066"/>
              <a:gd name="connsiteX5027" fmla="*/ 3942920 w 8387961"/>
              <a:gd name="connsiteY5027" fmla="*/ 646183 h 3980066"/>
              <a:gd name="connsiteX5028" fmla="*/ 3921040 w 8387961"/>
              <a:gd name="connsiteY5028" fmla="*/ 615877 h 3980066"/>
              <a:gd name="connsiteX5029" fmla="*/ 3922723 w 8387961"/>
              <a:gd name="connsiteY5029" fmla="*/ 609141 h 3980066"/>
              <a:gd name="connsiteX5030" fmla="*/ 3917674 w 8387961"/>
              <a:gd name="connsiteY5030" fmla="*/ 605774 h 3980066"/>
              <a:gd name="connsiteX5031" fmla="*/ 3915991 w 8387961"/>
              <a:gd name="connsiteY5031" fmla="*/ 605774 h 3980066"/>
              <a:gd name="connsiteX5032" fmla="*/ 3909259 w 8387961"/>
              <a:gd name="connsiteY5032" fmla="*/ 590621 h 3980066"/>
              <a:gd name="connsiteX5033" fmla="*/ 3911706 w 8387961"/>
              <a:gd name="connsiteY5033" fmla="*/ 589396 h 3980066"/>
              <a:gd name="connsiteX5034" fmla="*/ 3901956 w 8387961"/>
              <a:gd name="connsiteY5034" fmla="*/ 582838 h 3980066"/>
              <a:gd name="connsiteX5035" fmla="*/ 3896952 w 8387961"/>
              <a:gd name="connsiteY5035" fmla="*/ 564328 h 3980066"/>
              <a:gd name="connsiteX5036" fmla="*/ 3888611 w 8387961"/>
              <a:gd name="connsiteY5036" fmla="*/ 569376 h 3980066"/>
              <a:gd name="connsiteX5037" fmla="*/ 3888611 w 8387961"/>
              <a:gd name="connsiteY5037" fmla="*/ 584522 h 3980066"/>
              <a:gd name="connsiteX5038" fmla="*/ 3875267 w 8387961"/>
              <a:gd name="connsiteY5038" fmla="*/ 584522 h 3980066"/>
              <a:gd name="connsiteX5039" fmla="*/ 3840238 w 8387961"/>
              <a:gd name="connsiteY5039" fmla="*/ 613129 h 3980066"/>
              <a:gd name="connsiteX5040" fmla="*/ 3810213 w 8387961"/>
              <a:gd name="connsiteY5040" fmla="*/ 611447 h 3980066"/>
              <a:gd name="connsiteX5041" fmla="*/ 3791864 w 8387961"/>
              <a:gd name="connsiteY5041" fmla="*/ 601350 h 3980066"/>
              <a:gd name="connsiteX5042" fmla="*/ 3790196 w 8387961"/>
              <a:gd name="connsiteY5042" fmla="*/ 589570 h 3980066"/>
              <a:gd name="connsiteX5043" fmla="*/ 3800205 w 8387961"/>
              <a:gd name="connsiteY5043" fmla="*/ 586205 h 3980066"/>
              <a:gd name="connsiteX5044" fmla="*/ 3801873 w 8387961"/>
              <a:gd name="connsiteY5044" fmla="*/ 579472 h 3980066"/>
              <a:gd name="connsiteX5045" fmla="*/ 3800205 w 8387961"/>
              <a:gd name="connsiteY5045" fmla="*/ 572742 h 3980066"/>
              <a:gd name="connsiteX5046" fmla="*/ 3795200 w 8387961"/>
              <a:gd name="connsiteY5046" fmla="*/ 574425 h 3980066"/>
              <a:gd name="connsiteX5047" fmla="*/ 3785192 w 8387961"/>
              <a:gd name="connsiteY5047" fmla="*/ 579472 h 3980066"/>
              <a:gd name="connsiteX5048" fmla="*/ 3785192 w 8387961"/>
              <a:gd name="connsiteY5048" fmla="*/ 571059 h 3980066"/>
              <a:gd name="connsiteX5049" fmla="*/ 3796868 w 8387961"/>
              <a:gd name="connsiteY5049" fmla="*/ 566010 h 3980066"/>
              <a:gd name="connsiteX5050" fmla="*/ 3795200 w 8387961"/>
              <a:gd name="connsiteY5050" fmla="*/ 564328 h 3980066"/>
              <a:gd name="connsiteX5051" fmla="*/ 3805209 w 8387961"/>
              <a:gd name="connsiteY5051" fmla="*/ 549182 h 3980066"/>
              <a:gd name="connsiteX5052" fmla="*/ 3806877 w 8387961"/>
              <a:gd name="connsiteY5052" fmla="*/ 555913 h 3980066"/>
              <a:gd name="connsiteX5053" fmla="*/ 3811881 w 8387961"/>
              <a:gd name="connsiteY5053" fmla="*/ 545817 h 3980066"/>
              <a:gd name="connsiteX5054" fmla="*/ 3801873 w 8387961"/>
              <a:gd name="connsiteY5054" fmla="*/ 549182 h 3980066"/>
              <a:gd name="connsiteX5055" fmla="*/ 3791864 w 8387961"/>
              <a:gd name="connsiteY5055" fmla="*/ 559279 h 3980066"/>
              <a:gd name="connsiteX5056" fmla="*/ 3788528 w 8387961"/>
              <a:gd name="connsiteY5056" fmla="*/ 552548 h 3980066"/>
              <a:gd name="connsiteX5057" fmla="*/ 3778520 w 8387961"/>
              <a:gd name="connsiteY5057" fmla="*/ 554230 h 3980066"/>
              <a:gd name="connsiteX5058" fmla="*/ 3785192 w 8387961"/>
              <a:gd name="connsiteY5058" fmla="*/ 549182 h 3980066"/>
              <a:gd name="connsiteX5059" fmla="*/ 3788528 w 8387961"/>
              <a:gd name="connsiteY5059" fmla="*/ 542451 h 3980066"/>
              <a:gd name="connsiteX5060" fmla="*/ 3775184 w 8387961"/>
              <a:gd name="connsiteY5060" fmla="*/ 540768 h 3980066"/>
              <a:gd name="connsiteX5061" fmla="*/ 3780188 w 8387961"/>
              <a:gd name="connsiteY5061" fmla="*/ 540768 h 3980066"/>
              <a:gd name="connsiteX5062" fmla="*/ 3778520 w 8387961"/>
              <a:gd name="connsiteY5062" fmla="*/ 539085 h 3980066"/>
              <a:gd name="connsiteX5063" fmla="*/ 3775184 w 8387961"/>
              <a:gd name="connsiteY5063" fmla="*/ 534037 h 3980066"/>
              <a:gd name="connsiteX5064" fmla="*/ 3801873 w 8387961"/>
              <a:gd name="connsiteY5064" fmla="*/ 530671 h 3980066"/>
              <a:gd name="connsiteX5065" fmla="*/ 3818553 w 8387961"/>
              <a:gd name="connsiteY5065" fmla="*/ 534037 h 3980066"/>
              <a:gd name="connsiteX5066" fmla="*/ 3825225 w 8387961"/>
              <a:gd name="connsiteY5066" fmla="*/ 530671 h 3980066"/>
              <a:gd name="connsiteX5067" fmla="*/ 3821889 w 8387961"/>
              <a:gd name="connsiteY5067" fmla="*/ 522257 h 3980066"/>
              <a:gd name="connsiteX5068" fmla="*/ 3820221 w 8387961"/>
              <a:gd name="connsiteY5068" fmla="*/ 523940 h 3980066"/>
              <a:gd name="connsiteX5069" fmla="*/ 3806877 w 8387961"/>
              <a:gd name="connsiteY5069" fmla="*/ 523940 h 3980066"/>
              <a:gd name="connsiteX5070" fmla="*/ 3776852 w 8387961"/>
              <a:gd name="connsiteY5070" fmla="*/ 528988 h 3980066"/>
              <a:gd name="connsiteX5071" fmla="*/ 3780188 w 8387961"/>
              <a:gd name="connsiteY5071" fmla="*/ 522257 h 3980066"/>
              <a:gd name="connsiteX5072" fmla="*/ 3778520 w 8387961"/>
              <a:gd name="connsiteY5072" fmla="*/ 522257 h 3980066"/>
              <a:gd name="connsiteX5073" fmla="*/ 3785192 w 8387961"/>
              <a:gd name="connsiteY5073" fmla="*/ 520574 h 3980066"/>
              <a:gd name="connsiteX5074" fmla="*/ 3775184 w 8387961"/>
              <a:gd name="connsiteY5074" fmla="*/ 512160 h 3980066"/>
              <a:gd name="connsiteX5075" fmla="*/ 3805209 w 8387961"/>
              <a:gd name="connsiteY5075" fmla="*/ 510477 h 3980066"/>
              <a:gd name="connsiteX5076" fmla="*/ 3776852 w 8387961"/>
              <a:gd name="connsiteY5076" fmla="*/ 508794 h 3980066"/>
              <a:gd name="connsiteX5077" fmla="*/ 3776852 w 8387961"/>
              <a:gd name="connsiteY5077" fmla="*/ 502063 h 3980066"/>
              <a:gd name="connsiteX5078" fmla="*/ 3781856 w 8387961"/>
              <a:gd name="connsiteY5078" fmla="*/ 503746 h 3980066"/>
              <a:gd name="connsiteX5079" fmla="*/ 3795200 w 8387961"/>
              <a:gd name="connsiteY5079" fmla="*/ 502063 h 3980066"/>
              <a:gd name="connsiteX5080" fmla="*/ 3790196 w 8387961"/>
              <a:gd name="connsiteY5080" fmla="*/ 500380 h 3980066"/>
              <a:gd name="connsiteX5081" fmla="*/ 3801873 w 8387961"/>
              <a:gd name="connsiteY5081" fmla="*/ 498697 h 3980066"/>
              <a:gd name="connsiteX5082" fmla="*/ 3800205 w 8387961"/>
              <a:gd name="connsiteY5082" fmla="*/ 493649 h 3980066"/>
              <a:gd name="connsiteX5083" fmla="*/ 3815217 w 8387961"/>
              <a:gd name="connsiteY5083" fmla="*/ 500380 h 3980066"/>
              <a:gd name="connsiteX5084" fmla="*/ 3816885 w 8387961"/>
              <a:gd name="connsiteY5084" fmla="*/ 498697 h 3980066"/>
              <a:gd name="connsiteX5085" fmla="*/ 3801873 w 8387961"/>
              <a:gd name="connsiteY5085" fmla="*/ 491967 h 3980066"/>
              <a:gd name="connsiteX5086" fmla="*/ 3820221 w 8387961"/>
              <a:gd name="connsiteY5086" fmla="*/ 488600 h 3980066"/>
              <a:gd name="connsiteX5087" fmla="*/ 3828561 w 8387961"/>
              <a:gd name="connsiteY5087" fmla="*/ 485235 h 3980066"/>
              <a:gd name="connsiteX5088" fmla="*/ 3820221 w 8387961"/>
              <a:gd name="connsiteY5088" fmla="*/ 485235 h 3980066"/>
              <a:gd name="connsiteX5089" fmla="*/ 3811881 w 8387961"/>
              <a:gd name="connsiteY5089" fmla="*/ 485235 h 3980066"/>
              <a:gd name="connsiteX5090" fmla="*/ 3815217 w 8387961"/>
              <a:gd name="connsiteY5090" fmla="*/ 478504 h 3980066"/>
              <a:gd name="connsiteX5091" fmla="*/ 3841906 w 8387961"/>
              <a:gd name="connsiteY5091" fmla="*/ 485235 h 3980066"/>
              <a:gd name="connsiteX5092" fmla="*/ 3836902 w 8387961"/>
              <a:gd name="connsiteY5092" fmla="*/ 480186 h 3980066"/>
              <a:gd name="connsiteX5093" fmla="*/ 3840238 w 8387961"/>
              <a:gd name="connsiteY5093" fmla="*/ 481869 h 3980066"/>
              <a:gd name="connsiteX5094" fmla="*/ 3838570 w 8387961"/>
              <a:gd name="connsiteY5094" fmla="*/ 478504 h 3980066"/>
              <a:gd name="connsiteX5095" fmla="*/ 3845242 w 8387961"/>
              <a:gd name="connsiteY5095" fmla="*/ 471772 h 3980066"/>
              <a:gd name="connsiteX5096" fmla="*/ 3855250 w 8387961"/>
              <a:gd name="connsiteY5096" fmla="*/ 465041 h 3980066"/>
              <a:gd name="connsiteX5097" fmla="*/ 3856918 w 8387961"/>
              <a:gd name="connsiteY5097" fmla="*/ 463359 h 3980066"/>
              <a:gd name="connsiteX5098" fmla="*/ 3871931 w 8387961"/>
              <a:gd name="connsiteY5098" fmla="*/ 465041 h 3980066"/>
              <a:gd name="connsiteX5099" fmla="*/ 3880271 w 8387961"/>
              <a:gd name="connsiteY5099" fmla="*/ 465041 h 3980066"/>
              <a:gd name="connsiteX5100" fmla="*/ 3896952 w 8387961"/>
              <a:gd name="connsiteY5100" fmla="*/ 459992 h 3980066"/>
              <a:gd name="connsiteX5101" fmla="*/ 3896952 w 8387961"/>
              <a:gd name="connsiteY5101" fmla="*/ 451579 h 3980066"/>
              <a:gd name="connsiteX5102" fmla="*/ 3888611 w 8387961"/>
              <a:gd name="connsiteY5102" fmla="*/ 454944 h 3980066"/>
              <a:gd name="connsiteX5103" fmla="*/ 3876935 w 8387961"/>
              <a:gd name="connsiteY5103" fmla="*/ 463359 h 3980066"/>
              <a:gd name="connsiteX5104" fmla="*/ 3868595 w 8387961"/>
              <a:gd name="connsiteY5104" fmla="*/ 458309 h 3980066"/>
              <a:gd name="connsiteX5105" fmla="*/ 3875267 w 8387961"/>
              <a:gd name="connsiteY5105" fmla="*/ 451579 h 3980066"/>
              <a:gd name="connsiteX5106" fmla="*/ 3886943 w 8387961"/>
              <a:gd name="connsiteY5106" fmla="*/ 439799 h 3980066"/>
              <a:gd name="connsiteX5107" fmla="*/ 3895283 w 8387961"/>
              <a:gd name="connsiteY5107" fmla="*/ 438116 h 3980066"/>
              <a:gd name="connsiteX5108" fmla="*/ 3905292 w 8387961"/>
              <a:gd name="connsiteY5108" fmla="*/ 433068 h 3980066"/>
              <a:gd name="connsiteX5109" fmla="*/ 3910295 w 8387961"/>
              <a:gd name="connsiteY5109" fmla="*/ 424654 h 3980066"/>
              <a:gd name="connsiteX5110" fmla="*/ 3910296 w 8387961"/>
              <a:gd name="connsiteY5110" fmla="*/ 424653 h 3980066"/>
              <a:gd name="connsiteX5111" fmla="*/ 3925308 w 8387961"/>
              <a:gd name="connsiteY5111" fmla="*/ 419605 h 3980066"/>
              <a:gd name="connsiteX5112" fmla="*/ 3920304 w 8387961"/>
              <a:gd name="connsiteY5112" fmla="*/ 417923 h 3980066"/>
              <a:gd name="connsiteX5113" fmla="*/ 3920304 w 8387961"/>
              <a:gd name="connsiteY5113" fmla="*/ 411191 h 3980066"/>
              <a:gd name="connsiteX5114" fmla="*/ 3920304 w 8387961"/>
              <a:gd name="connsiteY5114" fmla="*/ 404459 h 3980066"/>
              <a:gd name="connsiteX5115" fmla="*/ 3925308 w 8387961"/>
              <a:gd name="connsiteY5115" fmla="*/ 397729 h 3980066"/>
              <a:gd name="connsiteX5116" fmla="*/ 3941989 w 8387961"/>
              <a:gd name="connsiteY5116" fmla="*/ 390998 h 3980066"/>
              <a:gd name="connsiteX5117" fmla="*/ 3930313 w 8387961"/>
              <a:gd name="connsiteY5117" fmla="*/ 390998 h 3980066"/>
              <a:gd name="connsiteX5118" fmla="*/ 3926976 w 8387961"/>
              <a:gd name="connsiteY5118" fmla="*/ 389314 h 3980066"/>
              <a:gd name="connsiteX5119" fmla="*/ 3931981 w 8387961"/>
              <a:gd name="connsiteY5119" fmla="*/ 382583 h 3980066"/>
              <a:gd name="connsiteX5120" fmla="*/ 3930313 w 8387961"/>
              <a:gd name="connsiteY5120" fmla="*/ 382583 h 3980066"/>
              <a:gd name="connsiteX5121" fmla="*/ 3940321 w 8387961"/>
              <a:gd name="connsiteY5121" fmla="*/ 377535 h 3980066"/>
              <a:gd name="connsiteX5122" fmla="*/ 3957001 w 8387961"/>
              <a:gd name="connsiteY5122" fmla="*/ 370804 h 3980066"/>
              <a:gd name="connsiteX5123" fmla="*/ 3972014 w 8387961"/>
              <a:gd name="connsiteY5123" fmla="*/ 370804 h 3980066"/>
              <a:gd name="connsiteX5124" fmla="*/ 3958669 w 8387961"/>
              <a:gd name="connsiteY5124" fmla="*/ 364071 h 3980066"/>
              <a:gd name="connsiteX5125" fmla="*/ 3960338 w 8387961"/>
              <a:gd name="connsiteY5125" fmla="*/ 360707 h 3980066"/>
              <a:gd name="connsiteX5126" fmla="*/ 3972014 w 8387961"/>
              <a:gd name="connsiteY5126" fmla="*/ 360707 h 3980066"/>
              <a:gd name="connsiteX5127" fmla="*/ 3975350 w 8387961"/>
              <a:gd name="connsiteY5127" fmla="*/ 360707 h 3980066"/>
              <a:gd name="connsiteX5128" fmla="*/ 3970346 w 8387961"/>
              <a:gd name="connsiteY5128" fmla="*/ 357341 h 3980066"/>
              <a:gd name="connsiteX5129" fmla="*/ 3977018 w 8387961"/>
              <a:gd name="connsiteY5129" fmla="*/ 352292 h 3980066"/>
              <a:gd name="connsiteX5130" fmla="*/ 3958669 w 8387961"/>
              <a:gd name="connsiteY5130" fmla="*/ 353974 h 3980066"/>
              <a:gd name="connsiteX5131" fmla="*/ 3972014 w 8387961"/>
              <a:gd name="connsiteY5131" fmla="*/ 343879 h 3980066"/>
              <a:gd name="connsiteX5132" fmla="*/ 3978686 w 8387961"/>
              <a:gd name="connsiteY5132" fmla="*/ 342195 h 3980066"/>
              <a:gd name="connsiteX5133" fmla="*/ 3985358 w 8387961"/>
              <a:gd name="connsiteY5133" fmla="*/ 348926 h 3980066"/>
              <a:gd name="connsiteX5134" fmla="*/ 3985358 w 8387961"/>
              <a:gd name="connsiteY5134" fmla="*/ 347244 h 3980066"/>
              <a:gd name="connsiteX5135" fmla="*/ 3988694 w 8387961"/>
              <a:gd name="connsiteY5135" fmla="*/ 340513 h 3980066"/>
              <a:gd name="connsiteX5136" fmla="*/ 3990362 w 8387961"/>
              <a:gd name="connsiteY5136" fmla="*/ 338830 h 3980066"/>
              <a:gd name="connsiteX5137" fmla="*/ 4005375 w 8387961"/>
              <a:gd name="connsiteY5137" fmla="*/ 340513 h 3980066"/>
              <a:gd name="connsiteX5138" fmla="*/ 4008711 w 8387961"/>
              <a:gd name="connsiteY5138" fmla="*/ 333782 h 3980066"/>
              <a:gd name="connsiteX5139" fmla="*/ 3987026 w 8387961"/>
              <a:gd name="connsiteY5139" fmla="*/ 332098 h 3980066"/>
              <a:gd name="connsiteX5140" fmla="*/ 4008711 w 8387961"/>
              <a:gd name="connsiteY5140" fmla="*/ 328732 h 3980066"/>
              <a:gd name="connsiteX5141" fmla="*/ 4012047 w 8387961"/>
              <a:gd name="connsiteY5141" fmla="*/ 327050 h 3980066"/>
              <a:gd name="connsiteX5142" fmla="*/ 4010379 w 8387961"/>
              <a:gd name="connsiteY5142" fmla="*/ 316954 h 3980066"/>
              <a:gd name="connsiteX5143" fmla="*/ 4017051 w 8387961"/>
              <a:gd name="connsiteY5143" fmla="*/ 310222 h 3980066"/>
              <a:gd name="connsiteX5144" fmla="*/ 4027060 w 8387961"/>
              <a:gd name="connsiteY5144" fmla="*/ 311905 h 3980066"/>
              <a:gd name="connsiteX5145" fmla="*/ 4025392 w 8387961"/>
              <a:gd name="connsiteY5145" fmla="*/ 308538 h 3980066"/>
              <a:gd name="connsiteX5146" fmla="*/ 4038736 w 8387961"/>
              <a:gd name="connsiteY5146" fmla="*/ 310222 h 3980066"/>
              <a:gd name="connsiteX5147" fmla="*/ 4037068 w 8387961"/>
              <a:gd name="connsiteY5147" fmla="*/ 303491 h 3980066"/>
              <a:gd name="connsiteX5148" fmla="*/ 4040404 w 8387961"/>
              <a:gd name="connsiteY5148" fmla="*/ 298442 h 3980066"/>
              <a:gd name="connsiteX5149" fmla="*/ 4045408 w 8387961"/>
              <a:gd name="connsiteY5149" fmla="*/ 306855 h 3980066"/>
              <a:gd name="connsiteX5150" fmla="*/ 4050412 w 8387961"/>
              <a:gd name="connsiteY5150" fmla="*/ 303491 h 3980066"/>
              <a:gd name="connsiteX5151" fmla="*/ 4052080 w 8387961"/>
              <a:gd name="connsiteY5151" fmla="*/ 296758 h 3980066"/>
              <a:gd name="connsiteX5152" fmla="*/ 4052080 w 8387961"/>
              <a:gd name="connsiteY5152" fmla="*/ 311905 h 3980066"/>
              <a:gd name="connsiteX5153" fmla="*/ 4060421 w 8387961"/>
              <a:gd name="connsiteY5153" fmla="*/ 303491 h 3980066"/>
              <a:gd name="connsiteX5154" fmla="*/ 4072097 w 8387961"/>
              <a:gd name="connsiteY5154" fmla="*/ 298442 h 3980066"/>
              <a:gd name="connsiteX5155" fmla="*/ 4085441 w 8387961"/>
              <a:gd name="connsiteY5155" fmla="*/ 298442 h 3980066"/>
              <a:gd name="connsiteX5156" fmla="*/ 4088778 w 8387961"/>
              <a:gd name="connsiteY5156" fmla="*/ 293394 h 3980066"/>
              <a:gd name="connsiteX5157" fmla="*/ 4075433 w 8387961"/>
              <a:gd name="connsiteY5157" fmla="*/ 290028 h 3980066"/>
              <a:gd name="connsiteX5158" fmla="*/ 4097118 w 8387961"/>
              <a:gd name="connsiteY5158" fmla="*/ 288345 h 3980066"/>
              <a:gd name="connsiteX5159" fmla="*/ 4095450 w 8387961"/>
              <a:gd name="connsiteY5159" fmla="*/ 291710 h 3980066"/>
              <a:gd name="connsiteX5160" fmla="*/ 4108794 w 8387961"/>
              <a:gd name="connsiteY5160" fmla="*/ 291710 h 3980066"/>
              <a:gd name="connsiteX5161" fmla="*/ 4130479 w 8387961"/>
              <a:gd name="connsiteY5161" fmla="*/ 278247 h 3980066"/>
              <a:gd name="connsiteX5162" fmla="*/ 4130479 w 8387961"/>
              <a:gd name="connsiteY5162" fmla="*/ 273200 h 3980066"/>
              <a:gd name="connsiteX5163" fmla="*/ 4145491 w 8387961"/>
              <a:gd name="connsiteY5163" fmla="*/ 273200 h 3980066"/>
              <a:gd name="connsiteX5164" fmla="*/ 4150495 w 8387961"/>
              <a:gd name="connsiteY5164" fmla="*/ 276566 h 3980066"/>
              <a:gd name="connsiteX5165" fmla="*/ 4142155 w 8387961"/>
              <a:gd name="connsiteY5165" fmla="*/ 291710 h 3980066"/>
              <a:gd name="connsiteX5166" fmla="*/ 4165508 w 8387961"/>
              <a:gd name="connsiteY5166" fmla="*/ 271517 h 3980066"/>
              <a:gd name="connsiteX5167" fmla="*/ 4170512 w 8387961"/>
              <a:gd name="connsiteY5167" fmla="*/ 286663 h 3980066"/>
              <a:gd name="connsiteX5168" fmla="*/ 4182188 w 8387961"/>
              <a:gd name="connsiteY5168" fmla="*/ 271517 h 3980066"/>
              <a:gd name="connsiteX5169" fmla="*/ 7034452 w 8387961"/>
              <a:gd name="connsiteY5169" fmla="*/ 257606 h 3980066"/>
              <a:gd name="connsiteX5170" fmla="*/ 7059264 w 8387961"/>
              <a:gd name="connsiteY5170" fmla="*/ 272519 h 3980066"/>
              <a:gd name="connsiteX5171" fmla="*/ 7045086 w 8387961"/>
              <a:gd name="connsiteY5171" fmla="*/ 274177 h 3980066"/>
              <a:gd name="connsiteX5172" fmla="*/ 7029135 w 8387961"/>
              <a:gd name="connsiteY5172" fmla="*/ 267548 h 3980066"/>
              <a:gd name="connsiteX5173" fmla="*/ 308187 w 8387961"/>
              <a:gd name="connsiteY5173" fmla="*/ 257606 h 3980066"/>
              <a:gd name="connsiteX5174" fmla="*/ 337447 w 8387961"/>
              <a:gd name="connsiteY5174" fmla="*/ 262690 h 3980066"/>
              <a:gd name="connsiteX5175" fmla="*/ 334012 w 8387961"/>
              <a:gd name="connsiteY5175" fmla="*/ 267774 h 3980066"/>
              <a:gd name="connsiteX5176" fmla="*/ 277197 w 8387961"/>
              <a:gd name="connsiteY5176" fmla="*/ 271164 h 3980066"/>
              <a:gd name="connsiteX5177" fmla="*/ 1903519 w 8387961"/>
              <a:gd name="connsiteY5177" fmla="*/ 250408 h 3980066"/>
              <a:gd name="connsiteX5178" fmla="*/ 1911876 w 8387961"/>
              <a:gd name="connsiteY5178" fmla="*/ 250408 h 3980066"/>
              <a:gd name="connsiteX5179" fmla="*/ 1923585 w 8387961"/>
              <a:gd name="connsiteY5179" fmla="*/ 258781 h 3980066"/>
              <a:gd name="connsiteX5180" fmla="*/ 1915222 w 8387961"/>
              <a:gd name="connsiteY5180" fmla="*/ 273852 h 3980066"/>
              <a:gd name="connsiteX5181" fmla="*/ 1923585 w 8387961"/>
              <a:gd name="connsiteY5181" fmla="*/ 288922 h 3980066"/>
              <a:gd name="connsiteX5182" fmla="*/ 1913549 w 8387961"/>
              <a:gd name="connsiteY5182" fmla="*/ 288922 h 3980066"/>
              <a:gd name="connsiteX5183" fmla="*/ 1913549 w 8387961"/>
              <a:gd name="connsiteY5183" fmla="*/ 292271 h 3980066"/>
              <a:gd name="connsiteX5184" fmla="*/ 1898511 w 8387961"/>
              <a:gd name="connsiteY5184" fmla="*/ 300644 h 3980066"/>
              <a:gd name="connsiteX5185" fmla="*/ 1900184 w 8387961"/>
              <a:gd name="connsiteY5185" fmla="*/ 302318 h 3980066"/>
              <a:gd name="connsiteX5186" fmla="*/ 1921913 w 8387961"/>
              <a:gd name="connsiteY5186" fmla="*/ 303993 h 3980066"/>
              <a:gd name="connsiteX5187" fmla="*/ 1933607 w 8387961"/>
              <a:gd name="connsiteY5187" fmla="*/ 309016 h 3980066"/>
              <a:gd name="connsiteX5188" fmla="*/ 1913549 w 8387961"/>
              <a:gd name="connsiteY5188" fmla="*/ 312365 h 3980066"/>
              <a:gd name="connsiteX5189" fmla="*/ 1921913 w 8387961"/>
              <a:gd name="connsiteY5189" fmla="*/ 319063 h 3980066"/>
              <a:gd name="connsiteX5190" fmla="*/ 1911876 w 8387961"/>
              <a:gd name="connsiteY5190" fmla="*/ 340832 h 3980066"/>
              <a:gd name="connsiteX5191" fmla="*/ 1948651 w 8387961"/>
              <a:gd name="connsiteY5191" fmla="*/ 314040 h 3980066"/>
              <a:gd name="connsiteX5192" fmla="*/ 1965371 w 8387961"/>
              <a:gd name="connsiteY5192" fmla="*/ 322413 h 3980066"/>
              <a:gd name="connsiteX5193" fmla="*/ 1953665 w 8387961"/>
              <a:gd name="connsiteY5193" fmla="*/ 340832 h 3980066"/>
              <a:gd name="connsiteX5194" fmla="*/ 1945315 w 8387961"/>
              <a:gd name="connsiteY5194" fmla="*/ 344182 h 3980066"/>
              <a:gd name="connsiteX5195" fmla="*/ 1950322 w 8387961"/>
              <a:gd name="connsiteY5195" fmla="*/ 364276 h 3980066"/>
              <a:gd name="connsiteX5196" fmla="*/ 1965371 w 8387961"/>
              <a:gd name="connsiteY5196" fmla="*/ 362600 h 3980066"/>
              <a:gd name="connsiteX5197" fmla="*/ 2010502 w 8387961"/>
              <a:gd name="connsiteY5197" fmla="*/ 327436 h 3980066"/>
              <a:gd name="connsiteX5198" fmla="*/ 2028887 w 8387961"/>
              <a:gd name="connsiteY5198" fmla="*/ 327436 h 3980066"/>
              <a:gd name="connsiteX5199" fmla="*/ 2030558 w 8387961"/>
              <a:gd name="connsiteY5199" fmla="*/ 322413 h 3980066"/>
              <a:gd name="connsiteX5200" fmla="*/ 2028887 w 8387961"/>
              <a:gd name="connsiteY5200" fmla="*/ 317389 h 3980066"/>
              <a:gd name="connsiteX5201" fmla="*/ 2033903 w 8387961"/>
              <a:gd name="connsiteY5201" fmla="*/ 302318 h 3980066"/>
              <a:gd name="connsiteX5202" fmla="*/ 2092406 w 8387961"/>
              <a:gd name="connsiteY5202" fmla="*/ 303993 h 3980066"/>
              <a:gd name="connsiteX5203" fmla="*/ 2070675 w 8387961"/>
              <a:gd name="connsiteY5203" fmla="*/ 307342 h 3980066"/>
              <a:gd name="connsiteX5204" fmla="*/ 2102436 w 8387961"/>
              <a:gd name="connsiteY5204" fmla="*/ 314040 h 3980066"/>
              <a:gd name="connsiteX5205" fmla="*/ 2082379 w 8387961"/>
              <a:gd name="connsiteY5205" fmla="*/ 322413 h 3980066"/>
              <a:gd name="connsiteX5206" fmla="*/ 2095749 w 8387961"/>
              <a:gd name="connsiteY5206" fmla="*/ 327436 h 3980066"/>
              <a:gd name="connsiteX5207" fmla="*/ 2072347 w 8387961"/>
              <a:gd name="connsiteY5207" fmla="*/ 334135 h 3980066"/>
              <a:gd name="connsiteX5208" fmla="*/ 2070675 w 8387961"/>
              <a:gd name="connsiteY5208" fmla="*/ 342507 h 3980066"/>
              <a:gd name="connsiteX5209" fmla="*/ 2072347 w 8387961"/>
              <a:gd name="connsiteY5209" fmla="*/ 357577 h 3980066"/>
              <a:gd name="connsiteX5210" fmla="*/ 2063996 w 8387961"/>
              <a:gd name="connsiteY5210" fmla="*/ 369299 h 3980066"/>
              <a:gd name="connsiteX5211" fmla="*/ 2015520 w 8387961"/>
              <a:gd name="connsiteY5211" fmla="*/ 387719 h 3980066"/>
              <a:gd name="connsiteX5212" fmla="*/ 2008828 w 8387961"/>
              <a:gd name="connsiteY5212" fmla="*/ 379346 h 3980066"/>
              <a:gd name="connsiteX5213" fmla="*/ 2002141 w 8387961"/>
              <a:gd name="connsiteY5213" fmla="*/ 377672 h 3980066"/>
              <a:gd name="connsiteX5214" fmla="*/ 1992118 w 8387961"/>
              <a:gd name="connsiteY5214" fmla="*/ 374323 h 3980066"/>
              <a:gd name="connsiteX5215" fmla="*/ 2002141 w 8387961"/>
              <a:gd name="connsiteY5215" fmla="*/ 389393 h 3980066"/>
              <a:gd name="connsiteX5216" fmla="*/ 1988772 w 8387961"/>
              <a:gd name="connsiteY5216" fmla="*/ 391067 h 3980066"/>
              <a:gd name="connsiteX5217" fmla="*/ 1975396 w 8387961"/>
              <a:gd name="connsiteY5217" fmla="*/ 384370 h 3980066"/>
              <a:gd name="connsiteX5218" fmla="*/ 1948651 w 8387961"/>
              <a:gd name="connsiteY5218" fmla="*/ 382694 h 3980066"/>
              <a:gd name="connsiteX5219" fmla="*/ 1958680 w 8387961"/>
              <a:gd name="connsiteY5219" fmla="*/ 392742 h 3980066"/>
              <a:gd name="connsiteX5220" fmla="*/ 1911876 w 8387961"/>
              <a:gd name="connsiteY5220" fmla="*/ 414511 h 3980066"/>
              <a:gd name="connsiteX5221" fmla="*/ 1898511 w 8387961"/>
              <a:gd name="connsiteY5221" fmla="*/ 407813 h 3980066"/>
              <a:gd name="connsiteX5222" fmla="*/ 1850035 w 8387961"/>
              <a:gd name="connsiteY5222" fmla="*/ 399440 h 3980066"/>
              <a:gd name="connsiteX5223" fmla="*/ 1875109 w 8387961"/>
              <a:gd name="connsiteY5223" fmla="*/ 411161 h 3980066"/>
              <a:gd name="connsiteX5224" fmla="*/ 1918567 w 8387961"/>
              <a:gd name="connsiteY5224" fmla="*/ 417860 h 3980066"/>
              <a:gd name="connsiteX5225" fmla="*/ 1911876 w 8387961"/>
              <a:gd name="connsiteY5225" fmla="*/ 424558 h 3980066"/>
              <a:gd name="connsiteX5226" fmla="*/ 1865073 w 8387961"/>
              <a:gd name="connsiteY5226" fmla="*/ 449675 h 3980066"/>
              <a:gd name="connsiteX5227" fmla="*/ 1853380 w 8387961"/>
              <a:gd name="connsiteY5227" fmla="*/ 444651 h 3980066"/>
              <a:gd name="connsiteX5228" fmla="*/ 1853380 w 8387961"/>
              <a:gd name="connsiteY5228" fmla="*/ 451350 h 3980066"/>
              <a:gd name="connsiteX5229" fmla="*/ 1841670 w 8387961"/>
              <a:gd name="connsiteY5229" fmla="*/ 448001 h 3980066"/>
              <a:gd name="connsiteX5230" fmla="*/ 1834984 w 8387961"/>
              <a:gd name="connsiteY5230" fmla="*/ 451350 h 3980066"/>
              <a:gd name="connsiteX5231" fmla="*/ 1824960 w 8387961"/>
              <a:gd name="connsiteY5231" fmla="*/ 459722 h 3980066"/>
              <a:gd name="connsiteX5232" fmla="*/ 1793195 w 8387961"/>
              <a:gd name="connsiteY5232" fmla="*/ 453025 h 3980066"/>
              <a:gd name="connsiteX5233" fmla="*/ 1763106 w 8387961"/>
              <a:gd name="connsiteY5233" fmla="*/ 448001 h 3980066"/>
              <a:gd name="connsiteX5234" fmla="*/ 1763106 w 8387961"/>
              <a:gd name="connsiteY5234" fmla="*/ 454698 h 3980066"/>
              <a:gd name="connsiteX5235" fmla="*/ 1788180 w 8387961"/>
              <a:gd name="connsiteY5235" fmla="*/ 459722 h 3980066"/>
              <a:gd name="connsiteX5236" fmla="*/ 1783165 w 8387961"/>
              <a:gd name="connsiteY5236" fmla="*/ 461397 h 3980066"/>
              <a:gd name="connsiteX5237" fmla="*/ 1808239 w 8387961"/>
              <a:gd name="connsiteY5237" fmla="*/ 468095 h 3980066"/>
              <a:gd name="connsiteX5238" fmla="*/ 1804904 w 8387961"/>
              <a:gd name="connsiteY5238" fmla="*/ 474792 h 3980066"/>
              <a:gd name="connsiteX5239" fmla="*/ 1771465 w 8387961"/>
              <a:gd name="connsiteY5239" fmla="*/ 481491 h 3980066"/>
              <a:gd name="connsiteX5240" fmla="*/ 1769793 w 8387961"/>
              <a:gd name="connsiteY5240" fmla="*/ 488189 h 3980066"/>
              <a:gd name="connsiteX5241" fmla="*/ 1758101 w 8387961"/>
              <a:gd name="connsiteY5241" fmla="*/ 489863 h 3980066"/>
              <a:gd name="connsiteX5242" fmla="*/ 1748064 w 8387961"/>
              <a:gd name="connsiteY5242" fmla="*/ 498236 h 3980066"/>
              <a:gd name="connsiteX5243" fmla="*/ 1739705 w 8387961"/>
              <a:gd name="connsiteY5243" fmla="*/ 494887 h 3980066"/>
              <a:gd name="connsiteX5244" fmla="*/ 1743048 w 8387961"/>
              <a:gd name="connsiteY5244" fmla="*/ 498236 h 3980066"/>
              <a:gd name="connsiteX5245" fmla="*/ 1721317 w 8387961"/>
              <a:gd name="connsiteY5245" fmla="*/ 504934 h 3980066"/>
              <a:gd name="connsiteX5246" fmla="*/ 1719646 w 8387961"/>
              <a:gd name="connsiteY5246" fmla="*/ 513306 h 3980066"/>
              <a:gd name="connsiteX5247" fmla="*/ 1672842 w 8387961"/>
              <a:gd name="connsiteY5247" fmla="*/ 543448 h 3980066"/>
              <a:gd name="connsiteX5248" fmla="*/ 1642754 w 8387961"/>
              <a:gd name="connsiteY5248" fmla="*/ 583636 h 3980066"/>
              <a:gd name="connsiteX5249" fmla="*/ 1644425 w 8387961"/>
              <a:gd name="connsiteY5249" fmla="*/ 593683 h 3980066"/>
              <a:gd name="connsiteX5250" fmla="*/ 1637746 w 8387961"/>
              <a:gd name="connsiteY5250" fmla="*/ 608753 h 3980066"/>
              <a:gd name="connsiteX5251" fmla="*/ 1644425 w 8387961"/>
              <a:gd name="connsiteY5251" fmla="*/ 598706 h 3980066"/>
              <a:gd name="connsiteX5252" fmla="*/ 1664484 w 8387961"/>
              <a:gd name="connsiteY5252" fmla="*/ 593683 h 3980066"/>
              <a:gd name="connsiteX5253" fmla="*/ 1667827 w 8387961"/>
              <a:gd name="connsiteY5253" fmla="*/ 610428 h 3980066"/>
              <a:gd name="connsiteX5254" fmla="*/ 1649440 w 8387961"/>
              <a:gd name="connsiteY5254" fmla="*/ 643918 h 3980066"/>
              <a:gd name="connsiteX5255" fmla="*/ 1654457 w 8387961"/>
              <a:gd name="connsiteY5255" fmla="*/ 642244 h 3980066"/>
              <a:gd name="connsiteX5256" fmla="*/ 1652784 w 8387961"/>
              <a:gd name="connsiteY5256" fmla="*/ 643918 h 3980066"/>
              <a:gd name="connsiteX5257" fmla="*/ 1691229 w 8387961"/>
              <a:gd name="connsiteY5257" fmla="*/ 633871 h 3980066"/>
              <a:gd name="connsiteX5258" fmla="*/ 1721317 w 8387961"/>
              <a:gd name="connsiteY5258" fmla="*/ 643918 h 3980066"/>
              <a:gd name="connsiteX5259" fmla="*/ 1744720 w 8387961"/>
              <a:gd name="connsiteY5259" fmla="*/ 669036 h 3980066"/>
              <a:gd name="connsiteX5260" fmla="*/ 1768121 w 8387961"/>
              <a:gd name="connsiteY5260" fmla="*/ 679083 h 3980066"/>
              <a:gd name="connsiteX5261" fmla="*/ 1788180 w 8387961"/>
              <a:gd name="connsiteY5261" fmla="*/ 689130 h 3980066"/>
              <a:gd name="connsiteX5262" fmla="*/ 1778156 w 8387961"/>
              <a:gd name="connsiteY5262" fmla="*/ 695828 h 3980066"/>
              <a:gd name="connsiteX5263" fmla="*/ 1784837 w 8387961"/>
              <a:gd name="connsiteY5263" fmla="*/ 692479 h 3980066"/>
              <a:gd name="connsiteX5264" fmla="*/ 1813254 w 8387961"/>
              <a:gd name="connsiteY5264" fmla="*/ 692479 h 3980066"/>
              <a:gd name="connsiteX5265" fmla="*/ 1841670 w 8387961"/>
              <a:gd name="connsiteY5265" fmla="*/ 694154 h 3980066"/>
              <a:gd name="connsiteX5266" fmla="*/ 1829969 w 8387961"/>
              <a:gd name="connsiteY5266" fmla="*/ 722620 h 3980066"/>
              <a:gd name="connsiteX5267" fmla="*/ 1819941 w 8387961"/>
              <a:gd name="connsiteY5267" fmla="*/ 751086 h 3980066"/>
              <a:gd name="connsiteX5268" fmla="*/ 1821615 w 8387961"/>
              <a:gd name="connsiteY5268" fmla="*/ 771180 h 3980066"/>
              <a:gd name="connsiteX5269" fmla="*/ 1818268 w 8387961"/>
              <a:gd name="connsiteY5269" fmla="*/ 779553 h 3980066"/>
              <a:gd name="connsiteX5270" fmla="*/ 1834984 w 8387961"/>
              <a:gd name="connsiteY5270" fmla="*/ 799647 h 3980066"/>
              <a:gd name="connsiteX5271" fmla="*/ 1818268 w 8387961"/>
              <a:gd name="connsiteY5271" fmla="*/ 813043 h 3980066"/>
              <a:gd name="connsiteX5272" fmla="*/ 1834984 w 8387961"/>
              <a:gd name="connsiteY5272" fmla="*/ 802996 h 3980066"/>
              <a:gd name="connsiteX5273" fmla="*/ 1851708 w 8387961"/>
              <a:gd name="connsiteY5273" fmla="*/ 821416 h 3980066"/>
              <a:gd name="connsiteX5274" fmla="*/ 1848362 w 8387961"/>
              <a:gd name="connsiteY5274" fmla="*/ 813043 h 3980066"/>
              <a:gd name="connsiteX5275" fmla="*/ 1863401 w 8387961"/>
              <a:gd name="connsiteY5275" fmla="*/ 794624 h 3980066"/>
              <a:gd name="connsiteX5276" fmla="*/ 1868418 w 8387961"/>
              <a:gd name="connsiteY5276" fmla="*/ 804671 h 3980066"/>
              <a:gd name="connsiteX5277" fmla="*/ 1873436 w 8387961"/>
              <a:gd name="connsiteY5277" fmla="*/ 799647 h 3980066"/>
              <a:gd name="connsiteX5278" fmla="*/ 1881788 w 8387961"/>
              <a:gd name="connsiteY5278" fmla="*/ 784577 h 3980066"/>
              <a:gd name="connsiteX5279" fmla="*/ 1893492 w 8387961"/>
              <a:gd name="connsiteY5279" fmla="*/ 769506 h 3980066"/>
              <a:gd name="connsiteX5280" fmla="*/ 1901847 w 8387961"/>
              <a:gd name="connsiteY5280" fmla="*/ 729318 h 3980066"/>
              <a:gd name="connsiteX5281" fmla="*/ 1900184 w 8387961"/>
              <a:gd name="connsiteY5281" fmla="*/ 709224 h 3980066"/>
              <a:gd name="connsiteX5282" fmla="*/ 1915222 w 8387961"/>
              <a:gd name="connsiteY5282" fmla="*/ 702526 h 3980066"/>
              <a:gd name="connsiteX5283" fmla="*/ 1948651 w 8387961"/>
              <a:gd name="connsiteY5283" fmla="*/ 689130 h 3980066"/>
              <a:gd name="connsiteX5284" fmla="*/ 1980411 w 8387961"/>
              <a:gd name="connsiteY5284" fmla="*/ 672385 h 3980066"/>
              <a:gd name="connsiteX5285" fmla="*/ 1992118 w 8387961"/>
              <a:gd name="connsiteY5285" fmla="*/ 648942 h 3980066"/>
              <a:gd name="connsiteX5286" fmla="*/ 2005484 w 8387961"/>
              <a:gd name="connsiteY5286" fmla="*/ 623824 h 3980066"/>
              <a:gd name="connsiteX5287" fmla="*/ 1982083 w 8387961"/>
              <a:gd name="connsiteY5287" fmla="*/ 598706 h 3980066"/>
              <a:gd name="connsiteX5288" fmla="*/ 2015520 w 8387961"/>
              <a:gd name="connsiteY5288" fmla="*/ 570240 h 3980066"/>
              <a:gd name="connsiteX5289" fmla="*/ 2020528 w 8387961"/>
              <a:gd name="connsiteY5289" fmla="*/ 568565 h 3980066"/>
              <a:gd name="connsiteX5290" fmla="*/ 2030558 w 8387961"/>
              <a:gd name="connsiteY5290" fmla="*/ 558518 h 3980066"/>
              <a:gd name="connsiteX5291" fmla="*/ 2035576 w 8387961"/>
              <a:gd name="connsiteY5291" fmla="*/ 538424 h 3980066"/>
              <a:gd name="connsiteX5292" fmla="*/ 2030558 w 8387961"/>
              <a:gd name="connsiteY5292" fmla="*/ 538424 h 3980066"/>
              <a:gd name="connsiteX5293" fmla="*/ 2043930 w 8387961"/>
              <a:gd name="connsiteY5293" fmla="*/ 520004 h 3980066"/>
              <a:gd name="connsiteX5294" fmla="*/ 2042267 w 8387961"/>
              <a:gd name="connsiteY5294" fmla="*/ 511632 h 3980066"/>
              <a:gd name="connsiteX5295" fmla="*/ 2060650 w 8387961"/>
              <a:gd name="connsiteY5295" fmla="*/ 491538 h 3980066"/>
              <a:gd name="connsiteX5296" fmla="*/ 2100764 w 8387961"/>
              <a:gd name="connsiteY5296" fmla="*/ 498236 h 3980066"/>
              <a:gd name="connsiteX5297" fmla="*/ 2092406 w 8387961"/>
              <a:gd name="connsiteY5297" fmla="*/ 499910 h 3980066"/>
              <a:gd name="connsiteX5298" fmla="*/ 2115808 w 8387961"/>
              <a:gd name="connsiteY5298" fmla="*/ 499910 h 3980066"/>
              <a:gd name="connsiteX5299" fmla="*/ 2140881 w 8387961"/>
              <a:gd name="connsiteY5299" fmla="*/ 491538 h 3980066"/>
              <a:gd name="connsiteX5300" fmla="*/ 2160949 w 8387961"/>
              <a:gd name="connsiteY5300" fmla="*/ 501585 h 3980066"/>
              <a:gd name="connsiteX5301" fmla="*/ 2159276 w 8387961"/>
              <a:gd name="connsiteY5301" fmla="*/ 504934 h 3980066"/>
              <a:gd name="connsiteX5302" fmla="*/ 2165955 w 8387961"/>
              <a:gd name="connsiteY5302" fmla="*/ 514981 h 3980066"/>
              <a:gd name="connsiteX5303" fmla="*/ 2174314 w 8387961"/>
              <a:gd name="connsiteY5303" fmla="*/ 513306 h 3980066"/>
              <a:gd name="connsiteX5304" fmla="*/ 2165955 w 8387961"/>
              <a:gd name="connsiteY5304" fmla="*/ 521679 h 3980066"/>
              <a:gd name="connsiteX5305" fmla="*/ 2196043 w 8387961"/>
              <a:gd name="connsiteY5305" fmla="*/ 533401 h 3980066"/>
              <a:gd name="connsiteX5306" fmla="*/ 2204406 w 8387961"/>
              <a:gd name="connsiteY5306" fmla="*/ 533401 h 3980066"/>
              <a:gd name="connsiteX5307" fmla="*/ 2201061 w 8387961"/>
              <a:gd name="connsiteY5307" fmla="*/ 540098 h 3980066"/>
              <a:gd name="connsiteX5308" fmla="*/ 2196043 w 8387961"/>
              <a:gd name="connsiteY5308" fmla="*/ 553494 h 3980066"/>
              <a:gd name="connsiteX5309" fmla="*/ 2164283 w 8387961"/>
              <a:gd name="connsiteY5309" fmla="*/ 555169 h 3980066"/>
              <a:gd name="connsiteX5310" fmla="*/ 2191029 w 8387961"/>
              <a:gd name="connsiteY5310" fmla="*/ 560193 h 3980066"/>
              <a:gd name="connsiteX5311" fmla="*/ 2182678 w 8387961"/>
              <a:gd name="connsiteY5311" fmla="*/ 571914 h 3980066"/>
              <a:gd name="connsiteX5312" fmla="*/ 2189357 w 8387961"/>
              <a:gd name="connsiteY5312" fmla="*/ 575263 h 3980066"/>
              <a:gd name="connsiteX5313" fmla="*/ 2181005 w 8387961"/>
              <a:gd name="connsiteY5313" fmla="*/ 590334 h 3980066"/>
              <a:gd name="connsiteX5314" fmla="*/ 2172642 w 8387961"/>
              <a:gd name="connsiteY5314" fmla="*/ 588659 h 3980066"/>
              <a:gd name="connsiteX5315" fmla="*/ 2162612 w 8387961"/>
              <a:gd name="connsiteY5315" fmla="*/ 593683 h 3980066"/>
              <a:gd name="connsiteX5316" fmla="*/ 2169298 w 8387961"/>
              <a:gd name="connsiteY5316" fmla="*/ 593683 h 3980066"/>
              <a:gd name="connsiteX5317" fmla="*/ 2196043 w 8387961"/>
              <a:gd name="connsiteY5317" fmla="*/ 588659 h 3980066"/>
              <a:gd name="connsiteX5318" fmla="*/ 2200791 w 8387961"/>
              <a:gd name="connsiteY5318" fmla="*/ 604514 h 3980066"/>
              <a:gd name="connsiteX5319" fmla="*/ 2199280 w 8387961"/>
              <a:gd name="connsiteY5319" fmla="*/ 606251 h 3980066"/>
              <a:gd name="connsiteX5320" fmla="*/ 2169298 w 8387961"/>
              <a:gd name="connsiteY5320" fmla="*/ 620475 h 3980066"/>
              <a:gd name="connsiteX5321" fmla="*/ 2192700 w 8387961"/>
              <a:gd name="connsiteY5321" fmla="*/ 613777 h 3980066"/>
              <a:gd name="connsiteX5322" fmla="*/ 2199280 w 8387961"/>
              <a:gd name="connsiteY5322" fmla="*/ 606251 h 3980066"/>
              <a:gd name="connsiteX5323" fmla="*/ 2201061 w 8387961"/>
              <a:gd name="connsiteY5323" fmla="*/ 605404 h 3980066"/>
              <a:gd name="connsiteX5324" fmla="*/ 2200791 w 8387961"/>
              <a:gd name="connsiteY5324" fmla="*/ 604514 h 3980066"/>
              <a:gd name="connsiteX5325" fmla="*/ 2204406 w 8387961"/>
              <a:gd name="connsiteY5325" fmla="*/ 600381 h 3980066"/>
              <a:gd name="connsiteX5326" fmla="*/ 2201061 w 8387961"/>
              <a:gd name="connsiteY5326" fmla="*/ 610428 h 3980066"/>
              <a:gd name="connsiteX5327" fmla="*/ 2209416 w 8387961"/>
              <a:gd name="connsiteY5327" fmla="*/ 605404 h 3980066"/>
              <a:gd name="connsiteX5328" fmla="*/ 2206079 w 8387961"/>
              <a:gd name="connsiteY5328" fmla="*/ 615452 h 3980066"/>
              <a:gd name="connsiteX5329" fmla="*/ 2222790 w 8387961"/>
              <a:gd name="connsiteY5329" fmla="*/ 603730 h 3980066"/>
              <a:gd name="connsiteX5330" fmla="*/ 2244519 w 8387961"/>
              <a:gd name="connsiteY5330" fmla="*/ 592008 h 3980066"/>
              <a:gd name="connsiteX5331" fmla="*/ 2249537 w 8387961"/>
              <a:gd name="connsiteY5331" fmla="*/ 603730 h 3980066"/>
              <a:gd name="connsiteX5332" fmla="*/ 2252883 w 8387961"/>
              <a:gd name="connsiteY5332" fmla="*/ 595357 h 3980066"/>
              <a:gd name="connsiteX5333" fmla="*/ 2264577 w 8387961"/>
              <a:gd name="connsiteY5333" fmla="*/ 583636 h 3980066"/>
              <a:gd name="connsiteX5334" fmla="*/ 2272939 w 8387961"/>
              <a:gd name="connsiteY5334" fmla="*/ 578612 h 3980066"/>
              <a:gd name="connsiteX5335" fmla="*/ 2281294 w 8387961"/>
              <a:gd name="connsiteY5335" fmla="*/ 573589 h 3980066"/>
              <a:gd name="connsiteX5336" fmla="*/ 2274612 w 8387961"/>
              <a:gd name="connsiteY5336" fmla="*/ 565216 h 3980066"/>
              <a:gd name="connsiteX5337" fmla="*/ 2286308 w 8387961"/>
              <a:gd name="connsiteY5337" fmla="*/ 565216 h 3980066"/>
              <a:gd name="connsiteX5338" fmla="*/ 2286308 w 8387961"/>
              <a:gd name="connsiteY5338" fmla="*/ 558518 h 3980066"/>
              <a:gd name="connsiteX5339" fmla="*/ 2301359 w 8387961"/>
              <a:gd name="connsiteY5339" fmla="*/ 551820 h 3980066"/>
              <a:gd name="connsiteX5340" fmla="*/ 2294668 w 8387961"/>
              <a:gd name="connsiteY5340" fmla="*/ 558518 h 3980066"/>
              <a:gd name="connsiteX5341" fmla="*/ 2303032 w 8387961"/>
              <a:gd name="connsiteY5341" fmla="*/ 555169 h 3980066"/>
              <a:gd name="connsiteX5342" fmla="*/ 2303032 w 8387961"/>
              <a:gd name="connsiteY5342" fmla="*/ 561867 h 3980066"/>
              <a:gd name="connsiteX5343" fmla="*/ 2309710 w 8387961"/>
              <a:gd name="connsiteY5343" fmla="*/ 573589 h 3980066"/>
              <a:gd name="connsiteX5344" fmla="*/ 2313053 w 8387961"/>
              <a:gd name="connsiteY5344" fmla="*/ 578612 h 3980066"/>
              <a:gd name="connsiteX5345" fmla="*/ 2304695 w 8387961"/>
              <a:gd name="connsiteY5345" fmla="*/ 585310 h 3980066"/>
              <a:gd name="connsiteX5346" fmla="*/ 2313053 w 8387961"/>
              <a:gd name="connsiteY5346" fmla="*/ 585310 h 3980066"/>
              <a:gd name="connsiteX5347" fmla="*/ 2321415 w 8387961"/>
              <a:gd name="connsiteY5347" fmla="*/ 592008 h 3980066"/>
              <a:gd name="connsiteX5348" fmla="*/ 2299686 w 8387961"/>
              <a:gd name="connsiteY5348" fmla="*/ 605404 h 3980066"/>
              <a:gd name="connsiteX5349" fmla="*/ 2319742 w 8387961"/>
              <a:gd name="connsiteY5349" fmla="*/ 600381 h 3980066"/>
              <a:gd name="connsiteX5350" fmla="*/ 2321415 w 8387961"/>
              <a:gd name="connsiteY5350" fmla="*/ 605404 h 3980066"/>
              <a:gd name="connsiteX5351" fmla="*/ 2304695 w 8387961"/>
              <a:gd name="connsiteY5351" fmla="*/ 612102 h 3980066"/>
              <a:gd name="connsiteX5352" fmla="*/ 2316397 w 8387961"/>
              <a:gd name="connsiteY5352" fmla="*/ 610428 h 3980066"/>
              <a:gd name="connsiteX5353" fmla="*/ 2319742 w 8387961"/>
              <a:gd name="connsiteY5353" fmla="*/ 613777 h 3980066"/>
              <a:gd name="connsiteX5354" fmla="*/ 2326434 w 8387961"/>
              <a:gd name="connsiteY5354" fmla="*/ 620475 h 3980066"/>
              <a:gd name="connsiteX5355" fmla="*/ 2319742 w 8387961"/>
              <a:gd name="connsiteY5355" fmla="*/ 628848 h 3980066"/>
              <a:gd name="connsiteX5356" fmla="*/ 2324761 w 8387961"/>
              <a:gd name="connsiteY5356" fmla="*/ 632196 h 3980066"/>
              <a:gd name="connsiteX5357" fmla="*/ 2333112 w 8387961"/>
              <a:gd name="connsiteY5357" fmla="*/ 640569 h 3980066"/>
              <a:gd name="connsiteX5358" fmla="*/ 2316397 w 8387961"/>
              <a:gd name="connsiteY5358" fmla="*/ 650616 h 3980066"/>
              <a:gd name="connsiteX5359" fmla="*/ 2309710 w 8387961"/>
              <a:gd name="connsiteY5359" fmla="*/ 645593 h 3980066"/>
              <a:gd name="connsiteX5360" fmla="*/ 2304695 w 8387961"/>
              <a:gd name="connsiteY5360" fmla="*/ 645593 h 3980066"/>
              <a:gd name="connsiteX5361" fmla="*/ 2314725 w 8387961"/>
              <a:gd name="connsiteY5361" fmla="*/ 652291 h 3980066"/>
              <a:gd name="connsiteX5362" fmla="*/ 2309710 w 8387961"/>
              <a:gd name="connsiteY5362" fmla="*/ 652291 h 3980066"/>
              <a:gd name="connsiteX5363" fmla="*/ 2316397 w 8387961"/>
              <a:gd name="connsiteY5363" fmla="*/ 653965 h 3980066"/>
              <a:gd name="connsiteX5364" fmla="*/ 2311382 w 8387961"/>
              <a:gd name="connsiteY5364" fmla="*/ 655640 h 3980066"/>
              <a:gd name="connsiteX5365" fmla="*/ 2319742 w 8387961"/>
              <a:gd name="connsiteY5365" fmla="*/ 662338 h 3980066"/>
              <a:gd name="connsiteX5366" fmla="*/ 2306367 w 8387961"/>
              <a:gd name="connsiteY5366" fmla="*/ 662338 h 3980066"/>
              <a:gd name="connsiteX5367" fmla="*/ 2321415 w 8387961"/>
              <a:gd name="connsiteY5367" fmla="*/ 665687 h 3980066"/>
              <a:gd name="connsiteX5368" fmla="*/ 2331441 w 8387961"/>
              <a:gd name="connsiteY5368" fmla="*/ 679083 h 3980066"/>
              <a:gd name="connsiteX5369" fmla="*/ 2329769 w 8387961"/>
              <a:gd name="connsiteY5369" fmla="*/ 682432 h 3980066"/>
              <a:gd name="connsiteX5370" fmla="*/ 2336455 w 8387961"/>
              <a:gd name="connsiteY5370" fmla="*/ 675734 h 3980066"/>
              <a:gd name="connsiteX5371" fmla="*/ 2334784 w 8387961"/>
              <a:gd name="connsiteY5371" fmla="*/ 685781 h 3980066"/>
              <a:gd name="connsiteX5372" fmla="*/ 2331441 w 8387961"/>
              <a:gd name="connsiteY5372" fmla="*/ 692479 h 3980066"/>
              <a:gd name="connsiteX5373" fmla="*/ 2324761 w 8387961"/>
              <a:gd name="connsiteY5373" fmla="*/ 695828 h 3980066"/>
              <a:gd name="connsiteX5374" fmla="*/ 2339798 w 8387961"/>
              <a:gd name="connsiteY5374" fmla="*/ 690804 h 3980066"/>
              <a:gd name="connsiteX5375" fmla="*/ 2334784 w 8387961"/>
              <a:gd name="connsiteY5375" fmla="*/ 695828 h 3980066"/>
              <a:gd name="connsiteX5376" fmla="*/ 2346490 w 8387961"/>
              <a:gd name="connsiteY5376" fmla="*/ 692479 h 3980066"/>
              <a:gd name="connsiteX5377" fmla="*/ 2349836 w 8387961"/>
              <a:gd name="connsiteY5377" fmla="*/ 694154 h 3980066"/>
              <a:gd name="connsiteX5378" fmla="*/ 2339798 w 8387961"/>
              <a:gd name="connsiteY5378" fmla="*/ 702526 h 3980066"/>
              <a:gd name="connsiteX5379" fmla="*/ 2359857 w 8387961"/>
              <a:gd name="connsiteY5379" fmla="*/ 692479 h 3980066"/>
              <a:gd name="connsiteX5380" fmla="*/ 2351508 w 8387961"/>
              <a:gd name="connsiteY5380" fmla="*/ 699177 h 3980066"/>
              <a:gd name="connsiteX5381" fmla="*/ 2359857 w 8387961"/>
              <a:gd name="connsiteY5381" fmla="*/ 699177 h 3980066"/>
              <a:gd name="connsiteX5382" fmla="*/ 2391620 w 8387961"/>
              <a:gd name="connsiteY5382" fmla="*/ 710899 h 3980066"/>
              <a:gd name="connsiteX5383" fmla="*/ 2339798 w 8387961"/>
              <a:gd name="connsiteY5383" fmla="*/ 725970 h 3980066"/>
              <a:gd name="connsiteX5384" fmla="*/ 2366546 w 8387961"/>
              <a:gd name="connsiteY5384" fmla="*/ 720946 h 3980066"/>
              <a:gd name="connsiteX5385" fmla="*/ 2324761 w 8387961"/>
              <a:gd name="connsiteY5385" fmla="*/ 736017 h 3980066"/>
              <a:gd name="connsiteX5386" fmla="*/ 2309710 w 8387961"/>
              <a:gd name="connsiteY5386" fmla="*/ 734341 h 3980066"/>
              <a:gd name="connsiteX5387" fmla="*/ 2321415 w 8387961"/>
              <a:gd name="connsiteY5387" fmla="*/ 741040 h 3980066"/>
              <a:gd name="connsiteX5388" fmla="*/ 2311382 w 8387961"/>
              <a:gd name="connsiteY5388" fmla="*/ 746064 h 3980066"/>
              <a:gd name="connsiteX5389" fmla="*/ 2341471 w 8387961"/>
              <a:gd name="connsiteY5389" fmla="*/ 736017 h 3980066"/>
              <a:gd name="connsiteX5390" fmla="*/ 2376573 w 8387961"/>
              <a:gd name="connsiteY5390" fmla="*/ 724295 h 3980066"/>
              <a:gd name="connsiteX5391" fmla="*/ 2366546 w 8387961"/>
              <a:gd name="connsiteY5391" fmla="*/ 724295 h 3980066"/>
              <a:gd name="connsiteX5392" fmla="*/ 2386603 w 8387961"/>
              <a:gd name="connsiteY5392" fmla="*/ 722620 h 3980066"/>
              <a:gd name="connsiteX5393" fmla="*/ 2383259 w 8387961"/>
              <a:gd name="connsiteY5393" fmla="*/ 739365 h 3980066"/>
              <a:gd name="connsiteX5394" fmla="*/ 2399975 w 8387961"/>
              <a:gd name="connsiteY5394" fmla="*/ 734341 h 3980066"/>
              <a:gd name="connsiteX5395" fmla="*/ 2396639 w 8387961"/>
              <a:gd name="connsiteY5395" fmla="*/ 736017 h 3980066"/>
              <a:gd name="connsiteX5396" fmla="*/ 2413349 w 8387961"/>
              <a:gd name="connsiteY5396" fmla="*/ 744388 h 3980066"/>
              <a:gd name="connsiteX5397" fmla="*/ 2410004 w 8387961"/>
              <a:gd name="connsiteY5397" fmla="*/ 752761 h 3980066"/>
              <a:gd name="connsiteX5398" fmla="*/ 2404989 w 8387961"/>
              <a:gd name="connsiteY5398" fmla="*/ 761133 h 3980066"/>
              <a:gd name="connsiteX5399" fmla="*/ 2404989 w 8387961"/>
              <a:gd name="connsiteY5399" fmla="*/ 764482 h 3980066"/>
              <a:gd name="connsiteX5400" fmla="*/ 2393293 w 8387961"/>
              <a:gd name="connsiteY5400" fmla="*/ 766157 h 3980066"/>
              <a:gd name="connsiteX5401" fmla="*/ 2410004 w 8387961"/>
              <a:gd name="connsiteY5401" fmla="*/ 771180 h 3980066"/>
              <a:gd name="connsiteX5402" fmla="*/ 2396639 w 8387961"/>
              <a:gd name="connsiteY5402" fmla="*/ 772855 h 3980066"/>
              <a:gd name="connsiteX5403" fmla="*/ 2410004 w 8387961"/>
              <a:gd name="connsiteY5403" fmla="*/ 779553 h 3980066"/>
              <a:gd name="connsiteX5404" fmla="*/ 2364873 w 8387961"/>
              <a:gd name="connsiteY5404" fmla="*/ 801322 h 3980066"/>
              <a:gd name="connsiteX5405" fmla="*/ 2324761 w 8387961"/>
              <a:gd name="connsiteY5405" fmla="*/ 811369 h 3980066"/>
              <a:gd name="connsiteX5406" fmla="*/ 2282965 w 8387961"/>
              <a:gd name="connsiteY5406" fmla="*/ 834812 h 3980066"/>
              <a:gd name="connsiteX5407" fmla="*/ 2236161 w 8387961"/>
              <a:gd name="connsiteY5407" fmla="*/ 834812 h 3980066"/>
              <a:gd name="connsiteX5408" fmla="*/ 2186014 w 8387961"/>
              <a:gd name="connsiteY5408" fmla="*/ 836486 h 3980066"/>
              <a:gd name="connsiteX5409" fmla="*/ 2135874 w 8387961"/>
              <a:gd name="connsiteY5409" fmla="*/ 836486 h 3980066"/>
              <a:gd name="connsiteX5410" fmla="*/ 2110799 w 8387961"/>
              <a:gd name="connsiteY5410" fmla="*/ 861604 h 3980066"/>
              <a:gd name="connsiteX5411" fmla="*/ 2074019 w 8387961"/>
              <a:gd name="connsiteY5411" fmla="*/ 873326 h 3980066"/>
              <a:gd name="connsiteX5412" fmla="*/ 2041171 w 8387961"/>
              <a:gd name="connsiteY5412" fmla="*/ 896360 h 3980066"/>
              <a:gd name="connsiteX5413" fmla="*/ 2015520 w 8387961"/>
              <a:gd name="connsiteY5413" fmla="*/ 886722 h 3980066"/>
              <a:gd name="connsiteX5414" fmla="*/ 2040594 w 8387961"/>
              <a:gd name="connsiteY5414" fmla="*/ 896769 h 3980066"/>
              <a:gd name="connsiteX5415" fmla="*/ 2041171 w 8387961"/>
              <a:gd name="connsiteY5415" fmla="*/ 896360 h 3980066"/>
              <a:gd name="connsiteX5416" fmla="*/ 2042267 w 8387961"/>
              <a:gd name="connsiteY5416" fmla="*/ 896769 h 3980066"/>
              <a:gd name="connsiteX5417" fmla="*/ 2020528 w 8387961"/>
              <a:gd name="connsiteY5417" fmla="*/ 915188 h 3980066"/>
              <a:gd name="connsiteX5418" fmla="*/ 1995463 w 8387961"/>
              <a:gd name="connsiteY5418" fmla="*/ 935282 h 3980066"/>
              <a:gd name="connsiteX5419" fmla="*/ 2032230 w 8387961"/>
              <a:gd name="connsiteY5419" fmla="*/ 915188 h 3980066"/>
              <a:gd name="connsiteX5420" fmla="*/ 2058977 w 8387961"/>
              <a:gd name="connsiteY5420" fmla="*/ 900118 h 3980066"/>
              <a:gd name="connsiteX5421" fmla="*/ 2082379 w 8387961"/>
              <a:gd name="connsiteY5421" fmla="*/ 883373 h 3980066"/>
              <a:gd name="connsiteX5422" fmla="*/ 2115808 w 8387961"/>
              <a:gd name="connsiteY5422" fmla="*/ 873326 h 3980066"/>
              <a:gd name="connsiteX5423" fmla="*/ 2150912 w 8387961"/>
              <a:gd name="connsiteY5423" fmla="*/ 863279 h 3980066"/>
              <a:gd name="connsiteX5424" fmla="*/ 2175986 w 8387961"/>
              <a:gd name="connsiteY5424" fmla="*/ 873326 h 3980066"/>
              <a:gd name="connsiteX5425" fmla="*/ 2179332 w 8387961"/>
              <a:gd name="connsiteY5425" fmla="*/ 880024 h 3980066"/>
              <a:gd name="connsiteX5426" fmla="*/ 2172642 w 8387961"/>
              <a:gd name="connsiteY5426" fmla="*/ 880024 h 3980066"/>
              <a:gd name="connsiteX5427" fmla="*/ 2170970 w 8387961"/>
              <a:gd name="connsiteY5427" fmla="*/ 890071 h 3980066"/>
              <a:gd name="connsiteX5428" fmla="*/ 2140881 w 8387961"/>
              <a:gd name="connsiteY5428" fmla="*/ 900118 h 3980066"/>
              <a:gd name="connsiteX5429" fmla="*/ 2115808 w 8387961"/>
              <a:gd name="connsiteY5429" fmla="*/ 900118 h 3980066"/>
              <a:gd name="connsiteX5430" fmla="*/ 2110799 w 8387961"/>
              <a:gd name="connsiteY5430" fmla="*/ 901792 h 3980066"/>
              <a:gd name="connsiteX5431" fmla="*/ 2132528 w 8387961"/>
              <a:gd name="connsiteY5431" fmla="*/ 905141 h 3980066"/>
              <a:gd name="connsiteX5432" fmla="*/ 2134201 w 8387961"/>
              <a:gd name="connsiteY5432" fmla="*/ 911839 h 3980066"/>
              <a:gd name="connsiteX5433" fmla="*/ 2154257 w 8387961"/>
              <a:gd name="connsiteY5433" fmla="*/ 910165 h 3980066"/>
              <a:gd name="connsiteX5434" fmla="*/ 2135874 w 8387961"/>
              <a:gd name="connsiteY5434" fmla="*/ 930259 h 3980066"/>
              <a:gd name="connsiteX5435" fmla="*/ 2145896 w 8387961"/>
              <a:gd name="connsiteY5435" fmla="*/ 931933 h 3980066"/>
              <a:gd name="connsiteX5436" fmla="*/ 2145896 w 8387961"/>
              <a:gd name="connsiteY5436" fmla="*/ 953702 h 3980066"/>
              <a:gd name="connsiteX5437" fmla="*/ 2159276 w 8387961"/>
              <a:gd name="connsiteY5437" fmla="*/ 957051 h 3980066"/>
              <a:gd name="connsiteX5438" fmla="*/ 2174314 w 8387961"/>
              <a:gd name="connsiteY5438" fmla="*/ 965424 h 3980066"/>
              <a:gd name="connsiteX5439" fmla="*/ 2194372 w 8387961"/>
              <a:gd name="connsiteY5439" fmla="*/ 967098 h 3980066"/>
              <a:gd name="connsiteX5440" fmla="*/ 2204406 w 8387961"/>
              <a:gd name="connsiteY5440" fmla="*/ 963749 h 3980066"/>
              <a:gd name="connsiteX5441" fmla="*/ 2216102 w 8387961"/>
              <a:gd name="connsiteY5441" fmla="*/ 975471 h 3980066"/>
              <a:gd name="connsiteX5442" fmla="*/ 2209416 w 8387961"/>
              <a:gd name="connsiteY5442" fmla="*/ 977145 h 3980066"/>
              <a:gd name="connsiteX5443" fmla="*/ 2216102 w 8387961"/>
              <a:gd name="connsiteY5443" fmla="*/ 982169 h 3980066"/>
              <a:gd name="connsiteX5444" fmla="*/ 2186014 w 8387961"/>
              <a:gd name="connsiteY5444" fmla="*/ 992216 h 3980066"/>
              <a:gd name="connsiteX5445" fmla="*/ 2155930 w 8387961"/>
              <a:gd name="connsiteY5445" fmla="*/ 1002263 h 3980066"/>
              <a:gd name="connsiteX5446" fmla="*/ 2152585 w 8387961"/>
              <a:gd name="connsiteY5446" fmla="*/ 1000588 h 3980066"/>
              <a:gd name="connsiteX5447" fmla="*/ 2144224 w 8387961"/>
              <a:gd name="connsiteY5447" fmla="*/ 1003937 h 3980066"/>
              <a:gd name="connsiteX5448" fmla="*/ 2140881 w 8387961"/>
              <a:gd name="connsiteY5448" fmla="*/ 1000588 h 3980066"/>
              <a:gd name="connsiteX5449" fmla="*/ 2105781 w 8387961"/>
              <a:gd name="connsiteY5449" fmla="*/ 1027380 h 3980066"/>
              <a:gd name="connsiteX5450" fmla="*/ 2092406 w 8387961"/>
              <a:gd name="connsiteY5450" fmla="*/ 1032404 h 3980066"/>
              <a:gd name="connsiteX5451" fmla="*/ 2084052 w 8387961"/>
              <a:gd name="connsiteY5451" fmla="*/ 1015659 h 3980066"/>
              <a:gd name="connsiteX5452" fmla="*/ 2095371 w 8387961"/>
              <a:gd name="connsiteY5452" fmla="*/ 1002695 h 3980066"/>
              <a:gd name="connsiteX5453" fmla="*/ 2110799 w 8387961"/>
              <a:gd name="connsiteY5453" fmla="*/ 995565 h 3980066"/>
              <a:gd name="connsiteX5454" fmla="*/ 2104108 w 8387961"/>
              <a:gd name="connsiteY5454" fmla="*/ 997239 h 3980066"/>
              <a:gd name="connsiteX5455" fmla="*/ 2140881 w 8387961"/>
              <a:gd name="connsiteY5455" fmla="*/ 980494 h 3980066"/>
              <a:gd name="connsiteX5456" fmla="*/ 2142553 w 8387961"/>
              <a:gd name="connsiteY5456" fmla="*/ 985518 h 3980066"/>
              <a:gd name="connsiteX5457" fmla="*/ 2164283 w 8387961"/>
              <a:gd name="connsiteY5457" fmla="*/ 977145 h 3980066"/>
              <a:gd name="connsiteX5458" fmla="*/ 2129183 w 8387961"/>
              <a:gd name="connsiteY5458" fmla="*/ 975471 h 3980066"/>
              <a:gd name="connsiteX5459" fmla="*/ 2145896 w 8387961"/>
              <a:gd name="connsiteY5459" fmla="*/ 963749 h 3980066"/>
              <a:gd name="connsiteX5460" fmla="*/ 2140881 w 8387961"/>
              <a:gd name="connsiteY5460" fmla="*/ 963749 h 3980066"/>
              <a:gd name="connsiteX5461" fmla="*/ 2139210 w 8387961"/>
              <a:gd name="connsiteY5461" fmla="*/ 957051 h 3980066"/>
              <a:gd name="connsiteX5462" fmla="*/ 2132528 w 8387961"/>
              <a:gd name="connsiteY5462" fmla="*/ 970447 h 3980066"/>
              <a:gd name="connsiteX5463" fmla="*/ 2099092 w 8387961"/>
              <a:gd name="connsiteY5463" fmla="*/ 980494 h 3980066"/>
              <a:gd name="connsiteX5464" fmla="*/ 2100764 w 8387961"/>
              <a:gd name="connsiteY5464" fmla="*/ 977145 h 3980066"/>
              <a:gd name="connsiteX5465" fmla="*/ 2079034 w 8387961"/>
              <a:gd name="connsiteY5465" fmla="*/ 987192 h 3980066"/>
              <a:gd name="connsiteX5466" fmla="*/ 2072786 w 8387961"/>
              <a:gd name="connsiteY5466" fmla="*/ 984063 h 3980066"/>
              <a:gd name="connsiteX5467" fmla="*/ 2074227 w 8387961"/>
              <a:gd name="connsiteY5467" fmla="*/ 992728 h 3980066"/>
              <a:gd name="connsiteX5468" fmla="*/ 2044098 w 8387961"/>
              <a:gd name="connsiteY5468" fmla="*/ 1006150 h 3980066"/>
              <a:gd name="connsiteX5469" fmla="*/ 2032381 w 8387961"/>
              <a:gd name="connsiteY5469" fmla="*/ 1004473 h 3980066"/>
              <a:gd name="connsiteX5470" fmla="*/ 2025685 w 8387961"/>
              <a:gd name="connsiteY5470" fmla="*/ 1004473 h 3980066"/>
              <a:gd name="connsiteX5471" fmla="*/ 2025685 w 8387961"/>
              <a:gd name="connsiteY5471" fmla="*/ 1002795 h 3980066"/>
              <a:gd name="connsiteX5472" fmla="*/ 2003925 w 8387961"/>
              <a:gd name="connsiteY5472" fmla="*/ 1022928 h 3980066"/>
              <a:gd name="connsiteX5473" fmla="*/ 2000578 w 8387961"/>
              <a:gd name="connsiteY5473" fmla="*/ 1021250 h 3980066"/>
              <a:gd name="connsiteX5474" fmla="*/ 1992208 w 8387961"/>
              <a:gd name="connsiteY5474" fmla="*/ 1024605 h 3980066"/>
              <a:gd name="connsiteX5475" fmla="*/ 1963753 w 8387961"/>
              <a:gd name="connsiteY5475" fmla="*/ 1054804 h 3980066"/>
              <a:gd name="connsiteX5476" fmla="*/ 1962079 w 8387961"/>
              <a:gd name="connsiteY5476" fmla="*/ 1061515 h 3980066"/>
              <a:gd name="connsiteX5477" fmla="*/ 1960406 w 8387961"/>
              <a:gd name="connsiteY5477" fmla="*/ 1076615 h 3980066"/>
              <a:gd name="connsiteX5478" fmla="*/ 1973281 w 8387961"/>
              <a:gd name="connsiteY5478" fmla="*/ 1083068 h 3980066"/>
              <a:gd name="connsiteX5479" fmla="*/ 1973796 w 8387961"/>
              <a:gd name="connsiteY5479" fmla="*/ 1086681 h 3980066"/>
              <a:gd name="connsiteX5480" fmla="*/ 1958732 w 8387961"/>
              <a:gd name="connsiteY5480" fmla="*/ 1095070 h 3980066"/>
              <a:gd name="connsiteX5481" fmla="*/ 1952036 w 8387961"/>
              <a:gd name="connsiteY5481" fmla="*/ 1093392 h 3980066"/>
              <a:gd name="connsiteX5482" fmla="*/ 1941993 w 8387961"/>
              <a:gd name="connsiteY5482" fmla="*/ 1086681 h 3980066"/>
              <a:gd name="connsiteX5483" fmla="*/ 1938645 w 8387961"/>
              <a:gd name="connsiteY5483" fmla="*/ 1086681 h 3980066"/>
              <a:gd name="connsiteX5484" fmla="*/ 1931950 w 8387961"/>
              <a:gd name="connsiteY5484" fmla="*/ 1095070 h 3980066"/>
              <a:gd name="connsiteX5485" fmla="*/ 1905169 w 8387961"/>
              <a:gd name="connsiteY5485" fmla="*/ 1101781 h 3980066"/>
              <a:gd name="connsiteX5486" fmla="*/ 1878387 w 8387961"/>
              <a:gd name="connsiteY5486" fmla="*/ 1106814 h 3980066"/>
              <a:gd name="connsiteX5487" fmla="*/ 1870019 w 8387961"/>
              <a:gd name="connsiteY5487" fmla="*/ 1111847 h 3980066"/>
              <a:gd name="connsiteX5488" fmla="*/ 1871692 w 8387961"/>
              <a:gd name="connsiteY5488" fmla="*/ 1101781 h 3980066"/>
              <a:gd name="connsiteX5489" fmla="*/ 1859975 w 8387961"/>
              <a:gd name="connsiteY5489" fmla="*/ 1123591 h 3980066"/>
              <a:gd name="connsiteX5490" fmla="*/ 1854954 w 8387961"/>
              <a:gd name="connsiteY5490" fmla="*/ 1143724 h 3980066"/>
              <a:gd name="connsiteX5491" fmla="*/ 1854954 w 8387961"/>
              <a:gd name="connsiteY5491" fmla="*/ 1140369 h 3980066"/>
              <a:gd name="connsiteX5492" fmla="*/ 1824824 w 8387961"/>
              <a:gd name="connsiteY5492" fmla="*/ 1167212 h 3980066"/>
              <a:gd name="connsiteX5493" fmla="*/ 1828172 w 8387961"/>
              <a:gd name="connsiteY5493" fmla="*/ 1160501 h 3980066"/>
              <a:gd name="connsiteX5494" fmla="*/ 1819802 w 8387961"/>
              <a:gd name="connsiteY5494" fmla="*/ 1149316 h 3980066"/>
              <a:gd name="connsiteX5495" fmla="*/ 1829846 w 8387961"/>
              <a:gd name="connsiteY5495" fmla="*/ 1140369 h 3980066"/>
              <a:gd name="connsiteX5496" fmla="*/ 1818129 w 8387961"/>
              <a:gd name="connsiteY5496" fmla="*/ 1147079 h 3980066"/>
              <a:gd name="connsiteX5497" fmla="*/ 1819802 w 8387961"/>
              <a:gd name="connsiteY5497" fmla="*/ 1149316 h 3980066"/>
              <a:gd name="connsiteX5498" fmla="*/ 1814781 w 8387961"/>
              <a:gd name="connsiteY5498" fmla="*/ 1153790 h 3980066"/>
              <a:gd name="connsiteX5499" fmla="*/ 1818129 w 8387961"/>
              <a:gd name="connsiteY5499" fmla="*/ 1183989 h 3980066"/>
              <a:gd name="connsiteX5500" fmla="*/ 1798043 w 8387961"/>
              <a:gd name="connsiteY5500" fmla="*/ 1204122 h 3980066"/>
              <a:gd name="connsiteX5501" fmla="*/ 1794695 w 8387961"/>
              <a:gd name="connsiteY5501" fmla="*/ 1197411 h 3980066"/>
              <a:gd name="connsiteX5502" fmla="*/ 1799717 w 8387961"/>
              <a:gd name="connsiteY5502" fmla="*/ 1190700 h 3980066"/>
              <a:gd name="connsiteX5503" fmla="*/ 1791347 w 8387961"/>
              <a:gd name="connsiteY5503" fmla="*/ 1185667 h 3980066"/>
              <a:gd name="connsiteX5504" fmla="*/ 1793021 w 8387961"/>
              <a:gd name="connsiteY5504" fmla="*/ 1177279 h 3980066"/>
              <a:gd name="connsiteX5505" fmla="*/ 1798043 w 8387961"/>
              <a:gd name="connsiteY5505" fmla="*/ 1170568 h 3980066"/>
              <a:gd name="connsiteX5506" fmla="*/ 1808086 w 8387961"/>
              <a:gd name="connsiteY5506" fmla="*/ 1153790 h 3980066"/>
              <a:gd name="connsiteX5507" fmla="*/ 1791347 w 8387961"/>
              <a:gd name="connsiteY5507" fmla="*/ 1160501 h 3980066"/>
              <a:gd name="connsiteX5508" fmla="*/ 1787999 w 8387961"/>
              <a:gd name="connsiteY5508" fmla="*/ 1185667 h 3980066"/>
              <a:gd name="connsiteX5509" fmla="*/ 1781305 w 8387961"/>
              <a:gd name="connsiteY5509" fmla="*/ 1175601 h 3980066"/>
              <a:gd name="connsiteX5510" fmla="*/ 1784652 w 8387961"/>
              <a:gd name="connsiteY5510" fmla="*/ 1192378 h 3980066"/>
              <a:gd name="connsiteX5511" fmla="*/ 1771261 w 8387961"/>
              <a:gd name="connsiteY5511" fmla="*/ 1183989 h 3980066"/>
              <a:gd name="connsiteX5512" fmla="*/ 1774609 w 8387961"/>
              <a:gd name="connsiteY5512" fmla="*/ 1172245 h 3980066"/>
              <a:gd name="connsiteX5513" fmla="*/ 1762892 w 8387961"/>
              <a:gd name="connsiteY5513" fmla="*/ 1183989 h 3980066"/>
              <a:gd name="connsiteX5514" fmla="*/ 1771261 w 8387961"/>
              <a:gd name="connsiteY5514" fmla="*/ 1183989 h 3980066"/>
              <a:gd name="connsiteX5515" fmla="*/ 1782978 w 8387961"/>
              <a:gd name="connsiteY5515" fmla="*/ 1204122 h 3980066"/>
              <a:gd name="connsiteX5516" fmla="*/ 1767914 w 8387961"/>
              <a:gd name="connsiteY5516" fmla="*/ 1194056 h 3980066"/>
              <a:gd name="connsiteX5517" fmla="*/ 1779631 w 8387961"/>
              <a:gd name="connsiteY5517" fmla="*/ 1217544 h 3980066"/>
              <a:gd name="connsiteX5518" fmla="*/ 1769587 w 8387961"/>
              <a:gd name="connsiteY5518" fmla="*/ 1210833 h 3980066"/>
              <a:gd name="connsiteX5519" fmla="*/ 1777957 w 8387961"/>
              <a:gd name="connsiteY5519" fmla="*/ 1224255 h 3980066"/>
              <a:gd name="connsiteX5520" fmla="*/ 1759544 w 8387961"/>
              <a:gd name="connsiteY5520" fmla="*/ 1215866 h 3980066"/>
              <a:gd name="connsiteX5521" fmla="*/ 1767914 w 8387961"/>
              <a:gd name="connsiteY5521" fmla="*/ 1225933 h 3980066"/>
              <a:gd name="connsiteX5522" fmla="*/ 1777957 w 8387961"/>
              <a:gd name="connsiteY5522" fmla="*/ 1227610 h 3980066"/>
              <a:gd name="connsiteX5523" fmla="*/ 1781871 w 8387961"/>
              <a:gd name="connsiteY5523" fmla="*/ 1248208 h 3980066"/>
              <a:gd name="connsiteX5524" fmla="*/ 1781305 w 8387961"/>
              <a:gd name="connsiteY5524" fmla="*/ 1254454 h 3980066"/>
              <a:gd name="connsiteX5525" fmla="*/ 1777957 w 8387961"/>
              <a:gd name="connsiteY5525" fmla="*/ 1252776 h 3980066"/>
              <a:gd name="connsiteX5526" fmla="*/ 1769587 w 8387961"/>
              <a:gd name="connsiteY5526" fmla="*/ 1254454 h 3980066"/>
              <a:gd name="connsiteX5527" fmla="*/ 1759544 w 8387961"/>
              <a:gd name="connsiteY5527" fmla="*/ 1252776 h 3980066"/>
              <a:gd name="connsiteX5528" fmla="*/ 1757871 w 8387961"/>
              <a:gd name="connsiteY5528" fmla="*/ 1252776 h 3980066"/>
              <a:gd name="connsiteX5529" fmla="*/ 1764566 w 8387961"/>
              <a:gd name="connsiteY5529" fmla="*/ 1256132 h 3980066"/>
              <a:gd name="connsiteX5530" fmla="*/ 1772935 w 8387961"/>
              <a:gd name="connsiteY5530" fmla="*/ 1262843 h 3980066"/>
              <a:gd name="connsiteX5531" fmla="*/ 1779631 w 8387961"/>
              <a:gd name="connsiteY5531" fmla="*/ 1257810 h 3980066"/>
              <a:gd name="connsiteX5532" fmla="*/ 1771261 w 8387961"/>
              <a:gd name="connsiteY5532" fmla="*/ 1272909 h 3980066"/>
              <a:gd name="connsiteX5533" fmla="*/ 1744480 w 8387961"/>
              <a:gd name="connsiteY5533" fmla="*/ 1271231 h 3980066"/>
              <a:gd name="connsiteX5534" fmla="*/ 1757871 w 8387961"/>
              <a:gd name="connsiteY5534" fmla="*/ 1277942 h 3980066"/>
              <a:gd name="connsiteX5535" fmla="*/ 1752849 w 8387961"/>
              <a:gd name="connsiteY5535" fmla="*/ 1284653 h 3980066"/>
              <a:gd name="connsiteX5536" fmla="*/ 1741132 w 8387961"/>
              <a:gd name="connsiteY5536" fmla="*/ 1282975 h 3980066"/>
              <a:gd name="connsiteX5537" fmla="*/ 1759544 w 8387961"/>
              <a:gd name="connsiteY5537" fmla="*/ 1288009 h 3980066"/>
              <a:gd name="connsiteX5538" fmla="*/ 1729415 w 8387961"/>
              <a:gd name="connsiteY5538" fmla="*/ 1298075 h 3980066"/>
              <a:gd name="connsiteX5539" fmla="*/ 1711003 w 8387961"/>
              <a:gd name="connsiteY5539" fmla="*/ 1316530 h 3980066"/>
              <a:gd name="connsiteX5540" fmla="*/ 1700960 w 8387961"/>
              <a:gd name="connsiteY5540" fmla="*/ 1321563 h 3980066"/>
              <a:gd name="connsiteX5541" fmla="*/ 1674178 w 8387961"/>
              <a:gd name="connsiteY5541" fmla="*/ 1338340 h 3980066"/>
              <a:gd name="connsiteX5542" fmla="*/ 1670830 w 8387961"/>
              <a:gd name="connsiteY5542" fmla="*/ 1338340 h 3980066"/>
              <a:gd name="connsiteX5543" fmla="*/ 1637354 w 8387961"/>
              <a:gd name="connsiteY5543" fmla="*/ 1363506 h 3980066"/>
              <a:gd name="connsiteX5544" fmla="*/ 1628985 w 8387961"/>
              <a:gd name="connsiteY5544" fmla="*/ 1365184 h 3980066"/>
              <a:gd name="connsiteX5545" fmla="*/ 1627311 w 8387961"/>
              <a:gd name="connsiteY5545" fmla="*/ 1366862 h 3980066"/>
              <a:gd name="connsiteX5546" fmla="*/ 1618941 w 8387961"/>
              <a:gd name="connsiteY5546" fmla="*/ 1381961 h 3980066"/>
              <a:gd name="connsiteX5547" fmla="*/ 1608898 w 8387961"/>
              <a:gd name="connsiteY5547" fmla="*/ 1395383 h 3980066"/>
              <a:gd name="connsiteX5548" fmla="*/ 1607224 w 8387961"/>
              <a:gd name="connsiteY5548" fmla="*/ 1398739 h 3980066"/>
              <a:gd name="connsiteX5549" fmla="*/ 1598856 w 8387961"/>
              <a:gd name="connsiteY5549" fmla="*/ 1405450 h 3980066"/>
              <a:gd name="connsiteX5550" fmla="*/ 1600530 w 8387961"/>
              <a:gd name="connsiteY5550" fmla="*/ 1428938 h 3980066"/>
              <a:gd name="connsiteX5551" fmla="*/ 1602203 w 8387961"/>
              <a:gd name="connsiteY5551" fmla="*/ 1454104 h 3980066"/>
              <a:gd name="connsiteX5552" fmla="*/ 1603877 w 8387961"/>
              <a:gd name="connsiteY5552" fmla="*/ 1477592 h 3980066"/>
              <a:gd name="connsiteX5553" fmla="*/ 1607224 w 8387961"/>
              <a:gd name="connsiteY5553" fmla="*/ 1502758 h 3980066"/>
              <a:gd name="connsiteX5554" fmla="*/ 1602203 w 8387961"/>
              <a:gd name="connsiteY5554" fmla="*/ 1477592 h 3980066"/>
              <a:gd name="connsiteX5555" fmla="*/ 1607224 w 8387961"/>
              <a:gd name="connsiteY5555" fmla="*/ 1504436 h 3980066"/>
              <a:gd name="connsiteX5556" fmla="*/ 1610572 w 8387961"/>
              <a:gd name="connsiteY5556" fmla="*/ 1529602 h 3980066"/>
              <a:gd name="connsiteX5557" fmla="*/ 1602203 w 8387961"/>
              <a:gd name="connsiteY5557" fmla="*/ 1554767 h 3980066"/>
              <a:gd name="connsiteX5558" fmla="*/ 1593834 w 8387961"/>
              <a:gd name="connsiteY5558" fmla="*/ 1578256 h 3980066"/>
              <a:gd name="connsiteX5559" fmla="*/ 1578769 w 8387961"/>
              <a:gd name="connsiteY5559" fmla="*/ 1583289 h 3980066"/>
              <a:gd name="connsiteX5560" fmla="*/ 1567052 w 8387961"/>
              <a:gd name="connsiteY5560" fmla="*/ 1559801 h 3980066"/>
              <a:gd name="connsiteX5561" fmla="*/ 1562031 w 8387961"/>
              <a:gd name="connsiteY5561" fmla="*/ 1544701 h 3980066"/>
              <a:gd name="connsiteX5562" fmla="*/ 1567052 w 8387961"/>
              <a:gd name="connsiteY5562" fmla="*/ 1536312 h 3980066"/>
              <a:gd name="connsiteX5563" fmla="*/ 1560358 w 8387961"/>
              <a:gd name="connsiteY5563" fmla="*/ 1543023 h 3980066"/>
              <a:gd name="connsiteX5564" fmla="*/ 1560358 w 8387961"/>
              <a:gd name="connsiteY5564" fmla="*/ 1532957 h 3980066"/>
              <a:gd name="connsiteX5565" fmla="*/ 1557009 w 8387961"/>
              <a:gd name="connsiteY5565" fmla="*/ 1529602 h 3980066"/>
              <a:gd name="connsiteX5566" fmla="*/ 1550314 w 8387961"/>
              <a:gd name="connsiteY5566" fmla="*/ 1517857 h 3980066"/>
              <a:gd name="connsiteX5567" fmla="*/ 1553661 w 8387961"/>
              <a:gd name="connsiteY5567" fmla="*/ 1499402 h 3980066"/>
              <a:gd name="connsiteX5568" fmla="*/ 1548640 w 8387961"/>
              <a:gd name="connsiteY5568" fmla="*/ 1507791 h 3980066"/>
              <a:gd name="connsiteX5569" fmla="*/ 1553661 w 8387961"/>
              <a:gd name="connsiteY5569" fmla="*/ 1474236 h 3980066"/>
              <a:gd name="connsiteX5570" fmla="*/ 1541945 w 8387961"/>
              <a:gd name="connsiteY5570" fmla="*/ 1454104 h 3980066"/>
              <a:gd name="connsiteX5571" fmla="*/ 1528554 w 8387961"/>
              <a:gd name="connsiteY5571" fmla="*/ 1435649 h 3980066"/>
              <a:gd name="connsiteX5572" fmla="*/ 1491729 w 8387961"/>
              <a:gd name="connsiteY5572" fmla="*/ 1447393 h 3980066"/>
              <a:gd name="connsiteX5573" fmla="*/ 1486708 w 8387961"/>
              <a:gd name="connsiteY5573" fmla="*/ 1433971 h 3980066"/>
              <a:gd name="connsiteX5574" fmla="*/ 1491729 w 8387961"/>
              <a:gd name="connsiteY5574" fmla="*/ 1437326 h 3980066"/>
              <a:gd name="connsiteX5575" fmla="*/ 1488382 w 8387961"/>
              <a:gd name="connsiteY5575" fmla="*/ 1428938 h 3980066"/>
              <a:gd name="connsiteX5576" fmla="*/ 1481686 w 8387961"/>
              <a:gd name="connsiteY5576" fmla="*/ 1428938 h 3980066"/>
              <a:gd name="connsiteX5577" fmla="*/ 1469412 w 8387961"/>
              <a:gd name="connsiteY5577" fmla="*/ 1425862 h 3980066"/>
              <a:gd name="connsiteX5578" fmla="*/ 1473318 w 8387961"/>
              <a:gd name="connsiteY5578" fmla="*/ 1425582 h 3980066"/>
              <a:gd name="connsiteX5579" fmla="*/ 1468296 w 8387961"/>
              <a:gd name="connsiteY5579" fmla="*/ 1425582 h 3980066"/>
              <a:gd name="connsiteX5580" fmla="*/ 1469412 w 8387961"/>
              <a:gd name="connsiteY5580" fmla="*/ 1425862 h 3980066"/>
              <a:gd name="connsiteX5581" fmla="*/ 1449883 w 8387961"/>
              <a:gd name="connsiteY5581" fmla="*/ 1427260 h 3980066"/>
              <a:gd name="connsiteX5582" fmla="*/ 1456579 w 8387961"/>
              <a:gd name="connsiteY5582" fmla="*/ 1423905 h 3980066"/>
              <a:gd name="connsiteX5583" fmla="*/ 1441514 w 8387961"/>
              <a:gd name="connsiteY5583" fmla="*/ 1427260 h 3980066"/>
              <a:gd name="connsiteX5584" fmla="*/ 1429797 w 8387961"/>
              <a:gd name="connsiteY5584" fmla="*/ 1428938 h 3980066"/>
              <a:gd name="connsiteX5585" fmla="*/ 1431471 w 8387961"/>
              <a:gd name="connsiteY5585" fmla="*/ 1415516 h 3980066"/>
              <a:gd name="connsiteX5586" fmla="*/ 1426450 w 8387961"/>
              <a:gd name="connsiteY5586" fmla="*/ 1427260 h 3980066"/>
              <a:gd name="connsiteX5587" fmla="*/ 1382930 w 8387961"/>
              <a:gd name="connsiteY5587" fmla="*/ 1432293 h 3980066"/>
              <a:gd name="connsiteX5588" fmla="*/ 1366191 w 8387961"/>
              <a:gd name="connsiteY5588" fmla="*/ 1432293 h 3980066"/>
              <a:gd name="connsiteX5589" fmla="*/ 1382930 w 8387961"/>
              <a:gd name="connsiteY5589" fmla="*/ 1435649 h 3980066"/>
              <a:gd name="connsiteX5590" fmla="*/ 1386278 w 8387961"/>
              <a:gd name="connsiteY5590" fmla="*/ 1437326 h 3980066"/>
              <a:gd name="connsiteX5591" fmla="*/ 1389625 w 8387961"/>
              <a:gd name="connsiteY5591" fmla="*/ 1439004 h 3980066"/>
              <a:gd name="connsiteX5592" fmla="*/ 1381256 w 8387961"/>
              <a:gd name="connsiteY5592" fmla="*/ 1445715 h 3980066"/>
              <a:gd name="connsiteX5593" fmla="*/ 1391300 w 8387961"/>
              <a:gd name="connsiteY5593" fmla="*/ 1459137 h 3980066"/>
              <a:gd name="connsiteX5594" fmla="*/ 1387437 w 8387961"/>
              <a:gd name="connsiteY5594" fmla="*/ 1463783 h 3980066"/>
              <a:gd name="connsiteX5595" fmla="*/ 1367865 w 8387961"/>
              <a:gd name="connsiteY5595" fmla="*/ 1449071 h 3980066"/>
              <a:gd name="connsiteX5596" fmla="*/ 1369539 w 8387961"/>
              <a:gd name="connsiteY5596" fmla="*/ 1462492 h 3980066"/>
              <a:gd name="connsiteX5597" fmla="*/ 1356148 w 8387961"/>
              <a:gd name="connsiteY5597" fmla="*/ 1459137 h 3980066"/>
              <a:gd name="connsiteX5598" fmla="*/ 1339410 w 8387961"/>
              <a:gd name="connsiteY5598" fmla="*/ 1455781 h 3980066"/>
              <a:gd name="connsiteX5599" fmla="*/ 1331041 w 8387961"/>
              <a:gd name="connsiteY5599" fmla="*/ 1445715 h 3980066"/>
              <a:gd name="connsiteX5600" fmla="*/ 1319323 w 8387961"/>
              <a:gd name="connsiteY5600" fmla="*/ 1447393 h 3980066"/>
              <a:gd name="connsiteX5601" fmla="*/ 1297564 w 8387961"/>
              <a:gd name="connsiteY5601" fmla="*/ 1445715 h 3980066"/>
              <a:gd name="connsiteX5602" fmla="*/ 1277477 w 8387961"/>
              <a:gd name="connsiteY5602" fmla="*/ 1442360 h 3980066"/>
              <a:gd name="connsiteX5603" fmla="*/ 1272456 w 8387961"/>
              <a:gd name="connsiteY5603" fmla="*/ 1442360 h 3980066"/>
              <a:gd name="connsiteX5604" fmla="*/ 1255508 w 8387961"/>
              <a:gd name="connsiteY5604" fmla="*/ 1452269 h 3980066"/>
              <a:gd name="connsiteX5605" fmla="*/ 1249022 w 8387961"/>
              <a:gd name="connsiteY5605" fmla="*/ 1447393 h 3980066"/>
              <a:gd name="connsiteX5606" fmla="*/ 1245675 w 8387961"/>
              <a:gd name="connsiteY5606" fmla="*/ 1455781 h 3980066"/>
              <a:gd name="connsiteX5607" fmla="*/ 1215545 w 8387961"/>
              <a:gd name="connsiteY5607" fmla="*/ 1475914 h 3980066"/>
              <a:gd name="connsiteX5608" fmla="*/ 1220567 w 8387961"/>
              <a:gd name="connsiteY5608" fmla="*/ 1475914 h 3980066"/>
              <a:gd name="connsiteX5609" fmla="*/ 1207176 w 8387961"/>
              <a:gd name="connsiteY5609" fmla="*/ 1484303 h 3980066"/>
              <a:gd name="connsiteX5610" fmla="*/ 1212197 w 8387961"/>
              <a:gd name="connsiteY5610" fmla="*/ 1477592 h 3980066"/>
              <a:gd name="connsiteX5611" fmla="*/ 1200481 w 8387961"/>
              <a:gd name="connsiteY5611" fmla="*/ 1477592 h 3980066"/>
              <a:gd name="connsiteX5612" fmla="*/ 1200481 w 8387961"/>
              <a:gd name="connsiteY5612" fmla="*/ 1482625 h 3980066"/>
              <a:gd name="connsiteX5613" fmla="*/ 1192111 w 8387961"/>
              <a:gd name="connsiteY5613" fmla="*/ 1487658 h 3980066"/>
              <a:gd name="connsiteX5614" fmla="*/ 1178721 w 8387961"/>
              <a:gd name="connsiteY5614" fmla="*/ 1497725 h 3980066"/>
              <a:gd name="connsiteX5615" fmla="*/ 1172026 w 8387961"/>
              <a:gd name="connsiteY5615" fmla="*/ 1502758 h 3980066"/>
              <a:gd name="connsiteX5616" fmla="*/ 1168678 w 8387961"/>
              <a:gd name="connsiteY5616" fmla="*/ 1517857 h 3980066"/>
              <a:gd name="connsiteX5617" fmla="*/ 1160308 w 8387961"/>
              <a:gd name="connsiteY5617" fmla="*/ 1514502 h 3980066"/>
              <a:gd name="connsiteX5618" fmla="*/ 1161982 w 8387961"/>
              <a:gd name="connsiteY5618" fmla="*/ 1519535 h 3980066"/>
              <a:gd name="connsiteX5619" fmla="*/ 1165330 w 8387961"/>
              <a:gd name="connsiteY5619" fmla="*/ 1524568 h 3980066"/>
              <a:gd name="connsiteX5620" fmla="*/ 1167004 w 8387961"/>
              <a:gd name="connsiteY5620" fmla="*/ 1558123 h 3980066"/>
              <a:gd name="connsiteX5621" fmla="*/ 1135201 w 8387961"/>
              <a:gd name="connsiteY5621" fmla="*/ 1554767 h 3980066"/>
              <a:gd name="connsiteX5622" fmla="*/ 1119091 w 8387961"/>
              <a:gd name="connsiteY5622" fmla="*/ 1540235 h 3980066"/>
              <a:gd name="connsiteX5623" fmla="*/ 1119229 w 8387961"/>
              <a:gd name="connsiteY5623" fmla="*/ 1540713 h 3980066"/>
              <a:gd name="connsiteX5624" fmla="*/ 1136020 w 8387961"/>
              <a:gd name="connsiteY5624" fmla="*/ 1555732 h 3980066"/>
              <a:gd name="connsiteX5625" fmla="*/ 1167921 w 8387961"/>
              <a:gd name="connsiteY5625" fmla="*/ 1559069 h 3980066"/>
              <a:gd name="connsiteX5626" fmla="*/ 1151130 w 8387961"/>
              <a:gd name="connsiteY5626" fmla="*/ 1599118 h 3980066"/>
              <a:gd name="connsiteX5627" fmla="*/ 1136020 w 8387961"/>
              <a:gd name="connsiteY5627" fmla="*/ 1639166 h 3980066"/>
              <a:gd name="connsiteX5628" fmla="*/ 1130984 w 8387961"/>
              <a:gd name="connsiteY5628" fmla="*/ 1679215 h 3980066"/>
              <a:gd name="connsiteX5629" fmla="*/ 1139384 w 8387961"/>
              <a:gd name="connsiteY5629" fmla="*/ 1709251 h 3980066"/>
              <a:gd name="connsiteX5630" fmla="*/ 1149457 w 8387961"/>
              <a:gd name="connsiteY5630" fmla="*/ 1735950 h 3980066"/>
              <a:gd name="connsiteX5631" fmla="*/ 1157847 w 8387961"/>
              <a:gd name="connsiteY5631" fmla="*/ 1755975 h 3980066"/>
              <a:gd name="connsiteX5632" fmla="*/ 1166243 w 8387961"/>
              <a:gd name="connsiteY5632" fmla="*/ 1774330 h 3980066"/>
              <a:gd name="connsiteX5633" fmla="*/ 1167921 w 8387961"/>
              <a:gd name="connsiteY5633" fmla="*/ 1775999 h 3980066"/>
              <a:gd name="connsiteX5634" fmla="*/ 1196465 w 8387961"/>
              <a:gd name="connsiteY5634" fmla="*/ 1789348 h 3980066"/>
              <a:gd name="connsiteX5635" fmla="*/ 1219971 w 8387961"/>
              <a:gd name="connsiteY5635" fmla="*/ 1787680 h 3980066"/>
              <a:gd name="connsiteX5636" fmla="*/ 1248516 w 8387961"/>
              <a:gd name="connsiteY5636" fmla="*/ 1781005 h 3980066"/>
              <a:gd name="connsiteX5637" fmla="*/ 1266988 w 8387961"/>
              <a:gd name="connsiteY5637" fmla="*/ 1781005 h 3980066"/>
              <a:gd name="connsiteX5638" fmla="*/ 1278737 w 8387961"/>
              <a:gd name="connsiteY5638" fmla="*/ 1784342 h 3980066"/>
              <a:gd name="connsiteX5639" fmla="*/ 1287134 w 8387961"/>
              <a:gd name="connsiteY5639" fmla="*/ 1777668 h 3980066"/>
              <a:gd name="connsiteX5640" fmla="*/ 1282097 w 8387961"/>
              <a:gd name="connsiteY5640" fmla="*/ 1770993 h 3980066"/>
              <a:gd name="connsiteX5641" fmla="*/ 1303924 w 8387961"/>
              <a:gd name="connsiteY5641" fmla="*/ 1749300 h 3980066"/>
              <a:gd name="connsiteX5642" fmla="*/ 1317356 w 8387961"/>
              <a:gd name="connsiteY5642" fmla="*/ 1714257 h 3980066"/>
              <a:gd name="connsiteX5643" fmla="*/ 1344226 w 8387961"/>
              <a:gd name="connsiteY5643" fmla="*/ 1699239 h 3980066"/>
              <a:gd name="connsiteX5644" fmla="*/ 1369409 w 8387961"/>
              <a:gd name="connsiteY5644" fmla="*/ 1695902 h 3980066"/>
              <a:gd name="connsiteX5645" fmla="*/ 1394591 w 8387961"/>
              <a:gd name="connsiteY5645" fmla="*/ 1694233 h 3980066"/>
              <a:gd name="connsiteX5646" fmla="*/ 1401306 w 8387961"/>
              <a:gd name="connsiteY5646" fmla="*/ 1694233 h 3980066"/>
              <a:gd name="connsiteX5647" fmla="*/ 1411382 w 8387961"/>
              <a:gd name="connsiteY5647" fmla="*/ 1699239 h 3980066"/>
              <a:gd name="connsiteX5648" fmla="*/ 1413064 w 8387961"/>
              <a:gd name="connsiteY5648" fmla="*/ 1704245 h 3980066"/>
              <a:gd name="connsiteX5649" fmla="*/ 1389555 w 8387961"/>
              <a:gd name="connsiteY5649" fmla="*/ 1740956 h 3980066"/>
              <a:gd name="connsiteX5650" fmla="*/ 1384518 w 8387961"/>
              <a:gd name="connsiteY5650" fmla="*/ 1750969 h 3980066"/>
              <a:gd name="connsiteX5651" fmla="*/ 1384518 w 8387961"/>
              <a:gd name="connsiteY5651" fmla="*/ 1755975 h 3980066"/>
              <a:gd name="connsiteX5652" fmla="*/ 1384518 w 8387961"/>
              <a:gd name="connsiteY5652" fmla="*/ 1759312 h 3980066"/>
              <a:gd name="connsiteX5653" fmla="*/ 1372772 w 8387961"/>
              <a:gd name="connsiteY5653" fmla="*/ 1787680 h 3980066"/>
              <a:gd name="connsiteX5654" fmla="*/ 1367727 w 8387961"/>
              <a:gd name="connsiteY5654" fmla="*/ 1777668 h 3980066"/>
              <a:gd name="connsiteX5655" fmla="*/ 1362689 w 8387961"/>
              <a:gd name="connsiteY5655" fmla="*/ 1784342 h 3980066"/>
              <a:gd name="connsiteX5656" fmla="*/ 1360887 w 8387961"/>
              <a:gd name="connsiteY5656" fmla="*/ 1785879 h 3980066"/>
              <a:gd name="connsiteX5657" fmla="*/ 1361841 w 8387961"/>
              <a:gd name="connsiteY5657" fmla="*/ 1788658 h 3980066"/>
              <a:gd name="connsiteX5658" fmla="*/ 1354955 w 8387961"/>
              <a:gd name="connsiteY5658" fmla="*/ 1817052 h 3980066"/>
              <a:gd name="connsiteX5659" fmla="*/ 1348075 w 8387961"/>
              <a:gd name="connsiteY5659" fmla="*/ 1847115 h 3980066"/>
              <a:gd name="connsiteX5660" fmla="*/ 1334297 w 8387961"/>
              <a:gd name="connsiteY5660" fmla="*/ 1860477 h 3980066"/>
              <a:gd name="connsiteX5661" fmla="*/ 1327518 w 8387961"/>
              <a:gd name="connsiteY5661" fmla="*/ 1860477 h 3980066"/>
              <a:gd name="connsiteX5662" fmla="*/ 1327466 w 8387961"/>
              <a:gd name="connsiteY5662" fmla="*/ 1860869 h 3980066"/>
              <a:gd name="connsiteX5663" fmla="*/ 1335916 w 8387961"/>
              <a:gd name="connsiteY5663" fmla="*/ 1860869 h 3980066"/>
              <a:gd name="connsiteX5664" fmla="*/ 1346046 w 8387961"/>
              <a:gd name="connsiteY5664" fmla="*/ 1864171 h 3980066"/>
              <a:gd name="connsiteX5665" fmla="*/ 1352446 w 8387961"/>
              <a:gd name="connsiteY5665" fmla="*/ 1867299 h 3980066"/>
              <a:gd name="connsiteX5666" fmla="*/ 1355018 w 8387961"/>
              <a:gd name="connsiteY5666" fmla="*/ 1867299 h 3980066"/>
              <a:gd name="connsiteX5667" fmla="*/ 1380150 w 8387961"/>
              <a:gd name="connsiteY5667" fmla="*/ 1863888 h 3980066"/>
              <a:gd name="connsiteX5668" fmla="*/ 1406966 w 8387961"/>
              <a:gd name="connsiteY5668" fmla="*/ 1860477 h 3980066"/>
              <a:gd name="connsiteX5669" fmla="*/ 1427065 w 8387961"/>
              <a:gd name="connsiteY5669" fmla="*/ 1863888 h 3980066"/>
              <a:gd name="connsiteX5670" fmla="*/ 1448847 w 8387961"/>
              <a:gd name="connsiteY5670" fmla="*/ 1863888 h 3980066"/>
              <a:gd name="connsiteX5671" fmla="*/ 1465606 w 8387961"/>
              <a:gd name="connsiteY5671" fmla="*/ 1875826 h 3980066"/>
              <a:gd name="connsiteX5672" fmla="*/ 1460575 w 8387961"/>
              <a:gd name="connsiteY5672" fmla="*/ 1874120 h 3980066"/>
              <a:gd name="connsiteX5673" fmla="*/ 1462250 w 8387961"/>
              <a:gd name="connsiteY5673" fmla="*/ 1879237 h 3980066"/>
              <a:gd name="connsiteX5674" fmla="*/ 1472304 w 8387961"/>
              <a:gd name="connsiteY5674" fmla="*/ 1879237 h 3980066"/>
              <a:gd name="connsiteX5675" fmla="*/ 1482358 w 8387961"/>
              <a:gd name="connsiteY5675" fmla="*/ 1889469 h 3980066"/>
              <a:gd name="connsiteX5676" fmla="*/ 1460575 w 8387961"/>
              <a:gd name="connsiteY5676" fmla="*/ 1891175 h 3980066"/>
              <a:gd name="connsiteX5677" fmla="*/ 1438793 w 8387961"/>
              <a:gd name="connsiteY5677" fmla="*/ 1896291 h 3980066"/>
              <a:gd name="connsiteX5678" fmla="*/ 1406966 w 8387961"/>
              <a:gd name="connsiteY5678" fmla="*/ 1921872 h 3980066"/>
              <a:gd name="connsiteX5679" fmla="*/ 1396911 w 8387961"/>
              <a:gd name="connsiteY5679" fmla="*/ 1925283 h 3980066"/>
              <a:gd name="connsiteX5680" fmla="*/ 1385183 w 8387961"/>
              <a:gd name="connsiteY5680" fmla="*/ 1932105 h 3980066"/>
              <a:gd name="connsiteX5681" fmla="*/ 1375254 w 8387961"/>
              <a:gd name="connsiteY5681" fmla="*/ 1950624 h 3980066"/>
              <a:gd name="connsiteX5682" fmla="*/ 1375524 w 8387961"/>
              <a:gd name="connsiteY5682" fmla="*/ 1950624 h 3980066"/>
              <a:gd name="connsiteX5683" fmla="*/ 1385543 w 8387961"/>
              <a:gd name="connsiteY5683" fmla="*/ 1932286 h 3980066"/>
              <a:gd name="connsiteX5684" fmla="*/ 1397223 w 8387961"/>
              <a:gd name="connsiteY5684" fmla="*/ 1925617 h 3980066"/>
              <a:gd name="connsiteX5685" fmla="*/ 1407239 w 8387961"/>
              <a:gd name="connsiteY5685" fmla="*/ 1922283 h 3980066"/>
              <a:gd name="connsiteX5686" fmla="*/ 1438956 w 8387961"/>
              <a:gd name="connsiteY5686" fmla="*/ 1897275 h 3980066"/>
              <a:gd name="connsiteX5687" fmla="*/ 1460659 w 8387961"/>
              <a:gd name="connsiteY5687" fmla="*/ 1892274 h 3980066"/>
              <a:gd name="connsiteX5688" fmla="*/ 1482358 w 8387961"/>
              <a:gd name="connsiteY5688" fmla="*/ 1890607 h 3980066"/>
              <a:gd name="connsiteX5689" fmla="*/ 1475682 w 8387961"/>
              <a:gd name="connsiteY5689" fmla="*/ 1895608 h 3980066"/>
              <a:gd name="connsiteX5690" fmla="*/ 1475682 w 8387961"/>
              <a:gd name="connsiteY5690" fmla="*/ 1918948 h 3980066"/>
              <a:gd name="connsiteX5691" fmla="*/ 1470678 w 8387961"/>
              <a:gd name="connsiteY5691" fmla="*/ 1942288 h 3980066"/>
              <a:gd name="connsiteX5692" fmla="*/ 1467335 w 8387961"/>
              <a:gd name="connsiteY5692" fmla="*/ 1965628 h 3980066"/>
              <a:gd name="connsiteX5693" fmla="*/ 1465666 w 8387961"/>
              <a:gd name="connsiteY5693" fmla="*/ 1958960 h 3980066"/>
              <a:gd name="connsiteX5694" fmla="*/ 1460659 w 8387961"/>
              <a:gd name="connsiteY5694" fmla="*/ 1977298 h 3980066"/>
              <a:gd name="connsiteX5695" fmla="*/ 1458988 w 8387961"/>
              <a:gd name="connsiteY5695" fmla="*/ 1992303 h 3980066"/>
              <a:gd name="connsiteX5696" fmla="*/ 1458988 w 8387961"/>
              <a:gd name="connsiteY5696" fmla="*/ 2010396 h 3980066"/>
              <a:gd name="connsiteX5697" fmla="*/ 1459993 w 8387961"/>
              <a:gd name="connsiteY5697" fmla="*/ 2010192 h 3980066"/>
              <a:gd name="connsiteX5698" fmla="*/ 1473435 w 8387961"/>
              <a:gd name="connsiteY5698" fmla="*/ 2030571 h 3980066"/>
              <a:gd name="connsiteX5699" fmla="*/ 1486885 w 8387961"/>
              <a:gd name="connsiteY5699" fmla="*/ 2050949 h 3980066"/>
              <a:gd name="connsiteX5700" fmla="*/ 1476796 w 8387961"/>
              <a:gd name="connsiteY5700" fmla="*/ 2054345 h 3980066"/>
              <a:gd name="connsiteX5701" fmla="*/ 1476850 w 8387961"/>
              <a:gd name="connsiteY5701" fmla="*/ 2054994 h 3980066"/>
              <a:gd name="connsiteX5702" fmla="*/ 1486275 w 8387961"/>
              <a:gd name="connsiteY5702" fmla="*/ 2051798 h 3980066"/>
              <a:gd name="connsiteX5703" fmla="*/ 1492911 w 8387961"/>
              <a:gd name="connsiteY5703" fmla="*/ 2065284 h 3980066"/>
              <a:gd name="connsiteX5704" fmla="*/ 1506168 w 8387961"/>
              <a:gd name="connsiteY5704" fmla="*/ 2068656 h 3980066"/>
              <a:gd name="connsiteX5705" fmla="*/ 1512789 w 8387961"/>
              <a:gd name="connsiteY5705" fmla="*/ 2077085 h 3980066"/>
              <a:gd name="connsiteX5706" fmla="*/ 1549247 w 8387961"/>
              <a:gd name="connsiteY5706" fmla="*/ 2061913 h 3980066"/>
              <a:gd name="connsiteX5707" fmla="*/ 1552559 w 8387961"/>
              <a:gd name="connsiteY5707" fmla="*/ 2066970 h 3980066"/>
              <a:gd name="connsiteX5708" fmla="*/ 1559194 w 8387961"/>
              <a:gd name="connsiteY5708" fmla="*/ 2075399 h 3980066"/>
              <a:gd name="connsiteX5709" fmla="*/ 1539302 w 8387961"/>
              <a:gd name="connsiteY5709" fmla="*/ 2092257 h 3980066"/>
              <a:gd name="connsiteX5710" fmla="*/ 1550902 w 8387961"/>
              <a:gd name="connsiteY5710" fmla="*/ 2112487 h 3980066"/>
              <a:gd name="connsiteX5711" fmla="*/ 1527703 w 8387961"/>
              <a:gd name="connsiteY5711" fmla="*/ 2122602 h 3980066"/>
              <a:gd name="connsiteX5712" fmla="*/ 1522734 w 8387961"/>
              <a:gd name="connsiteY5712" fmla="*/ 2105744 h 3980066"/>
              <a:gd name="connsiteX5713" fmla="*/ 1519424 w 8387961"/>
              <a:gd name="connsiteY5713" fmla="*/ 2110801 h 3980066"/>
              <a:gd name="connsiteX5714" fmla="*/ 1507822 w 8387961"/>
              <a:gd name="connsiteY5714" fmla="*/ 2099001 h 3980066"/>
              <a:gd name="connsiteX5715" fmla="*/ 1481308 w 8387961"/>
              <a:gd name="connsiteY5715" fmla="*/ 2090571 h 3980066"/>
              <a:gd name="connsiteX5716" fmla="*/ 1476818 w 8387961"/>
              <a:gd name="connsiteY5716" fmla="*/ 2098177 h 3980066"/>
              <a:gd name="connsiteX5717" fmla="*/ 1476796 w 8387961"/>
              <a:gd name="connsiteY5717" fmla="*/ 2098498 h 3980066"/>
              <a:gd name="connsiteX5718" fmla="*/ 1476704 w 8387961"/>
              <a:gd name="connsiteY5718" fmla="*/ 2098373 h 3980066"/>
              <a:gd name="connsiteX5719" fmla="*/ 1476333 w 8387961"/>
              <a:gd name="connsiteY5719" fmla="*/ 2099001 h 3980066"/>
              <a:gd name="connsiteX5720" fmla="*/ 1476405 w 8387961"/>
              <a:gd name="connsiteY5720" fmla="*/ 2097971 h 3980066"/>
              <a:gd name="connsiteX5721" fmla="*/ 1461673 w 8387961"/>
              <a:gd name="connsiteY5721" fmla="*/ 2078120 h 3980066"/>
              <a:gd name="connsiteX5722" fmla="*/ 1461673 w 8387961"/>
              <a:gd name="connsiteY5722" fmla="*/ 2086611 h 3980066"/>
              <a:gd name="connsiteX5723" fmla="*/ 1458321 w 8387961"/>
              <a:gd name="connsiteY5723" fmla="*/ 2076422 h 3980066"/>
              <a:gd name="connsiteX5724" fmla="*/ 1449911 w 8387961"/>
              <a:gd name="connsiteY5724" fmla="*/ 2059440 h 3980066"/>
              <a:gd name="connsiteX5725" fmla="*/ 1431429 w 8387961"/>
              <a:gd name="connsiteY5725" fmla="*/ 2045854 h 3980066"/>
              <a:gd name="connsiteX5726" fmla="*/ 1416305 w 8387961"/>
              <a:gd name="connsiteY5726" fmla="*/ 2030571 h 3980066"/>
              <a:gd name="connsiteX5727" fmla="*/ 1421346 w 8387961"/>
              <a:gd name="connsiteY5727" fmla="*/ 2045854 h 3980066"/>
              <a:gd name="connsiteX5728" fmla="*/ 1419667 w 8387961"/>
              <a:gd name="connsiteY5728" fmla="*/ 2050949 h 3980066"/>
              <a:gd name="connsiteX5729" fmla="*/ 1399503 w 8387961"/>
              <a:gd name="connsiteY5729" fmla="*/ 2027174 h 3980066"/>
              <a:gd name="connsiteX5730" fmla="*/ 1402865 w 8387961"/>
              <a:gd name="connsiteY5730" fmla="*/ 2013589 h 3980066"/>
              <a:gd name="connsiteX5731" fmla="*/ 1402865 w 8387961"/>
              <a:gd name="connsiteY5731" fmla="*/ 2008494 h 3980066"/>
              <a:gd name="connsiteX5732" fmla="*/ 1406229 w 8387961"/>
              <a:gd name="connsiteY5732" fmla="*/ 2006228 h 3980066"/>
              <a:gd name="connsiteX5733" fmla="*/ 1382199 w 8387961"/>
              <a:gd name="connsiteY5733" fmla="*/ 1980633 h 3980066"/>
              <a:gd name="connsiteX5734" fmla="*/ 1358832 w 8387961"/>
              <a:gd name="connsiteY5734" fmla="*/ 1952291 h 3980066"/>
              <a:gd name="connsiteX5735" fmla="*/ 1368374 w 8387961"/>
              <a:gd name="connsiteY5735" fmla="*/ 1950702 h 3980066"/>
              <a:gd name="connsiteX5736" fmla="*/ 1365073 w 8387961"/>
              <a:gd name="connsiteY5736" fmla="*/ 1938927 h 3980066"/>
              <a:gd name="connsiteX5737" fmla="*/ 1355018 w 8387961"/>
              <a:gd name="connsiteY5737" fmla="*/ 1937221 h 3980066"/>
              <a:gd name="connsiteX5738" fmla="*/ 1356691 w 8387961"/>
              <a:gd name="connsiteY5738" fmla="*/ 1921872 h 3980066"/>
              <a:gd name="connsiteX5739" fmla="*/ 1355648 w 8387961"/>
              <a:gd name="connsiteY5739" fmla="*/ 1921708 h 3980066"/>
              <a:gd name="connsiteX5740" fmla="*/ 1354141 w 8387961"/>
              <a:gd name="connsiteY5740" fmla="*/ 1935997 h 3980066"/>
              <a:gd name="connsiteX5741" fmla="*/ 1347446 w 8387961"/>
              <a:gd name="connsiteY5741" fmla="*/ 1944839 h 3980066"/>
              <a:gd name="connsiteX5742" fmla="*/ 1334063 w 8387961"/>
              <a:gd name="connsiteY5742" fmla="*/ 1939534 h 3980066"/>
              <a:gd name="connsiteX5743" fmla="*/ 1315644 w 8387961"/>
              <a:gd name="connsiteY5743" fmla="*/ 1934228 h 3980066"/>
              <a:gd name="connsiteX5744" fmla="*/ 1295556 w 8387961"/>
              <a:gd name="connsiteY5744" fmla="*/ 1925386 h 3980066"/>
              <a:gd name="connsiteX5745" fmla="*/ 1296019 w 8387961"/>
              <a:gd name="connsiteY5745" fmla="*/ 1924939 h 3980066"/>
              <a:gd name="connsiteX5746" fmla="*/ 1275105 w 8387961"/>
              <a:gd name="connsiteY5746" fmla="*/ 1918651 h 3980066"/>
              <a:gd name="connsiteX5747" fmla="*/ 1251464 w 8387961"/>
              <a:gd name="connsiteY5747" fmla="*/ 1910397 h 3980066"/>
              <a:gd name="connsiteX5748" fmla="*/ 1241324 w 8387961"/>
              <a:gd name="connsiteY5748" fmla="*/ 1900491 h 3980066"/>
              <a:gd name="connsiteX5749" fmla="*/ 1241627 w 8387961"/>
              <a:gd name="connsiteY5749" fmla="*/ 1899311 h 3980066"/>
              <a:gd name="connsiteX5750" fmla="*/ 1218295 w 8387961"/>
              <a:gd name="connsiteY5750" fmla="*/ 1876120 h 3980066"/>
              <a:gd name="connsiteX5751" fmla="*/ 1201063 w 8387961"/>
              <a:gd name="connsiteY5751" fmla="*/ 1857853 h 3980066"/>
              <a:gd name="connsiteX5752" fmla="*/ 1203186 w 8387961"/>
              <a:gd name="connsiteY5752" fmla="*/ 1859434 h 3980066"/>
              <a:gd name="connsiteX5753" fmla="*/ 1193113 w 8387961"/>
              <a:gd name="connsiteY5753" fmla="*/ 1849421 h 3980066"/>
              <a:gd name="connsiteX5754" fmla="*/ 1201063 w 8387961"/>
              <a:gd name="connsiteY5754" fmla="*/ 1857853 h 3980066"/>
              <a:gd name="connsiteX5755" fmla="*/ 1189749 w 8387961"/>
              <a:gd name="connsiteY5755" fmla="*/ 1849421 h 3980066"/>
              <a:gd name="connsiteX5756" fmla="*/ 1176316 w 8387961"/>
              <a:gd name="connsiteY5756" fmla="*/ 1851090 h 3980066"/>
              <a:gd name="connsiteX5757" fmla="*/ 1181353 w 8387961"/>
              <a:gd name="connsiteY5757" fmla="*/ 1851090 h 3980066"/>
              <a:gd name="connsiteX5758" fmla="*/ 1156168 w 8387961"/>
              <a:gd name="connsiteY5758" fmla="*/ 1859434 h 3980066"/>
              <a:gd name="connsiteX5759" fmla="*/ 1129312 w 8387961"/>
              <a:gd name="connsiteY5759" fmla="*/ 1867777 h 3980066"/>
              <a:gd name="connsiteX5760" fmla="*/ 1100765 w 8387961"/>
              <a:gd name="connsiteY5760" fmla="*/ 1854427 h 3980066"/>
              <a:gd name="connsiteX5761" fmla="*/ 1070536 w 8387961"/>
              <a:gd name="connsiteY5761" fmla="*/ 1839409 h 3980066"/>
              <a:gd name="connsiteX5762" fmla="*/ 1042000 w 8387961"/>
              <a:gd name="connsiteY5762" fmla="*/ 1826060 h 3980066"/>
              <a:gd name="connsiteX5763" fmla="*/ 1011770 w 8387961"/>
              <a:gd name="connsiteY5763" fmla="*/ 1814379 h 3980066"/>
              <a:gd name="connsiteX5764" fmla="*/ 996660 w 8387961"/>
              <a:gd name="connsiteY5764" fmla="*/ 1801029 h 3980066"/>
              <a:gd name="connsiteX5765" fmla="*/ 978198 w 8387961"/>
              <a:gd name="connsiteY5765" fmla="*/ 1791017 h 3980066"/>
              <a:gd name="connsiteX5766" fmla="*/ 958040 w 8387961"/>
              <a:gd name="connsiteY5766" fmla="*/ 1781005 h 3980066"/>
              <a:gd name="connsiteX5767" fmla="*/ 939579 w 8387961"/>
              <a:gd name="connsiteY5767" fmla="*/ 1764318 h 3980066"/>
              <a:gd name="connsiteX5768" fmla="*/ 921106 w 8387961"/>
              <a:gd name="connsiteY5768" fmla="*/ 1745962 h 3980066"/>
              <a:gd name="connsiteX5769" fmla="*/ 917744 w 8387961"/>
              <a:gd name="connsiteY5769" fmla="*/ 1724269 h 3980066"/>
              <a:gd name="connsiteX5770" fmla="*/ 927819 w 8387961"/>
              <a:gd name="connsiteY5770" fmla="*/ 1719263 h 3980066"/>
              <a:gd name="connsiteX5771" fmla="*/ 924460 w 8387961"/>
              <a:gd name="connsiteY5771" fmla="*/ 1710920 h 3980066"/>
              <a:gd name="connsiteX5772" fmla="*/ 931179 w 8387961"/>
              <a:gd name="connsiteY5772" fmla="*/ 1694233 h 3980066"/>
              <a:gd name="connsiteX5773" fmla="*/ 921106 w 8387961"/>
              <a:gd name="connsiteY5773" fmla="*/ 1669203 h 3980066"/>
              <a:gd name="connsiteX5774" fmla="*/ 914396 w 8387961"/>
              <a:gd name="connsiteY5774" fmla="*/ 1647510 h 3980066"/>
              <a:gd name="connsiteX5775" fmla="*/ 897596 w 8387961"/>
              <a:gd name="connsiteY5775" fmla="*/ 1625817 h 3980066"/>
              <a:gd name="connsiteX5776" fmla="*/ 880814 w 8387961"/>
              <a:gd name="connsiteY5776" fmla="*/ 1605792 h 3980066"/>
              <a:gd name="connsiteX5777" fmla="*/ 889202 w 8387961"/>
              <a:gd name="connsiteY5777" fmla="*/ 1607461 h 3980066"/>
              <a:gd name="connsiteX5778" fmla="*/ 877450 w 8387961"/>
              <a:gd name="connsiteY5778" fmla="*/ 1590774 h 3980066"/>
              <a:gd name="connsiteX5779" fmla="*/ 874090 w 8387961"/>
              <a:gd name="connsiteY5779" fmla="*/ 1587437 h 3980066"/>
              <a:gd name="connsiteX5780" fmla="*/ 875777 w 8387961"/>
              <a:gd name="connsiteY5780" fmla="*/ 1585768 h 3980066"/>
              <a:gd name="connsiteX5781" fmla="*/ 857305 w 8387961"/>
              <a:gd name="connsiteY5781" fmla="*/ 1575756 h 3980066"/>
              <a:gd name="connsiteX5782" fmla="*/ 860657 w 8387961"/>
              <a:gd name="connsiteY5782" fmla="*/ 1567412 h 3980066"/>
              <a:gd name="connsiteX5783" fmla="*/ 850582 w 8387961"/>
              <a:gd name="connsiteY5783" fmla="*/ 1567412 h 3980066"/>
              <a:gd name="connsiteX5784" fmla="*/ 858978 w 8387961"/>
              <a:gd name="connsiteY5784" fmla="*/ 1549057 h 3980066"/>
              <a:gd name="connsiteX5785" fmla="*/ 848904 w 8387961"/>
              <a:gd name="connsiteY5785" fmla="*/ 1539045 h 3980066"/>
              <a:gd name="connsiteX5786" fmla="*/ 830436 w 8387961"/>
              <a:gd name="connsiteY5786" fmla="*/ 1509008 h 3980066"/>
              <a:gd name="connsiteX5787" fmla="*/ 830436 w 8387961"/>
              <a:gd name="connsiteY5787" fmla="*/ 1500665 h 3980066"/>
              <a:gd name="connsiteX5788" fmla="*/ 815324 w 8387961"/>
              <a:gd name="connsiteY5788" fmla="*/ 1488984 h 3980066"/>
              <a:gd name="connsiteX5789" fmla="*/ 805249 w 8387961"/>
              <a:gd name="connsiteY5789" fmla="*/ 1463953 h 3980066"/>
              <a:gd name="connsiteX5790" fmla="*/ 795175 w 8387961"/>
              <a:gd name="connsiteY5790" fmla="*/ 1437254 h 3980066"/>
              <a:gd name="connsiteX5791" fmla="*/ 795175 w 8387961"/>
              <a:gd name="connsiteY5791" fmla="*/ 1403881 h 3980066"/>
              <a:gd name="connsiteX5792" fmla="*/ 778393 w 8387961"/>
              <a:gd name="connsiteY5792" fmla="*/ 1395537 h 3980066"/>
              <a:gd name="connsiteX5793" fmla="*/ 758236 w 8387961"/>
              <a:gd name="connsiteY5793" fmla="*/ 1383856 h 3980066"/>
              <a:gd name="connsiteX5794" fmla="*/ 754883 w 8387961"/>
              <a:gd name="connsiteY5794" fmla="*/ 1413893 h 3980066"/>
              <a:gd name="connsiteX5795" fmla="*/ 753199 w 8387961"/>
              <a:gd name="connsiteY5795" fmla="*/ 1445598 h 3980066"/>
              <a:gd name="connsiteX5796" fmla="*/ 764956 w 8387961"/>
              <a:gd name="connsiteY5796" fmla="*/ 1468960 h 3980066"/>
              <a:gd name="connsiteX5797" fmla="*/ 778393 w 8387961"/>
              <a:gd name="connsiteY5797" fmla="*/ 1495659 h 3980066"/>
              <a:gd name="connsiteX5798" fmla="*/ 786780 w 8387961"/>
              <a:gd name="connsiteY5798" fmla="*/ 1517352 h 3980066"/>
              <a:gd name="connsiteX5799" fmla="*/ 793503 w 8387961"/>
              <a:gd name="connsiteY5799" fmla="*/ 1537376 h 3980066"/>
              <a:gd name="connsiteX5800" fmla="*/ 796854 w 8387961"/>
              <a:gd name="connsiteY5800" fmla="*/ 1535707 h 3980066"/>
              <a:gd name="connsiteX5801" fmla="*/ 800211 w 8387961"/>
              <a:gd name="connsiteY5801" fmla="*/ 1569081 h 3980066"/>
              <a:gd name="connsiteX5802" fmla="*/ 806927 w 8387961"/>
              <a:gd name="connsiteY5802" fmla="*/ 1605792 h 3980066"/>
              <a:gd name="connsiteX5803" fmla="*/ 815324 w 8387961"/>
              <a:gd name="connsiteY5803" fmla="*/ 1610798 h 3980066"/>
              <a:gd name="connsiteX5804" fmla="*/ 827085 w 8387961"/>
              <a:gd name="connsiteY5804" fmla="*/ 1627485 h 3980066"/>
              <a:gd name="connsiteX5805" fmla="*/ 833794 w 8387961"/>
              <a:gd name="connsiteY5805" fmla="*/ 1640835 h 3980066"/>
              <a:gd name="connsiteX5806" fmla="*/ 815324 w 8387961"/>
              <a:gd name="connsiteY5806" fmla="*/ 1649178 h 3980066"/>
              <a:gd name="connsiteX5807" fmla="*/ 798539 w 8387961"/>
              <a:gd name="connsiteY5807" fmla="*/ 1620811 h 3980066"/>
              <a:gd name="connsiteX5808" fmla="*/ 775030 w 8387961"/>
              <a:gd name="connsiteY5808" fmla="*/ 1595780 h 3980066"/>
              <a:gd name="connsiteX5809" fmla="*/ 776706 w 8387961"/>
              <a:gd name="connsiteY5809" fmla="*/ 1570750 h 3980066"/>
              <a:gd name="connsiteX5810" fmla="*/ 768310 w 8387961"/>
              <a:gd name="connsiteY5810" fmla="*/ 1549057 h 3980066"/>
              <a:gd name="connsiteX5811" fmla="*/ 759920 w 8387961"/>
              <a:gd name="connsiteY5811" fmla="*/ 1534039 h 3980066"/>
              <a:gd name="connsiteX5812" fmla="*/ 744810 w 8387961"/>
              <a:gd name="connsiteY5812" fmla="*/ 1530701 h 3980066"/>
              <a:gd name="connsiteX5813" fmla="*/ 733051 w 8387961"/>
              <a:gd name="connsiteY5813" fmla="*/ 1517352 h 3980066"/>
              <a:gd name="connsiteX5814" fmla="*/ 719628 w 8387961"/>
              <a:gd name="connsiteY5814" fmla="*/ 1504002 h 3980066"/>
              <a:gd name="connsiteX5815" fmla="*/ 739774 w 8387961"/>
              <a:gd name="connsiteY5815" fmla="*/ 1507339 h 3980066"/>
              <a:gd name="connsiteX5816" fmla="*/ 746483 w 8387961"/>
              <a:gd name="connsiteY5816" fmla="*/ 1477303 h 3980066"/>
              <a:gd name="connsiteX5817" fmla="*/ 733051 w 8387961"/>
              <a:gd name="connsiteY5817" fmla="*/ 1457279 h 3980066"/>
              <a:gd name="connsiteX5818" fmla="*/ 717939 w 8387961"/>
              <a:gd name="connsiteY5818" fmla="*/ 1437254 h 3980066"/>
              <a:gd name="connsiteX5819" fmla="*/ 714582 w 8387961"/>
              <a:gd name="connsiteY5819" fmla="*/ 1400543 h 3980066"/>
              <a:gd name="connsiteX5820" fmla="*/ 709544 w 8387961"/>
              <a:gd name="connsiteY5820" fmla="*/ 1363832 h 3980066"/>
              <a:gd name="connsiteX5821" fmla="*/ 739774 w 8387961"/>
              <a:gd name="connsiteY5821" fmla="*/ 1360495 h 3980066"/>
              <a:gd name="connsiteX5822" fmla="*/ 773347 w 8387961"/>
              <a:gd name="connsiteY5822" fmla="*/ 1358826 h 3980066"/>
              <a:gd name="connsiteX5823" fmla="*/ 790139 w 8387961"/>
              <a:gd name="connsiteY5823" fmla="*/ 1368838 h 3980066"/>
              <a:gd name="connsiteX5824" fmla="*/ 810287 w 8387961"/>
              <a:gd name="connsiteY5824" fmla="*/ 1378850 h 3980066"/>
              <a:gd name="connsiteX5825" fmla="*/ 830436 w 8387961"/>
              <a:gd name="connsiteY5825" fmla="*/ 1388862 h 3980066"/>
              <a:gd name="connsiteX5826" fmla="*/ 850582 w 8387961"/>
              <a:gd name="connsiteY5826" fmla="*/ 1398874 h 3980066"/>
              <a:gd name="connsiteX5827" fmla="*/ 887524 w 8387961"/>
              <a:gd name="connsiteY5827" fmla="*/ 1398874 h 3980066"/>
              <a:gd name="connsiteX5828" fmla="*/ 924460 w 8387961"/>
              <a:gd name="connsiteY5828" fmla="*/ 1398874 h 3980066"/>
              <a:gd name="connsiteX5829" fmla="*/ 929506 w 8387961"/>
              <a:gd name="connsiteY5829" fmla="*/ 1385525 h 3980066"/>
              <a:gd name="connsiteX5830" fmla="*/ 971474 w 8387961"/>
              <a:gd name="connsiteY5830" fmla="*/ 1385525 h 3980066"/>
              <a:gd name="connsiteX5831" fmla="*/ 994980 w 8387961"/>
              <a:gd name="connsiteY5831" fmla="*/ 1415561 h 3980066"/>
              <a:gd name="connsiteX5832" fmla="*/ 994599 w 8387961"/>
              <a:gd name="connsiteY5832" fmla="*/ 1413838 h 3980066"/>
              <a:gd name="connsiteX5833" fmla="*/ 971164 w 8387961"/>
              <a:gd name="connsiteY5833" fmla="*/ 1383639 h 3980066"/>
              <a:gd name="connsiteX5834" fmla="*/ 929318 w 8387961"/>
              <a:gd name="connsiteY5834" fmla="*/ 1383639 h 3980066"/>
              <a:gd name="connsiteX5835" fmla="*/ 924297 w 8387961"/>
              <a:gd name="connsiteY5835" fmla="*/ 1397061 h 3980066"/>
              <a:gd name="connsiteX5836" fmla="*/ 887473 w 8387961"/>
              <a:gd name="connsiteY5836" fmla="*/ 1397061 h 3980066"/>
              <a:gd name="connsiteX5837" fmla="*/ 850648 w 8387961"/>
              <a:gd name="connsiteY5837" fmla="*/ 1397061 h 3980066"/>
              <a:gd name="connsiteX5838" fmla="*/ 830562 w 8387961"/>
              <a:gd name="connsiteY5838" fmla="*/ 1386995 h 3980066"/>
              <a:gd name="connsiteX5839" fmla="*/ 810475 w 8387961"/>
              <a:gd name="connsiteY5839" fmla="*/ 1376928 h 3980066"/>
              <a:gd name="connsiteX5840" fmla="*/ 790390 w 8387961"/>
              <a:gd name="connsiteY5840" fmla="*/ 1366862 h 3980066"/>
              <a:gd name="connsiteX5841" fmla="*/ 773651 w 8387961"/>
              <a:gd name="connsiteY5841" fmla="*/ 1356796 h 3980066"/>
              <a:gd name="connsiteX5842" fmla="*/ 740174 w 8387961"/>
              <a:gd name="connsiteY5842" fmla="*/ 1358473 h 3980066"/>
              <a:gd name="connsiteX5843" fmla="*/ 710045 w 8387961"/>
              <a:gd name="connsiteY5843" fmla="*/ 1361829 h 3980066"/>
              <a:gd name="connsiteX5844" fmla="*/ 710045 w 8387961"/>
              <a:gd name="connsiteY5844" fmla="*/ 1336663 h 3980066"/>
              <a:gd name="connsiteX5845" fmla="*/ 684938 w 8387961"/>
              <a:gd name="connsiteY5845" fmla="*/ 1316530 h 3980066"/>
              <a:gd name="connsiteX5846" fmla="*/ 658156 w 8387961"/>
              <a:gd name="connsiteY5846" fmla="*/ 1303108 h 3980066"/>
              <a:gd name="connsiteX5847" fmla="*/ 644765 w 8387961"/>
              <a:gd name="connsiteY5847" fmla="*/ 1301430 h 3980066"/>
              <a:gd name="connsiteX5848" fmla="*/ 649786 w 8387961"/>
              <a:gd name="connsiteY5848" fmla="*/ 1274587 h 3980066"/>
              <a:gd name="connsiteX5849" fmla="*/ 644765 w 8387961"/>
              <a:gd name="connsiteY5849" fmla="*/ 1256132 h 3980066"/>
              <a:gd name="connsiteX5850" fmla="*/ 638070 w 8387961"/>
              <a:gd name="connsiteY5850" fmla="*/ 1241032 h 3980066"/>
              <a:gd name="connsiteX5851" fmla="*/ 646439 w 8387961"/>
              <a:gd name="connsiteY5851" fmla="*/ 1227610 h 3980066"/>
              <a:gd name="connsiteX5852" fmla="*/ 638070 w 8387961"/>
              <a:gd name="connsiteY5852" fmla="*/ 1212511 h 3980066"/>
              <a:gd name="connsiteX5853" fmla="*/ 643091 w 8387961"/>
              <a:gd name="connsiteY5853" fmla="*/ 1207478 h 3980066"/>
              <a:gd name="connsiteX5854" fmla="*/ 648113 w 8387961"/>
              <a:gd name="connsiteY5854" fmla="*/ 1212511 h 3980066"/>
              <a:gd name="connsiteX5855" fmla="*/ 653134 w 8387961"/>
              <a:gd name="connsiteY5855" fmla="*/ 1195734 h 3980066"/>
              <a:gd name="connsiteX5856" fmla="*/ 646439 w 8387961"/>
              <a:gd name="connsiteY5856" fmla="*/ 1195734 h 3980066"/>
              <a:gd name="connsiteX5857" fmla="*/ 634722 w 8387961"/>
              <a:gd name="connsiteY5857" fmla="*/ 1195734 h 3980066"/>
              <a:gd name="connsiteX5858" fmla="*/ 636396 w 8387961"/>
              <a:gd name="connsiteY5858" fmla="*/ 1190700 h 3980066"/>
              <a:gd name="connsiteX5859" fmla="*/ 638070 w 8387961"/>
              <a:gd name="connsiteY5859" fmla="*/ 1194056 h 3980066"/>
              <a:gd name="connsiteX5860" fmla="*/ 634722 w 8387961"/>
              <a:gd name="connsiteY5860" fmla="*/ 1175601 h 3980066"/>
              <a:gd name="connsiteX5861" fmla="*/ 629701 w 8387961"/>
              <a:gd name="connsiteY5861" fmla="*/ 1155468 h 3980066"/>
              <a:gd name="connsiteX5862" fmla="*/ 634722 w 8387961"/>
              <a:gd name="connsiteY5862" fmla="*/ 1133658 h 3980066"/>
              <a:gd name="connsiteX5863" fmla="*/ 633049 w 8387961"/>
              <a:gd name="connsiteY5863" fmla="*/ 1123591 h 3980066"/>
              <a:gd name="connsiteX5864" fmla="*/ 658156 w 8387961"/>
              <a:gd name="connsiteY5864" fmla="*/ 1095070 h 3980066"/>
              <a:gd name="connsiteX5865" fmla="*/ 666525 w 8387961"/>
              <a:gd name="connsiteY5865" fmla="*/ 1071582 h 3980066"/>
              <a:gd name="connsiteX5866" fmla="*/ 674895 w 8387961"/>
              <a:gd name="connsiteY5866" fmla="*/ 1046416 h 3980066"/>
              <a:gd name="connsiteX5867" fmla="*/ 703349 w 8387961"/>
              <a:gd name="connsiteY5867" fmla="*/ 1006150 h 3980066"/>
              <a:gd name="connsiteX5868" fmla="*/ 733479 w 8387961"/>
              <a:gd name="connsiteY5868" fmla="*/ 969240 h 3980066"/>
              <a:gd name="connsiteX5869" fmla="*/ 745196 w 8387961"/>
              <a:gd name="connsiteY5869" fmla="*/ 954141 h 3980066"/>
              <a:gd name="connsiteX5870" fmla="*/ 756913 w 8387961"/>
              <a:gd name="connsiteY5870" fmla="*/ 954141 h 3980066"/>
              <a:gd name="connsiteX5871" fmla="*/ 740174 w 8387961"/>
              <a:gd name="connsiteY5871" fmla="*/ 950785 h 3980066"/>
              <a:gd name="connsiteX5872" fmla="*/ 746870 w 8387961"/>
              <a:gd name="connsiteY5872" fmla="*/ 939041 h 3980066"/>
              <a:gd name="connsiteX5873" fmla="*/ 748544 w 8387961"/>
              <a:gd name="connsiteY5873" fmla="*/ 942397 h 3980066"/>
              <a:gd name="connsiteX5874" fmla="*/ 750218 w 8387961"/>
              <a:gd name="connsiteY5874" fmla="*/ 939041 h 3980066"/>
              <a:gd name="connsiteX5875" fmla="*/ 753565 w 8387961"/>
              <a:gd name="connsiteY5875" fmla="*/ 932330 h 3980066"/>
              <a:gd name="connsiteX5876" fmla="*/ 756913 w 8387961"/>
              <a:gd name="connsiteY5876" fmla="*/ 928975 h 3980066"/>
              <a:gd name="connsiteX5877" fmla="*/ 768629 w 8387961"/>
              <a:gd name="connsiteY5877" fmla="*/ 888709 h 3980066"/>
              <a:gd name="connsiteX5878" fmla="*/ 805454 w 8387961"/>
              <a:gd name="connsiteY5878" fmla="*/ 895420 h 3980066"/>
              <a:gd name="connsiteX5879" fmla="*/ 797084 w 8387961"/>
              <a:gd name="connsiteY5879" fmla="*/ 905487 h 3980066"/>
              <a:gd name="connsiteX5880" fmla="*/ 783694 w 8387961"/>
              <a:gd name="connsiteY5880" fmla="*/ 918908 h 3980066"/>
              <a:gd name="connsiteX5881" fmla="*/ 785368 w 8387961"/>
              <a:gd name="connsiteY5881" fmla="*/ 918908 h 3980066"/>
              <a:gd name="connsiteX5882" fmla="*/ 807127 w 8387961"/>
              <a:gd name="connsiteY5882" fmla="*/ 902131 h 3980066"/>
              <a:gd name="connsiteX5883" fmla="*/ 789144 w 8387961"/>
              <a:gd name="connsiteY5883" fmla="*/ 923434 h 3980066"/>
              <a:gd name="connsiteX5884" fmla="*/ 788576 w 8387961"/>
              <a:gd name="connsiteY5884" fmla="*/ 923662 h 3980066"/>
              <a:gd name="connsiteX5885" fmla="*/ 787042 w 8387961"/>
              <a:gd name="connsiteY5885" fmla="*/ 920586 h 3980066"/>
              <a:gd name="connsiteX5886" fmla="*/ 783694 w 8387961"/>
              <a:gd name="connsiteY5886" fmla="*/ 925619 h 3980066"/>
              <a:gd name="connsiteX5887" fmla="*/ 788576 w 8387961"/>
              <a:gd name="connsiteY5887" fmla="*/ 923662 h 3980066"/>
              <a:gd name="connsiteX5888" fmla="*/ 788716 w 8387961"/>
              <a:gd name="connsiteY5888" fmla="*/ 923942 h 3980066"/>
              <a:gd name="connsiteX5889" fmla="*/ 789144 w 8387961"/>
              <a:gd name="connsiteY5889" fmla="*/ 923434 h 3980066"/>
              <a:gd name="connsiteX5890" fmla="*/ 800432 w 8387961"/>
              <a:gd name="connsiteY5890" fmla="*/ 918908 h 3980066"/>
              <a:gd name="connsiteX5891" fmla="*/ 813823 w 8387961"/>
              <a:gd name="connsiteY5891" fmla="*/ 893742 h 3980066"/>
              <a:gd name="connsiteX5892" fmla="*/ 820454 w 8387961"/>
              <a:gd name="connsiteY5892" fmla="*/ 870480 h 3980066"/>
              <a:gd name="connsiteX5893" fmla="*/ 815326 w 8387961"/>
              <a:gd name="connsiteY5893" fmla="*/ 866628 h 3980066"/>
              <a:gd name="connsiteX5894" fmla="*/ 825358 w 8387961"/>
              <a:gd name="connsiteY5894" fmla="*/ 863279 h 3980066"/>
              <a:gd name="connsiteX5895" fmla="*/ 816997 w 8387961"/>
              <a:gd name="connsiteY5895" fmla="*/ 861604 h 3980066"/>
              <a:gd name="connsiteX5896" fmla="*/ 825358 w 8387961"/>
              <a:gd name="connsiteY5896" fmla="*/ 853231 h 3980066"/>
              <a:gd name="connsiteX5897" fmla="*/ 815326 w 8387961"/>
              <a:gd name="connsiteY5897" fmla="*/ 856580 h 3980066"/>
              <a:gd name="connsiteX5898" fmla="*/ 805302 w 8387961"/>
              <a:gd name="connsiteY5898" fmla="*/ 853231 h 3980066"/>
              <a:gd name="connsiteX5899" fmla="*/ 810311 w 8387961"/>
              <a:gd name="connsiteY5899" fmla="*/ 853231 h 3980066"/>
              <a:gd name="connsiteX5900" fmla="*/ 818669 w 8387961"/>
              <a:gd name="connsiteY5900" fmla="*/ 834812 h 3980066"/>
              <a:gd name="connsiteX5901" fmla="*/ 806976 w 8387961"/>
              <a:gd name="connsiteY5901" fmla="*/ 846533 h 3980066"/>
              <a:gd name="connsiteX5902" fmla="*/ 795268 w 8387961"/>
              <a:gd name="connsiteY5902" fmla="*/ 841510 h 3980066"/>
              <a:gd name="connsiteX5903" fmla="*/ 816997 w 8387961"/>
              <a:gd name="connsiteY5903" fmla="*/ 826439 h 3980066"/>
              <a:gd name="connsiteX5904" fmla="*/ 800283 w 8387961"/>
              <a:gd name="connsiteY5904" fmla="*/ 833137 h 3980066"/>
              <a:gd name="connsiteX5905" fmla="*/ 808648 w 8387961"/>
              <a:gd name="connsiteY5905" fmla="*/ 819741 h 3980066"/>
              <a:gd name="connsiteX5906" fmla="*/ 791924 w 8387961"/>
              <a:gd name="connsiteY5906" fmla="*/ 829788 h 3980066"/>
              <a:gd name="connsiteX5907" fmla="*/ 791924 w 8387961"/>
              <a:gd name="connsiteY5907" fmla="*/ 823090 h 3980066"/>
              <a:gd name="connsiteX5908" fmla="*/ 777026 w 8387961"/>
              <a:gd name="connsiteY5908" fmla="*/ 829727 h 3980066"/>
              <a:gd name="connsiteX5909" fmla="*/ 777620 w 8387961"/>
              <a:gd name="connsiteY5909" fmla="*/ 829875 h 3980066"/>
              <a:gd name="connsiteX5910" fmla="*/ 784479 w 8387961"/>
              <a:gd name="connsiteY5910" fmla="*/ 843691 h 3980066"/>
              <a:gd name="connsiteX5911" fmla="*/ 796496 w 8387961"/>
              <a:gd name="connsiteY5911" fmla="*/ 862687 h 3980066"/>
              <a:gd name="connsiteX5912" fmla="*/ 798215 w 8387961"/>
              <a:gd name="connsiteY5912" fmla="*/ 883410 h 3980066"/>
              <a:gd name="connsiteX5913" fmla="*/ 799930 w 8387961"/>
              <a:gd name="connsiteY5913" fmla="*/ 890318 h 3980066"/>
              <a:gd name="connsiteX5914" fmla="*/ 763880 w 8387961"/>
              <a:gd name="connsiteY5914" fmla="*/ 879956 h 3980066"/>
              <a:gd name="connsiteX5915" fmla="*/ 772601 w 8387961"/>
              <a:gd name="connsiteY5915" fmla="*/ 871189 h 3980066"/>
              <a:gd name="connsiteX5916" fmla="*/ 774184 w 8387961"/>
              <a:gd name="connsiteY5916" fmla="*/ 871322 h 3980066"/>
              <a:gd name="connsiteX5917" fmla="*/ 777620 w 8387961"/>
              <a:gd name="connsiteY5917" fmla="*/ 866141 h 3980066"/>
              <a:gd name="connsiteX5918" fmla="*/ 772601 w 8387961"/>
              <a:gd name="connsiteY5918" fmla="*/ 871189 h 3980066"/>
              <a:gd name="connsiteX5919" fmla="*/ 753587 w 8387961"/>
              <a:gd name="connsiteY5919" fmla="*/ 869595 h 3980066"/>
              <a:gd name="connsiteX5920" fmla="*/ 758733 w 8387961"/>
              <a:gd name="connsiteY5920" fmla="*/ 864414 h 3980066"/>
              <a:gd name="connsiteX5921" fmla="*/ 750153 w 8387961"/>
              <a:gd name="connsiteY5921" fmla="*/ 862687 h 3980066"/>
              <a:gd name="connsiteX5922" fmla="*/ 739847 w 8387961"/>
              <a:gd name="connsiteY5922" fmla="*/ 859233 h 3980066"/>
              <a:gd name="connsiteX5923" fmla="*/ 757013 w 8387961"/>
              <a:gd name="connsiteY5923" fmla="*/ 852325 h 3980066"/>
              <a:gd name="connsiteX5924" fmla="*/ 739847 w 8387961"/>
              <a:gd name="connsiteY5924" fmla="*/ 845418 h 3980066"/>
              <a:gd name="connsiteX5925" fmla="*/ 739847 w 8387961"/>
              <a:gd name="connsiteY5925" fmla="*/ 840237 h 3980066"/>
              <a:gd name="connsiteX5926" fmla="*/ 729547 w 8387961"/>
              <a:gd name="connsiteY5926" fmla="*/ 838510 h 3980066"/>
              <a:gd name="connsiteX5927" fmla="*/ 727830 w 8387961"/>
              <a:gd name="connsiteY5927" fmla="*/ 833329 h 3980066"/>
              <a:gd name="connsiteX5928" fmla="*/ 739847 w 8387961"/>
              <a:gd name="connsiteY5928" fmla="*/ 824695 h 3980066"/>
              <a:gd name="connsiteX5929" fmla="*/ 734701 w 8387961"/>
              <a:gd name="connsiteY5929" fmla="*/ 828149 h 3980066"/>
              <a:gd name="connsiteX5930" fmla="*/ 726120 w 8387961"/>
              <a:gd name="connsiteY5930" fmla="*/ 819514 h 3980066"/>
              <a:gd name="connsiteX5931" fmla="*/ 750153 w 8387961"/>
              <a:gd name="connsiteY5931" fmla="*/ 822968 h 3980066"/>
              <a:gd name="connsiteX5932" fmla="*/ 776905 w 8387961"/>
              <a:gd name="connsiteY5932" fmla="*/ 829697 h 3980066"/>
              <a:gd name="connsiteX5933" fmla="*/ 778555 w 8387961"/>
              <a:gd name="connsiteY5933" fmla="*/ 823090 h 3980066"/>
              <a:gd name="connsiteX5934" fmla="*/ 788581 w 8387961"/>
              <a:gd name="connsiteY5934" fmla="*/ 823090 h 3980066"/>
              <a:gd name="connsiteX5935" fmla="*/ 796027 w 8387961"/>
              <a:gd name="connsiteY5935" fmla="*/ 816697 h 3980066"/>
              <a:gd name="connsiteX5936" fmla="*/ 796939 w 8387961"/>
              <a:gd name="connsiteY5936" fmla="*/ 816392 h 3980066"/>
              <a:gd name="connsiteX5937" fmla="*/ 800283 w 8387961"/>
              <a:gd name="connsiteY5937" fmla="*/ 813043 h 3980066"/>
              <a:gd name="connsiteX5938" fmla="*/ 796027 w 8387961"/>
              <a:gd name="connsiteY5938" fmla="*/ 816697 h 3980066"/>
              <a:gd name="connsiteX5939" fmla="*/ 776882 w 8387961"/>
              <a:gd name="connsiteY5939" fmla="*/ 823090 h 3980066"/>
              <a:gd name="connsiteX5940" fmla="*/ 785247 w 8387961"/>
              <a:gd name="connsiteY5940" fmla="*/ 819741 h 3980066"/>
              <a:gd name="connsiteX5941" fmla="*/ 775209 w 8387961"/>
              <a:gd name="connsiteY5941" fmla="*/ 819741 h 3980066"/>
              <a:gd name="connsiteX5942" fmla="*/ 781901 w 8387961"/>
              <a:gd name="connsiteY5942" fmla="*/ 814718 h 3980066"/>
              <a:gd name="connsiteX5943" fmla="*/ 776882 w 8387961"/>
              <a:gd name="connsiteY5943" fmla="*/ 813043 h 3980066"/>
              <a:gd name="connsiteX5944" fmla="*/ 770194 w 8387961"/>
              <a:gd name="connsiteY5944" fmla="*/ 816392 h 3980066"/>
              <a:gd name="connsiteX5945" fmla="*/ 751807 w 8387961"/>
              <a:gd name="connsiteY5945" fmla="*/ 811369 h 3980066"/>
              <a:gd name="connsiteX5946" fmla="*/ 766851 w 8387961"/>
              <a:gd name="connsiteY5946" fmla="*/ 804671 h 3980066"/>
              <a:gd name="connsiteX5947" fmla="*/ 756826 w 8387961"/>
              <a:gd name="connsiteY5947" fmla="*/ 802996 h 3980066"/>
              <a:gd name="connsiteX5948" fmla="*/ 761844 w 8387961"/>
              <a:gd name="connsiteY5948" fmla="*/ 801322 h 3980066"/>
              <a:gd name="connsiteX5949" fmla="*/ 788581 w 8387961"/>
              <a:gd name="connsiteY5949" fmla="*/ 794624 h 3980066"/>
              <a:gd name="connsiteX5950" fmla="*/ 771866 w 8387961"/>
              <a:gd name="connsiteY5950" fmla="*/ 792949 h 3980066"/>
              <a:gd name="connsiteX5951" fmla="*/ 765179 w 8387961"/>
              <a:gd name="connsiteY5951" fmla="*/ 796298 h 3980066"/>
              <a:gd name="connsiteX5952" fmla="*/ 765179 w 8387961"/>
              <a:gd name="connsiteY5952" fmla="*/ 791275 h 3980066"/>
              <a:gd name="connsiteX5953" fmla="*/ 790253 w 8387961"/>
              <a:gd name="connsiteY5953" fmla="*/ 774529 h 3980066"/>
              <a:gd name="connsiteX5954" fmla="*/ 795268 w 8387961"/>
              <a:gd name="connsiteY5954" fmla="*/ 784577 h 3980066"/>
              <a:gd name="connsiteX5955" fmla="*/ 796939 w 8387961"/>
              <a:gd name="connsiteY5955" fmla="*/ 774529 h 3980066"/>
              <a:gd name="connsiteX5956" fmla="*/ 806976 w 8387961"/>
              <a:gd name="connsiteY5956" fmla="*/ 761133 h 3980066"/>
              <a:gd name="connsiteX5957" fmla="*/ 771866 w 8387961"/>
              <a:gd name="connsiteY5957" fmla="*/ 779553 h 3980066"/>
              <a:gd name="connsiteX5958" fmla="*/ 775209 w 8387961"/>
              <a:gd name="connsiteY5958" fmla="*/ 771180 h 3980066"/>
              <a:gd name="connsiteX5959" fmla="*/ 765179 w 8387961"/>
              <a:gd name="connsiteY5959" fmla="*/ 776204 h 3980066"/>
              <a:gd name="connsiteX5960" fmla="*/ 781901 w 8387961"/>
              <a:gd name="connsiteY5960" fmla="*/ 759459 h 3980066"/>
              <a:gd name="connsiteX5961" fmla="*/ 776882 w 8387961"/>
              <a:gd name="connsiteY5961" fmla="*/ 761133 h 3980066"/>
              <a:gd name="connsiteX5962" fmla="*/ 780228 w 8387961"/>
              <a:gd name="connsiteY5962" fmla="*/ 742715 h 3980066"/>
              <a:gd name="connsiteX5963" fmla="*/ 791924 w 8387961"/>
              <a:gd name="connsiteY5963" fmla="*/ 746064 h 3980066"/>
              <a:gd name="connsiteX5964" fmla="*/ 786909 w 8387961"/>
              <a:gd name="connsiteY5964" fmla="*/ 742715 h 3980066"/>
              <a:gd name="connsiteX5965" fmla="*/ 798611 w 8387961"/>
              <a:gd name="connsiteY5965" fmla="*/ 725970 h 3980066"/>
              <a:gd name="connsiteX5966" fmla="*/ 768522 w 8387961"/>
              <a:gd name="connsiteY5966" fmla="*/ 744388 h 3980066"/>
              <a:gd name="connsiteX5967" fmla="*/ 765179 w 8387961"/>
              <a:gd name="connsiteY5967" fmla="*/ 724295 h 3980066"/>
              <a:gd name="connsiteX5968" fmla="*/ 770194 w 8387961"/>
              <a:gd name="connsiteY5968" fmla="*/ 729318 h 3980066"/>
              <a:gd name="connsiteX5969" fmla="*/ 770194 w 8387961"/>
              <a:gd name="connsiteY5969" fmla="*/ 722620 h 3980066"/>
              <a:gd name="connsiteX5970" fmla="*/ 766851 w 8387961"/>
              <a:gd name="connsiteY5970" fmla="*/ 722620 h 3980066"/>
              <a:gd name="connsiteX5971" fmla="*/ 768522 w 8387961"/>
              <a:gd name="connsiteY5971" fmla="*/ 710899 h 3980066"/>
              <a:gd name="connsiteX5972" fmla="*/ 771866 w 8387961"/>
              <a:gd name="connsiteY5972" fmla="*/ 719271 h 3980066"/>
              <a:gd name="connsiteX5973" fmla="*/ 771866 w 8387961"/>
              <a:gd name="connsiteY5973" fmla="*/ 709224 h 3980066"/>
              <a:gd name="connsiteX5974" fmla="*/ 780228 w 8387961"/>
              <a:gd name="connsiteY5974" fmla="*/ 709224 h 3980066"/>
              <a:gd name="connsiteX5975" fmla="*/ 791924 w 8387961"/>
              <a:gd name="connsiteY5975" fmla="*/ 699177 h 3980066"/>
              <a:gd name="connsiteX5976" fmla="*/ 788581 w 8387961"/>
              <a:gd name="connsiteY5976" fmla="*/ 699177 h 3980066"/>
              <a:gd name="connsiteX5977" fmla="*/ 808648 w 8387961"/>
              <a:gd name="connsiteY5977" fmla="*/ 685781 h 3980066"/>
              <a:gd name="connsiteX5978" fmla="*/ 808648 w 8387961"/>
              <a:gd name="connsiteY5978" fmla="*/ 680757 h 3980066"/>
              <a:gd name="connsiteX5979" fmla="*/ 795987 w 8387961"/>
              <a:gd name="connsiteY5979" fmla="*/ 691486 h 3980066"/>
              <a:gd name="connsiteX5980" fmla="*/ 794772 w 8387961"/>
              <a:gd name="connsiteY5980" fmla="*/ 693154 h 3980066"/>
              <a:gd name="connsiteX5981" fmla="*/ 793076 w 8387961"/>
              <a:gd name="connsiteY5981" fmla="*/ 693952 h 3980066"/>
              <a:gd name="connsiteX5982" fmla="*/ 786909 w 8387961"/>
              <a:gd name="connsiteY5982" fmla="*/ 699177 h 3980066"/>
              <a:gd name="connsiteX5983" fmla="*/ 790357 w 8387961"/>
              <a:gd name="connsiteY5983" fmla="*/ 695230 h 3980066"/>
              <a:gd name="connsiteX5984" fmla="*/ 766322 w 8387961"/>
              <a:gd name="connsiteY5984" fmla="*/ 706530 h 3980066"/>
              <a:gd name="connsiteX5985" fmla="*/ 773016 w 8387961"/>
              <a:gd name="connsiteY5985" fmla="*/ 698170 h 3980066"/>
              <a:gd name="connsiteX5986" fmla="*/ 784730 w 8387961"/>
              <a:gd name="connsiteY5986" fmla="*/ 691482 h 3980066"/>
              <a:gd name="connsiteX5987" fmla="*/ 766322 w 8387961"/>
              <a:gd name="connsiteY5987" fmla="*/ 694826 h 3980066"/>
              <a:gd name="connsiteX5988" fmla="*/ 774689 w 8387961"/>
              <a:gd name="connsiteY5988" fmla="*/ 693154 h 3980066"/>
              <a:gd name="connsiteX5989" fmla="*/ 793098 w 8387961"/>
              <a:gd name="connsiteY5989" fmla="*/ 671419 h 3980066"/>
              <a:gd name="connsiteX5990" fmla="*/ 762975 w 8387961"/>
              <a:gd name="connsiteY5990" fmla="*/ 681451 h 3980066"/>
              <a:gd name="connsiteX5991" fmla="*/ 752934 w 8387961"/>
              <a:gd name="connsiteY5991" fmla="*/ 684795 h 3980066"/>
              <a:gd name="connsiteX5992" fmla="*/ 774689 w 8387961"/>
              <a:gd name="connsiteY5992" fmla="*/ 666403 h 3980066"/>
              <a:gd name="connsiteX5993" fmla="*/ 784730 w 8387961"/>
              <a:gd name="connsiteY5993" fmla="*/ 666403 h 3980066"/>
              <a:gd name="connsiteX5994" fmla="*/ 774689 w 8387961"/>
              <a:gd name="connsiteY5994" fmla="*/ 653028 h 3980066"/>
              <a:gd name="connsiteX5995" fmla="*/ 769669 w 8387961"/>
              <a:gd name="connsiteY5995" fmla="*/ 641325 h 3980066"/>
              <a:gd name="connsiteX5996" fmla="*/ 767995 w 8387961"/>
              <a:gd name="connsiteY5996" fmla="*/ 636309 h 3980066"/>
              <a:gd name="connsiteX5997" fmla="*/ 776363 w 8387961"/>
              <a:gd name="connsiteY5997" fmla="*/ 634637 h 3980066"/>
              <a:gd name="connsiteX5998" fmla="*/ 774689 w 8387961"/>
              <a:gd name="connsiteY5998" fmla="*/ 624605 h 3980066"/>
              <a:gd name="connsiteX5999" fmla="*/ 783057 w 8387961"/>
              <a:gd name="connsiteY5999" fmla="*/ 627949 h 3980066"/>
              <a:gd name="connsiteX6000" fmla="*/ 783057 w 8387961"/>
              <a:gd name="connsiteY6000" fmla="*/ 621261 h 3980066"/>
              <a:gd name="connsiteX6001" fmla="*/ 789751 w 8387961"/>
              <a:gd name="connsiteY6001" fmla="*/ 621261 h 3980066"/>
              <a:gd name="connsiteX6002" fmla="*/ 776363 w 8387961"/>
              <a:gd name="connsiteY6002" fmla="*/ 617917 h 3980066"/>
              <a:gd name="connsiteX6003" fmla="*/ 784730 w 8387961"/>
              <a:gd name="connsiteY6003" fmla="*/ 614573 h 3980066"/>
              <a:gd name="connsiteX6004" fmla="*/ 783057 w 8387961"/>
              <a:gd name="connsiteY6004" fmla="*/ 607886 h 3980066"/>
              <a:gd name="connsiteX6005" fmla="*/ 776363 w 8387961"/>
              <a:gd name="connsiteY6005" fmla="*/ 611230 h 3980066"/>
              <a:gd name="connsiteX6006" fmla="*/ 773016 w 8387961"/>
              <a:gd name="connsiteY6006" fmla="*/ 597854 h 3980066"/>
              <a:gd name="connsiteX6007" fmla="*/ 776363 w 8387961"/>
              <a:gd name="connsiteY6007" fmla="*/ 582806 h 3980066"/>
              <a:gd name="connsiteX6008" fmla="*/ 752934 w 8387961"/>
              <a:gd name="connsiteY6008" fmla="*/ 611230 h 3980066"/>
              <a:gd name="connsiteX6009" fmla="*/ 749587 w 8387961"/>
              <a:gd name="connsiteY6009" fmla="*/ 604542 h 3980066"/>
              <a:gd name="connsiteX6010" fmla="*/ 749587 w 8387961"/>
              <a:gd name="connsiteY6010" fmla="*/ 601198 h 3980066"/>
              <a:gd name="connsiteX6011" fmla="*/ 756281 w 8387961"/>
              <a:gd name="connsiteY6011" fmla="*/ 592838 h 3980066"/>
              <a:gd name="connsiteX6012" fmla="*/ 754607 w 8387961"/>
              <a:gd name="connsiteY6012" fmla="*/ 591166 h 3980066"/>
              <a:gd name="connsiteX6013" fmla="*/ 744566 w 8387961"/>
              <a:gd name="connsiteY6013" fmla="*/ 594510 h 3980066"/>
              <a:gd name="connsiteX6014" fmla="*/ 734525 w 8387961"/>
              <a:gd name="connsiteY6014" fmla="*/ 591166 h 3980066"/>
              <a:gd name="connsiteX6015" fmla="*/ 737872 w 8387961"/>
              <a:gd name="connsiteY6015" fmla="*/ 607886 h 3980066"/>
              <a:gd name="connsiteX6016" fmla="*/ 727830 w 8387961"/>
              <a:gd name="connsiteY6016" fmla="*/ 607886 h 3980066"/>
              <a:gd name="connsiteX6017" fmla="*/ 712769 w 8387961"/>
              <a:gd name="connsiteY6017" fmla="*/ 591166 h 3980066"/>
              <a:gd name="connsiteX6018" fmla="*/ 697707 w 8387961"/>
              <a:gd name="connsiteY6018" fmla="*/ 572775 h 3980066"/>
              <a:gd name="connsiteX6019" fmla="*/ 710258 w 8387961"/>
              <a:gd name="connsiteY6019" fmla="*/ 564415 h 3980066"/>
              <a:gd name="connsiteX6020" fmla="*/ 711212 w 8387961"/>
              <a:gd name="connsiteY6020" fmla="*/ 564687 h 3980066"/>
              <a:gd name="connsiteX6021" fmla="*/ 706075 w 8387961"/>
              <a:gd name="connsiteY6021" fmla="*/ 571103 h 3980066"/>
              <a:gd name="connsiteX6022" fmla="*/ 716115 w 8387961"/>
              <a:gd name="connsiteY6022" fmla="*/ 566087 h 3980066"/>
              <a:gd name="connsiteX6023" fmla="*/ 711212 w 8387961"/>
              <a:gd name="connsiteY6023" fmla="*/ 564687 h 3980066"/>
              <a:gd name="connsiteX6024" fmla="*/ 712769 w 8387961"/>
              <a:gd name="connsiteY6024" fmla="*/ 562743 h 3980066"/>
              <a:gd name="connsiteX6025" fmla="*/ 710258 w 8387961"/>
              <a:gd name="connsiteY6025" fmla="*/ 564415 h 3980066"/>
              <a:gd name="connsiteX6026" fmla="*/ 704401 w 8387961"/>
              <a:gd name="connsiteY6026" fmla="*/ 562743 h 3980066"/>
              <a:gd name="connsiteX6027" fmla="*/ 674278 w 8387961"/>
              <a:gd name="connsiteY6027" fmla="*/ 567759 h 3980066"/>
              <a:gd name="connsiteX6028" fmla="*/ 674278 w 8387961"/>
              <a:gd name="connsiteY6028" fmla="*/ 561071 h 3980066"/>
              <a:gd name="connsiteX6029" fmla="*/ 644154 w 8387961"/>
              <a:gd name="connsiteY6029" fmla="*/ 557727 h 3980066"/>
              <a:gd name="connsiteX6030" fmla="*/ 615703 w 8387961"/>
              <a:gd name="connsiteY6030" fmla="*/ 556055 h 3980066"/>
              <a:gd name="connsiteX6031" fmla="*/ 609009 w 8387961"/>
              <a:gd name="connsiteY6031" fmla="*/ 551039 h 3980066"/>
              <a:gd name="connsiteX6032" fmla="*/ 617377 w 8387961"/>
              <a:gd name="connsiteY6032" fmla="*/ 544351 h 3980066"/>
              <a:gd name="connsiteX6033" fmla="*/ 595621 w 8387961"/>
              <a:gd name="connsiteY6033" fmla="*/ 552711 h 3980066"/>
              <a:gd name="connsiteX6034" fmla="*/ 587253 w 8387961"/>
              <a:gd name="connsiteY6034" fmla="*/ 547695 h 3980066"/>
              <a:gd name="connsiteX6035" fmla="*/ 595621 w 8387961"/>
              <a:gd name="connsiteY6035" fmla="*/ 542679 h 3980066"/>
              <a:gd name="connsiteX6036" fmla="*/ 593947 w 8387961"/>
              <a:gd name="connsiteY6036" fmla="*/ 541008 h 3980066"/>
              <a:gd name="connsiteX6037" fmla="*/ 583907 w 8387961"/>
              <a:gd name="connsiteY6037" fmla="*/ 541008 h 3980066"/>
              <a:gd name="connsiteX6038" fmla="*/ 588927 w 8387961"/>
              <a:gd name="connsiteY6038" fmla="*/ 537664 h 3980066"/>
              <a:gd name="connsiteX6039" fmla="*/ 592274 w 8387961"/>
              <a:gd name="connsiteY6039" fmla="*/ 532648 h 3980066"/>
              <a:gd name="connsiteX6040" fmla="*/ 598968 w 8387961"/>
              <a:gd name="connsiteY6040" fmla="*/ 530976 h 3980066"/>
              <a:gd name="connsiteX6041" fmla="*/ 567171 w 8387961"/>
              <a:gd name="connsiteY6041" fmla="*/ 535992 h 3980066"/>
              <a:gd name="connsiteX6042" fmla="*/ 568844 w 8387961"/>
              <a:gd name="connsiteY6042" fmla="*/ 534320 h 3980066"/>
              <a:gd name="connsiteX6043" fmla="*/ 557130 w 8387961"/>
              <a:gd name="connsiteY6043" fmla="*/ 535992 h 3980066"/>
              <a:gd name="connsiteX6044" fmla="*/ 575539 w 8387961"/>
              <a:gd name="connsiteY6044" fmla="*/ 525960 h 3980066"/>
              <a:gd name="connsiteX6045" fmla="*/ 553783 w 8387961"/>
              <a:gd name="connsiteY6045" fmla="*/ 535992 h 3980066"/>
              <a:gd name="connsiteX6046" fmla="*/ 538721 w 8387961"/>
              <a:gd name="connsiteY6046" fmla="*/ 541008 h 3980066"/>
              <a:gd name="connsiteX6047" fmla="*/ 545415 w 8387961"/>
              <a:gd name="connsiteY6047" fmla="*/ 544351 h 3980066"/>
              <a:gd name="connsiteX6048" fmla="*/ 537047 w 8387961"/>
              <a:gd name="connsiteY6048" fmla="*/ 547695 h 3980066"/>
              <a:gd name="connsiteX6049" fmla="*/ 542068 w 8387961"/>
              <a:gd name="connsiteY6049" fmla="*/ 551039 h 3980066"/>
              <a:gd name="connsiteX6050" fmla="*/ 515291 w 8387961"/>
              <a:gd name="connsiteY6050" fmla="*/ 562743 h 3980066"/>
              <a:gd name="connsiteX6051" fmla="*/ 501903 w 8387961"/>
              <a:gd name="connsiteY6051" fmla="*/ 561071 h 3980066"/>
              <a:gd name="connsiteX6052" fmla="*/ 488514 w 8387961"/>
              <a:gd name="connsiteY6052" fmla="*/ 567759 h 3980066"/>
              <a:gd name="connsiteX6053" fmla="*/ 486841 w 8387961"/>
              <a:gd name="connsiteY6053" fmla="*/ 564415 h 3980066"/>
              <a:gd name="connsiteX6054" fmla="*/ 483494 w 8387961"/>
              <a:gd name="connsiteY6054" fmla="*/ 571103 h 3980066"/>
              <a:gd name="connsiteX6055" fmla="*/ 476800 w 8387961"/>
              <a:gd name="connsiteY6055" fmla="*/ 571103 h 3980066"/>
              <a:gd name="connsiteX6056" fmla="*/ 466758 w 8387961"/>
              <a:gd name="connsiteY6056" fmla="*/ 574447 h 3980066"/>
              <a:gd name="connsiteX6057" fmla="*/ 475126 w 8387961"/>
              <a:gd name="connsiteY6057" fmla="*/ 567759 h 3980066"/>
              <a:gd name="connsiteX6058" fmla="*/ 445002 w 8387961"/>
              <a:gd name="connsiteY6058" fmla="*/ 582806 h 3980066"/>
              <a:gd name="connsiteX6059" fmla="*/ 431615 w 8387961"/>
              <a:gd name="connsiteY6059" fmla="*/ 577790 h 3980066"/>
              <a:gd name="connsiteX6060" fmla="*/ 461738 w 8387961"/>
              <a:gd name="connsiteY6060" fmla="*/ 566087 h 3980066"/>
              <a:gd name="connsiteX6061" fmla="*/ 441655 w 8387961"/>
              <a:gd name="connsiteY6061" fmla="*/ 571103 h 3980066"/>
              <a:gd name="connsiteX6062" fmla="*/ 478473 w 8387961"/>
              <a:gd name="connsiteY6062" fmla="*/ 542679 h 3980066"/>
              <a:gd name="connsiteX6063" fmla="*/ 521985 w 8387961"/>
              <a:gd name="connsiteY6063" fmla="*/ 534320 h 3980066"/>
              <a:gd name="connsiteX6064" fmla="*/ 532027 w 8387961"/>
              <a:gd name="connsiteY6064" fmla="*/ 535992 h 3980066"/>
              <a:gd name="connsiteX6065" fmla="*/ 525332 w 8387961"/>
              <a:gd name="connsiteY6065" fmla="*/ 527632 h 3980066"/>
              <a:gd name="connsiteX6066" fmla="*/ 543741 w 8387961"/>
              <a:gd name="connsiteY6066" fmla="*/ 520944 h 3980066"/>
              <a:gd name="connsiteX6067" fmla="*/ 515291 w 8387961"/>
              <a:gd name="connsiteY6067" fmla="*/ 525960 h 3980066"/>
              <a:gd name="connsiteX6068" fmla="*/ 475126 w 8387961"/>
              <a:gd name="connsiteY6068" fmla="*/ 537664 h 3980066"/>
              <a:gd name="connsiteX6069" fmla="*/ 434961 w 8387961"/>
              <a:gd name="connsiteY6069" fmla="*/ 554383 h 3980066"/>
              <a:gd name="connsiteX6070" fmla="*/ 428267 w 8387961"/>
              <a:gd name="connsiteY6070" fmla="*/ 564415 h 3980066"/>
              <a:gd name="connsiteX6071" fmla="*/ 418226 w 8387961"/>
              <a:gd name="connsiteY6071" fmla="*/ 566087 h 3980066"/>
              <a:gd name="connsiteX6072" fmla="*/ 371367 w 8387961"/>
              <a:gd name="connsiteY6072" fmla="*/ 586150 h 3980066"/>
              <a:gd name="connsiteX6073" fmla="*/ 383082 w 8387961"/>
              <a:gd name="connsiteY6073" fmla="*/ 592838 h 3980066"/>
              <a:gd name="connsiteX6074" fmla="*/ 327855 w 8387961"/>
              <a:gd name="connsiteY6074" fmla="*/ 616245 h 3980066"/>
              <a:gd name="connsiteX6075" fmla="*/ 265934 w 8387961"/>
              <a:gd name="connsiteY6075" fmla="*/ 637981 h 3980066"/>
              <a:gd name="connsiteX6076" fmla="*/ 195645 w 8387961"/>
              <a:gd name="connsiteY6076" fmla="*/ 664731 h 3980066"/>
              <a:gd name="connsiteX6077" fmla="*/ 190625 w 8387961"/>
              <a:gd name="connsiteY6077" fmla="*/ 671419 h 3980066"/>
              <a:gd name="connsiteX6078" fmla="*/ 182257 w 8387961"/>
              <a:gd name="connsiteY6078" fmla="*/ 673091 h 3980066"/>
              <a:gd name="connsiteX6079" fmla="*/ 155481 w 8387961"/>
              <a:gd name="connsiteY6079" fmla="*/ 678107 h 3980066"/>
              <a:gd name="connsiteX6080" fmla="*/ 150460 w 8387961"/>
              <a:gd name="connsiteY6080" fmla="*/ 681451 h 3980066"/>
              <a:gd name="connsiteX6081" fmla="*/ 132051 w 8387961"/>
              <a:gd name="connsiteY6081" fmla="*/ 683123 h 3980066"/>
              <a:gd name="connsiteX6082" fmla="*/ 103601 w 8387961"/>
              <a:gd name="connsiteY6082" fmla="*/ 686467 h 3980066"/>
              <a:gd name="connsiteX6083" fmla="*/ 100254 w 8387961"/>
              <a:gd name="connsiteY6083" fmla="*/ 686467 h 3980066"/>
              <a:gd name="connsiteX6084" fmla="*/ 71804 w 8387961"/>
              <a:gd name="connsiteY6084" fmla="*/ 698170 h 3980066"/>
              <a:gd name="connsiteX6085" fmla="*/ 70130 w 8387961"/>
              <a:gd name="connsiteY6085" fmla="*/ 696498 h 3980066"/>
              <a:gd name="connsiteX6086" fmla="*/ 55068 w 8387961"/>
              <a:gd name="connsiteY6086" fmla="*/ 703186 h 3980066"/>
              <a:gd name="connsiteX6087" fmla="*/ 51721 w 8387961"/>
              <a:gd name="connsiteY6087" fmla="*/ 701514 h 3980066"/>
              <a:gd name="connsiteX6088" fmla="*/ 46701 w 8387961"/>
              <a:gd name="connsiteY6088" fmla="*/ 703186 h 3980066"/>
              <a:gd name="connsiteX6089" fmla="*/ 110295 w 8387961"/>
              <a:gd name="connsiteY6089" fmla="*/ 676435 h 3980066"/>
              <a:gd name="connsiteX6090" fmla="*/ 127030 w 8387961"/>
              <a:gd name="connsiteY6090" fmla="*/ 676435 h 3980066"/>
              <a:gd name="connsiteX6091" fmla="*/ 127030 w 8387961"/>
              <a:gd name="connsiteY6091" fmla="*/ 681451 h 3980066"/>
              <a:gd name="connsiteX6092" fmla="*/ 132051 w 8387961"/>
              <a:gd name="connsiteY6092" fmla="*/ 676435 h 3980066"/>
              <a:gd name="connsiteX6093" fmla="*/ 142092 w 8387961"/>
              <a:gd name="connsiteY6093" fmla="*/ 676435 h 3980066"/>
              <a:gd name="connsiteX6094" fmla="*/ 147113 w 8387961"/>
              <a:gd name="connsiteY6094" fmla="*/ 668075 h 3980066"/>
              <a:gd name="connsiteX6095" fmla="*/ 205687 w 8387961"/>
              <a:gd name="connsiteY6095" fmla="*/ 651356 h 3980066"/>
              <a:gd name="connsiteX6096" fmla="*/ 242504 w 8387961"/>
              <a:gd name="connsiteY6096" fmla="*/ 631293 h 3980066"/>
              <a:gd name="connsiteX6097" fmla="*/ 254219 w 8387961"/>
              <a:gd name="connsiteY6097" fmla="*/ 627949 h 3980066"/>
              <a:gd name="connsiteX6098" fmla="*/ 275975 w 8387961"/>
              <a:gd name="connsiteY6098" fmla="*/ 611230 h 3980066"/>
              <a:gd name="connsiteX6099" fmla="*/ 274302 w 8387961"/>
              <a:gd name="connsiteY6099" fmla="*/ 611230 h 3980066"/>
              <a:gd name="connsiteX6100" fmla="*/ 312793 w 8387961"/>
              <a:gd name="connsiteY6100" fmla="*/ 587822 h 3980066"/>
              <a:gd name="connsiteX6101" fmla="*/ 272628 w 8387961"/>
              <a:gd name="connsiteY6101" fmla="*/ 601198 h 3980066"/>
              <a:gd name="connsiteX6102" fmla="*/ 267608 w 8387961"/>
              <a:gd name="connsiteY6102" fmla="*/ 594510 h 3980066"/>
              <a:gd name="connsiteX6103" fmla="*/ 284343 w 8387961"/>
              <a:gd name="connsiteY6103" fmla="*/ 587822 h 3980066"/>
              <a:gd name="connsiteX6104" fmla="*/ 275975 w 8387961"/>
              <a:gd name="connsiteY6104" fmla="*/ 587822 h 3980066"/>
              <a:gd name="connsiteX6105" fmla="*/ 250872 w 8387961"/>
              <a:gd name="connsiteY6105" fmla="*/ 606214 h 3980066"/>
              <a:gd name="connsiteX6106" fmla="*/ 250872 w 8387961"/>
              <a:gd name="connsiteY6106" fmla="*/ 592838 h 3980066"/>
              <a:gd name="connsiteX6107" fmla="*/ 237484 w 8387961"/>
              <a:gd name="connsiteY6107" fmla="*/ 591166 h 3980066"/>
              <a:gd name="connsiteX6108" fmla="*/ 193972 w 8387961"/>
              <a:gd name="connsiteY6108" fmla="*/ 597854 h 3980066"/>
              <a:gd name="connsiteX6109" fmla="*/ 207360 w 8387961"/>
              <a:gd name="connsiteY6109" fmla="*/ 587822 h 3980066"/>
              <a:gd name="connsiteX6110" fmla="*/ 207360 w 8387961"/>
              <a:gd name="connsiteY6110" fmla="*/ 586150 h 3980066"/>
              <a:gd name="connsiteX6111" fmla="*/ 214054 w 8387961"/>
              <a:gd name="connsiteY6111" fmla="*/ 577790 h 3980066"/>
              <a:gd name="connsiteX6112" fmla="*/ 230790 w 8387961"/>
              <a:gd name="connsiteY6112" fmla="*/ 561071 h 3980066"/>
              <a:gd name="connsiteX6113" fmla="*/ 254219 w 8387961"/>
              <a:gd name="connsiteY6113" fmla="*/ 544351 h 3980066"/>
              <a:gd name="connsiteX6114" fmla="*/ 230790 w 8387961"/>
              <a:gd name="connsiteY6114" fmla="*/ 556055 h 3980066"/>
              <a:gd name="connsiteX6115" fmla="*/ 192298 w 8387961"/>
              <a:gd name="connsiteY6115" fmla="*/ 566087 h 3980066"/>
              <a:gd name="connsiteX6116" fmla="*/ 182257 w 8387961"/>
              <a:gd name="connsiteY6116" fmla="*/ 547695 h 3980066"/>
              <a:gd name="connsiteX6117" fmla="*/ 200666 w 8387961"/>
              <a:gd name="connsiteY6117" fmla="*/ 537664 h 3980066"/>
              <a:gd name="connsiteX6118" fmla="*/ 210707 w 8387961"/>
              <a:gd name="connsiteY6118" fmla="*/ 542679 h 3980066"/>
              <a:gd name="connsiteX6119" fmla="*/ 225769 w 8387961"/>
              <a:gd name="connsiteY6119" fmla="*/ 542679 h 3980066"/>
              <a:gd name="connsiteX6120" fmla="*/ 222422 w 8387961"/>
              <a:gd name="connsiteY6120" fmla="*/ 537664 h 3980066"/>
              <a:gd name="connsiteX6121" fmla="*/ 230790 w 8387961"/>
              <a:gd name="connsiteY6121" fmla="*/ 535992 h 3980066"/>
              <a:gd name="connsiteX6122" fmla="*/ 205687 w 8387961"/>
              <a:gd name="connsiteY6122" fmla="*/ 534320 h 3980066"/>
              <a:gd name="connsiteX6123" fmla="*/ 204013 w 8387961"/>
              <a:gd name="connsiteY6123" fmla="*/ 530976 h 3980066"/>
              <a:gd name="connsiteX6124" fmla="*/ 227443 w 8387961"/>
              <a:gd name="connsiteY6124" fmla="*/ 517600 h 3980066"/>
              <a:gd name="connsiteX6125" fmla="*/ 202340 w 8387961"/>
              <a:gd name="connsiteY6125" fmla="*/ 527632 h 3980066"/>
              <a:gd name="connsiteX6126" fmla="*/ 197319 w 8387961"/>
              <a:gd name="connsiteY6126" fmla="*/ 520944 h 3980066"/>
              <a:gd name="connsiteX6127" fmla="*/ 212381 w 8387961"/>
              <a:gd name="connsiteY6127" fmla="*/ 515928 h 3980066"/>
              <a:gd name="connsiteX6128" fmla="*/ 207360 w 8387961"/>
              <a:gd name="connsiteY6128" fmla="*/ 512585 h 3980066"/>
              <a:gd name="connsiteX6129" fmla="*/ 220749 w 8387961"/>
              <a:gd name="connsiteY6129" fmla="*/ 510913 h 3980066"/>
              <a:gd name="connsiteX6130" fmla="*/ 255893 w 8387961"/>
              <a:gd name="connsiteY6130" fmla="*/ 494193 h 3980066"/>
              <a:gd name="connsiteX6131" fmla="*/ 265934 w 8387961"/>
              <a:gd name="connsiteY6131" fmla="*/ 490849 h 3980066"/>
              <a:gd name="connsiteX6132" fmla="*/ 262587 w 8387961"/>
              <a:gd name="connsiteY6132" fmla="*/ 490849 h 3980066"/>
              <a:gd name="connsiteX6133" fmla="*/ 286017 w 8387961"/>
              <a:gd name="connsiteY6133" fmla="*/ 477474 h 3980066"/>
              <a:gd name="connsiteX6134" fmla="*/ 306099 w 8387961"/>
              <a:gd name="connsiteY6134" fmla="*/ 474130 h 3980066"/>
              <a:gd name="connsiteX6135" fmla="*/ 296058 w 8387961"/>
              <a:gd name="connsiteY6135" fmla="*/ 480818 h 3980066"/>
              <a:gd name="connsiteX6136" fmla="*/ 347938 w 8387961"/>
              <a:gd name="connsiteY6136" fmla="*/ 467442 h 3980066"/>
              <a:gd name="connsiteX6137" fmla="*/ 384756 w 8387961"/>
              <a:gd name="connsiteY6137" fmla="*/ 457411 h 3980066"/>
              <a:gd name="connsiteX6138" fmla="*/ 394797 w 8387961"/>
              <a:gd name="connsiteY6138" fmla="*/ 442363 h 3980066"/>
              <a:gd name="connsiteX6139" fmla="*/ 404838 w 8387961"/>
              <a:gd name="connsiteY6139" fmla="*/ 440691 h 3980066"/>
              <a:gd name="connsiteX6140" fmla="*/ 414879 w 8387961"/>
              <a:gd name="connsiteY6140" fmla="*/ 427316 h 3980066"/>
              <a:gd name="connsiteX6141" fmla="*/ 366346 w 8387961"/>
              <a:gd name="connsiteY6141" fmla="*/ 442363 h 3980066"/>
              <a:gd name="connsiteX6142" fmla="*/ 357979 w 8387961"/>
              <a:gd name="connsiteY6142" fmla="*/ 437347 h 3980066"/>
              <a:gd name="connsiteX6143" fmla="*/ 302752 w 8387961"/>
              <a:gd name="connsiteY6143" fmla="*/ 437347 h 3980066"/>
              <a:gd name="connsiteX6144" fmla="*/ 306099 w 8387961"/>
              <a:gd name="connsiteY6144" fmla="*/ 422300 h 3980066"/>
              <a:gd name="connsiteX6145" fmla="*/ 322834 w 8387961"/>
              <a:gd name="connsiteY6145" fmla="*/ 420628 h 3980066"/>
              <a:gd name="connsiteX6146" fmla="*/ 301078 w 8387961"/>
              <a:gd name="connsiteY6146" fmla="*/ 412268 h 3980066"/>
              <a:gd name="connsiteX6147" fmla="*/ 366346 w 8387961"/>
              <a:gd name="connsiteY6147" fmla="*/ 393877 h 3980066"/>
              <a:gd name="connsiteX6148" fmla="*/ 418226 w 8387961"/>
              <a:gd name="connsiteY6148" fmla="*/ 385517 h 3980066"/>
              <a:gd name="connsiteX6149" fmla="*/ 398144 w 8387961"/>
              <a:gd name="connsiteY6149" fmla="*/ 395549 h 3980066"/>
              <a:gd name="connsiteX6150" fmla="*/ 445002 w 8387961"/>
              <a:gd name="connsiteY6150" fmla="*/ 397220 h 3980066"/>
              <a:gd name="connsiteX6151" fmla="*/ 458391 w 8387961"/>
              <a:gd name="connsiteY6151" fmla="*/ 397220 h 3980066"/>
              <a:gd name="connsiteX6152" fmla="*/ 451697 w 8387961"/>
              <a:gd name="connsiteY6152" fmla="*/ 392205 h 3980066"/>
              <a:gd name="connsiteX6153" fmla="*/ 455044 w 8387961"/>
              <a:gd name="connsiteY6153" fmla="*/ 377157 h 3980066"/>
              <a:gd name="connsiteX6154" fmla="*/ 456717 w 8387961"/>
              <a:gd name="connsiteY6154" fmla="*/ 385517 h 3980066"/>
              <a:gd name="connsiteX6155" fmla="*/ 488514 w 8387961"/>
              <a:gd name="connsiteY6155" fmla="*/ 387189 h 3980066"/>
              <a:gd name="connsiteX6156" fmla="*/ 465085 w 8387961"/>
              <a:gd name="connsiteY6156" fmla="*/ 385517 h 3980066"/>
              <a:gd name="connsiteX6157" fmla="*/ 473452 w 8387961"/>
              <a:gd name="connsiteY6157" fmla="*/ 375485 h 3980066"/>
              <a:gd name="connsiteX6158" fmla="*/ 441655 w 8387961"/>
              <a:gd name="connsiteY6158" fmla="*/ 372141 h 3980066"/>
              <a:gd name="connsiteX6159" fmla="*/ 448350 w 8387961"/>
              <a:gd name="connsiteY6159" fmla="*/ 365454 h 3980066"/>
              <a:gd name="connsiteX6160" fmla="*/ 431615 w 8387961"/>
              <a:gd name="connsiteY6160" fmla="*/ 340374 h 3980066"/>
              <a:gd name="connsiteX6161" fmla="*/ 455044 w 8387961"/>
              <a:gd name="connsiteY6161" fmla="*/ 325327 h 3980066"/>
              <a:gd name="connsiteX6162" fmla="*/ 495209 w 8387961"/>
              <a:gd name="connsiteY6162" fmla="*/ 325327 h 3980066"/>
              <a:gd name="connsiteX6163" fmla="*/ 542068 w 8387961"/>
              <a:gd name="connsiteY6163" fmla="*/ 306936 h 3980066"/>
              <a:gd name="connsiteX6164" fmla="*/ 588927 w 8387961"/>
              <a:gd name="connsiteY6164" fmla="*/ 291888 h 3980066"/>
              <a:gd name="connsiteX6165" fmla="*/ 635786 w 8387961"/>
              <a:gd name="connsiteY6165" fmla="*/ 283529 h 3980066"/>
              <a:gd name="connsiteX6166" fmla="*/ 627418 w 8387961"/>
              <a:gd name="connsiteY6166" fmla="*/ 291888 h 3980066"/>
              <a:gd name="connsiteX6167" fmla="*/ 639133 w 8387961"/>
              <a:gd name="connsiteY6167" fmla="*/ 285201 h 3980066"/>
              <a:gd name="connsiteX6168" fmla="*/ 642480 w 8387961"/>
              <a:gd name="connsiteY6168" fmla="*/ 281857 h 3980066"/>
              <a:gd name="connsiteX6169" fmla="*/ 659216 w 8387961"/>
              <a:gd name="connsiteY6169" fmla="*/ 276841 h 3980066"/>
              <a:gd name="connsiteX6170" fmla="*/ 669257 w 8387961"/>
              <a:gd name="connsiteY6170" fmla="*/ 276841 h 3980066"/>
              <a:gd name="connsiteX6171" fmla="*/ 726157 w 8387961"/>
              <a:gd name="connsiteY6171" fmla="*/ 265137 h 3980066"/>
              <a:gd name="connsiteX6172" fmla="*/ 737872 w 8387961"/>
              <a:gd name="connsiteY6172" fmla="*/ 266809 h 3980066"/>
              <a:gd name="connsiteX6173" fmla="*/ 726157 w 8387961"/>
              <a:gd name="connsiteY6173" fmla="*/ 275169 h 3980066"/>
              <a:gd name="connsiteX6174" fmla="*/ 746240 w 8387961"/>
              <a:gd name="connsiteY6174" fmla="*/ 271825 h 3980066"/>
              <a:gd name="connsiteX6175" fmla="*/ 752934 w 8387961"/>
              <a:gd name="connsiteY6175" fmla="*/ 275169 h 3980066"/>
              <a:gd name="connsiteX6176" fmla="*/ 764649 w 8387961"/>
              <a:gd name="connsiteY6176" fmla="*/ 275169 h 3980066"/>
              <a:gd name="connsiteX6177" fmla="*/ 784730 w 8387961"/>
              <a:gd name="connsiteY6177" fmla="*/ 280185 h 3980066"/>
              <a:gd name="connsiteX6178" fmla="*/ 788078 w 8387961"/>
              <a:gd name="connsiteY6178" fmla="*/ 283529 h 3980066"/>
              <a:gd name="connsiteX6179" fmla="*/ 839958 w 8387961"/>
              <a:gd name="connsiteY6179" fmla="*/ 286872 h 3980066"/>
              <a:gd name="connsiteX6180" fmla="*/ 883469 w 8387961"/>
              <a:gd name="connsiteY6180" fmla="*/ 291888 h 3980066"/>
              <a:gd name="connsiteX6181" fmla="*/ 923635 w 8387961"/>
              <a:gd name="connsiteY6181" fmla="*/ 295232 h 3980066"/>
              <a:gd name="connsiteX6182" fmla="*/ 965878 w 8387961"/>
              <a:gd name="connsiteY6182" fmla="*/ 304971 h 3980066"/>
              <a:gd name="connsiteX6183" fmla="*/ 969115 w 8387961"/>
              <a:gd name="connsiteY6183" fmla="*/ 302318 h 3980066"/>
              <a:gd name="connsiteX6184" fmla="*/ 1007558 w 8387961"/>
              <a:gd name="connsiteY6184" fmla="*/ 317389 h 3980066"/>
              <a:gd name="connsiteX6185" fmla="*/ 1047675 w 8387961"/>
              <a:gd name="connsiteY6185" fmla="*/ 329110 h 3980066"/>
              <a:gd name="connsiteX6186" fmla="*/ 1051017 w 8387961"/>
              <a:gd name="connsiteY6186" fmla="*/ 324088 h 3980066"/>
              <a:gd name="connsiteX6187" fmla="*/ 1067740 w 8387961"/>
              <a:gd name="connsiteY6187" fmla="*/ 327436 h 3980066"/>
              <a:gd name="connsiteX6188" fmla="*/ 1072748 w 8387961"/>
              <a:gd name="connsiteY6188" fmla="*/ 320738 h 3980066"/>
              <a:gd name="connsiteX6189" fmla="*/ 1122895 w 8387961"/>
              <a:gd name="connsiteY6189" fmla="*/ 307342 h 3980066"/>
              <a:gd name="connsiteX6190" fmla="*/ 1171371 w 8387961"/>
              <a:gd name="connsiteY6190" fmla="*/ 293946 h 3980066"/>
              <a:gd name="connsiteX6191" fmla="*/ 1203132 w 8387961"/>
              <a:gd name="connsiteY6191" fmla="*/ 290596 h 3980066"/>
              <a:gd name="connsiteX6192" fmla="*/ 1159674 w 8387961"/>
              <a:gd name="connsiteY6192" fmla="*/ 303993 h 3980066"/>
              <a:gd name="connsiteX6193" fmla="*/ 1203132 w 8387961"/>
              <a:gd name="connsiteY6193" fmla="*/ 298969 h 3980066"/>
              <a:gd name="connsiteX6194" fmla="*/ 1201459 w 8387961"/>
              <a:gd name="connsiteY6194" fmla="*/ 302318 h 3980066"/>
              <a:gd name="connsiteX6195" fmla="*/ 1243248 w 8387961"/>
              <a:gd name="connsiteY6195" fmla="*/ 288922 h 3980066"/>
              <a:gd name="connsiteX6196" fmla="*/ 1241577 w 8387961"/>
              <a:gd name="connsiteY6196" fmla="*/ 282224 h 3980066"/>
              <a:gd name="connsiteX6197" fmla="*/ 1249935 w 8387961"/>
              <a:gd name="connsiteY6197" fmla="*/ 293946 h 3980066"/>
              <a:gd name="connsiteX6198" fmla="*/ 1258300 w 8387961"/>
              <a:gd name="connsiteY6198" fmla="*/ 312365 h 3980066"/>
              <a:gd name="connsiteX6199" fmla="*/ 1268322 w 8387961"/>
              <a:gd name="connsiteY6199" fmla="*/ 307342 h 3980066"/>
              <a:gd name="connsiteX6200" fmla="*/ 1280029 w 8387961"/>
              <a:gd name="connsiteY6200" fmla="*/ 302318 h 3980066"/>
              <a:gd name="connsiteX6201" fmla="*/ 1288381 w 8387961"/>
              <a:gd name="connsiteY6201" fmla="*/ 293946 h 3980066"/>
              <a:gd name="connsiteX6202" fmla="*/ 1296739 w 8387961"/>
              <a:gd name="connsiteY6202" fmla="*/ 290596 h 3980066"/>
              <a:gd name="connsiteX6203" fmla="*/ 1290052 w 8387961"/>
              <a:gd name="connsiteY6203" fmla="*/ 302318 h 3980066"/>
              <a:gd name="connsiteX6204" fmla="*/ 1281701 w 8387961"/>
              <a:gd name="connsiteY6204" fmla="*/ 309016 h 3980066"/>
              <a:gd name="connsiteX6205" fmla="*/ 1291724 w 8387961"/>
              <a:gd name="connsiteY6205" fmla="*/ 310691 h 3980066"/>
              <a:gd name="connsiteX6206" fmla="*/ 1320141 w 8387961"/>
              <a:gd name="connsiteY6206" fmla="*/ 298969 h 3980066"/>
              <a:gd name="connsiteX6207" fmla="*/ 1368617 w 8387961"/>
              <a:gd name="connsiteY6207" fmla="*/ 310691 h 3980066"/>
              <a:gd name="connsiteX6208" fmla="*/ 1420439 w 8387961"/>
              <a:gd name="connsiteY6208" fmla="*/ 322413 h 3980066"/>
              <a:gd name="connsiteX6209" fmla="*/ 1432136 w 8387961"/>
              <a:gd name="connsiteY6209" fmla="*/ 320738 h 3980066"/>
              <a:gd name="connsiteX6210" fmla="*/ 1452194 w 8387961"/>
              <a:gd name="connsiteY6210" fmla="*/ 337483 h 3980066"/>
              <a:gd name="connsiteX6211" fmla="*/ 1442168 w 8387961"/>
              <a:gd name="connsiteY6211" fmla="*/ 339158 h 3980066"/>
              <a:gd name="connsiteX6212" fmla="*/ 1412077 w 8387961"/>
              <a:gd name="connsiteY6212" fmla="*/ 347530 h 3980066"/>
              <a:gd name="connsiteX6213" fmla="*/ 1440495 w 8387961"/>
              <a:gd name="connsiteY6213" fmla="*/ 354229 h 3980066"/>
              <a:gd name="connsiteX6214" fmla="*/ 1514046 w 8387961"/>
              <a:gd name="connsiteY6214" fmla="*/ 347530 h 3980066"/>
              <a:gd name="connsiteX6215" fmla="*/ 1529087 w 8387961"/>
              <a:gd name="connsiteY6215" fmla="*/ 352553 h 3980066"/>
              <a:gd name="connsiteX6216" fmla="*/ 1529087 w 8387961"/>
              <a:gd name="connsiteY6216" fmla="*/ 360926 h 3980066"/>
              <a:gd name="connsiteX6217" fmla="*/ 1540793 w 8387961"/>
              <a:gd name="connsiteY6217" fmla="*/ 354229 h 3980066"/>
              <a:gd name="connsiteX6218" fmla="*/ 1544140 w 8387961"/>
              <a:gd name="connsiteY6218" fmla="*/ 369299 h 3980066"/>
              <a:gd name="connsiteX6219" fmla="*/ 1530759 w 8387961"/>
              <a:gd name="connsiteY6219" fmla="*/ 369299 h 3980066"/>
              <a:gd name="connsiteX6220" fmla="*/ 1539120 w 8387961"/>
              <a:gd name="connsiteY6220" fmla="*/ 389393 h 3980066"/>
              <a:gd name="connsiteX6221" fmla="*/ 1542467 w 8387961"/>
              <a:gd name="connsiteY6221" fmla="*/ 370973 h 3980066"/>
              <a:gd name="connsiteX6222" fmla="*/ 1550817 w 8387961"/>
              <a:gd name="connsiteY6222" fmla="*/ 377672 h 3980066"/>
              <a:gd name="connsiteX6223" fmla="*/ 1562522 w 8387961"/>
              <a:gd name="connsiteY6223" fmla="*/ 347530 h 3980066"/>
              <a:gd name="connsiteX6224" fmla="*/ 1580905 w 8387961"/>
              <a:gd name="connsiteY6224" fmla="*/ 344182 h 3980066"/>
              <a:gd name="connsiteX6225" fmla="*/ 1619352 w 8387961"/>
              <a:gd name="connsiteY6225" fmla="*/ 332460 h 3980066"/>
              <a:gd name="connsiteX6226" fmla="*/ 1599293 w 8387961"/>
              <a:gd name="connsiteY6226" fmla="*/ 334135 h 3980066"/>
              <a:gd name="connsiteX6227" fmla="*/ 1569204 w 8387961"/>
              <a:gd name="connsiteY6227" fmla="*/ 340832 h 3980066"/>
              <a:gd name="connsiteX6228" fmla="*/ 1557504 w 8387961"/>
              <a:gd name="connsiteY6228" fmla="*/ 337483 h 3980066"/>
              <a:gd name="connsiteX6229" fmla="*/ 1619352 w 8387961"/>
              <a:gd name="connsiteY6229" fmla="*/ 322413 h 3980066"/>
              <a:gd name="connsiteX6230" fmla="*/ 1624366 w 8387961"/>
              <a:gd name="connsiteY6230" fmla="*/ 332460 h 3980066"/>
              <a:gd name="connsiteX6231" fmla="*/ 1631055 w 8387961"/>
              <a:gd name="connsiteY6231" fmla="*/ 342507 h 3980066"/>
              <a:gd name="connsiteX6232" fmla="*/ 1647768 w 8387961"/>
              <a:gd name="connsiteY6232" fmla="*/ 344182 h 3980066"/>
              <a:gd name="connsiteX6233" fmla="*/ 1659475 w 8387961"/>
              <a:gd name="connsiteY6233" fmla="*/ 350879 h 3980066"/>
              <a:gd name="connsiteX6234" fmla="*/ 1697916 w 8387961"/>
              <a:gd name="connsiteY6234" fmla="*/ 350879 h 3980066"/>
              <a:gd name="connsiteX6235" fmla="*/ 1738033 w 8387961"/>
              <a:gd name="connsiteY6235" fmla="*/ 352553 h 3980066"/>
              <a:gd name="connsiteX6236" fmla="*/ 1743048 w 8387961"/>
              <a:gd name="connsiteY6236" fmla="*/ 344182 h 3980066"/>
              <a:gd name="connsiteX6237" fmla="*/ 1749736 w 8387961"/>
              <a:gd name="connsiteY6237" fmla="*/ 352553 h 3980066"/>
              <a:gd name="connsiteX6238" fmla="*/ 1769793 w 8387961"/>
              <a:gd name="connsiteY6238" fmla="*/ 350879 h 3980066"/>
              <a:gd name="connsiteX6239" fmla="*/ 1754755 w 8387961"/>
              <a:gd name="connsiteY6239" fmla="*/ 349205 h 3980066"/>
              <a:gd name="connsiteX6240" fmla="*/ 1751409 w 8387961"/>
              <a:gd name="connsiteY6240" fmla="*/ 340832 h 3980066"/>
              <a:gd name="connsiteX6241" fmla="*/ 1768121 w 8387961"/>
              <a:gd name="connsiteY6241" fmla="*/ 334135 h 3980066"/>
              <a:gd name="connsiteX6242" fmla="*/ 1789852 w 8387961"/>
              <a:gd name="connsiteY6242" fmla="*/ 339158 h 3980066"/>
              <a:gd name="connsiteX6243" fmla="*/ 1784837 w 8387961"/>
              <a:gd name="connsiteY6243" fmla="*/ 342507 h 3980066"/>
              <a:gd name="connsiteX6244" fmla="*/ 1803232 w 8387961"/>
              <a:gd name="connsiteY6244" fmla="*/ 339158 h 3980066"/>
              <a:gd name="connsiteX6245" fmla="*/ 1778156 w 8387961"/>
              <a:gd name="connsiteY6245" fmla="*/ 362600 h 3980066"/>
              <a:gd name="connsiteX6246" fmla="*/ 1788180 w 8387961"/>
              <a:gd name="connsiteY6246" fmla="*/ 360926 h 3980066"/>
              <a:gd name="connsiteX6247" fmla="*/ 1781502 w 8387961"/>
              <a:gd name="connsiteY6247" fmla="*/ 367624 h 3980066"/>
              <a:gd name="connsiteX6248" fmla="*/ 1787066 w 8387961"/>
              <a:gd name="connsiteY6248" fmla="*/ 370416 h 3980066"/>
              <a:gd name="connsiteX6249" fmla="*/ 1786305 w 8387961"/>
              <a:gd name="connsiteY6249" fmla="*/ 371182 h 3980066"/>
              <a:gd name="connsiteX6250" fmla="*/ 1773138 w 8387961"/>
              <a:gd name="connsiteY6250" fmla="*/ 372647 h 3980066"/>
              <a:gd name="connsiteX6251" fmla="*/ 1784837 w 8387961"/>
              <a:gd name="connsiteY6251" fmla="*/ 372647 h 3980066"/>
              <a:gd name="connsiteX6252" fmla="*/ 1786305 w 8387961"/>
              <a:gd name="connsiteY6252" fmla="*/ 371182 h 3980066"/>
              <a:gd name="connsiteX6253" fmla="*/ 1788180 w 8387961"/>
              <a:gd name="connsiteY6253" fmla="*/ 370973 h 3980066"/>
              <a:gd name="connsiteX6254" fmla="*/ 1787066 w 8387961"/>
              <a:gd name="connsiteY6254" fmla="*/ 370416 h 3980066"/>
              <a:gd name="connsiteX6255" fmla="*/ 1794867 w 8387961"/>
              <a:gd name="connsiteY6255" fmla="*/ 362600 h 3980066"/>
              <a:gd name="connsiteX6256" fmla="*/ 1811582 w 8387961"/>
              <a:gd name="connsiteY6256" fmla="*/ 344182 h 3980066"/>
              <a:gd name="connsiteX6257" fmla="*/ 1851708 w 8387961"/>
              <a:gd name="connsiteY6257" fmla="*/ 330785 h 3980066"/>
              <a:gd name="connsiteX6258" fmla="*/ 1861729 w 8387961"/>
              <a:gd name="connsiteY6258" fmla="*/ 320738 h 3980066"/>
              <a:gd name="connsiteX6259" fmla="*/ 1841670 w 8387961"/>
              <a:gd name="connsiteY6259" fmla="*/ 327436 h 3980066"/>
              <a:gd name="connsiteX6260" fmla="*/ 1853380 w 8387961"/>
              <a:gd name="connsiteY6260" fmla="*/ 317389 h 3980066"/>
              <a:gd name="connsiteX6261" fmla="*/ 1863401 w 8387961"/>
              <a:gd name="connsiteY6261" fmla="*/ 310691 h 3980066"/>
              <a:gd name="connsiteX6262" fmla="*/ 1861729 w 8387961"/>
              <a:gd name="connsiteY6262" fmla="*/ 314040 h 3980066"/>
              <a:gd name="connsiteX6263" fmla="*/ 1875109 w 8387961"/>
              <a:gd name="connsiteY6263" fmla="*/ 310691 h 3980066"/>
              <a:gd name="connsiteX6264" fmla="*/ 1831641 w 8387961"/>
              <a:gd name="connsiteY6264" fmla="*/ 298969 h 3980066"/>
              <a:gd name="connsiteX6265" fmla="*/ 1839999 w 8387961"/>
              <a:gd name="connsiteY6265" fmla="*/ 283899 h 3980066"/>
              <a:gd name="connsiteX6266" fmla="*/ 1853380 w 8387961"/>
              <a:gd name="connsiteY6266" fmla="*/ 280549 h 3980066"/>
              <a:gd name="connsiteX6267" fmla="*/ 1850035 w 8387961"/>
              <a:gd name="connsiteY6267" fmla="*/ 278875 h 3980066"/>
              <a:gd name="connsiteX6268" fmla="*/ 1858386 w 8387961"/>
              <a:gd name="connsiteY6268" fmla="*/ 262130 h 3980066"/>
              <a:gd name="connsiteX6269" fmla="*/ 1878445 w 8387961"/>
              <a:gd name="connsiteY6269" fmla="*/ 262130 h 3980066"/>
              <a:gd name="connsiteX6270" fmla="*/ 1873436 w 8387961"/>
              <a:gd name="connsiteY6270" fmla="*/ 257107 h 3980066"/>
              <a:gd name="connsiteX6271" fmla="*/ 1910205 w 8387961"/>
              <a:gd name="connsiteY6271" fmla="*/ 247060 h 3980066"/>
              <a:gd name="connsiteX6272" fmla="*/ 1903519 w 8387961"/>
              <a:gd name="connsiteY6272" fmla="*/ 250408 h 3980066"/>
              <a:gd name="connsiteX6273" fmla="*/ 1895165 w 8387961"/>
              <a:gd name="connsiteY6273" fmla="*/ 250408 h 3980066"/>
              <a:gd name="connsiteX6274" fmla="*/ 5097855 w 8387961"/>
              <a:gd name="connsiteY6274" fmla="*/ 235008 h 3980066"/>
              <a:gd name="connsiteX6275" fmla="*/ 5117439 w 8387961"/>
              <a:gd name="connsiteY6275" fmla="*/ 235008 h 3980066"/>
              <a:gd name="connsiteX6276" fmla="*/ 5099361 w 8387961"/>
              <a:gd name="connsiteY6276" fmla="*/ 238021 h 3980066"/>
              <a:gd name="connsiteX6277" fmla="*/ 4652847 w 8387961"/>
              <a:gd name="connsiteY6277" fmla="*/ 213918 h 3980066"/>
              <a:gd name="connsiteX6278" fmla="*/ 4700903 w 8387961"/>
              <a:gd name="connsiteY6278" fmla="*/ 217162 h 3980066"/>
              <a:gd name="connsiteX6279" fmla="*/ 4695932 w 8387961"/>
              <a:gd name="connsiteY6279" fmla="*/ 222030 h 3980066"/>
              <a:gd name="connsiteX6280" fmla="*/ 4694275 w 8387961"/>
              <a:gd name="connsiteY6280" fmla="*/ 226897 h 3980066"/>
              <a:gd name="connsiteX6281" fmla="*/ 4694275 w 8387961"/>
              <a:gd name="connsiteY6281" fmla="*/ 230141 h 3980066"/>
              <a:gd name="connsiteX6282" fmla="*/ 4709189 w 8387961"/>
              <a:gd name="connsiteY6282" fmla="*/ 256099 h 3980066"/>
              <a:gd name="connsiteX6283" fmla="*/ 4758902 w 8387961"/>
              <a:gd name="connsiteY6283" fmla="*/ 275566 h 3980066"/>
              <a:gd name="connsiteX6284" fmla="*/ 4750616 w 8387961"/>
              <a:gd name="connsiteY6284" fmla="*/ 277189 h 3980066"/>
              <a:gd name="connsiteX6285" fmla="*/ 4732388 w 8387961"/>
              <a:gd name="connsiteY6285" fmla="*/ 277189 h 3980066"/>
              <a:gd name="connsiteX6286" fmla="*/ 4714160 w 8387961"/>
              <a:gd name="connsiteY6286" fmla="*/ 275566 h 3980066"/>
              <a:gd name="connsiteX6287" fmla="*/ 4700903 w 8387961"/>
              <a:gd name="connsiteY6287" fmla="*/ 275566 h 3980066"/>
              <a:gd name="connsiteX6288" fmla="*/ 4682675 w 8387961"/>
              <a:gd name="connsiteY6288" fmla="*/ 269078 h 3980066"/>
              <a:gd name="connsiteX6289" fmla="*/ 4684332 w 8387961"/>
              <a:gd name="connsiteY6289" fmla="*/ 267454 h 3980066"/>
              <a:gd name="connsiteX6290" fmla="*/ 4674390 w 8387961"/>
              <a:gd name="connsiteY6290" fmla="*/ 259343 h 3980066"/>
              <a:gd name="connsiteX6291" fmla="*/ 4666104 w 8387961"/>
              <a:gd name="connsiteY6291" fmla="*/ 257721 h 3980066"/>
              <a:gd name="connsiteX6292" fmla="*/ 4654504 w 8387961"/>
              <a:gd name="connsiteY6292" fmla="*/ 257721 h 3980066"/>
              <a:gd name="connsiteX6293" fmla="*/ 4639591 w 8387961"/>
              <a:gd name="connsiteY6293" fmla="*/ 257721 h 3980066"/>
              <a:gd name="connsiteX6294" fmla="*/ 4626334 w 8387961"/>
              <a:gd name="connsiteY6294" fmla="*/ 247987 h 3980066"/>
              <a:gd name="connsiteX6295" fmla="*/ 4636276 w 8387961"/>
              <a:gd name="connsiteY6295" fmla="*/ 243120 h 3980066"/>
              <a:gd name="connsiteX6296" fmla="*/ 4644562 w 8387961"/>
              <a:gd name="connsiteY6296" fmla="*/ 231763 h 3980066"/>
              <a:gd name="connsiteX6297" fmla="*/ 4639591 w 8387961"/>
              <a:gd name="connsiteY6297" fmla="*/ 230141 h 3980066"/>
              <a:gd name="connsiteX6298" fmla="*/ 4644562 w 8387961"/>
              <a:gd name="connsiteY6298" fmla="*/ 222030 h 3980066"/>
              <a:gd name="connsiteX6299" fmla="*/ 1576139 w 8387961"/>
              <a:gd name="connsiteY6299" fmla="*/ 213918 h 3980066"/>
              <a:gd name="connsiteX6300" fmla="*/ 1579503 w 8387961"/>
              <a:gd name="connsiteY6300" fmla="*/ 220613 h 3980066"/>
              <a:gd name="connsiteX6301" fmla="*/ 1557654 w 8387961"/>
              <a:gd name="connsiteY6301" fmla="*/ 232330 h 3980066"/>
              <a:gd name="connsiteX6302" fmla="*/ 1576139 w 8387961"/>
              <a:gd name="connsiteY6302" fmla="*/ 230657 h 3980066"/>
              <a:gd name="connsiteX6303" fmla="*/ 1592939 w 8387961"/>
              <a:gd name="connsiteY6303" fmla="*/ 222287 h 3980066"/>
              <a:gd name="connsiteX6304" fmla="*/ 1613103 w 8387961"/>
              <a:gd name="connsiteY6304" fmla="*/ 234004 h 3980066"/>
              <a:gd name="connsiteX6305" fmla="*/ 1601339 w 8387961"/>
              <a:gd name="connsiteY6305" fmla="*/ 240699 h 3980066"/>
              <a:gd name="connsiteX6306" fmla="*/ 1609740 w 8387961"/>
              <a:gd name="connsiteY6306" fmla="*/ 239025 h 3980066"/>
              <a:gd name="connsiteX6307" fmla="*/ 1636614 w 8387961"/>
              <a:gd name="connsiteY6307" fmla="*/ 235677 h 3980066"/>
              <a:gd name="connsiteX6308" fmla="*/ 1638294 w 8387961"/>
              <a:gd name="connsiteY6308" fmla="*/ 230657 h 3980066"/>
              <a:gd name="connsiteX6309" fmla="*/ 1641654 w 8387961"/>
              <a:gd name="connsiteY6309" fmla="*/ 222287 h 3980066"/>
              <a:gd name="connsiteX6310" fmla="*/ 1661813 w 8387961"/>
              <a:gd name="connsiteY6310" fmla="*/ 234004 h 3980066"/>
              <a:gd name="connsiteX6311" fmla="*/ 1650053 w 8387961"/>
              <a:gd name="connsiteY6311" fmla="*/ 255763 h 3980066"/>
              <a:gd name="connsiteX6312" fmla="*/ 1670213 w 8387961"/>
              <a:gd name="connsiteY6312" fmla="*/ 249068 h 3980066"/>
              <a:gd name="connsiteX6313" fmla="*/ 1688693 w 8387961"/>
              <a:gd name="connsiteY6313" fmla="*/ 218940 h 3980066"/>
              <a:gd name="connsiteX6314" fmla="*/ 1720615 w 8387961"/>
              <a:gd name="connsiteY6314" fmla="*/ 218940 h 3980066"/>
              <a:gd name="connsiteX6315" fmla="*/ 1723978 w 8387961"/>
              <a:gd name="connsiteY6315" fmla="*/ 234004 h 3980066"/>
              <a:gd name="connsiteX6316" fmla="*/ 1707178 w 8387961"/>
              <a:gd name="connsiteY6316" fmla="*/ 265807 h 3980066"/>
              <a:gd name="connsiteX6317" fmla="*/ 1708853 w 8387961"/>
              <a:gd name="connsiteY6317" fmla="*/ 282545 h 3980066"/>
              <a:gd name="connsiteX6318" fmla="*/ 1713893 w 8387961"/>
              <a:gd name="connsiteY6318" fmla="*/ 282545 h 3980066"/>
              <a:gd name="connsiteX6319" fmla="*/ 1747492 w 8387961"/>
              <a:gd name="connsiteY6319" fmla="*/ 292589 h 3980066"/>
              <a:gd name="connsiteX6320" fmla="*/ 1742452 w 8387961"/>
              <a:gd name="connsiteY6320" fmla="*/ 299284 h 3980066"/>
              <a:gd name="connsiteX6321" fmla="*/ 1729015 w 8387961"/>
              <a:gd name="connsiteY6321" fmla="*/ 304305 h 3980066"/>
              <a:gd name="connsiteX6322" fmla="*/ 1730693 w 8387961"/>
              <a:gd name="connsiteY6322" fmla="*/ 299284 h 3980066"/>
              <a:gd name="connsiteX6323" fmla="*/ 1718942 w 8387961"/>
              <a:gd name="connsiteY6323" fmla="*/ 302631 h 3980066"/>
              <a:gd name="connsiteX6324" fmla="*/ 1710542 w 8387961"/>
              <a:gd name="connsiteY6324" fmla="*/ 302631 h 3980066"/>
              <a:gd name="connsiteX6325" fmla="*/ 1697093 w 8387961"/>
              <a:gd name="connsiteY6325" fmla="*/ 309326 h 3980066"/>
              <a:gd name="connsiteX6326" fmla="*/ 1688693 w 8387961"/>
              <a:gd name="connsiteY6326" fmla="*/ 309326 h 3980066"/>
              <a:gd name="connsiteX6327" fmla="*/ 1680293 w 8387961"/>
              <a:gd name="connsiteY6327" fmla="*/ 319370 h 3980066"/>
              <a:gd name="connsiteX6328" fmla="*/ 1710542 w 8387961"/>
              <a:gd name="connsiteY6328" fmla="*/ 311001 h 3980066"/>
              <a:gd name="connsiteX6329" fmla="*/ 1707178 w 8387961"/>
              <a:gd name="connsiteY6329" fmla="*/ 314348 h 3980066"/>
              <a:gd name="connsiteX6330" fmla="*/ 1697093 w 8387961"/>
              <a:gd name="connsiteY6330" fmla="*/ 322717 h 3980066"/>
              <a:gd name="connsiteX6331" fmla="*/ 1636614 w 8387961"/>
              <a:gd name="connsiteY6331" fmla="*/ 322717 h 3980066"/>
              <a:gd name="connsiteX6332" fmla="*/ 1623176 w 8387961"/>
              <a:gd name="connsiteY6332" fmla="*/ 314348 h 3980066"/>
              <a:gd name="connsiteX6333" fmla="*/ 1618140 w 8387961"/>
              <a:gd name="connsiteY6333" fmla="*/ 312674 h 3980066"/>
              <a:gd name="connsiteX6334" fmla="*/ 1582854 w 8387961"/>
              <a:gd name="connsiteY6334" fmla="*/ 324392 h 3980066"/>
              <a:gd name="connsiteX6335" fmla="*/ 1529101 w 8387961"/>
              <a:gd name="connsiteY6335" fmla="*/ 329414 h 3980066"/>
              <a:gd name="connsiteX6336" fmla="*/ 1475337 w 8387961"/>
              <a:gd name="connsiteY6336" fmla="*/ 334435 h 3980066"/>
              <a:gd name="connsiteX6337" fmla="*/ 1477016 w 8387961"/>
              <a:gd name="connsiteY6337" fmla="*/ 321043 h 3980066"/>
              <a:gd name="connsiteX6338" fmla="*/ 1426617 w 8387961"/>
              <a:gd name="connsiteY6338" fmla="*/ 305979 h 3980066"/>
              <a:gd name="connsiteX6339" fmla="*/ 1436700 w 8387961"/>
              <a:gd name="connsiteY6339" fmla="*/ 292589 h 3980066"/>
              <a:gd name="connsiteX6340" fmla="*/ 1492137 w 8387961"/>
              <a:gd name="connsiteY6340" fmla="*/ 290915 h 3980066"/>
              <a:gd name="connsiteX6341" fmla="*/ 1549255 w 8387961"/>
              <a:gd name="connsiteY6341" fmla="*/ 289240 h 3980066"/>
              <a:gd name="connsiteX6342" fmla="*/ 1497176 w 8387961"/>
              <a:gd name="connsiteY6342" fmla="*/ 280872 h 3980066"/>
              <a:gd name="connsiteX6343" fmla="*/ 1441736 w 8387961"/>
              <a:gd name="connsiteY6343" fmla="*/ 279198 h 3980066"/>
              <a:gd name="connsiteX6344" fmla="*/ 1436700 w 8387961"/>
              <a:gd name="connsiteY6344" fmla="*/ 272503 h 3980066"/>
              <a:gd name="connsiteX6345" fmla="*/ 1507255 w 8387961"/>
              <a:gd name="connsiteY6345" fmla="*/ 259111 h 3980066"/>
              <a:gd name="connsiteX6346" fmla="*/ 1455176 w 8387961"/>
              <a:gd name="connsiteY6346" fmla="*/ 260785 h 3980066"/>
              <a:gd name="connsiteX6347" fmla="*/ 1468616 w 8387961"/>
              <a:gd name="connsiteY6347" fmla="*/ 255763 h 3980066"/>
              <a:gd name="connsiteX6348" fmla="*/ 1445100 w 8387961"/>
              <a:gd name="connsiteY6348" fmla="*/ 255763 h 3980066"/>
              <a:gd name="connsiteX6349" fmla="*/ 1480376 w 8387961"/>
              <a:gd name="connsiteY6349" fmla="*/ 240699 h 3980066"/>
              <a:gd name="connsiteX6350" fmla="*/ 1477016 w 8387961"/>
              <a:gd name="connsiteY6350" fmla="*/ 235677 h 3980066"/>
              <a:gd name="connsiteX6351" fmla="*/ 1527415 w 8387961"/>
              <a:gd name="connsiteY6351" fmla="*/ 223960 h 3980066"/>
              <a:gd name="connsiteX6352" fmla="*/ 4953393 w 8387961"/>
              <a:gd name="connsiteY6352" fmla="*/ 210905 h 3980066"/>
              <a:gd name="connsiteX6353" fmla="*/ 4966079 w 8387961"/>
              <a:gd name="connsiteY6353" fmla="*/ 213315 h 3980066"/>
              <a:gd name="connsiteX6354" fmla="*/ 4980351 w 8387961"/>
              <a:gd name="connsiteY6354" fmla="*/ 215726 h 3980066"/>
              <a:gd name="connsiteX6355" fmla="*/ 4950222 w 8387961"/>
              <a:gd name="connsiteY6355" fmla="*/ 216931 h 3980066"/>
              <a:gd name="connsiteX6356" fmla="*/ 2125967 w 8387961"/>
              <a:gd name="connsiteY6356" fmla="*/ 204879 h 3980066"/>
              <a:gd name="connsiteX6357" fmla="*/ 2095870 w 8387961"/>
              <a:gd name="connsiteY6357" fmla="*/ 219844 h 3980066"/>
              <a:gd name="connsiteX6358" fmla="*/ 2064104 w 8387961"/>
              <a:gd name="connsiteY6358" fmla="*/ 249776 h 3980066"/>
              <a:gd name="connsiteX6359" fmla="*/ 2080821 w 8387961"/>
              <a:gd name="connsiteY6359" fmla="*/ 263079 h 3980066"/>
              <a:gd name="connsiteX6360" fmla="*/ 2044036 w 8387961"/>
              <a:gd name="connsiteY6360" fmla="*/ 271393 h 3980066"/>
              <a:gd name="connsiteX6361" fmla="*/ 2072469 w 8387961"/>
              <a:gd name="connsiteY6361" fmla="*/ 271393 h 3980066"/>
              <a:gd name="connsiteX6362" fmla="*/ 2087509 w 8387961"/>
              <a:gd name="connsiteY6362" fmla="*/ 261415 h 3980066"/>
              <a:gd name="connsiteX6363" fmla="*/ 2077477 w 8387961"/>
              <a:gd name="connsiteY6363" fmla="*/ 251439 h 3980066"/>
              <a:gd name="connsiteX6364" fmla="*/ 2082493 w 8387961"/>
              <a:gd name="connsiteY6364" fmla="*/ 244787 h 3980066"/>
              <a:gd name="connsiteX6365" fmla="*/ 2104234 w 8387961"/>
              <a:gd name="connsiteY6365" fmla="*/ 249776 h 3980066"/>
              <a:gd name="connsiteX6366" fmla="*/ 2100888 w 8387961"/>
              <a:gd name="connsiteY6366" fmla="*/ 239799 h 3980066"/>
              <a:gd name="connsiteX6367" fmla="*/ 2094198 w 8387961"/>
              <a:gd name="connsiteY6367" fmla="*/ 239799 h 3980066"/>
              <a:gd name="connsiteX6368" fmla="*/ 2095870 w 8387961"/>
              <a:gd name="connsiteY6368" fmla="*/ 226495 h 3980066"/>
              <a:gd name="connsiteX6369" fmla="*/ 2124295 w 8387961"/>
              <a:gd name="connsiteY6369" fmla="*/ 231484 h 3980066"/>
              <a:gd name="connsiteX6370" fmla="*/ 2110925 w 8387961"/>
              <a:gd name="connsiteY6370" fmla="*/ 224834 h 3980066"/>
              <a:gd name="connsiteX6371" fmla="*/ 2132655 w 8387961"/>
              <a:gd name="connsiteY6371" fmla="*/ 223170 h 3980066"/>
              <a:gd name="connsiteX6372" fmla="*/ 2112598 w 8387961"/>
              <a:gd name="connsiteY6372" fmla="*/ 219844 h 3980066"/>
              <a:gd name="connsiteX6373" fmla="*/ 2124295 w 8387961"/>
              <a:gd name="connsiteY6373" fmla="*/ 216519 h 3980066"/>
              <a:gd name="connsiteX6374" fmla="*/ 2142692 w 8387961"/>
              <a:gd name="connsiteY6374" fmla="*/ 214856 h 3980066"/>
              <a:gd name="connsiteX6375" fmla="*/ 2137673 w 8387961"/>
              <a:gd name="connsiteY6375" fmla="*/ 211531 h 3980066"/>
              <a:gd name="connsiteX6376" fmla="*/ 2187840 w 8387961"/>
              <a:gd name="connsiteY6376" fmla="*/ 206541 h 3980066"/>
              <a:gd name="connsiteX6377" fmla="*/ 2189279 w 8387961"/>
              <a:gd name="connsiteY6377" fmla="*/ 213213 h 3980066"/>
              <a:gd name="connsiteX6378" fmla="*/ 2192211 w 8387961"/>
              <a:gd name="connsiteY6378" fmla="*/ 207892 h 3980066"/>
              <a:gd name="connsiteX6379" fmla="*/ 2243781 w 8387961"/>
              <a:gd name="connsiteY6379" fmla="*/ 207892 h 3980066"/>
              <a:gd name="connsiteX6380" fmla="*/ 2268730 w 8387961"/>
              <a:gd name="connsiteY6380" fmla="*/ 222956 h 3980066"/>
              <a:gd name="connsiteX6381" fmla="*/ 2203855 w 8387961"/>
              <a:gd name="connsiteY6381" fmla="*/ 227475 h 3980066"/>
              <a:gd name="connsiteX6382" fmla="*/ 2197201 w 8387961"/>
              <a:gd name="connsiteY6382" fmla="*/ 219943 h 3980066"/>
              <a:gd name="connsiteX6383" fmla="*/ 2189531 w 8387961"/>
              <a:gd name="connsiteY6383" fmla="*/ 214381 h 3980066"/>
              <a:gd name="connsiteX6384" fmla="*/ 2192849 w 8387961"/>
              <a:gd name="connsiteY6384" fmla="*/ 229822 h 3980066"/>
              <a:gd name="connsiteX6385" fmla="*/ 2172623 w 8387961"/>
              <a:gd name="connsiteY6385" fmla="*/ 239209 h 3980066"/>
              <a:gd name="connsiteX6386" fmla="*/ 2174457 w 8387961"/>
              <a:gd name="connsiteY6386" fmla="*/ 236473 h 3980066"/>
              <a:gd name="connsiteX6387" fmla="*/ 2167768 w 8387961"/>
              <a:gd name="connsiteY6387" fmla="*/ 241462 h 3980066"/>
              <a:gd name="connsiteX6388" fmla="*/ 2172623 w 8387961"/>
              <a:gd name="connsiteY6388" fmla="*/ 239209 h 3980066"/>
              <a:gd name="connsiteX6389" fmla="*/ 2167768 w 8387961"/>
              <a:gd name="connsiteY6389" fmla="*/ 246451 h 3980066"/>
              <a:gd name="connsiteX6390" fmla="*/ 2177803 w 8387961"/>
              <a:gd name="connsiteY6390" fmla="*/ 243125 h 3980066"/>
              <a:gd name="connsiteX6391" fmla="*/ 2186167 w 8387961"/>
              <a:gd name="connsiteY6391" fmla="*/ 243125 h 3980066"/>
              <a:gd name="connsiteX6392" fmla="*/ 2186167 w 8387961"/>
              <a:gd name="connsiteY6392" fmla="*/ 241462 h 3980066"/>
              <a:gd name="connsiteX6393" fmla="*/ 2196193 w 8387961"/>
              <a:gd name="connsiteY6393" fmla="*/ 241462 h 3980066"/>
              <a:gd name="connsiteX6394" fmla="*/ 2202882 w 8387961"/>
              <a:gd name="connsiteY6394" fmla="*/ 239799 h 3980066"/>
              <a:gd name="connsiteX6395" fmla="*/ 2202882 w 8387961"/>
              <a:gd name="connsiteY6395" fmla="*/ 246451 h 3980066"/>
              <a:gd name="connsiteX6396" fmla="*/ 2204101 w 8387961"/>
              <a:gd name="connsiteY6396" fmla="*/ 250078 h 3980066"/>
              <a:gd name="connsiteX6397" fmla="*/ 2202882 w 8387961"/>
              <a:gd name="connsiteY6397" fmla="*/ 249776 h 3980066"/>
              <a:gd name="connsiteX6398" fmla="*/ 2204554 w 8387961"/>
              <a:gd name="connsiteY6398" fmla="*/ 251439 h 3980066"/>
              <a:gd name="connsiteX6399" fmla="*/ 2204101 w 8387961"/>
              <a:gd name="connsiteY6399" fmla="*/ 250078 h 3980066"/>
              <a:gd name="connsiteX6400" fmla="*/ 2216260 w 8387961"/>
              <a:gd name="connsiteY6400" fmla="*/ 253102 h 3980066"/>
              <a:gd name="connsiteX6401" fmla="*/ 2207898 w 8387961"/>
              <a:gd name="connsiteY6401" fmla="*/ 243125 h 3980066"/>
              <a:gd name="connsiteX6402" fmla="*/ 2236323 w 8387961"/>
              <a:gd name="connsiteY6402" fmla="*/ 243125 h 3980066"/>
              <a:gd name="connsiteX6403" fmla="*/ 2222952 w 8387961"/>
              <a:gd name="connsiteY6403" fmla="*/ 234811 h 3980066"/>
              <a:gd name="connsiteX6404" fmla="*/ 2268100 w 8387961"/>
              <a:gd name="connsiteY6404" fmla="*/ 234811 h 3980066"/>
              <a:gd name="connsiteX6405" fmla="*/ 2281469 w 8387961"/>
              <a:gd name="connsiteY6405" fmla="*/ 241462 h 3980066"/>
              <a:gd name="connsiteX6406" fmla="*/ 2263462 w 8387961"/>
              <a:gd name="connsiteY6406" fmla="*/ 247729 h 3980066"/>
              <a:gd name="connsiteX6407" fmla="*/ 2266427 w 8387961"/>
              <a:gd name="connsiteY6407" fmla="*/ 244787 h 3980066"/>
              <a:gd name="connsiteX6408" fmla="*/ 2248028 w 8387961"/>
              <a:gd name="connsiteY6408" fmla="*/ 253102 h 3980066"/>
              <a:gd name="connsiteX6409" fmla="*/ 2263462 w 8387961"/>
              <a:gd name="connsiteY6409" fmla="*/ 247729 h 3980066"/>
              <a:gd name="connsiteX6410" fmla="*/ 2256391 w 8387961"/>
              <a:gd name="connsiteY6410" fmla="*/ 254765 h 3980066"/>
              <a:gd name="connsiteX6411" fmla="*/ 2266427 w 8387961"/>
              <a:gd name="connsiteY6411" fmla="*/ 249776 h 3980066"/>
              <a:gd name="connsiteX6412" fmla="*/ 2291502 w 8387961"/>
              <a:gd name="connsiteY6412" fmla="*/ 249776 h 3980066"/>
              <a:gd name="connsiteX6413" fmla="*/ 2263082 w 8387961"/>
              <a:gd name="connsiteY6413" fmla="*/ 259754 h 3980066"/>
              <a:gd name="connsiteX6414" fmla="*/ 2271437 w 8387961"/>
              <a:gd name="connsiteY6414" fmla="*/ 259754 h 3980066"/>
              <a:gd name="connsiteX6415" fmla="*/ 2258063 w 8387961"/>
              <a:gd name="connsiteY6415" fmla="*/ 269730 h 3980066"/>
              <a:gd name="connsiteX6416" fmla="*/ 2286485 w 8387961"/>
              <a:gd name="connsiteY6416" fmla="*/ 256427 h 3980066"/>
              <a:gd name="connsiteX6417" fmla="*/ 2291502 w 8387961"/>
              <a:gd name="connsiteY6417" fmla="*/ 254765 h 3980066"/>
              <a:gd name="connsiteX6418" fmla="*/ 2281469 w 8387961"/>
              <a:gd name="connsiteY6418" fmla="*/ 264742 h 3980066"/>
              <a:gd name="connsiteX6419" fmla="*/ 2291502 w 8387961"/>
              <a:gd name="connsiteY6419" fmla="*/ 259754 h 3980066"/>
              <a:gd name="connsiteX6420" fmla="*/ 2283141 w 8387961"/>
              <a:gd name="connsiteY6420" fmla="*/ 271393 h 3980066"/>
              <a:gd name="connsiteX6421" fmla="*/ 2293175 w 8387961"/>
              <a:gd name="connsiteY6421" fmla="*/ 264742 h 3980066"/>
              <a:gd name="connsiteX6422" fmla="*/ 2291502 w 8387961"/>
              <a:gd name="connsiteY6422" fmla="*/ 271393 h 3980066"/>
              <a:gd name="connsiteX6423" fmla="*/ 2311566 w 8387961"/>
              <a:gd name="connsiteY6423" fmla="*/ 259754 h 3980066"/>
              <a:gd name="connsiteX6424" fmla="*/ 2334978 w 8387961"/>
              <a:gd name="connsiteY6424" fmla="*/ 266405 h 3980066"/>
              <a:gd name="connsiteX6425" fmla="*/ 2318254 w 8387961"/>
              <a:gd name="connsiteY6425" fmla="*/ 269730 h 3980066"/>
              <a:gd name="connsiteX6426" fmla="*/ 2303212 w 8387961"/>
              <a:gd name="connsiteY6426" fmla="*/ 279708 h 3980066"/>
              <a:gd name="connsiteX6427" fmla="*/ 2328286 w 8387961"/>
              <a:gd name="connsiteY6427" fmla="*/ 273057 h 3980066"/>
              <a:gd name="connsiteX6428" fmla="*/ 2341669 w 8387961"/>
              <a:gd name="connsiteY6428" fmla="*/ 274719 h 3980066"/>
              <a:gd name="connsiteX6429" fmla="*/ 2308231 w 8387961"/>
              <a:gd name="connsiteY6429" fmla="*/ 284696 h 3980066"/>
              <a:gd name="connsiteX6430" fmla="*/ 2314910 w 8387961"/>
              <a:gd name="connsiteY6430" fmla="*/ 284696 h 3980066"/>
              <a:gd name="connsiteX6431" fmla="*/ 2306558 w 8387961"/>
              <a:gd name="connsiteY6431" fmla="*/ 296336 h 3980066"/>
              <a:gd name="connsiteX6432" fmla="*/ 2323271 w 8387961"/>
              <a:gd name="connsiteY6432" fmla="*/ 284696 h 3980066"/>
              <a:gd name="connsiteX6433" fmla="*/ 2353367 w 8387961"/>
              <a:gd name="connsiteY6433" fmla="*/ 274719 h 3980066"/>
              <a:gd name="connsiteX6434" fmla="*/ 2341669 w 8387961"/>
              <a:gd name="connsiteY6434" fmla="*/ 281370 h 3980066"/>
              <a:gd name="connsiteX6435" fmla="*/ 2351695 w 8387961"/>
              <a:gd name="connsiteY6435" fmla="*/ 279708 h 3980066"/>
              <a:gd name="connsiteX6436" fmla="*/ 2376781 w 8387961"/>
              <a:gd name="connsiteY6436" fmla="*/ 283034 h 3980066"/>
              <a:gd name="connsiteX6437" fmla="*/ 2331632 w 8387961"/>
              <a:gd name="connsiteY6437" fmla="*/ 296336 h 3980066"/>
              <a:gd name="connsiteX6438" fmla="*/ 2363400 w 8387961"/>
              <a:gd name="connsiteY6438" fmla="*/ 291348 h 3980066"/>
              <a:gd name="connsiteX6439" fmla="*/ 2328286 w 8387961"/>
              <a:gd name="connsiteY6439" fmla="*/ 304652 h 3980066"/>
              <a:gd name="connsiteX6440" fmla="*/ 2345015 w 8387961"/>
              <a:gd name="connsiteY6440" fmla="*/ 301325 h 3980066"/>
              <a:gd name="connsiteX6441" fmla="*/ 2375108 w 8387961"/>
              <a:gd name="connsiteY6441" fmla="*/ 289685 h 3980066"/>
              <a:gd name="connsiteX6442" fmla="*/ 2385145 w 8387961"/>
              <a:gd name="connsiteY6442" fmla="*/ 302988 h 3980066"/>
              <a:gd name="connsiteX6443" fmla="*/ 2331632 w 8387961"/>
              <a:gd name="connsiteY6443" fmla="*/ 306313 h 3980066"/>
              <a:gd name="connsiteX6444" fmla="*/ 2355039 w 8387961"/>
              <a:gd name="connsiteY6444" fmla="*/ 306313 h 3980066"/>
              <a:gd name="connsiteX6445" fmla="*/ 2386809 w 8387961"/>
              <a:gd name="connsiteY6445" fmla="*/ 316291 h 3980066"/>
              <a:gd name="connsiteX6446" fmla="*/ 2345015 w 8387961"/>
              <a:gd name="connsiteY6446" fmla="*/ 312965 h 3980066"/>
              <a:gd name="connsiteX6447" fmla="*/ 2358384 w 8387961"/>
              <a:gd name="connsiteY6447" fmla="*/ 314628 h 3980066"/>
              <a:gd name="connsiteX6448" fmla="*/ 2343342 w 8387961"/>
              <a:gd name="connsiteY6448" fmla="*/ 316291 h 3980066"/>
              <a:gd name="connsiteX6449" fmla="*/ 2351695 w 8387961"/>
              <a:gd name="connsiteY6449" fmla="*/ 316291 h 3980066"/>
              <a:gd name="connsiteX6450" fmla="*/ 2343342 w 8387961"/>
              <a:gd name="connsiteY6450" fmla="*/ 321280 h 3980066"/>
              <a:gd name="connsiteX6451" fmla="*/ 2365072 w 8387961"/>
              <a:gd name="connsiteY6451" fmla="*/ 322942 h 3980066"/>
              <a:gd name="connsiteX6452" fmla="*/ 2351695 w 8387961"/>
              <a:gd name="connsiteY6452" fmla="*/ 324605 h 3980066"/>
              <a:gd name="connsiteX6453" fmla="*/ 2358384 w 8387961"/>
              <a:gd name="connsiteY6453" fmla="*/ 329594 h 3980066"/>
              <a:gd name="connsiteX6454" fmla="*/ 2336651 w 8387961"/>
              <a:gd name="connsiteY6454" fmla="*/ 326268 h 3980066"/>
              <a:gd name="connsiteX6455" fmla="*/ 2353367 w 8387961"/>
              <a:gd name="connsiteY6455" fmla="*/ 331256 h 3980066"/>
              <a:gd name="connsiteX6456" fmla="*/ 2336651 w 8387961"/>
              <a:gd name="connsiteY6456" fmla="*/ 331256 h 3980066"/>
              <a:gd name="connsiteX6457" fmla="*/ 2366744 w 8387961"/>
              <a:gd name="connsiteY6457" fmla="*/ 336245 h 3980066"/>
              <a:gd name="connsiteX6458" fmla="*/ 2351695 w 8387961"/>
              <a:gd name="connsiteY6458" fmla="*/ 341234 h 3980066"/>
              <a:gd name="connsiteX6459" fmla="*/ 2361728 w 8387961"/>
              <a:gd name="connsiteY6459" fmla="*/ 341234 h 3980066"/>
              <a:gd name="connsiteX6460" fmla="*/ 2368417 w 8387961"/>
              <a:gd name="connsiteY6460" fmla="*/ 344559 h 3980066"/>
              <a:gd name="connsiteX6461" fmla="*/ 2378454 w 8387961"/>
              <a:gd name="connsiteY6461" fmla="*/ 344559 h 3980066"/>
              <a:gd name="connsiteX6462" fmla="*/ 2371762 w 8387961"/>
              <a:gd name="connsiteY6462" fmla="*/ 352875 h 3980066"/>
              <a:gd name="connsiteX6463" fmla="*/ 2383472 w 8387961"/>
              <a:gd name="connsiteY6463" fmla="*/ 346223 h 3980066"/>
              <a:gd name="connsiteX6464" fmla="*/ 2378454 w 8387961"/>
              <a:gd name="connsiteY6464" fmla="*/ 352875 h 3980066"/>
              <a:gd name="connsiteX6465" fmla="*/ 2386809 w 8387961"/>
              <a:gd name="connsiteY6465" fmla="*/ 349548 h 3980066"/>
              <a:gd name="connsiteX6466" fmla="*/ 2391825 w 8387961"/>
              <a:gd name="connsiteY6466" fmla="*/ 354536 h 3980066"/>
              <a:gd name="connsiteX6467" fmla="*/ 2403529 w 8387961"/>
              <a:gd name="connsiteY6467" fmla="*/ 346223 h 3980066"/>
              <a:gd name="connsiteX6468" fmla="*/ 2396841 w 8387961"/>
              <a:gd name="connsiteY6468" fmla="*/ 354536 h 3980066"/>
              <a:gd name="connsiteX6469" fmla="*/ 2401857 w 8387961"/>
              <a:gd name="connsiteY6469" fmla="*/ 354536 h 3980066"/>
              <a:gd name="connsiteX6470" fmla="*/ 2413565 w 8387961"/>
              <a:gd name="connsiteY6470" fmla="*/ 359526 h 3980066"/>
              <a:gd name="connsiteX6471" fmla="*/ 2413565 w 8387961"/>
              <a:gd name="connsiteY6471" fmla="*/ 361188 h 3980066"/>
              <a:gd name="connsiteX6472" fmla="*/ 2396841 w 8387961"/>
              <a:gd name="connsiteY6472" fmla="*/ 364514 h 3980066"/>
              <a:gd name="connsiteX6473" fmla="*/ 2406874 w 8387961"/>
              <a:gd name="connsiteY6473" fmla="*/ 366177 h 3980066"/>
              <a:gd name="connsiteX6474" fmla="*/ 2395169 w 8387961"/>
              <a:gd name="connsiteY6474" fmla="*/ 369503 h 3980066"/>
              <a:gd name="connsiteX6475" fmla="*/ 2411893 w 8387961"/>
              <a:gd name="connsiteY6475" fmla="*/ 366177 h 3980066"/>
              <a:gd name="connsiteX6476" fmla="*/ 2396841 w 8387961"/>
              <a:gd name="connsiteY6476" fmla="*/ 371165 h 3980066"/>
              <a:gd name="connsiteX6477" fmla="*/ 2416911 w 8387961"/>
              <a:gd name="connsiteY6477" fmla="*/ 371165 h 3980066"/>
              <a:gd name="connsiteX6478" fmla="*/ 2425265 w 8387961"/>
              <a:gd name="connsiteY6478" fmla="*/ 366177 h 3980066"/>
              <a:gd name="connsiteX6479" fmla="*/ 2413565 w 8387961"/>
              <a:gd name="connsiteY6479" fmla="*/ 379479 h 3980066"/>
              <a:gd name="connsiteX6480" fmla="*/ 2415238 w 8387961"/>
              <a:gd name="connsiteY6480" fmla="*/ 381142 h 3980066"/>
              <a:gd name="connsiteX6481" fmla="*/ 2428609 w 8387961"/>
              <a:gd name="connsiteY6481" fmla="*/ 374491 h 3980066"/>
              <a:gd name="connsiteX6482" fmla="*/ 2428609 w 8387961"/>
              <a:gd name="connsiteY6482" fmla="*/ 379479 h 3980066"/>
              <a:gd name="connsiteX6483" fmla="*/ 2435297 w 8387961"/>
              <a:gd name="connsiteY6483" fmla="*/ 379479 h 3980066"/>
              <a:gd name="connsiteX6484" fmla="*/ 2441985 w 8387961"/>
              <a:gd name="connsiteY6484" fmla="*/ 374491 h 3980066"/>
              <a:gd name="connsiteX6485" fmla="*/ 2457034 w 8387961"/>
              <a:gd name="connsiteY6485" fmla="*/ 382806 h 3980066"/>
              <a:gd name="connsiteX6486" fmla="*/ 2445329 w 8387961"/>
              <a:gd name="connsiteY6486" fmla="*/ 382806 h 3980066"/>
              <a:gd name="connsiteX6487" fmla="*/ 2447001 w 8387961"/>
              <a:gd name="connsiteY6487" fmla="*/ 386131 h 3980066"/>
              <a:gd name="connsiteX6488" fmla="*/ 2447001 w 8387961"/>
              <a:gd name="connsiteY6488" fmla="*/ 389457 h 3980066"/>
              <a:gd name="connsiteX6489" fmla="*/ 2433625 w 8387961"/>
              <a:gd name="connsiteY6489" fmla="*/ 389457 h 3980066"/>
              <a:gd name="connsiteX6490" fmla="*/ 2423592 w 8387961"/>
              <a:gd name="connsiteY6490" fmla="*/ 392782 h 3980066"/>
              <a:gd name="connsiteX6491" fmla="*/ 2433625 w 8387961"/>
              <a:gd name="connsiteY6491" fmla="*/ 396109 h 3980066"/>
              <a:gd name="connsiteX6492" fmla="*/ 2418584 w 8387961"/>
              <a:gd name="connsiteY6492" fmla="*/ 399434 h 3980066"/>
              <a:gd name="connsiteX6493" fmla="*/ 2425265 w 8387961"/>
              <a:gd name="connsiteY6493" fmla="*/ 401097 h 3980066"/>
              <a:gd name="connsiteX6494" fmla="*/ 2415238 w 8387961"/>
              <a:gd name="connsiteY6494" fmla="*/ 402760 h 3980066"/>
              <a:gd name="connsiteX6495" fmla="*/ 2411893 w 8387961"/>
              <a:gd name="connsiteY6495" fmla="*/ 409412 h 3980066"/>
              <a:gd name="connsiteX6496" fmla="*/ 2403529 w 8387961"/>
              <a:gd name="connsiteY6496" fmla="*/ 401097 h 3980066"/>
              <a:gd name="connsiteX6497" fmla="*/ 2395169 w 8387961"/>
              <a:gd name="connsiteY6497" fmla="*/ 411074 h 3980066"/>
              <a:gd name="connsiteX6498" fmla="*/ 2393497 w 8387961"/>
              <a:gd name="connsiteY6498" fmla="*/ 412737 h 3980066"/>
              <a:gd name="connsiteX6499" fmla="*/ 2393497 w 8387961"/>
              <a:gd name="connsiteY6499" fmla="*/ 424377 h 3980066"/>
              <a:gd name="connsiteX6500" fmla="*/ 2381799 w 8387961"/>
              <a:gd name="connsiteY6500" fmla="*/ 422714 h 3980066"/>
              <a:gd name="connsiteX6501" fmla="*/ 2375108 w 8387961"/>
              <a:gd name="connsiteY6501" fmla="*/ 416062 h 3980066"/>
              <a:gd name="connsiteX6502" fmla="*/ 2368417 w 8387961"/>
              <a:gd name="connsiteY6502" fmla="*/ 422714 h 3980066"/>
              <a:gd name="connsiteX6503" fmla="*/ 2373435 w 8387961"/>
              <a:gd name="connsiteY6503" fmla="*/ 414400 h 3980066"/>
              <a:gd name="connsiteX6504" fmla="*/ 2363400 w 8387961"/>
              <a:gd name="connsiteY6504" fmla="*/ 414400 h 3980066"/>
              <a:gd name="connsiteX6505" fmla="*/ 2365072 w 8387961"/>
              <a:gd name="connsiteY6505" fmla="*/ 409412 h 3980066"/>
              <a:gd name="connsiteX6506" fmla="*/ 2358384 w 8387961"/>
              <a:gd name="connsiteY6506" fmla="*/ 409412 h 3980066"/>
              <a:gd name="connsiteX6507" fmla="*/ 2375108 w 8387961"/>
              <a:gd name="connsiteY6507" fmla="*/ 399434 h 3980066"/>
              <a:gd name="connsiteX6508" fmla="*/ 2391825 w 8387961"/>
              <a:gd name="connsiteY6508" fmla="*/ 391120 h 3980066"/>
              <a:gd name="connsiteX6509" fmla="*/ 2355039 w 8387961"/>
              <a:gd name="connsiteY6509" fmla="*/ 401097 h 3980066"/>
              <a:gd name="connsiteX6510" fmla="*/ 2368417 w 8387961"/>
              <a:gd name="connsiteY6510" fmla="*/ 391120 h 3980066"/>
              <a:gd name="connsiteX6511" fmla="*/ 2363400 w 8387961"/>
              <a:gd name="connsiteY6511" fmla="*/ 394445 h 3980066"/>
              <a:gd name="connsiteX6512" fmla="*/ 2345015 w 8387961"/>
              <a:gd name="connsiteY6512" fmla="*/ 386131 h 3980066"/>
              <a:gd name="connsiteX6513" fmla="*/ 2334978 w 8387961"/>
              <a:gd name="connsiteY6513" fmla="*/ 384469 h 3980066"/>
              <a:gd name="connsiteX6514" fmla="*/ 2336651 w 8387961"/>
              <a:gd name="connsiteY6514" fmla="*/ 386131 h 3980066"/>
              <a:gd name="connsiteX6515" fmla="*/ 2326615 w 8387961"/>
              <a:gd name="connsiteY6515" fmla="*/ 389457 h 3980066"/>
              <a:gd name="connsiteX6516" fmla="*/ 2328286 w 8387961"/>
              <a:gd name="connsiteY6516" fmla="*/ 396109 h 3980066"/>
              <a:gd name="connsiteX6517" fmla="*/ 2323271 w 8387961"/>
              <a:gd name="connsiteY6517" fmla="*/ 402760 h 3980066"/>
              <a:gd name="connsiteX6518" fmla="*/ 2306558 w 8387961"/>
              <a:gd name="connsiteY6518" fmla="*/ 391120 h 3980066"/>
              <a:gd name="connsiteX6519" fmla="*/ 2311566 w 8387961"/>
              <a:gd name="connsiteY6519" fmla="*/ 399434 h 3980066"/>
              <a:gd name="connsiteX6520" fmla="*/ 2313238 w 8387961"/>
              <a:gd name="connsiteY6520" fmla="*/ 404423 h 3980066"/>
              <a:gd name="connsiteX6521" fmla="*/ 2308231 w 8387961"/>
              <a:gd name="connsiteY6521" fmla="*/ 409412 h 3980066"/>
              <a:gd name="connsiteX6522" fmla="*/ 2323271 w 8387961"/>
              <a:gd name="connsiteY6522" fmla="*/ 409412 h 3980066"/>
              <a:gd name="connsiteX6523" fmla="*/ 2323271 w 8387961"/>
              <a:gd name="connsiteY6523" fmla="*/ 414400 h 3980066"/>
              <a:gd name="connsiteX6524" fmla="*/ 2321598 w 8387961"/>
              <a:gd name="connsiteY6524" fmla="*/ 422714 h 3980066"/>
              <a:gd name="connsiteX6525" fmla="*/ 2326615 w 8387961"/>
              <a:gd name="connsiteY6525" fmla="*/ 421052 h 3980066"/>
              <a:gd name="connsiteX6526" fmla="*/ 2323271 w 8387961"/>
              <a:gd name="connsiteY6526" fmla="*/ 426040 h 3980066"/>
              <a:gd name="connsiteX6527" fmla="*/ 2326615 w 8387961"/>
              <a:gd name="connsiteY6527" fmla="*/ 424377 h 3980066"/>
              <a:gd name="connsiteX6528" fmla="*/ 2333305 w 8387961"/>
              <a:gd name="connsiteY6528" fmla="*/ 431029 h 3980066"/>
              <a:gd name="connsiteX6529" fmla="*/ 2336651 w 8387961"/>
              <a:gd name="connsiteY6529" fmla="*/ 432691 h 3980066"/>
              <a:gd name="connsiteX6530" fmla="*/ 2343342 w 8387961"/>
              <a:gd name="connsiteY6530" fmla="*/ 434355 h 3980066"/>
              <a:gd name="connsiteX6531" fmla="*/ 2345015 w 8387961"/>
              <a:gd name="connsiteY6531" fmla="*/ 439343 h 3980066"/>
              <a:gd name="connsiteX6532" fmla="*/ 2343342 w 8387961"/>
              <a:gd name="connsiteY6532" fmla="*/ 444332 h 3980066"/>
              <a:gd name="connsiteX6533" fmla="*/ 2345015 w 8387961"/>
              <a:gd name="connsiteY6533" fmla="*/ 449320 h 3980066"/>
              <a:gd name="connsiteX6534" fmla="*/ 2351695 w 8387961"/>
              <a:gd name="connsiteY6534" fmla="*/ 450983 h 3980066"/>
              <a:gd name="connsiteX6535" fmla="*/ 2348351 w 8387961"/>
              <a:gd name="connsiteY6535" fmla="*/ 459297 h 3980066"/>
              <a:gd name="connsiteX6536" fmla="*/ 2345015 w 8387961"/>
              <a:gd name="connsiteY6536" fmla="*/ 465949 h 3980066"/>
              <a:gd name="connsiteX6537" fmla="*/ 2341669 w 8387961"/>
              <a:gd name="connsiteY6537" fmla="*/ 460960 h 3980066"/>
              <a:gd name="connsiteX6538" fmla="*/ 2336651 w 8387961"/>
              <a:gd name="connsiteY6538" fmla="*/ 479251 h 3980066"/>
              <a:gd name="connsiteX6539" fmla="*/ 2331632 w 8387961"/>
              <a:gd name="connsiteY6539" fmla="*/ 480914 h 3980066"/>
              <a:gd name="connsiteX6540" fmla="*/ 2328286 w 8387961"/>
              <a:gd name="connsiteY6540" fmla="*/ 489229 h 3980066"/>
              <a:gd name="connsiteX6541" fmla="*/ 2324943 w 8387961"/>
              <a:gd name="connsiteY6541" fmla="*/ 484240 h 3980066"/>
              <a:gd name="connsiteX6542" fmla="*/ 2311566 w 8387961"/>
              <a:gd name="connsiteY6542" fmla="*/ 479251 h 3980066"/>
              <a:gd name="connsiteX6543" fmla="*/ 2303212 w 8387961"/>
              <a:gd name="connsiteY6543" fmla="*/ 472600 h 3980066"/>
              <a:gd name="connsiteX6544" fmla="*/ 2301539 w 8387961"/>
              <a:gd name="connsiteY6544" fmla="*/ 475926 h 3980066"/>
              <a:gd name="connsiteX6545" fmla="*/ 2286485 w 8387961"/>
              <a:gd name="connsiteY6545" fmla="*/ 460960 h 3980066"/>
              <a:gd name="connsiteX6546" fmla="*/ 2283141 w 8387961"/>
              <a:gd name="connsiteY6546" fmla="*/ 469275 h 3980066"/>
              <a:gd name="connsiteX6547" fmla="*/ 2261409 w 8387961"/>
              <a:gd name="connsiteY6547" fmla="*/ 459297 h 3980066"/>
              <a:gd name="connsiteX6548" fmla="*/ 2278125 w 8387961"/>
              <a:gd name="connsiteY6548" fmla="*/ 475926 h 3980066"/>
              <a:gd name="connsiteX6549" fmla="*/ 2296521 w 8387961"/>
              <a:gd name="connsiteY6549" fmla="*/ 495881 h 3980066"/>
              <a:gd name="connsiteX6550" fmla="*/ 2296521 w 8387961"/>
              <a:gd name="connsiteY6550" fmla="*/ 509183 h 3980066"/>
              <a:gd name="connsiteX6551" fmla="*/ 2264754 w 8387961"/>
              <a:gd name="connsiteY6551" fmla="*/ 499206 h 3980066"/>
              <a:gd name="connsiteX6552" fmla="*/ 2232979 w 8387961"/>
              <a:gd name="connsiteY6552" fmla="*/ 485903 h 3980066"/>
              <a:gd name="connsiteX6553" fmla="*/ 2207898 w 8387961"/>
              <a:gd name="connsiteY6553" fmla="*/ 475926 h 3980066"/>
              <a:gd name="connsiteX6554" fmla="*/ 2197865 w 8387961"/>
              <a:gd name="connsiteY6554" fmla="*/ 469275 h 3980066"/>
              <a:gd name="connsiteX6555" fmla="*/ 2212914 w 8387961"/>
              <a:gd name="connsiteY6555" fmla="*/ 462623 h 3980066"/>
              <a:gd name="connsiteX6556" fmla="*/ 2197865 w 8387961"/>
              <a:gd name="connsiteY6556" fmla="*/ 460960 h 3980066"/>
              <a:gd name="connsiteX6557" fmla="*/ 2196193 w 8387961"/>
              <a:gd name="connsiteY6557" fmla="*/ 454308 h 3980066"/>
              <a:gd name="connsiteX6558" fmla="*/ 2184494 w 8387961"/>
              <a:gd name="connsiteY6558" fmla="*/ 445995 h 3980066"/>
              <a:gd name="connsiteX6559" fmla="*/ 2187840 w 8387961"/>
              <a:gd name="connsiteY6559" fmla="*/ 436017 h 3980066"/>
              <a:gd name="connsiteX6560" fmla="*/ 2181149 w 8387961"/>
              <a:gd name="connsiteY6560" fmla="*/ 434355 h 3980066"/>
              <a:gd name="connsiteX6561" fmla="*/ 2167768 w 8387961"/>
              <a:gd name="connsiteY6561" fmla="*/ 442668 h 3980066"/>
              <a:gd name="connsiteX6562" fmla="*/ 2167768 w 8387961"/>
              <a:gd name="connsiteY6562" fmla="*/ 434355 h 3980066"/>
              <a:gd name="connsiteX6563" fmla="*/ 2162752 w 8387961"/>
              <a:gd name="connsiteY6563" fmla="*/ 426040 h 3980066"/>
              <a:gd name="connsiteX6564" fmla="*/ 2157736 w 8387961"/>
              <a:gd name="connsiteY6564" fmla="*/ 436017 h 3980066"/>
              <a:gd name="connsiteX6565" fmla="*/ 2141019 w 8387961"/>
              <a:gd name="connsiteY6565" fmla="*/ 436017 h 3980066"/>
              <a:gd name="connsiteX6566" fmla="*/ 2136000 w 8387961"/>
              <a:gd name="connsiteY6566" fmla="*/ 441005 h 3980066"/>
              <a:gd name="connsiteX6567" fmla="*/ 2112598 w 8387961"/>
              <a:gd name="connsiteY6567" fmla="*/ 444332 h 3980066"/>
              <a:gd name="connsiteX6568" fmla="*/ 2087509 w 8387961"/>
              <a:gd name="connsiteY6568" fmla="*/ 436017 h 3980066"/>
              <a:gd name="connsiteX6569" fmla="*/ 2112598 w 8387961"/>
              <a:gd name="connsiteY6569" fmla="*/ 416062 h 3980066"/>
              <a:gd name="connsiteX6570" fmla="*/ 2146037 w 8387961"/>
              <a:gd name="connsiteY6570" fmla="*/ 419388 h 3980066"/>
              <a:gd name="connsiteX6571" fmla="*/ 2146037 w 8387961"/>
              <a:gd name="connsiteY6571" fmla="*/ 421052 h 3980066"/>
              <a:gd name="connsiteX6572" fmla="*/ 2146037 w 8387961"/>
              <a:gd name="connsiteY6572" fmla="*/ 431029 h 3980066"/>
              <a:gd name="connsiteX6573" fmla="*/ 2151055 w 8387961"/>
              <a:gd name="connsiteY6573" fmla="*/ 426040 h 3980066"/>
              <a:gd name="connsiteX6574" fmla="*/ 2146037 w 8387961"/>
              <a:gd name="connsiteY6574" fmla="*/ 421052 h 3980066"/>
              <a:gd name="connsiteX6575" fmla="*/ 2192849 w 8387961"/>
              <a:gd name="connsiteY6575" fmla="*/ 411074 h 3980066"/>
              <a:gd name="connsiteX6576" fmla="*/ 2186167 w 8387961"/>
              <a:gd name="connsiteY6576" fmla="*/ 396109 h 3980066"/>
              <a:gd name="connsiteX6577" fmla="*/ 2214587 w 8387961"/>
              <a:gd name="connsiteY6577" fmla="*/ 384469 h 3980066"/>
              <a:gd name="connsiteX6578" fmla="*/ 2256391 w 8387961"/>
              <a:gd name="connsiteY6578" fmla="*/ 386131 h 3980066"/>
              <a:gd name="connsiteX6579" fmla="*/ 2251372 w 8387961"/>
              <a:gd name="connsiteY6579" fmla="*/ 396109 h 3980066"/>
              <a:gd name="connsiteX6580" fmla="*/ 2261409 w 8387961"/>
              <a:gd name="connsiteY6580" fmla="*/ 394445 h 3980066"/>
              <a:gd name="connsiteX6581" fmla="*/ 2283141 w 8387961"/>
              <a:gd name="connsiteY6581" fmla="*/ 394445 h 3980066"/>
              <a:gd name="connsiteX6582" fmla="*/ 2291502 w 8387961"/>
              <a:gd name="connsiteY6582" fmla="*/ 386131 h 3980066"/>
              <a:gd name="connsiteX6583" fmla="*/ 2271437 w 8387961"/>
              <a:gd name="connsiteY6583" fmla="*/ 372829 h 3980066"/>
              <a:gd name="connsiteX6584" fmla="*/ 2256391 w 8387961"/>
              <a:gd name="connsiteY6584" fmla="*/ 382806 h 3980066"/>
              <a:gd name="connsiteX6585" fmla="*/ 2226297 w 8387961"/>
              <a:gd name="connsiteY6585" fmla="*/ 381142 h 3980066"/>
              <a:gd name="connsiteX6586" fmla="*/ 2244683 w 8387961"/>
              <a:gd name="connsiteY6586" fmla="*/ 371165 h 3980066"/>
              <a:gd name="connsiteX6587" fmla="*/ 2248028 w 8387961"/>
              <a:gd name="connsiteY6587" fmla="*/ 342897 h 3980066"/>
              <a:gd name="connsiteX6588" fmla="*/ 2236323 w 8387961"/>
              <a:gd name="connsiteY6588" fmla="*/ 341234 h 3980066"/>
              <a:gd name="connsiteX6589" fmla="*/ 2241339 w 8387961"/>
              <a:gd name="connsiteY6589" fmla="*/ 329594 h 3980066"/>
              <a:gd name="connsiteX6590" fmla="*/ 2234651 w 8387961"/>
              <a:gd name="connsiteY6590" fmla="*/ 334583 h 3980066"/>
              <a:gd name="connsiteX6591" fmla="*/ 2224624 w 8387961"/>
              <a:gd name="connsiteY6591" fmla="*/ 324605 h 3980066"/>
              <a:gd name="connsiteX6592" fmla="*/ 2214587 w 8387961"/>
              <a:gd name="connsiteY6592" fmla="*/ 322942 h 3980066"/>
              <a:gd name="connsiteX6593" fmla="*/ 2191186 w 8387961"/>
              <a:gd name="connsiteY6593" fmla="*/ 331256 h 3980066"/>
              <a:gd name="connsiteX6594" fmla="*/ 2192849 w 8387961"/>
              <a:gd name="connsiteY6594" fmla="*/ 324605 h 3980066"/>
              <a:gd name="connsiteX6595" fmla="*/ 2211242 w 8387961"/>
              <a:gd name="connsiteY6595" fmla="*/ 321280 h 3980066"/>
              <a:gd name="connsiteX6596" fmla="*/ 2206226 w 8387961"/>
              <a:gd name="connsiteY6596" fmla="*/ 304652 h 3980066"/>
              <a:gd name="connsiteX6597" fmla="*/ 2196193 w 8387961"/>
              <a:gd name="connsiteY6597" fmla="*/ 306313 h 3980066"/>
              <a:gd name="connsiteX6598" fmla="*/ 2202882 w 8387961"/>
              <a:gd name="connsiteY6598" fmla="*/ 302988 h 3980066"/>
              <a:gd name="connsiteX6599" fmla="*/ 2186167 w 8387961"/>
              <a:gd name="connsiteY6599" fmla="*/ 301325 h 3980066"/>
              <a:gd name="connsiteX6600" fmla="*/ 2192849 w 8387961"/>
              <a:gd name="connsiteY6600" fmla="*/ 293010 h 3980066"/>
              <a:gd name="connsiteX6601" fmla="*/ 2177803 w 8387961"/>
              <a:gd name="connsiteY6601" fmla="*/ 289685 h 3980066"/>
              <a:gd name="connsiteX6602" fmla="*/ 2177803 w 8387961"/>
              <a:gd name="connsiteY6602" fmla="*/ 281370 h 3980066"/>
              <a:gd name="connsiteX6603" fmla="*/ 2164424 w 8387961"/>
              <a:gd name="connsiteY6603" fmla="*/ 286360 h 3980066"/>
              <a:gd name="connsiteX6604" fmla="*/ 2167768 w 8387961"/>
              <a:gd name="connsiteY6604" fmla="*/ 299662 h 3980066"/>
              <a:gd name="connsiteX6605" fmla="*/ 2112598 w 8387961"/>
              <a:gd name="connsiteY6605" fmla="*/ 293010 h 3980066"/>
              <a:gd name="connsiteX6606" fmla="*/ 2125967 w 8387961"/>
              <a:gd name="connsiteY6606" fmla="*/ 302988 h 3980066"/>
              <a:gd name="connsiteX6607" fmla="*/ 2092525 w 8387961"/>
              <a:gd name="connsiteY6607" fmla="*/ 289685 h 3980066"/>
              <a:gd name="connsiteX6608" fmla="*/ 2110925 w 8387961"/>
              <a:gd name="connsiteY6608" fmla="*/ 299662 h 3980066"/>
              <a:gd name="connsiteX6609" fmla="*/ 2037347 w 8387961"/>
              <a:gd name="connsiteY6609" fmla="*/ 296336 h 3980066"/>
              <a:gd name="connsiteX6610" fmla="*/ 2027320 w 8387961"/>
              <a:gd name="connsiteY6610" fmla="*/ 286360 h 3980066"/>
              <a:gd name="connsiteX6611" fmla="*/ 2020628 w 8387961"/>
              <a:gd name="connsiteY6611" fmla="*/ 289685 h 3980066"/>
              <a:gd name="connsiteX6612" fmla="*/ 2017283 w 8387961"/>
              <a:gd name="connsiteY6612" fmla="*/ 289685 h 3980066"/>
              <a:gd name="connsiteX6613" fmla="*/ 1993881 w 8387961"/>
              <a:gd name="connsiteY6613" fmla="*/ 284696 h 3980066"/>
              <a:gd name="connsiteX6614" fmla="*/ 1990535 w 8387961"/>
              <a:gd name="connsiteY6614" fmla="*/ 273057 h 3980066"/>
              <a:gd name="connsiteX6615" fmla="*/ 2027320 w 8387961"/>
              <a:gd name="connsiteY6615" fmla="*/ 273057 h 3980066"/>
              <a:gd name="connsiteX6616" fmla="*/ 1985516 w 8387961"/>
              <a:gd name="connsiteY6616" fmla="*/ 263079 h 3980066"/>
              <a:gd name="connsiteX6617" fmla="*/ 2025647 w 8387961"/>
              <a:gd name="connsiteY6617" fmla="*/ 229822 h 3980066"/>
              <a:gd name="connsiteX6618" fmla="*/ 2062431 w 8387961"/>
              <a:gd name="connsiteY6618" fmla="*/ 211531 h 3980066"/>
              <a:gd name="connsiteX6619" fmla="*/ 1830903 w 8387961"/>
              <a:gd name="connsiteY6619" fmla="*/ 204879 h 3980066"/>
              <a:gd name="connsiteX6620" fmla="*/ 1904164 w 8387961"/>
              <a:gd name="connsiteY6620" fmla="*/ 204879 h 3980066"/>
              <a:gd name="connsiteX6621" fmla="*/ 1887521 w 8387961"/>
              <a:gd name="connsiteY6621" fmla="*/ 227248 h 3980066"/>
              <a:gd name="connsiteX6622" fmla="*/ 1870864 w 8387961"/>
              <a:gd name="connsiteY6622" fmla="*/ 248017 h 3980066"/>
              <a:gd name="connsiteX6623" fmla="*/ 1837569 w 8387961"/>
              <a:gd name="connsiteY6623" fmla="*/ 249616 h 3980066"/>
              <a:gd name="connsiteX6624" fmla="*/ 1830903 w 8387961"/>
              <a:gd name="connsiteY6624" fmla="*/ 257605 h 3980066"/>
              <a:gd name="connsiteX6625" fmla="*/ 1802601 w 8387961"/>
              <a:gd name="connsiteY6625" fmla="*/ 241627 h 3980066"/>
              <a:gd name="connsiteX6626" fmla="*/ 1777621 w 8387961"/>
              <a:gd name="connsiteY6626" fmla="*/ 227248 h 3980066"/>
              <a:gd name="connsiteX6627" fmla="*/ 1822585 w 8387961"/>
              <a:gd name="connsiteY6627" fmla="*/ 227248 h 3980066"/>
              <a:gd name="connsiteX6628" fmla="*/ 1839228 w 8387961"/>
              <a:gd name="connsiteY6628" fmla="*/ 217660 h 3980066"/>
              <a:gd name="connsiteX6629" fmla="*/ 1757397 w 8387961"/>
              <a:gd name="connsiteY6629" fmla="*/ 204879 h 3980066"/>
              <a:gd name="connsiteX6630" fmla="*/ 1764068 w 8387961"/>
              <a:gd name="connsiteY6630" fmla="*/ 209774 h 3980066"/>
              <a:gd name="connsiteX6631" fmla="*/ 1730706 w 8387961"/>
              <a:gd name="connsiteY6631" fmla="*/ 224462 h 3980066"/>
              <a:gd name="connsiteX6632" fmla="*/ 1717364 w 8387961"/>
              <a:gd name="connsiteY6632" fmla="*/ 211407 h 3980066"/>
              <a:gd name="connsiteX6633" fmla="*/ 6245383 w 8387961"/>
              <a:gd name="connsiteY6633" fmla="*/ 200360 h 3980066"/>
              <a:gd name="connsiteX6634" fmla="*/ 6287138 w 8387961"/>
              <a:gd name="connsiteY6634" fmla="*/ 211960 h 3980066"/>
              <a:gd name="connsiteX6635" fmla="*/ 6295489 w 8387961"/>
              <a:gd name="connsiteY6635" fmla="*/ 216931 h 3980066"/>
              <a:gd name="connsiteX6636" fmla="*/ 6218660 w 8387961"/>
              <a:gd name="connsiteY6636" fmla="*/ 210302 h 3980066"/>
              <a:gd name="connsiteX6637" fmla="*/ 6202089 w 8387961"/>
              <a:gd name="connsiteY6637" fmla="*/ 194334 h 3980066"/>
              <a:gd name="connsiteX6638" fmla="*/ 6215647 w 8387961"/>
              <a:gd name="connsiteY6638" fmla="*/ 194334 h 3980066"/>
              <a:gd name="connsiteX6639" fmla="*/ 6215647 w 8387961"/>
              <a:gd name="connsiteY6639" fmla="*/ 200360 h 3980066"/>
              <a:gd name="connsiteX6640" fmla="*/ 1955120 w 8387961"/>
              <a:gd name="connsiteY6640" fmla="*/ 194334 h 3980066"/>
              <a:gd name="connsiteX6641" fmla="*/ 2032213 w 8387961"/>
              <a:gd name="connsiteY6641" fmla="*/ 200924 h 3980066"/>
              <a:gd name="connsiteX6642" fmla="*/ 2012102 w 8387961"/>
              <a:gd name="connsiteY6642" fmla="*/ 209163 h 3980066"/>
              <a:gd name="connsiteX6643" fmla="*/ 1980264 w 8387961"/>
              <a:gd name="connsiteY6643" fmla="*/ 223992 h 3980066"/>
              <a:gd name="connsiteX6644" fmla="*/ 1935009 w 8387961"/>
              <a:gd name="connsiteY6644" fmla="*/ 227287 h 3980066"/>
              <a:gd name="connsiteX6645" fmla="*/ 1941717 w 8387961"/>
              <a:gd name="connsiteY6645" fmla="*/ 232230 h 3980066"/>
              <a:gd name="connsiteX6646" fmla="*/ 1921607 w 8387961"/>
              <a:gd name="connsiteY6646" fmla="*/ 243764 h 3980066"/>
              <a:gd name="connsiteX6647" fmla="*/ 1898138 w 8387961"/>
              <a:gd name="connsiteY6647" fmla="*/ 247060 h 3980066"/>
              <a:gd name="connsiteX6648" fmla="*/ 1901497 w 8387961"/>
              <a:gd name="connsiteY6648" fmla="*/ 242117 h 3980066"/>
              <a:gd name="connsiteX6649" fmla="*/ 1924954 w 8387961"/>
              <a:gd name="connsiteY6649" fmla="*/ 209163 h 3980066"/>
              <a:gd name="connsiteX6650" fmla="*/ 1941717 w 8387961"/>
              <a:gd name="connsiteY6650" fmla="*/ 207515 h 3980066"/>
              <a:gd name="connsiteX6651" fmla="*/ 1940044 w 8387961"/>
              <a:gd name="connsiteY6651" fmla="*/ 200924 h 3980066"/>
              <a:gd name="connsiteX6652" fmla="*/ 5710840 w 8387961"/>
              <a:gd name="connsiteY6652" fmla="*/ 186801 h 3980066"/>
              <a:gd name="connsiteX6653" fmla="*/ 5713997 w 8387961"/>
              <a:gd name="connsiteY6653" fmla="*/ 194334 h 3980066"/>
              <a:gd name="connsiteX6654" fmla="*/ 5680855 w 8387961"/>
              <a:gd name="connsiteY6654" fmla="*/ 189313 h 3980066"/>
              <a:gd name="connsiteX6655" fmla="*/ 1489500 w 8387961"/>
              <a:gd name="connsiteY6655" fmla="*/ 186801 h 3980066"/>
              <a:gd name="connsiteX6656" fmla="*/ 1506293 w 8387961"/>
              <a:gd name="connsiteY6656" fmla="*/ 191782 h 3980066"/>
              <a:gd name="connsiteX6657" fmla="*/ 1511330 w 8387961"/>
              <a:gd name="connsiteY6657" fmla="*/ 196763 h 3980066"/>
              <a:gd name="connsiteX6658" fmla="*/ 1548258 w 8387961"/>
              <a:gd name="connsiteY6658" fmla="*/ 191782 h 3980066"/>
              <a:gd name="connsiteX6659" fmla="*/ 1566717 w 8387961"/>
              <a:gd name="connsiteY6659" fmla="*/ 210044 h 3980066"/>
              <a:gd name="connsiteX6660" fmla="*/ 1513003 w 8387961"/>
              <a:gd name="connsiteY6660" fmla="*/ 221666 h 3980066"/>
              <a:gd name="connsiteX6661" fmla="*/ 1460965 w 8387961"/>
              <a:gd name="connsiteY6661" fmla="*/ 233286 h 3980066"/>
              <a:gd name="connsiteX6662" fmla="*/ 1439146 w 8387961"/>
              <a:gd name="connsiteY6662" fmla="*/ 241587 h 3980066"/>
              <a:gd name="connsiteX6663" fmla="*/ 1402218 w 8387961"/>
              <a:gd name="connsiteY6663" fmla="*/ 259849 h 3980066"/>
              <a:gd name="connsiteX6664" fmla="*/ 1350180 w 8387961"/>
              <a:gd name="connsiteY6664" fmla="*/ 268151 h 3980066"/>
              <a:gd name="connsiteX6665" fmla="*/ 1341781 w 8387961"/>
              <a:gd name="connsiteY6665" fmla="*/ 249889 h 3980066"/>
              <a:gd name="connsiteX6666" fmla="*/ 1331709 w 8387961"/>
              <a:gd name="connsiteY6666" fmla="*/ 241587 h 3980066"/>
              <a:gd name="connsiteX6667" fmla="*/ 1366962 w 8387961"/>
              <a:gd name="connsiteY6667" fmla="*/ 228306 h 3980066"/>
              <a:gd name="connsiteX6668" fmla="*/ 1378711 w 8387961"/>
              <a:gd name="connsiteY6668" fmla="*/ 220005 h 3980066"/>
              <a:gd name="connsiteX6669" fmla="*/ 1419000 w 8387961"/>
              <a:gd name="connsiteY6669" fmla="*/ 201743 h 3980066"/>
              <a:gd name="connsiteX6670" fmla="*/ 1417327 w 8387961"/>
              <a:gd name="connsiteY6670" fmla="*/ 190122 h 3980066"/>
              <a:gd name="connsiteX6671" fmla="*/ 6262348 w 8387961"/>
              <a:gd name="connsiteY6671" fmla="*/ 161192 h 3980066"/>
              <a:gd name="connsiteX6672" fmla="*/ 6286298 w 8387961"/>
              <a:gd name="connsiteY6672" fmla="*/ 164204 h 3980066"/>
              <a:gd name="connsiteX6673" fmla="*/ 6363281 w 8387961"/>
              <a:gd name="connsiteY6673" fmla="*/ 170231 h 3980066"/>
              <a:gd name="connsiteX6674" fmla="*/ 6354727 w 8387961"/>
              <a:gd name="connsiteY6674" fmla="*/ 177762 h 3980066"/>
              <a:gd name="connsiteX6675" fmla="*/ 6270901 w 8387961"/>
              <a:gd name="connsiteY6675" fmla="*/ 168724 h 3980066"/>
              <a:gd name="connsiteX6676" fmla="*/ 1983232 w 8387961"/>
              <a:gd name="connsiteY6676" fmla="*/ 161191 h 3980066"/>
              <a:gd name="connsiteX6677" fmla="*/ 1997569 w 8387961"/>
              <a:gd name="connsiteY6677" fmla="*/ 171736 h 3980066"/>
              <a:gd name="connsiteX6678" fmla="*/ 1991199 w 8387961"/>
              <a:gd name="connsiteY6678" fmla="*/ 177762 h 3980066"/>
              <a:gd name="connsiteX6679" fmla="*/ 1957751 w 8387961"/>
              <a:gd name="connsiteY6679" fmla="*/ 177762 h 3980066"/>
              <a:gd name="connsiteX6680" fmla="*/ 1941825 w 8387961"/>
              <a:gd name="connsiteY6680" fmla="*/ 173243 h 3980066"/>
              <a:gd name="connsiteX6681" fmla="*/ 6061989 w 8387961"/>
              <a:gd name="connsiteY6681" fmla="*/ 153660 h 3980066"/>
              <a:gd name="connsiteX6682" fmla="*/ 6079941 w 8387961"/>
              <a:gd name="connsiteY6682" fmla="*/ 160689 h 3980066"/>
              <a:gd name="connsiteX6683" fmla="*/ 6081573 w 8387961"/>
              <a:gd name="connsiteY6683" fmla="*/ 164204 h 3980066"/>
              <a:gd name="connsiteX6684" fmla="*/ 6149331 w 8387961"/>
              <a:gd name="connsiteY6684" fmla="*/ 147634 h 3980066"/>
              <a:gd name="connsiteX6685" fmla="*/ 6245777 w 8387961"/>
              <a:gd name="connsiteY6685" fmla="*/ 163129 h 3980066"/>
              <a:gd name="connsiteX6686" fmla="*/ 6244142 w 8387961"/>
              <a:gd name="connsiteY6686" fmla="*/ 170015 h 3980066"/>
              <a:gd name="connsiteX6687" fmla="*/ 6227795 w 8387961"/>
              <a:gd name="connsiteY6687" fmla="*/ 173459 h 3980066"/>
              <a:gd name="connsiteX6688" fmla="*/ 6237603 w 8387961"/>
              <a:gd name="connsiteY6688" fmla="*/ 175180 h 3980066"/>
              <a:gd name="connsiteX6689" fmla="*/ 6216353 w 8387961"/>
              <a:gd name="connsiteY6689" fmla="*/ 175180 h 3980066"/>
              <a:gd name="connsiteX6690" fmla="*/ 6168947 w 8387961"/>
              <a:gd name="connsiteY6690" fmla="*/ 178624 h 3980066"/>
              <a:gd name="connsiteX6691" fmla="*/ 6167313 w 8387961"/>
              <a:gd name="connsiteY6691" fmla="*/ 183788 h 3980066"/>
              <a:gd name="connsiteX6692" fmla="*/ 6108464 w 8387961"/>
              <a:gd name="connsiteY6692" fmla="*/ 168293 h 3980066"/>
              <a:gd name="connsiteX6693" fmla="*/ 6101926 w 8387961"/>
              <a:gd name="connsiteY6693" fmla="*/ 163129 h 3980066"/>
              <a:gd name="connsiteX6694" fmla="*/ 6092118 w 8387961"/>
              <a:gd name="connsiteY6694" fmla="*/ 157964 h 3980066"/>
              <a:gd name="connsiteX6695" fmla="*/ 6093752 w 8387961"/>
              <a:gd name="connsiteY6695" fmla="*/ 154520 h 3980066"/>
              <a:gd name="connsiteX6696" fmla="*/ 6111734 w 8387961"/>
              <a:gd name="connsiteY6696" fmla="*/ 149356 h 3980066"/>
              <a:gd name="connsiteX6697" fmla="*/ 6159139 w 8387961"/>
              <a:gd name="connsiteY6697" fmla="*/ 157964 h 3980066"/>
              <a:gd name="connsiteX6698" fmla="*/ 6149331 w 8387961"/>
              <a:gd name="connsiteY6698" fmla="*/ 151077 h 3980066"/>
              <a:gd name="connsiteX6699" fmla="*/ 6160774 w 8387961"/>
              <a:gd name="connsiteY6699" fmla="*/ 151077 h 3980066"/>
              <a:gd name="connsiteX6700" fmla="*/ 2041770 w 8387961"/>
              <a:gd name="connsiteY6700" fmla="*/ 144279 h 3980066"/>
              <a:gd name="connsiteX6701" fmla="*/ 2105295 w 8387961"/>
              <a:gd name="connsiteY6701" fmla="*/ 148568 h 3980066"/>
              <a:gd name="connsiteX6702" fmla="*/ 2065365 w 8387961"/>
              <a:gd name="connsiteY6702" fmla="*/ 148568 h 3980066"/>
              <a:gd name="connsiteX6703" fmla="*/ 2093646 w 8387961"/>
              <a:gd name="connsiteY6703" fmla="*/ 158230 h 3980066"/>
              <a:gd name="connsiteX6704" fmla="*/ 2153538 w 8387961"/>
              <a:gd name="connsiteY6704" fmla="*/ 158230 h 3980066"/>
              <a:gd name="connsiteX6705" fmla="*/ 2213424 w 8387961"/>
              <a:gd name="connsiteY6705" fmla="*/ 155010 h 3980066"/>
              <a:gd name="connsiteX6706" fmla="*/ 2256678 w 8387961"/>
              <a:gd name="connsiteY6706" fmla="*/ 164672 h 3980066"/>
              <a:gd name="connsiteX6707" fmla="*/ 2250023 w 8387961"/>
              <a:gd name="connsiteY6707" fmla="*/ 177555 h 3980066"/>
              <a:gd name="connsiteX6708" fmla="*/ 2193460 w 8387961"/>
              <a:gd name="connsiteY6708" fmla="*/ 177555 h 3980066"/>
              <a:gd name="connsiteX6709" fmla="*/ 2135235 w 8387961"/>
              <a:gd name="connsiteY6709" fmla="*/ 179165 h 3980066"/>
              <a:gd name="connsiteX6710" fmla="*/ 2080338 w 8387961"/>
              <a:gd name="connsiteY6710" fmla="*/ 179165 h 3980066"/>
              <a:gd name="connsiteX6711" fmla="*/ 2022121 w 8387961"/>
              <a:gd name="connsiteY6711" fmla="*/ 180775 h 3980066"/>
              <a:gd name="connsiteX6712" fmla="*/ 2032094 w 8387961"/>
              <a:gd name="connsiteY6712" fmla="*/ 161451 h 3980066"/>
              <a:gd name="connsiteX6713" fmla="*/ 2035126 w 8387961"/>
              <a:gd name="connsiteY6713" fmla="*/ 142748 h 3980066"/>
              <a:gd name="connsiteX6714" fmla="*/ 2042075 w 8387961"/>
              <a:gd name="connsiteY6714" fmla="*/ 143737 h 3980066"/>
              <a:gd name="connsiteX6715" fmla="*/ 2041770 w 8387961"/>
              <a:gd name="connsiteY6715" fmla="*/ 144279 h 3980066"/>
              <a:gd name="connsiteX6716" fmla="*/ 2033759 w 8387961"/>
              <a:gd name="connsiteY6716" fmla="*/ 143737 h 3980066"/>
              <a:gd name="connsiteX6717" fmla="*/ 1952078 w 8387961"/>
              <a:gd name="connsiteY6717" fmla="*/ 137089 h 3980066"/>
              <a:gd name="connsiteX6718" fmla="*/ 1955388 w 8387961"/>
              <a:gd name="connsiteY6718" fmla="*/ 144262 h 3980066"/>
              <a:gd name="connsiteX6719" fmla="*/ 1938839 w 8387961"/>
              <a:gd name="connsiteY6719" fmla="*/ 158609 h 3980066"/>
              <a:gd name="connsiteX6720" fmla="*/ 1945459 w 8387961"/>
              <a:gd name="connsiteY6720" fmla="*/ 160402 h 3980066"/>
              <a:gd name="connsiteX6721" fmla="*/ 1942148 w 8387961"/>
              <a:gd name="connsiteY6721" fmla="*/ 165783 h 3980066"/>
              <a:gd name="connsiteX6722" fmla="*/ 1928910 w 8387961"/>
              <a:gd name="connsiteY6722" fmla="*/ 165783 h 3980066"/>
              <a:gd name="connsiteX6723" fmla="*/ 1922292 w 8387961"/>
              <a:gd name="connsiteY6723" fmla="*/ 171162 h 3980066"/>
              <a:gd name="connsiteX6724" fmla="*/ 1918982 w 8387961"/>
              <a:gd name="connsiteY6724" fmla="*/ 174749 h 3980066"/>
              <a:gd name="connsiteX6725" fmla="*/ 1879271 w 8387961"/>
              <a:gd name="connsiteY6725" fmla="*/ 171162 h 3980066"/>
              <a:gd name="connsiteX6726" fmla="*/ 1880926 w 8387961"/>
              <a:gd name="connsiteY6726" fmla="*/ 169370 h 3980066"/>
              <a:gd name="connsiteX6727" fmla="*/ 1920637 w 8387961"/>
              <a:gd name="connsiteY6727" fmla="*/ 160402 h 3980066"/>
              <a:gd name="connsiteX6728" fmla="*/ 1854458 w 8387961"/>
              <a:gd name="connsiteY6728" fmla="*/ 160402 h 3980066"/>
              <a:gd name="connsiteX6729" fmla="*/ 1879271 w 8387961"/>
              <a:gd name="connsiteY6729" fmla="*/ 155022 h 3980066"/>
              <a:gd name="connsiteX6730" fmla="*/ 1880926 w 8387961"/>
              <a:gd name="connsiteY6730" fmla="*/ 153229 h 3980066"/>
              <a:gd name="connsiteX6731" fmla="*/ 1880926 w 8387961"/>
              <a:gd name="connsiteY6731" fmla="*/ 149642 h 3980066"/>
              <a:gd name="connsiteX6732" fmla="*/ 1892509 w 8387961"/>
              <a:gd name="connsiteY6732" fmla="*/ 147849 h 3980066"/>
              <a:gd name="connsiteX6733" fmla="*/ 1885890 w 8387961"/>
              <a:gd name="connsiteY6733" fmla="*/ 144262 h 3980066"/>
              <a:gd name="connsiteX6734" fmla="*/ 1902436 w 8387961"/>
              <a:gd name="connsiteY6734" fmla="*/ 149642 h 3980066"/>
              <a:gd name="connsiteX6735" fmla="*/ 1909054 w 8387961"/>
              <a:gd name="connsiteY6735" fmla="*/ 151435 h 3980066"/>
              <a:gd name="connsiteX6736" fmla="*/ 1918982 w 8387961"/>
              <a:gd name="connsiteY6736" fmla="*/ 149642 h 3980066"/>
              <a:gd name="connsiteX6737" fmla="*/ 1905745 w 8387961"/>
              <a:gd name="connsiteY6737" fmla="*/ 140675 h 3980066"/>
              <a:gd name="connsiteX6738" fmla="*/ 1935529 w 8387961"/>
              <a:gd name="connsiteY6738" fmla="*/ 140675 h 3980066"/>
              <a:gd name="connsiteX6739" fmla="*/ 2047070 w 8387961"/>
              <a:gd name="connsiteY6739" fmla="*/ 134076 h 3980066"/>
              <a:gd name="connsiteX6740" fmla="*/ 2035126 w 8387961"/>
              <a:gd name="connsiteY6740" fmla="*/ 142748 h 3980066"/>
              <a:gd name="connsiteX6741" fmla="*/ 1985516 w 8387961"/>
              <a:gd name="connsiteY6741" fmla="*/ 135686 h 3980066"/>
              <a:gd name="connsiteX6742" fmla="*/ 1777709 w 8387961"/>
              <a:gd name="connsiteY6742" fmla="*/ 134076 h 3980066"/>
              <a:gd name="connsiteX6743" fmla="*/ 1762688 w 8387961"/>
              <a:gd name="connsiteY6743" fmla="*/ 157337 h 3980066"/>
              <a:gd name="connsiteX6744" fmla="*/ 1807751 w 8387961"/>
              <a:gd name="connsiteY6744" fmla="*/ 154236 h 3980066"/>
              <a:gd name="connsiteX6745" fmla="*/ 1771033 w 8387961"/>
              <a:gd name="connsiteY6745" fmla="*/ 171294 h 3980066"/>
              <a:gd name="connsiteX6746" fmla="*/ 1742667 w 8387961"/>
              <a:gd name="connsiteY6746" fmla="*/ 169743 h 3980066"/>
              <a:gd name="connsiteX6747" fmla="*/ 1690919 w 8387961"/>
              <a:gd name="connsiteY6747" fmla="*/ 177496 h 3980066"/>
              <a:gd name="connsiteX6748" fmla="*/ 1637513 w 8387961"/>
              <a:gd name="connsiteY6748" fmla="*/ 186801 h 3980066"/>
              <a:gd name="connsiteX6749" fmla="*/ 1612475 w 8387961"/>
              <a:gd name="connsiteY6749" fmla="*/ 179048 h 3980066"/>
              <a:gd name="connsiteX6750" fmla="*/ 1689250 w 8387961"/>
              <a:gd name="connsiteY6750" fmla="*/ 168192 h 3980066"/>
              <a:gd name="connsiteX6751" fmla="*/ 1630839 w 8387961"/>
              <a:gd name="connsiteY6751" fmla="*/ 166641 h 3980066"/>
              <a:gd name="connsiteX6752" fmla="*/ 1575761 w 8387961"/>
              <a:gd name="connsiteY6752" fmla="*/ 166641 h 3980066"/>
              <a:gd name="connsiteX6753" fmla="*/ 1629166 w 8387961"/>
              <a:gd name="connsiteY6753" fmla="*/ 158888 h 3980066"/>
              <a:gd name="connsiteX6754" fmla="*/ 1605800 w 8387961"/>
              <a:gd name="connsiteY6754" fmla="*/ 157337 h 3980066"/>
              <a:gd name="connsiteX6755" fmla="*/ 1640849 w 8387961"/>
              <a:gd name="connsiteY6755" fmla="*/ 152685 h 3980066"/>
              <a:gd name="connsiteX6756" fmla="*/ 1625827 w 8387961"/>
              <a:gd name="connsiteY6756" fmla="*/ 148032 h 3980066"/>
              <a:gd name="connsiteX6757" fmla="*/ 1690919 w 8387961"/>
              <a:gd name="connsiteY6757" fmla="*/ 151133 h 3980066"/>
              <a:gd name="connsiteX6758" fmla="*/ 1735983 w 8387961"/>
              <a:gd name="connsiteY6758" fmla="*/ 161990 h 3980066"/>
              <a:gd name="connsiteX6759" fmla="*/ 1737652 w 8387961"/>
              <a:gd name="connsiteY6759" fmla="*/ 143380 h 3980066"/>
              <a:gd name="connsiteX6760" fmla="*/ 4850428 w 8387961"/>
              <a:gd name="connsiteY6760" fmla="*/ 131062 h 3980066"/>
              <a:gd name="connsiteX6761" fmla="*/ 4870380 w 8387961"/>
              <a:gd name="connsiteY6761" fmla="*/ 137691 h 3980066"/>
              <a:gd name="connsiteX6762" fmla="*/ 4853753 w 8387961"/>
              <a:gd name="connsiteY6762" fmla="*/ 147634 h 3980066"/>
              <a:gd name="connsiteX6763" fmla="*/ 4803872 w 8387961"/>
              <a:gd name="connsiteY6763" fmla="*/ 159233 h 3980066"/>
              <a:gd name="connsiteX6764" fmla="*/ 4753992 w 8387961"/>
              <a:gd name="connsiteY6764" fmla="*/ 170834 h 3980066"/>
              <a:gd name="connsiteX6765" fmla="*/ 4742353 w 8387961"/>
              <a:gd name="connsiteY6765" fmla="*/ 172490 h 3980066"/>
              <a:gd name="connsiteX6766" fmla="*/ 4747341 w 8387961"/>
              <a:gd name="connsiteY6766" fmla="*/ 177462 h 3980066"/>
              <a:gd name="connsiteX6767" fmla="*/ 4744016 w 8387961"/>
              <a:gd name="connsiteY6767" fmla="*/ 180775 h 3980066"/>
              <a:gd name="connsiteX6768" fmla="*/ 4734040 w 8387961"/>
              <a:gd name="connsiteY6768" fmla="*/ 182433 h 3980066"/>
              <a:gd name="connsiteX6769" fmla="*/ 4735703 w 8387961"/>
              <a:gd name="connsiteY6769" fmla="*/ 187404 h 3980066"/>
              <a:gd name="connsiteX6770" fmla="*/ 4715750 w 8387961"/>
              <a:gd name="connsiteY6770" fmla="*/ 184090 h 3980066"/>
              <a:gd name="connsiteX6771" fmla="*/ 4722401 w 8387961"/>
              <a:gd name="connsiteY6771" fmla="*/ 192376 h 3980066"/>
              <a:gd name="connsiteX6772" fmla="*/ 4714088 w 8387961"/>
              <a:gd name="connsiteY6772" fmla="*/ 197347 h 3980066"/>
              <a:gd name="connsiteX6773" fmla="*/ 4720738 w 8387961"/>
              <a:gd name="connsiteY6773" fmla="*/ 203975 h 3980066"/>
              <a:gd name="connsiteX6774" fmla="*/ 4695798 w 8387961"/>
              <a:gd name="connsiteY6774" fmla="*/ 200662 h 3980066"/>
              <a:gd name="connsiteX6775" fmla="*/ 4717413 w 8387961"/>
              <a:gd name="connsiteY6775" fmla="*/ 207289 h 3980066"/>
              <a:gd name="connsiteX6776" fmla="*/ 4705774 w 8387961"/>
              <a:gd name="connsiteY6776" fmla="*/ 207289 h 3980066"/>
              <a:gd name="connsiteX6777" fmla="*/ 4710762 w 8387961"/>
              <a:gd name="connsiteY6777" fmla="*/ 213918 h 3980066"/>
              <a:gd name="connsiteX6778" fmla="*/ 4657557 w 8387961"/>
              <a:gd name="connsiteY6778" fmla="*/ 210604 h 3980066"/>
              <a:gd name="connsiteX6779" fmla="*/ 4667533 w 8387961"/>
              <a:gd name="connsiteY6779" fmla="*/ 203975 h 3980066"/>
              <a:gd name="connsiteX6780" fmla="*/ 4645918 w 8387961"/>
              <a:gd name="connsiteY6780" fmla="*/ 203975 h 3980066"/>
              <a:gd name="connsiteX6781" fmla="*/ 4667533 w 8387961"/>
              <a:gd name="connsiteY6781" fmla="*/ 192376 h 3980066"/>
              <a:gd name="connsiteX6782" fmla="*/ 4674183 w 8387961"/>
              <a:gd name="connsiteY6782" fmla="*/ 192376 h 3980066"/>
              <a:gd name="connsiteX6783" fmla="*/ 4665870 w 8387961"/>
              <a:gd name="connsiteY6783" fmla="*/ 189062 h 3980066"/>
              <a:gd name="connsiteX6784" fmla="*/ 4670858 w 8387961"/>
              <a:gd name="connsiteY6784" fmla="*/ 184090 h 3980066"/>
              <a:gd name="connsiteX6785" fmla="*/ 4682497 w 8387961"/>
              <a:gd name="connsiteY6785" fmla="*/ 179119 h 3980066"/>
              <a:gd name="connsiteX6786" fmla="*/ 4674183 w 8387961"/>
              <a:gd name="connsiteY6786" fmla="*/ 177462 h 3980066"/>
              <a:gd name="connsiteX6787" fmla="*/ 4677509 w 8387961"/>
              <a:gd name="connsiteY6787" fmla="*/ 172490 h 3980066"/>
              <a:gd name="connsiteX6788" fmla="*/ 4665870 w 8387961"/>
              <a:gd name="connsiteY6788" fmla="*/ 172490 h 3980066"/>
              <a:gd name="connsiteX6789" fmla="*/ 4680834 w 8387961"/>
              <a:gd name="connsiteY6789" fmla="*/ 167519 h 3980066"/>
              <a:gd name="connsiteX6790" fmla="*/ 4692473 w 8387961"/>
              <a:gd name="connsiteY6790" fmla="*/ 162548 h 3980066"/>
              <a:gd name="connsiteX6791" fmla="*/ 4734040 w 8387961"/>
              <a:gd name="connsiteY6791" fmla="*/ 150948 h 3980066"/>
              <a:gd name="connsiteX6792" fmla="*/ 4740691 w 8387961"/>
              <a:gd name="connsiteY6792" fmla="*/ 147634 h 3980066"/>
              <a:gd name="connsiteX6793" fmla="*/ 4817174 w 8387961"/>
              <a:gd name="connsiteY6793" fmla="*/ 137691 h 3980066"/>
              <a:gd name="connsiteX6794" fmla="*/ 1653215 w 8387961"/>
              <a:gd name="connsiteY6794" fmla="*/ 117504 h 3980066"/>
              <a:gd name="connsiteX6795" fmla="*/ 1679709 w 8387961"/>
              <a:gd name="connsiteY6795" fmla="*/ 120948 h 3980066"/>
              <a:gd name="connsiteX6796" fmla="*/ 1656525 w 8387961"/>
              <a:gd name="connsiteY6796" fmla="*/ 127835 h 3980066"/>
              <a:gd name="connsiteX6797" fmla="*/ 1659835 w 8387961"/>
              <a:gd name="connsiteY6797" fmla="*/ 129556 h 3980066"/>
              <a:gd name="connsiteX6798" fmla="*/ 1653215 w 8387961"/>
              <a:gd name="connsiteY6798" fmla="*/ 131278 h 3980066"/>
              <a:gd name="connsiteX6799" fmla="*/ 1626723 w 8387961"/>
              <a:gd name="connsiteY6799" fmla="*/ 138165 h 3980066"/>
              <a:gd name="connsiteX6800" fmla="*/ 1611826 w 8387961"/>
              <a:gd name="connsiteY6800" fmla="*/ 146773 h 3980066"/>
              <a:gd name="connsiteX6801" fmla="*/ 1611826 w 8387961"/>
              <a:gd name="connsiteY6801" fmla="*/ 138165 h 3980066"/>
              <a:gd name="connsiteX6802" fmla="*/ 1616791 w 8387961"/>
              <a:gd name="connsiteY6802" fmla="*/ 132999 h 3980066"/>
              <a:gd name="connsiteX6803" fmla="*/ 1593610 w 8387961"/>
              <a:gd name="connsiteY6803" fmla="*/ 139887 h 3980066"/>
              <a:gd name="connsiteX6804" fmla="*/ 1577056 w 8387961"/>
              <a:gd name="connsiteY6804" fmla="*/ 146773 h 3980066"/>
              <a:gd name="connsiteX6805" fmla="*/ 1572092 w 8387961"/>
              <a:gd name="connsiteY6805" fmla="*/ 143330 h 3980066"/>
              <a:gd name="connsiteX6806" fmla="*/ 1560498 w 8387961"/>
              <a:gd name="connsiteY6806" fmla="*/ 151938 h 3980066"/>
              <a:gd name="connsiteX6807" fmla="*/ 1543942 w 8387961"/>
              <a:gd name="connsiteY6807" fmla="*/ 153660 h 3980066"/>
              <a:gd name="connsiteX6808" fmla="*/ 1543942 w 8387961"/>
              <a:gd name="connsiteY6808" fmla="*/ 148494 h 3980066"/>
              <a:gd name="connsiteX6809" fmla="*/ 1530703 w 8387961"/>
              <a:gd name="connsiteY6809" fmla="*/ 151938 h 3980066"/>
              <a:gd name="connsiteX6810" fmla="*/ 1512485 w 8387961"/>
              <a:gd name="connsiteY6810" fmla="*/ 150216 h 3980066"/>
              <a:gd name="connsiteX6811" fmla="*/ 1522426 w 8387961"/>
              <a:gd name="connsiteY6811" fmla="*/ 143330 h 3980066"/>
              <a:gd name="connsiteX6812" fmla="*/ 1583677 w 8387961"/>
              <a:gd name="connsiteY6812" fmla="*/ 129556 h 3980066"/>
              <a:gd name="connsiteX6813" fmla="*/ 1626723 w 8387961"/>
              <a:gd name="connsiteY6813" fmla="*/ 119226 h 3980066"/>
              <a:gd name="connsiteX6814" fmla="*/ 5445485 w 8387961"/>
              <a:gd name="connsiteY6814" fmla="*/ 114492 h 3980066"/>
              <a:gd name="connsiteX6815" fmla="*/ 5492346 w 8387961"/>
              <a:gd name="connsiteY6815" fmla="*/ 121181 h 3980066"/>
              <a:gd name="connsiteX6816" fmla="*/ 5468916 w 8387961"/>
              <a:gd name="connsiteY6816" fmla="*/ 127869 h 3980066"/>
              <a:gd name="connsiteX6817" fmla="*/ 5499040 w 8387961"/>
              <a:gd name="connsiteY6817" fmla="*/ 127869 h 3980066"/>
              <a:gd name="connsiteX6818" fmla="*/ 5525817 w 8387961"/>
              <a:gd name="connsiteY6818" fmla="*/ 129541 h 3980066"/>
              <a:gd name="connsiteX6819" fmla="*/ 5527491 w 8387961"/>
              <a:gd name="connsiteY6819" fmla="*/ 139575 h 3980066"/>
              <a:gd name="connsiteX6820" fmla="*/ 5549247 w 8387961"/>
              <a:gd name="connsiteY6820" fmla="*/ 137902 h 3980066"/>
              <a:gd name="connsiteX6821" fmla="*/ 5609496 w 8387961"/>
              <a:gd name="connsiteY6821" fmla="*/ 139575 h 3980066"/>
              <a:gd name="connsiteX6822" fmla="*/ 5639620 w 8387961"/>
              <a:gd name="connsiteY6822" fmla="*/ 147935 h 3980066"/>
              <a:gd name="connsiteX6823" fmla="*/ 5654683 w 8387961"/>
              <a:gd name="connsiteY6823" fmla="*/ 149607 h 3980066"/>
              <a:gd name="connsiteX6824" fmla="*/ 5658030 w 8387961"/>
              <a:gd name="connsiteY6824" fmla="*/ 147935 h 3980066"/>
              <a:gd name="connsiteX6825" fmla="*/ 5683133 w 8387961"/>
              <a:gd name="connsiteY6825" fmla="*/ 161312 h 3980066"/>
              <a:gd name="connsiteX6826" fmla="*/ 5654683 w 8387961"/>
              <a:gd name="connsiteY6826" fmla="*/ 154623 h 3980066"/>
              <a:gd name="connsiteX6827" fmla="*/ 5673092 w 8387961"/>
              <a:gd name="connsiteY6827" fmla="*/ 161312 h 3980066"/>
              <a:gd name="connsiteX6828" fmla="*/ 5688154 w 8387961"/>
              <a:gd name="connsiteY6828" fmla="*/ 164656 h 3980066"/>
              <a:gd name="connsiteX6829" fmla="*/ 5653009 w 8387961"/>
              <a:gd name="connsiteY6829" fmla="*/ 191410 h 3980066"/>
              <a:gd name="connsiteX6830" fmla="*/ 5616190 w 8387961"/>
              <a:gd name="connsiteY6830" fmla="*/ 214819 h 3980066"/>
              <a:gd name="connsiteX6831" fmla="*/ 5614517 w 8387961"/>
              <a:gd name="connsiteY6831" fmla="*/ 219836 h 3980066"/>
              <a:gd name="connsiteX6832" fmla="*/ 5649662 w 8387961"/>
              <a:gd name="connsiteY6832" fmla="*/ 214819 h 3980066"/>
              <a:gd name="connsiteX6833" fmla="*/ 5686480 w 8387961"/>
              <a:gd name="connsiteY6833" fmla="*/ 204786 h 3980066"/>
              <a:gd name="connsiteX6834" fmla="*/ 5656356 w 8387961"/>
              <a:gd name="connsiteY6834" fmla="*/ 203115 h 3980066"/>
              <a:gd name="connsiteX6835" fmla="*/ 5688154 w 8387961"/>
              <a:gd name="connsiteY6835" fmla="*/ 198098 h 3980066"/>
              <a:gd name="connsiteX6836" fmla="*/ 5688154 w 8387961"/>
              <a:gd name="connsiteY6836" fmla="*/ 201442 h 3980066"/>
              <a:gd name="connsiteX6837" fmla="*/ 5716605 w 8387961"/>
              <a:gd name="connsiteY6837" fmla="*/ 201442 h 3980066"/>
              <a:gd name="connsiteX6838" fmla="*/ 5738361 w 8387961"/>
              <a:gd name="connsiteY6838" fmla="*/ 211475 h 3980066"/>
              <a:gd name="connsiteX6839" fmla="*/ 5805304 w 8387961"/>
              <a:gd name="connsiteY6839" fmla="*/ 209803 h 3980066"/>
              <a:gd name="connsiteX6840" fmla="*/ 5835429 w 8387961"/>
              <a:gd name="connsiteY6840" fmla="*/ 209803 h 3980066"/>
              <a:gd name="connsiteX6841" fmla="*/ 5828734 w 8387961"/>
              <a:gd name="connsiteY6841" fmla="*/ 213147 h 3980066"/>
              <a:gd name="connsiteX6842" fmla="*/ 5867227 w 8387961"/>
              <a:gd name="connsiteY6842" fmla="*/ 221507 h 3980066"/>
              <a:gd name="connsiteX6843" fmla="*/ 5937517 w 8387961"/>
              <a:gd name="connsiteY6843" fmla="*/ 229868 h 3980066"/>
              <a:gd name="connsiteX6844" fmla="*/ 6007807 w 8387961"/>
              <a:gd name="connsiteY6844" fmla="*/ 238229 h 3980066"/>
              <a:gd name="connsiteX6845" fmla="*/ 6051320 w 8387961"/>
              <a:gd name="connsiteY6845" fmla="*/ 261638 h 3980066"/>
              <a:gd name="connsiteX6846" fmla="*/ 6019522 w 8387961"/>
              <a:gd name="connsiteY6846" fmla="*/ 239901 h 3980066"/>
              <a:gd name="connsiteX6847" fmla="*/ 6031237 w 8387961"/>
              <a:gd name="connsiteY6847" fmla="*/ 238229 h 3980066"/>
              <a:gd name="connsiteX6848" fmla="*/ 6074750 w 8387961"/>
              <a:gd name="connsiteY6848" fmla="*/ 253277 h 3980066"/>
              <a:gd name="connsiteX6849" fmla="*/ 6111569 w 8387961"/>
              <a:gd name="connsiteY6849" fmla="*/ 269998 h 3980066"/>
              <a:gd name="connsiteX6850" fmla="*/ 6141693 w 8387961"/>
              <a:gd name="connsiteY6850" fmla="*/ 278359 h 3980066"/>
              <a:gd name="connsiteX6851" fmla="*/ 6148388 w 8387961"/>
              <a:gd name="connsiteY6851" fmla="*/ 264982 h 3980066"/>
              <a:gd name="connsiteX6852" fmla="*/ 6136673 w 8387961"/>
              <a:gd name="connsiteY6852" fmla="*/ 249933 h 3980066"/>
              <a:gd name="connsiteX6853" fmla="*/ 6145040 w 8387961"/>
              <a:gd name="connsiteY6853" fmla="*/ 253277 h 3980066"/>
              <a:gd name="connsiteX6854" fmla="*/ 6188553 w 8387961"/>
              <a:gd name="connsiteY6854" fmla="*/ 261638 h 3980066"/>
              <a:gd name="connsiteX6855" fmla="*/ 6206963 w 8387961"/>
              <a:gd name="connsiteY6855" fmla="*/ 254950 h 3980066"/>
              <a:gd name="connsiteX6856" fmla="*/ 6260517 w 8387961"/>
              <a:gd name="connsiteY6856" fmla="*/ 268326 h 3980066"/>
              <a:gd name="connsiteX6857" fmla="*/ 6257170 w 8387961"/>
              <a:gd name="connsiteY6857" fmla="*/ 263310 h 3980066"/>
              <a:gd name="connsiteX6858" fmla="*/ 6250476 w 8387961"/>
              <a:gd name="connsiteY6858" fmla="*/ 258294 h 3980066"/>
              <a:gd name="connsiteX6859" fmla="*/ 6285621 w 8387961"/>
              <a:gd name="connsiteY6859" fmla="*/ 259965 h 3980066"/>
              <a:gd name="connsiteX6860" fmla="*/ 6272232 w 8387961"/>
              <a:gd name="connsiteY6860" fmla="*/ 251606 h 3980066"/>
              <a:gd name="connsiteX6861" fmla="*/ 6265538 w 8387961"/>
              <a:gd name="connsiteY6861" fmla="*/ 243245 h 3980066"/>
              <a:gd name="connsiteX6862" fmla="*/ 6257170 w 8387961"/>
              <a:gd name="connsiteY6862" fmla="*/ 241572 h 3980066"/>
              <a:gd name="connsiteX6863" fmla="*/ 6245455 w 8387961"/>
              <a:gd name="connsiteY6863" fmla="*/ 239901 h 3980066"/>
              <a:gd name="connsiteX6864" fmla="*/ 6272232 w 8387961"/>
              <a:gd name="connsiteY6864" fmla="*/ 233212 h 3980066"/>
              <a:gd name="connsiteX6865" fmla="*/ 6257170 w 8387961"/>
              <a:gd name="connsiteY6865" fmla="*/ 228196 h 3980066"/>
              <a:gd name="connsiteX6866" fmla="*/ 6322440 w 8387961"/>
              <a:gd name="connsiteY6866" fmla="*/ 233212 h 3980066"/>
              <a:gd name="connsiteX6867" fmla="*/ 6387709 w 8387961"/>
              <a:gd name="connsiteY6867" fmla="*/ 238229 h 3980066"/>
              <a:gd name="connsiteX6868" fmla="*/ 6389383 w 8387961"/>
              <a:gd name="connsiteY6868" fmla="*/ 239901 h 3980066"/>
              <a:gd name="connsiteX6869" fmla="*/ 6386035 w 8387961"/>
              <a:gd name="connsiteY6869" fmla="*/ 244916 h 3980066"/>
              <a:gd name="connsiteX6870" fmla="*/ 6392730 w 8387961"/>
              <a:gd name="connsiteY6870" fmla="*/ 244916 h 3980066"/>
              <a:gd name="connsiteX6871" fmla="*/ 6419507 w 8387961"/>
              <a:gd name="connsiteY6871" fmla="*/ 239901 h 3980066"/>
              <a:gd name="connsiteX6872" fmla="*/ 6463020 w 8387961"/>
              <a:gd name="connsiteY6872" fmla="*/ 249933 h 3980066"/>
              <a:gd name="connsiteX6873" fmla="*/ 6451305 w 8387961"/>
              <a:gd name="connsiteY6873" fmla="*/ 253277 h 3980066"/>
              <a:gd name="connsiteX6874" fmla="*/ 6476409 w 8387961"/>
              <a:gd name="connsiteY6874" fmla="*/ 258294 h 3980066"/>
              <a:gd name="connsiteX6875" fmla="*/ 6488124 w 8387961"/>
              <a:gd name="connsiteY6875" fmla="*/ 259965 h 3980066"/>
              <a:gd name="connsiteX6876" fmla="*/ 6488124 w 8387961"/>
              <a:gd name="connsiteY6876" fmla="*/ 264982 h 3980066"/>
              <a:gd name="connsiteX6877" fmla="*/ 6499839 w 8387961"/>
              <a:gd name="connsiteY6877" fmla="*/ 261638 h 3980066"/>
              <a:gd name="connsiteX6878" fmla="*/ 6536658 w 8387961"/>
              <a:gd name="connsiteY6878" fmla="*/ 271672 h 3980066"/>
              <a:gd name="connsiteX6879" fmla="*/ 6548373 w 8387961"/>
              <a:gd name="connsiteY6879" fmla="*/ 275016 h 3980066"/>
              <a:gd name="connsiteX6880" fmla="*/ 6593559 w 8387961"/>
              <a:gd name="connsiteY6880" fmla="*/ 271672 h 3980066"/>
              <a:gd name="connsiteX6881" fmla="*/ 6642093 w 8387961"/>
              <a:gd name="connsiteY6881" fmla="*/ 269998 h 3980066"/>
              <a:gd name="connsiteX6882" fmla="*/ 6688953 w 8387961"/>
              <a:gd name="connsiteY6882" fmla="*/ 280032 h 3980066"/>
              <a:gd name="connsiteX6883" fmla="*/ 6719077 w 8387961"/>
              <a:gd name="connsiteY6883" fmla="*/ 298425 h 3980066"/>
              <a:gd name="connsiteX6884" fmla="*/ 6749202 w 8387961"/>
              <a:gd name="connsiteY6884" fmla="*/ 303442 h 3980066"/>
              <a:gd name="connsiteX6885" fmla="*/ 6774305 w 8387961"/>
              <a:gd name="connsiteY6885" fmla="*/ 315147 h 3980066"/>
              <a:gd name="connsiteX6886" fmla="*/ 6777653 w 8387961"/>
              <a:gd name="connsiteY6886" fmla="*/ 303442 h 3980066"/>
              <a:gd name="connsiteX6887" fmla="*/ 6854637 w 8387961"/>
              <a:gd name="connsiteY6887" fmla="*/ 308458 h 3980066"/>
              <a:gd name="connsiteX6888" fmla="*/ 6878067 w 8387961"/>
              <a:gd name="connsiteY6888" fmla="*/ 301769 h 3980066"/>
              <a:gd name="connsiteX6889" fmla="*/ 6908191 w 8387961"/>
              <a:gd name="connsiteY6889" fmla="*/ 315147 h 3980066"/>
              <a:gd name="connsiteX6890" fmla="*/ 6918233 w 8387961"/>
              <a:gd name="connsiteY6890" fmla="*/ 315147 h 3980066"/>
              <a:gd name="connsiteX6891" fmla="*/ 6945010 w 8387961"/>
              <a:gd name="connsiteY6891" fmla="*/ 325179 h 3980066"/>
              <a:gd name="connsiteX6892" fmla="*/ 6963419 w 8387961"/>
              <a:gd name="connsiteY6892" fmla="*/ 325179 h 3980066"/>
              <a:gd name="connsiteX6893" fmla="*/ 6968440 w 8387961"/>
              <a:gd name="connsiteY6893" fmla="*/ 321834 h 3980066"/>
              <a:gd name="connsiteX6894" fmla="*/ 6938316 w 8387961"/>
              <a:gd name="connsiteY6894" fmla="*/ 305113 h 3980066"/>
              <a:gd name="connsiteX6895" fmla="*/ 6919907 w 8387961"/>
              <a:gd name="connsiteY6895" fmla="*/ 293409 h 3980066"/>
              <a:gd name="connsiteX6896" fmla="*/ 6970114 w 8387961"/>
              <a:gd name="connsiteY6896" fmla="*/ 298425 h 3980066"/>
              <a:gd name="connsiteX6897" fmla="*/ 7021995 w 8387961"/>
              <a:gd name="connsiteY6897" fmla="*/ 298425 h 3980066"/>
              <a:gd name="connsiteX6898" fmla="*/ 7082243 w 8387961"/>
              <a:gd name="connsiteY6898" fmla="*/ 310129 h 3980066"/>
              <a:gd name="connsiteX6899" fmla="*/ 7140819 w 8387961"/>
              <a:gd name="connsiteY6899" fmla="*/ 321834 h 3980066"/>
              <a:gd name="connsiteX6900" fmla="*/ 7180985 w 8387961"/>
              <a:gd name="connsiteY6900" fmla="*/ 348589 h 3980066"/>
              <a:gd name="connsiteX6901" fmla="*/ 7219477 w 8387961"/>
              <a:gd name="connsiteY6901" fmla="*/ 375342 h 3980066"/>
              <a:gd name="connsiteX6902" fmla="*/ 7256295 w 8387961"/>
              <a:gd name="connsiteY6902" fmla="*/ 402097 h 3980066"/>
              <a:gd name="connsiteX6903" fmla="*/ 7294787 w 8387961"/>
              <a:gd name="connsiteY6903" fmla="*/ 430522 h 3980066"/>
              <a:gd name="connsiteX6904" fmla="*/ 7273031 w 8387961"/>
              <a:gd name="connsiteY6904" fmla="*/ 432195 h 3980066"/>
              <a:gd name="connsiteX6905" fmla="*/ 7256295 w 8387961"/>
              <a:gd name="connsiteY6905" fmla="*/ 430522 h 3980066"/>
              <a:gd name="connsiteX6906" fmla="*/ 7283073 w 8387961"/>
              <a:gd name="connsiteY6906" fmla="*/ 443899 h 3980066"/>
              <a:gd name="connsiteX6907" fmla="*/ 7284746 w 8387961"/>
              <a:gd name="connsiteY6907" fmla="*/ 440555 h 3980066"/>
              <a:gd name="connsiteX6908" fmla="*/ 7321565 w 8387961"/>
              <a:gd name="connsiteY6908" fmla="*/ 462292 h 3980066"/>
              <a:gd name="connsiteX6909" fmla="*/ 7333280 w 8387961"/>
              <a:gd name="connsiteY6909" fmla="*/ 465636 h 3980066"/>
              <a:gd name="connsiteX6910" fmla="*/ 7356710 w 8387961"/>
              <a:gd name="connsiteY6910" fmla="*/ 479013 h 3980066"/>
              <a:gd name="connsiteX6911" fmla="*/ 7380140 w 8387961"/>
              <a:gd name="connsiteY6911" fmla="*/ 490718 h 3980066"/>
              <a:gd name="connsiteX6912" fmla="*/ 7376793 w 8387961"/>
              <a:gd name="connsiteY6912" fmla="*/ 495734 h 3980066"/>
              <a:gd name="connsiteX6913" fmla="*/ 7329933 w 8387961"/>
              <a:gd name="connsiteY6913" fmla="*/ 485701 h 3980066"/>
              <a:gd name="connsiteX6914" fmla="*/ 7321565 w 8387961"/>
              <a:gd name="connsiteY6914" fmla="*/ 485701 h 3980066"/>
              <a:gd name="connsiteX6915" fmla="*/ 7333280 w 8387961"/>
              <a:gd name="connsiteY6915" fmla="*/ 490718 h 3980066"/>
              <a:gd name="connsiteX6916" fmla="*/ 7311523 w 8387961"/>
              <a:gd name="connsiteY6916" fmla="*/ 504095 h 3980066"/>
              <a:gd name="connsiteX6917" fmla="*/ 7289767 w 8387961"/>
              <a:gd name="connsiteY6917" fmla="*/ 519144 h 3980066"/>
              <a:gd name="connsiteX6918" fmla="*/ 7284746 w 8387961"/>
              <a:gd name="connsiteY6918" fmla="*/ 522489 h 3980066"/>
              <a:gd name="connsiteX6919" fmla="*/ 7286420 w 8387961"/>
              <a:gd name="connsiteY6919" fmla="*/ 530849 h 3980066"/>
              <a:gd name="connsiteX6920" fmla="*/ 7284746 w 8387961"/>
              <a:gd name="connsiteY6920" fmla="*/ 532521 h 3980066"/>
              <a:gd name="connsiteX6921" fmla="*/ 7274705 w 8387961"/>
              <a:gd name="connsiteY6921" fmla="*/ 552586 h 3980066"/>
              <a:gd name="connsiteX6922" fmla="*/ 7274705 w 8387961"/>
              <a:gd name="connsiteY6922" fmla="*/ 559275 h 3980066"/>
              <a:gd name="connsiteX6923" fmla="*/ 7236213 w 8387961"/>
              <a:gd name="connsiteY6923" fmla="*/ 542554 h 3980066"/>
              <a:gd name="connsiteX6924" fmla="*/ 7199394 w 8387961"/>
              <a:gd name="connsiteY6924" fmla="*/ 552586 h 3980066"/>
              <a:gd name="connsiteX6925" fmla="*/ 7196047 w 8387961"/>
              <a:gd name="connsiteY6925" fmla="*/ 564291 h 3980066"/>
              <a:gd name="connsiteX6926" fmla="*/ 7175964 w 8387961"/>
              <a:gd name="connsiteY6926" fmla="*/ 545898 h 3980066"/>
              <a:gd name="connsiteX6927" fmla="*/ 7165922 w 8387961"/>
              <a:gd name="connsiteY6927" fmla="*/ 555930 h 3980066"/>
              <a:gd name="connsiteX6928" fmla="*/ 7170943 w 8387961"/>
              <a:gd name="connsiteY6928" fmla="*/ 564291 h 3980066"/>
              <a:gd name="connsiteX6929" fmla="*/ 7152533 w 8387961"/>
              <a:gd name="connsiteY6929" fmla="*/ 559275 h 3980066"/>
              <a:gd name="connsiteX6930" fmla="*/ 7139145 w 8387961"/>
              <a:gd name="connsiteY6930" fmla="*/ 564291 h 3980066"/>
              <a:gd name="connsiteX6931" fmla="*/ 7150860 w 8387961"/>
              <a:gd name="connsiteY6931" fmla="*/ 582685 h 3980066"/>
              <a:gd name="connsiteX6932" fmla="*/ 7162575 w 8387961"/>
              <a:gd name="connsiteY6932" fmla="*/ 612783 h 3980066"/>
              <a:gd name="connsiteX6933" fmla="*/ 7184331 w 8387961"/>
              <a:gd name="connsiteY6933" fmla="*/ 621144 h 3980066"/>
              <a:gd name="connsiteX6934" fmla="*/ 7196047 w 8387961"/>
              <a:gd name="connsiteY6934" fmla="*/ 619471 h 3980066"/>
              <a:gd name="connsiteX6935" fmla="*/ 7221150 w 8387961"/>
              <a:gd name="connsiteY6935" fmla="*/ 649570 h 3980066"/>
              <a:gd name="connsiteX6936" fmla="*/ 7232865 w 8387961"/>
              <a:gd name="connsiteY6936" fmla="*/ 651242 h 3980066"/>
              <a:gd name="connsiteX6937" fmla="*/ 7251275 w 8387961"/>
              <a:gd name="connsiteY6937" fmla="*/ 671307 h 3980066"/>
              <a:gd name="connsiteX6938" fmla="*/ 7234539 w 8387961"/>
              <a:gd name="connsiteY6938" fmla="*/ 664619 h 3980066"/>
              <a:gd name="connsiteX6939" fmla="*/ 7234539 w 8387961"/>
              <a:gd name="connsiteY6939" fmla="*/ 659603 h 3980066"/>
              <a:gd name="connsiteX6940" fmla="*/ 7232865 w 8387961"/>
              <a:gd name="connsiteY6940" fmla="*/ 662947 h 3980066"/>
              <a:gd name="connsiteX6941" fmla="*/ 7232865 w 8387961"/>
              <a:gd name="connsiteY6941" fmla="*/ 679668 h 3980066"/>
              <a:gd name="connsiteX6942" fmla="*/ 7269684 w 8387961"/>
              <a:gd name="connsiteY6942" fmla="*/ 709766 h 3980066"/>
              <a:gd name="connsiteX6943" fmla="*/ 7242907 w 8387961"/>
              <a:gd name="connsiteY6943" fmla="*/ 721471 h 3980066"/>
              <a:gd name="connsiteX6944" fmla="*/ 7262990 w 8387961"/>
              <a:gd name="connsiteY6944" fmla="*/ 749896 h 3980066"/>
              <a:gd name="connsiteX6945" fmla="*/ 7269684 w 8387961"/>
              <a:gd name="connsiteY6945" fmla="*/ 753240 h 3980066"/>
              <a:gd name="connsiteX6946" fmla="*/ 7251275 w 8387961"/>
              <a:gd name="connsiteY6946" fmla="*/ 751568 h 3980066"/>
              <a:gd name="connsiteX6947" fmla="*/ 7242907 w 8387961"/>
              <a:gd name="connsiteY6947" fmla="*/ 756584 h 3980066"/>
              <a:gd name="connsiteX6948" fmla="*/ 7262990 w 8387961"/>
              <a:gd name="connsiteY6948" fmla="*/ 795043 h 3980066"/>
              <a:gd name="connsiteX6949" fmla="*/ 7252948 w 8387961"/>
              <a:gd name="connsiteY6949" fmla="*/ 813436 h 3980066"/>
              <a:gd name="connsiteX6950" fmla="*/ 7219477 w 8387961"/>
              <a:gd name="connsiteY6950" fmla="*/ 785010 h 3980066"/>
              <a:gd name="connsiteX6951" fmla="*/ 7184331 w 8387961"/>
              <a:gd name="connsiteY6951" fmla="*/ 754912 h 3980066"/>
              <a:gd name="connsiteX6952" fmla="*/ 7149187 w 8387961"/>
              <a:gd name="connsiteY6952" fmla="*/ 724814 h 3980066"/>
              <a:gd name="connsiteX6953" fmla="*/ 7114041 w 8387961"/>
              <a:gd name="connsiteY6953" fmla="*/ 694717 h 3980066"/>
              <a:gd name="connsiteX6954" fmla="*/ 7093959 w 8387961"/>
              <a:gd name="connsiteY6954" fmla="*/ 671307 h 3980066"/>
              <a:gd name="connsiteX6955" fmla="*/ 7075549 w 8387961"/>
              <a:gd name="connsiteY6955" fmla="*/ 646226 h 3980066"/>
              <a:gd name="connsiteX6956" fmla="*/ 7072202 w 8387961"/>
              <a:gd name="connsiteY6956" fmla="*/ 629504 h 3980066"/>
              <a:gd name="connsiteX6957" fmla="*/ 7062161 w 8387961"/>
              <a:gd name="connsiteY6957" fmla="*/ 619471 h 3980066"/>
              <a:gd name="connsiteX6958" fmla="*/ 7083917 w 8387961"/>
              <a:gd name="connsiteY6958" fmla="*/ 614455 h 3980066"/>
              <a:gd name="connsiteX6959" fmla="*/ 7085591 w 8387961"/>
              <a:gd name="connsiteY6959" fmla="*/ 586029 h 3980066"/>
              <a:gd name="connsiteX6960" fmla="*/ 7092285 w 8387961"/>
              <a:gd name="connsiteY6960" fmla="*/ 564291 h 3980066"/>
              <a:gd name="connsiteX6961" fmla="*/ 7095632 w 8387961"/>
              <a:gd name="connsiteY6961" fmla="*/ 542554 h 3980066"/>
              <a:gd name="connsiteX6962" fmla="*/ 7109021 w 8387961"/>
              <a:gd name="connsiteY6962" fmla="*/ 534194 h 3980066"/>
              <a:gd name="connsiteX6963" fmla="*/ 7092285 w 8387961"/>
              <a:gd name="connsiteY6963" fmla="*/ 514129 h 3980066"/>
              <a:gd name="connsiteX6964" fmla="*/ 7073875 w 8387961"/>
              <a:gd name="connsiteY6964" fmla="*/ 495734 h 3980066"/>
              <a:gd name="connsiteX6965" fmla="*/ 7093959 w 8387961"/>
              <a:gd name="connsiteY6965" fmla="*/ 495734 h 3980066"/>
              <a:gd name="connsiteX6966" fmla="*/ 7090611 w 8387961"/>
              <a:gd name="connsiteY6966" fmla="*/ 492390 h 3980066"/>
              <a:gd name="connsiteX6967" fmla="*/ 7052119 w 8387961"/>
              <a:gd name="connsiteY6967" fmla="*/ 489046 h 3980066"/>
              <a:gd name="connsiteX6968" fmla="*/ 7045425 w 8387961"/>
              <a:gd name="connsiteY6968" fmla="*/ 492390 h 3980066"/>
              <a:gd name="connsiteX6969" fmla="*/ 7070528 w 8387961"/>
              <a:gd name="connsiteY6969" fmla="*/ 515799 h 3980066"/>
              <a:gd name="connsiteX6970" fmla="*/ 7055466 w 8387961"/>
              <a:gd name="connsiteY6970" fmla="*/ 515799 h 3980066"/>
              <a:gd name="connsiteX6971" fmla="*/ 7043751 w 8387961"/>
              <a:gd name="connsiteY6971" fmla="*/ 542554 h 3980066"/>
              <a:gd name="connsiteX6972" fmla="*/ 7030363 w 8387961"/>
              <a:gd name="connsiteY6972" fmla="*/ 530849 h 3980066"/>
              <a:gd name="connsiteX6973" fmla="*/ 7025342 w 8387961"/>
              <a:gd name="connsiteY6973" fmla="*/ 534194 h 3980066"/>
              <a:gd name="connsiteX6974" fmla="*/ 7001912 w 8387961"/>
              <a:gd name="connsiteY6974" fmla="*/ 509112 h 3980066"/>
              <a:gd name="connsiteX6975" fmla="*/ 6991870 w 8387961"/>
              <a:gd name="connsiteY6975" fmla="*/ 512455 h 3980066"/>
              <a:gd name="connsiteX6976" fmla="*/ 6945010 w 8387961"/>
              <a:gd name="connsiteY6976" fmla="*/ 512455 h 3980066"/>
              <a:gd name="connsiteX6977" fmla="*/ 6948357 w 8387961"/>
              <a:gd name="connsiteY6977" fmla="*/ 540882 h 3980066"/>
              <a:gd name="connsiteX6978" fmla="*/ 6948357 w 8387961"/>
              <a:gd name="connsiteY6978" fmla="*/ 565964 h 3980066"/>
              <a:gd name="connsiteX6979" fmla="*/ 6955051 w 8387961"/>
              <a:gd name="connsiteY6979" fmla="*/ 574324 h 3980066"/>
              <a:gd name="connsiteX6980" fmla="*/ 6978482 w 8387961"/>
              <a:gd name="connsiteY6980" fmla="*/ 575996 h 3980066"/>
              <a:gd name="connsiteX6981" fmla="*/ 6983503 w 8387961"/>
              <a:gd name="connsiteY6981" fmla="*/ 582685 h 3980066"/>
              <a:gd name="connsiteX6982" fmla="*/ 6951705 w 8387961"/>
              <a:gd name="connsiteY6982" fmla="*/ 582685 h 3980066"/>
              <a:gd name="connsiteX6983" fmla="*/ 6933295 w 8387961"/>
              <a:gd name="connsiteY6983" fmla="*/ 589373 h 3980066"/>
              <a:gd name="connsiteX6984" fmla="*/ 6911539 w 8387961"/>
              <a:gd name="connsiteY6984" fmla="*/ 592717 h 3980066"/>
              <a:gd name="connsiteX6985" fmla="*/ 6903171 w 8387961"/>
              <a:gd name="connsiteY6985" fmla="*/ 582685 h 3980066"/>
              <a:gd name="connsiteX6986" fmla="*/ 6913212 w 8387961"/>
              <a:gd name="connsiteY6986" fmla="*/ 579340 h 3980066"/>
              <a:gd name="connsiteX6987" fmla="*/ 6881414 w 8387961"/>
              <a:gd name="connsiteY6987" fmla="*/ 570979 h 3980066"/>
              <a:gd name="connsiteX6988" fmla="*/ 6839575 w 8387961"/>
              <a:gd name="connsiteY6988" fmla="*/ 569307 h 3980066"/>
              <a:gd name="connsiteX6989" fmla="*/ 6842922 w 8387961"/>
              <a:gd name="connsiteY6989" fmla="*/ 574324 h 3980066"/>
              <a:gd name="connsiteX6990" fmla="*/ 6842922 w 8387961"/>
              <a:gd name="connsiteY6990" fmla="*/ 581012 h 3980066"/>
              <a:gd name="connsiteX6991" fmla="*/ 6789367 w 8387961"/>
              <a:gd name="connsiteY6991" fmla="*/ 575996 h 3980066"/>
              <a:gd name="connsiteX6992" fmla="*/ 6784347 w 8387961"/>
              <a:gd name="connsiteY6992" fmla="*/ 581012 h 3980066"/>
              <a:gd name="connsiteX6993" fmla="*/ 6772632 w 8387961"/>
              <a:gd name="connsiteY6993" fmla="*/ 574324 h 3980066"/>
              <a:gd name="connsiteX6994" fmla="*/ 6764264 w 8387961"/>
              <a:gd name="connsiteY6994" fmla="*/ 574324 h 3980066"/>
              <a:gd name="connsiteX6995" fmla="*/ 6737487 w 8387961"/>
              <a:gd name="connsiteY6995" fmla="*/ 581012 h 3980066"/>
              <a:gd name="connsiteX6996" fmla="*/ 6709036 w 8387961"/>
              <a:gd name="connsiteY6996" fmla="*/ 584356 h 3980066"/>
              <a:gd name="connsiteX6997" fmla="*/ 6698995 w 8387961"/>
              <a:gd name="connsiteY6997" fmla="*/ 609439 h 3980066"/>
              <a:gd name="connsiteX6998" fmla="*/ 6704015 w 8387961"/>
              <a:gd name="connsiteY6998" fmla="*/ 622816 h 3980066"/>
              <a:gd name="connsiteX6999" fmla="*/ 6698995 w 8387961"/>
              <a:gd name="connsiteY6999" fmla="*/ 639537 h 3980066"/>
              <a:gd name="connsiteX7000" fmla="*/ 6690627 w 8387961"/>
              <a:gd name="connsiteY7000" fmla="*/ 656258 h 3980066"/>
              <a:gd name="connsiteX7001" fmla="*/ 6682259 w 8387961"/>
              <a:gd name="connsiteY7001" fmla="*/ 683012 h 3980066"/>
              <a:gd name="connsiteX7002" fmla="*/ 6673891 w 8387961"/>
              <a:gd name="connsiteY7002" fmla="*/ 706421 h 3980066"/>
              <a:gd name="connsiteX7003" fmla="*/ 6712383 w 8387961"/>
              <a:gd name="connsiteY7003" fmla="*/ 713110 h 3980066"/>
              <a:gd name="connsiteX7004" fmla="*/ 6732466 w 8387961"/>
              <a:gd name="connsiteY7004" fmla="*/ 731503 h 3980066"/>
              <a:gd name="connsiteX7005" fmla="*/ 6734139 w 8387961"/>
              <a:gd name="connsiteY7005" fmla="*/ 726487 h 3980066"/>
              <a:gd name="connsiteX7006" fmla="*/ 6749202 w 8387961"/>
              <a:gd name="connsiteY7006" fmla="*/ 731503 h 3980066"/>
              <a:gd name="connsiteX7007" fmla="*/ 6749202 w 8387961"/>
              <a:gd name="connsiteY7007" fmla="*/ 741536 h 3980066"/>
              <a:gd name="connsiteX7008" fmla="*/ 6769285 w 8387961"/>
              <a:gd name="connsiteY7008" fmla="*/ 731503 h 3980066"/>
              <a:gd name="connsiteX7009" fmla="*/ 6760917 w 8387961"/>
              <a:gd name="connsiteY7009" fmla="*/ 719799 h 3980066"/>
              <a:gd name="connsiteX7010" fmla="*/ 6791041 w 8387961"/>
              <a:gd name="connsiteY7010" fmla="*/ 723143 h 3980066"/>
              <a:gd name="connsiteX7011" fmla="*/ 6849616 w 8387961"/>
              <a:gd name="connsiteY7011" fmla="*/ 753240 h 3980066"/>
              <a:gd name="connsiteX7012" fmla="*/ 6834554 w 8387961"/>
              <a:gd name="connsiteY7012" fmla="*/ 753240 h 3980066"/>
              <a:gd name="connsiteX7013" fmla="*/ 6861331 w 8387961"/>
              <a:gd name="connsiteY7013" fmla="*/ 769961 h 3980066"/>
              <a:gd name="connsiteX7014" fmla="*/ 6878067 w 8387961"/>
              <a:gd name="connsiteY7014" fmla="*/ 790027 h 3980066"/>
              <a:gd name="connsiteX7015" fmla="*/ 6884761 w 8387961"/>
              <a:gd name="connsiteY7015" fmla="*/ 806748 h 3980066"/>
              <a:gd name="connsiteX7016" fmla="*/ 6891456 w 8387961"/>
              <a:gd name="connsiteY7016" fmla="*/ 826813 h 3980066"/>
              <a:gd name="connsiteX7017" fmla="*/ 6904844 w 8387961"/>
              <a:gd name="connsiteY7017" fmla="*/ 843535 h 3980066"/>
              <a:gd name="connsiteX7018" fmla="*/ 6918233 w 8387961"/>
              <a:gd name="connsiteY7018" fmla="*/ 866944 h 3980066"/>
              <a:gd name="connsiteX7019" fmla="*/ 6929948 w 8387961"/>
              <a:gd name="connsiteY7019" fmla="*/ 892026 h 3980066"/>
              <a:gd name="connsiteX7020" fmla="*/ 6928274 w 8387961"/>
              <a:gd name="connsiteY7020" fmla="*/ 920452 h 3980066"/>
              <a:gd name="connsiteX7021" fmla="*/ 6923254 w 8387961"/>
              <a:gd name="connsiteY7021" fmla="*/ 947206 h 3980066"/>
              <a:gd name="connsiteX7022" fmla="*/ 6921580 w 8387961"/>
              <a:gd name="connsiteY7022" fmla="*/ 975632 h 3980066"/>
              <a:gd name="connsiteX7023" fmla="*/ 6918233 w 8387961"/>
              <a:gd name="connsiteY7023" fmla="*/ 1004058 h 3980066"/>
              <a:gd name="connsiteX7024" fmla="*/ 6909865 w 8387961"/>
              <a:gd name="connsiteY7024" fmla="*/ 1024123 h 3980066"/>
              <a:gd name="connsiteX7025" fmla="*/ 6901497 w 8387961"/>
              <a:gd name="connsiteY7025" fmla="*/ 1044189 h 3980066"/>
              <a:gd name="connsiteX7026" fmla="*/ 6873046 w 8387961"/>
              <a:gd name="connsiteY7026" fmla="*/ 1054221 h 3980066"/>
              <a:gd name="connsiteX7027" fmla="*/ 6854637 w 8387961"/>
              <a:gd name="connsiteY7027" fmla="*/ 1052549 h 3980066"/>
              <a:gd name="connsiteX7028" fmla="*/ 6847943 w 8387961"/>
              <a:gd name="connsiteY7028" fmla="*/ 1040845 h 3980066"/>
              <a:gd name="connsiteX7029" fmla="*/ 6839575 w 8387961"/>
              <a:gd name="connsiteY7029" fmla="*/ 1042517 h 3980066"/>
              <a:gd name="connsiteX7030" fmla="*/ 6827860 w 8387961"/>
              <a:gd name="connsiteY7030" fmla="*/ 1060910 h 3980066"/>
              <a:gd name="connsiteX7031" fmla="*/ 6822839 w 8387961"/>
              <a:gd name="connsiteY7031" fmla="*/ 1060910 h 3980066"/>
              <a:gd name="connsiteX7032" fmla="*/ 6827860 w 8387961"/>
              <a:gd name="connsiteY7032" fmla="*/ 1070943 h 3980066"/>
              <a:gd name="connsiteX7033" fmla="*/ 6821165 w 8387961"/>
              <a:gd name="connsiteY7033" fmla="*/ 1065926 h 3980066"/>
              <a:gd name="connsiteX7034" fmla="*/ 6815510 w 8387961"/>
              <a:gd name="connsiteY7034" fmla="*/ 1058863 h 3980066"/>
              <a:gd name="connsiteX7035" fmla="*/ 6813726 w 8387961"/>
              <a:gd name="connsiteY7035" fmla="*/ 1060053 h 3980066"/>
              <a:gd name="connsiteX7036" fmla="*/ 6817564 w 8387961"/>
              <a:gd name="connsiteY7036" fmla="*/ 1064853 h 3980066"/>
              <a:gd name="connsiteX7037" fmla="*/ 6820501 w 8387961"/>
              <a:gd name="connsiteY7037" fmla="*/ 1066408 h 3980066"/>
              <a:gd name="connsiteX7038" fmla="*/ 6827121 w 8387961"/>
              <a:gd name="connsiteY7038" fmla="*/ 1071374 h 3980066"/>
              <a:gd name="connsiteX7039" fmla="*/ 6812226 w 8387961"/>
              <a:gd name="connsiteY7039" fmla="*/ 1086273 h 3980066"/>
              <a:gd name="connsiteX7040" fmla="*/ 6822156 w 8387961"/>
              <a:gd name="connsiteY7040" fmla="*/ 1114416 h 3980066"/>
              <a:gd name="connsiteX7041" fmla="*/ 6810571 w 8387961"/>
              <a:gd name="connsiteY7041" fmla="*/ 1132626 h 3980066"/>
              <a:gd name="connsiteX7042" fmla="*/ 6797331 w 8387961"/>
              <a:gd name="connsiteY7042" fmla="*/ 1150836 h 3980066"/>
              <a:gd name="connsiteX7043" fmla="*/ 6800641 w 8387961"/>
              <a:gd name="connsiteY7043" fmla="*/ 1162424 h 3980066"/>
              <a:gd name="connsiteX7044" fmla="*/ 6828776 w 8387961"/>
              <a:gd name="connsiteY7044" fmla="*/ 1177323 h 3980066"/>
              <a:gd name="connsiteX7045" fmla="*/ 6818846 w 8387961"/>
              <a:gd name="connsiteY7045" fmla="*/ 1185600 h 3980066"/>
              <a:gd name="connsiteX7046" fmla="*/ 6798986 w 8387961"/>
              <a:gd name="connsiteY7046" fmla="*/ 1195533 h 3980066"/>
              <a:gd name="connsiteX7047" fmla="*/ 6798986 w 8387961"/>
              <a:gd name="connsiteY7047" fmla="*/ 1196412 h 3980066"/>
              <a:gd name="connsiteX7048" fmla="*/ 6818532 w 8387961"/>
              <a:gd name="connsiteY7048" fmla="*/ 1186475 h 3980066"/>
              <a:gd name="connsiteX7049" fmla="*/ 6828475 w 8387961"/>
              <a:gd name="connsiteY7049" fmla="*/ 1178051 h 3980066"/>
              <a:gd name="connsiteX7050" fmla="*/ 6856645 w 8387961"/>
              <a:gd name="connsiteY7050" fmla="*/ 1208378 h 3980066"/>
              <a:gd name="connsiteX7051" fmla="*/ 6883159 w 8387961"/>
              <a:gd name="connsiteY7051" fmla="*/ 1237021 h 3980066"/>
              <a:gd name="connsiteX7052" fmla="*/ 6898073 w 8387961"/>
              <a:gd name="connsiteY7052" fmla="*/ 1279142 h 3980066"/>
              <a:gd name="connsiteX7053" fmla="*/ 6888130 w 8387961"/>
              <a:gd name="connsiteY7053" fmla="*/ 1285882 h 3980066"/>
              <a:gd name="connsiteX7054" fmla="*/ 6876531 w 8387961"/>
              <a:gd name="connsiteY7054" fmla="*/ 1292621 h 3980066"/>
              <a:gd name="connsiteX7055" fmla="*/ 6869902 w 8387961"/>
              <a:gd name="connsiteY7055" fmla="*/ 1289251 h 3980066"/>
              <a:gd name="connsiteX7056" fmla="*/ 6866588 w 8387961"/>
              <a:gd name="connsiteY7056" fmla="*/ 1294306 h 3980066"/>
              <a:gd name="connsiteX7057" fmla="*/ 6863274 w 8387961"/>
              <a:gd name="connsiteY7057" fmla="*/ 1295991 h 3980066"/>
              <a:gd name="connsiteX7058" fmla="*/ 6859960 w 8387961"/>
              <a:gd name="connsiteY7058" fmla="*/ 1297676 h 3980066"/>
              <a:gd name="connsiteX7059" fmla="*/ 6856645 w 8387961"/>
              <a:gd name="connsiteY7059" fmla="*/ 1302730 h 3980066"/>
              <a:gd name="connsiteX7060" fmla="*/ 6853331 w 8387961"/>
              <a:gd name="connsiteY7060" fmla="*/ 1297676 h 3980066"/>
              <a:gd name="connsiteX7061" fmla="*/ 6846703 w 8387961"/>
              <a:gd name="connsiteY7061" fmla="*/ 1302730 h 3980066"/>
              <a:gd name="connsiteX7062" fmla="*/ 6840075 w 8387961"/>
              <a:gd name="connsiteY7062" fmla="*/ 1306100 h 3980066"/>
              <a:gd name="connsiteX7063" fmla="*/ 6836760 w 8387961"/>
              <a:gd name="connsiteY7063" fmla="*/ 1299360 h 3980066"/>
              <a:gd name="connsiteX7064" fmla="*/ 6836760 w 8387961"/>
              <a:gd name="connsiteY7064" fmla="*/ 1295991 h 3980066"/>
              <a:gd name="connsiteX7065" fmla="*/ 6836760 w 8387961"/>
              <a:gd name="connsiteY7065" fmla="*/ 1294306 h 3980066"/>
              <a:gd name="connsiteX7066" fmla="*/ 6830132 w 8387961"/>
              <a:gd name="connsiteY7066" fmla="*/ 1287566 h 3980066"/>
              <a:gd name="connsiteX7067" fmla="*/ 6826818 w 8387961"/>
              <a:gd name="connsiteY7067" fmla="*/ 1269033 h 3980066"/>
              <a:gd name="connsiteX7068" fmla="*/ 6823503 w 8387961"/>
              <a:gd name="connsiteY7068" fmla="*/ 1262294 h 3980066"/>
              <a:gd name="connsiteX7069" fmla="*/ 6823503 w 8387961"/>
              <a:gd name="connsiteY7069" fmla="*/ 1257239 h 3980066"/>
              <a:gd name="connsiteX7070" fmla="*/ 6808590 w 8387961"/>
              <a:gd name="connsiteY7070" fmla="*/ 1238706 h 3980066"/>
              <a:gd name="connsiteX7071" fmla="*/ 6801961 w 8387961"/>
              <a:gd name="connsiteY7071" fmla="*/ 1233651 h 3980066"/>
              <a:gd name="connsiteX7072" fmla="*/ 6806933 w 8387961"/>
              <a:gd name="connsiteY7072" fmla="*/ 1231966 h 3980066"/>
              <a:gd name="connsiteX7073" fmla="*/ 6818532 w 8387961"/>
              <a:gd name="connsiteY7073" fmla="*/ 1235336 h 3980066"/>
              <a:gd name="connsiteX7074" fmla="*/ 6816875 w 8387961"/>
              <a:gd name="connsiteY7074" fmla="*/ 1231966 h 3980066"/>
              <a:gd name="connsiteX7075" fmla="*/ 6800304 w 8387961"/>
              <a:gd name="connsiteY7075" fmla="*/ 1206693 h 3980066"/>
              <a:gd name="connsiteX7076" fmla="*/ 6798647 w 8387961"/>
              <a:gd name="connsiteY7076" fmla="*/ 1203324 h 3980066"/>
              <a:gd name="connsiteX7077" fmla="*/ 6798647 w 8387961"/>
              <a:gd name="connsiteY7077" fmla="*/ 1202087 h 3980066"/>
              <a:gd name="connsiteX7078" fmla="*/ 6774161 w 8387961"/>
              <a:gd name="connsiteY7078" fmla="*/ 1197189 h 3980066"/>
              <a:gd name="connsiteX7079" fmla="*/ 6769197 w 8387961"/>
              <a:gd name="connsiteY7079" fmla="*/ 1202155 h 3980066"/>
              <a:gd name="connsiteX7080" fmla="*/ 6757612 w 8387961"/>
              <a:gd name="connsiteY7080" fmla="*/ 1195533 h 3980066"/>
              <a:gd name="connsiteX7081" fmla="*/ 6749337 w 8387961"/>
              <a:gd name="connsiteY7081" fmla="*/ 1192222 h 3980066"/>
              <a:gd name="connsiteX7082" fmla="*/ 6754302 w 8387961"/>
              <a:gd name="connsiteY7082" fmla="*/ 1175668 h 3980066"/>
              <a:gd name="connsiteX7083" fmla="*/ 6757612 w 8387961"/>
              <a:gd name="connsiteY7083" fmla="*/ 1175668 h 3980066"/>
              <a:gd name="connsiteX7084" fmla="*/ 6747682 w 8387961"/>
              <a:gd name="connsiteY7084" fmla="*/ 1167390 h 3980066"/>
              <a:gd name="connsiteX7085" fmla="*/ 6741062 w 8387961"/>
              <a:gd name="connsiteY7085" fmla="*/ 1152491 h 3980066"/>
              <a:gd name="connsiteX7086" fmla="*/ 6724512 w 8387961"/>
              <a:gd name="connsiteY7086" fmla="*/ 1147525 h 3980066"/>
              <a:gd name="connsiteX7087" fmla="*/ 6711806 w 8387961"/>
              <a:gd name="connsiteY7087" fmla="*/ 1134816 h 3980066"/>
              <a:gd name="connsiteX7088" fmla="*/ 6710051 w 8387961"/>
              <a:gd name="connsiteY7088" fmla="*/ 1137010 h 3980066"/>
              <a:gd name="connsiteX7089" fmla="*/ 6698345 w 8387961"/>
              <a:gd name="connsiteY7089" fmla="*/ 1145375 h 3980066"/>
              <a:gd name="connsiteX7090" fmla="*/ 6681623 w 8387961"/>
              <a:gd name="connsiteY7090" fmla="*/ 1157086 h 3980066"/>
              <a:gd name="connsiteX7091" fmla="*/ 6666574 w 8387961"/>
              <a:gd name="connsiteY7091" fmla="*/ 1167124 h 3980066"/>
              <a:gd name="connsiteX7092" fmla="*/ 6648180 w 8387961"/>
              <a:gd name="connsiteY7092" fmla="*/ 1175489 h 3980066"/>
              <a:gd name="connsiteX7093" fmla="*/ 6658213 w 8387961"/>
              <a:gd name="connsiteY7093" fmla="*/ 1158759 h 3980066"/>
              <a:gd name="connsiteX7094" fmla="*/ 6641491 w 8387961"/>
              <a:gd name="connsiteY7094" fmla="*/ 1153740 h 3980066"/>
              <a:gd name="connsiteX7095" fmla="*/ 6648180 w 8387961"/>
              <a:gd name="connsiteY7095" fmla="*/ 1123627 h 3980066"/>
              <a:gd name="connsiteX7096" fmla="*/ 6633130 w 8387961"/>
              <a:gd name="connsiteY7096" fmla="*/ 1115262 h 3980066"/>
              <a:gd name="connsiteX7097" fmla="*/ 6618080 w 8387961"/>
              <a:gd name="connsiteY7097" fmla="*/ 1118608 h 3980066"/>
              <a:gd name="connsiteX7098" fmla="*/ 6606375 w 8387961"/>
              <a:gd name="connsiteY7098" fmla="*/ 1137010 h 3980066"/>
              <a:gd name="connsiteX7099" fmla="*/ 6592998 w 8387961"/>
              <a:gd name="connsiteY7099" fmla="*/ 1157086 h 3980066"/>
              <a:gd name="connsiteX7100" fmla="*/ 6576276 w 8387961"/>
              <a:gd name="connsiteY7100" fmla="*/ 1167124 h 3980066"/>
              <a:gd name="connsiteX7101" fmla="*/ 6561226 w 8387961"/>
              <a:gd name="connsiteY7101" fmla="*/ 1168797 h 3980066"/>
              <a:gd name="connsiteX7102" fmla="*/ 6569587 w 8387961"/>
              <a:gd name="connsiteY7102" fmla="*/ 1188873 h 3980066"/>
              <a:gd name="connsiteX7103" fmla="*/ 6606375 w 8387961"/>
              <a:gd name="connsiteY7103" fmla="*/ 1198911 h 3980066"/>
              <a:gd name="connsiteX7104" fmla="*/ 6618080 w 8387961"/>
              <a:gd name="connsiteY7104" fmla="*/ 1224006 h 3980066"/>
              <a:gd name="connsiteX7105" fmla="*/ 6636474 w 8387961"/>
              <a:gd name="connsiteY7105" fmla="*/ 1218987 h 3980066"/>
              <a:gd name="connsiteX7106" fmla="*/ 6656541 w 8387961"/>
              <a:gd name="connsiteY7106" fmla="*/ 1205603 h 3980066"/>
              <a:gd name="connsiteX7107" fmla="*/ 6688312 w 8387961"/>
              <a:gd name="connsiteY7107" fmla="*/ 1217314 h 3980066"/>
              <a:gd name="connsiteX7108" fmla="*/ 6703362 w 8387961"/>
              <a:gd name="connsiteY7108" fmla="*/ 1220660 h 3980066"/>
              <a:gd name="connsiteX7109" fmla="*/ 6703362 w 8387961"/>
              <a:gd name="connsiteY7109" fmla="*/ 1235717 h 3980066"/>
              <a:gd name="connsiteX7110" fmla="*/ 6689984 w 8387961"/>
              <a:gd name="connsiteY7110" fmla="*/ 1234044 h 3980066"/>
              <a:gd name="connsiteX7111" fmla="*/ 6673263 w 8387961"/>
              <a:gd name="connsiteY7111" fmla="*/ 1244082 h 3980066"/>
              <a:gd name="connsiteX7112" fmla="*/ 6663229 w 8387961"/>
              <a:gd name="connsiteY7112" fmla="*/ 1257466 h 3980066"/>
              <a:gd name="connsiteX7113" fmla="*/ 6659885 w 8387961"/>
              <a:gd name="connsiteY7113" fmla="*/ 1267504 h 3980066"/>
              <a:gd name="connsiteX7114" fmla="*/ 6656541 w 8387961"/>
              <a:gd name="connsiteY7114" fmla="*/ 1297617 h 3980066"/>
              <a:gd name="connsiteX7115" fmla="*/ 6691657 w 8387961"/>
              <a:gd name="connsiteY7115" fmla="*/ 1319366 h 3980066"/>
              <a:gd name="connsiteX7116" fmla="*/ 6710051 w 8387961"/>
              <a:gd name="connsiteY7116" fmla="*/ 1341115 h 3980066"/>
              <a:gd name="connsiteX7117" fmla="*/ 6726773 w 8387961"/>
              <a:gd name="connsiteY7117" fmla="*/ 1366210 h 3980066"/>
              <a:gd name="connsiteX7118" fmla="*/ 6753527 w 8387961"/>
              <a:gd name="connsiteY7118" fmla="*/ 1389632 h 3980066"/>
              <a:gd name="connsiteX7119" fmla="*/ 6713395 w 8387961"/>
              <a:gd name="connsiteY7119" fmla="*/ 1377921 h 3980066"/>
              <a:gd name="connsiteX7120" fmla="*/ 6716739 w 8387961"/>
              <a:gd name="connsiteY7120" fmla="*/ 1379594 h 3980066"/>
              <a:gd name="connsiteX7121" fmla="*/ 6740150 w 8387961"/>
              <a:gd name="connsiteY7121" fmla="*/ 1396324 h 3980066"/>
              <a:gd name="connsiteX7122" fmla="*/ 6763561 w 8387961"/>
              <a:gd name="connsiteY7122" fmla="*/ 1411381 h 3980066"/>
              <a:gd name="connsiteX7123" fmla="*/ 6740150 w 8387961"/>
              <a:gd name="connsiteY7123" fmla="*/ 1428111 h 3980066"/>
              <a:gd name="connsiteX7124" fmla="*/ 6731789 w 8387961"/>
              <a:gd name="connsiteY7124" fmla="*/ 1434803 h 3980066"/>
              <a:gd name="connsiteX7125" fmla="*/ 6746839 w 8387961"/>
              <a:gd name="connsiteY7125" fmla="*/ 1436476 h 3980066"/>
              <a:gd name="connsiteX7126" fmla="*/ 6761889 w 8387961"/>
              <a:gd name="connsiteY7126" fmla="*/ 1434803 h 3980066"/>
              <a:gd name="connsiteX7127" fmla="*/ 6780283 w 8387961"/>
              <a:gd name="connsiteY7127" fmla="*/ 1444841 h 3980066"/>
              <a:gd name="connsiteX7128" fmla="*/ 6770249 w 8387961"/>
              <a:gd name="connsiteY7128" fmla="*/ 1456552 h 3980066"/>
              <a:gd name="connsiteX7129" fmla="*/ 6780283 w 8387961"/>
              <a:gd name="connsiteY7129" fmla="*/ 1456552 h 3980066"/>
              <a:gd name="connsiteX7130" fmla="*/ 6778610 w 8387961"/>
              <a:gd name="connsiteY7130" fmla="*/ 1459897 h 3980066"/>
              <a:gd name="connsiteX7131" fmla="*/ 6771922 w 8387961"/>
              <a:gd name="connsiteY7131" fmla="*/ 1466589 h 3980066"/>
              <a:gd name="connsiteX7132" fmla="*/ 6773594 w 8387961"/>
              <a:gd name="connsiteY7132" fmla="*/ 1471608 h 3980066"/>
              <a:gd name="connsiteX7133" fmla="*/ 6776938 w 8387961"/>
              <a:gd name="connsiteY7133" fmla="*/ 1478300 h 3980066"/>
              <a:gd name="connsiteX7134" fmla="*/ 6771922 w 8387961"/>
              <a:gd name="connsiteY7134" fmla="*/ 1478300 h 3980066"/>
              <a:gd name="connsiteX7135" fmla="*/ 6778610 w 8387961"/>
              <a:gd name="connsiteY7135" fmla="*/ 1490011 h 3980066"/>
              <a:gd name="connsiteX7136" fmla="*/ 6771922 w 8387961"/>
              <a:gd name="connsiteY7136" fmla="*/ 1491684 h 3980066"/>
              <a:gd name="connsiteX7137" fmla="*/ 6758544 w 8387961"/>
              <a:gd name="connsiteY7137" fmla="*/ 1498376 h 3980066"/>
              <a:gd name="connsiteX7138" fmla="*/ 6763561 w 8387961"/>
              <a:gd name="connsiteY7138" fmla="*/ 1508414 h 3980066"/>
              <a:gd name="connsiteX7139" fmla="*/ 6760216 w 8387961"/>
              <a:gd name="connsiteY7139" fmla="*/ 1521798 h 3980066"/>
              <a:gd name="connsiteX7140" fmla="*/ 6750183 w 8387961"/>
              <a:gd name="connsiteY7140" fmla="*/ 1545220 h 3980066"/>
              <a:gd name="connsiteX7141" fmla="*/ 6746839 w 8387961"/>
              <a:gd name="connsiteY7141" fmla="*/ 1546893 h 3980066"/>
              <a:gd name="connsiteX7142" fmla="*/ 6751855 w 8387961"/>
              <a:gd name="connsiteY7142" fmla="*/ 1551912 h 3980066"/>
              <a:gd name="connsiteX7143" fmla="*/ 6740150 w 8387961"/>
              <a:gd name="connsiteY7143" fmla="*/ 1558604 h 3980066"/>
              <a:gd name="connsiteX7144" fmla="*/ 6738478 w 8387961"/>
              <a:gd name="connsiteY7144" fmla="*/ 1558604 h 3980066"/>
              <a:gd name="connsiteX7145" fmla="*/ 6750183 w 8387961"/>
              <a:gd name="connsiteY7145" fmla="*/ 1561950 h 3980066"/>
              <a:gd name="connsiteX7146" fmla="*/ 6751855 w 8387961"/>
              <a:gd name="connsiteY7146" fmla="*/ 1578680 h 3980066"/>
              <a:gd name="connsiteX7147" fmla="*/ 6743494 w 8387961"/>
              <a:gd name="connsiteY7147" fmla="*/ 1577007 h 3980066"/>
              <a:gd name="connsiteX7148" fmla="*/ 6743494 w 8387961"/>
              <a:gd name="connsiteY7148" fmla="*/ 1582026 h 3980066"/>
              <a:gd name="connsiteX7149" fmla="*/ 6738478 w 8387961"/>
              <a:gd name="connsiteY7149" fmla="*/ 1588718 h 3980066"/>
              <a:gd name="connsiteX7150" fmla="*/ 6736806 w 8387961"/>
              <a:gd name="connsiteY7150" fmla="*/ 1592064 h 3980066"/>
              <a:gd name="connsiteX7151" fmla="*/ 6733461 w 8387961"/>
              <a:gd name="connsiteY7151" fmla="*/ 1602102 h 3980066"/>
              <a:gd name="connsiteX7152" fmla="*/ 6720084 w 8387961"/>
              <a:gd name="connsiteY7152" fmla="*/ 1605448 h 3980066"/>
              <a:gd name="connsiteX7153" fmla="*/ 6718412 w 8387961"/>
              <a:gd name="connsiteY7153" fmla="*/ 1608794 h 3980066"/>
              <a:gd name="connsiteX7154" fmla="*/ 6720084 w 8387961"/>
              <a:gd name="connsiteY7154" fmla="*/ 1615486 h 3980066"/>
              <a:gd name="connsiteX7155" fmla="*/ 6711723 w 8387961"/>
              <a:gd name="connsiteY7155" fmla="*/ 1625523 h 3980066"/>
              <a:gd name="connsiteX7156" fmla="*/ 6689984 w 8387961"/>
              <a:gd name="connsiteY7156" fmla="*/ 1640580 h 3980066"/>
              <a:gd name="connsiteX7157" fmla="*/ 6691657 w 8387961"/>
              <a:gd name="connsiteY7157" fmla="*/ 1642253 h 3980066"/>
              <a:gd name="connsiteX7158" fmla="*/ 6681623 w 8387961"/>
              <a:gd name="connsiteY7158" fmla="*/ 1650618 h 3980066"/>
              <a:gd name="connsiteX7159" fmla="*/ 6668246 w 8387961"/>
              <a:gd name="connsiteY7159" fmla="*/ 1655637 h 3980066"/>
              <a:gd name="connsiteX7160" fmla="*/ 6666574 w 8387961"/>
              <a:gd name="connsiteY7160" fmla="*/ 1655637 h 3980066"/>
              <a:gd name="connsiteX7161" fmla="*/ 6661557 w 8387961"/>
              <a:gd name="connsiteY7161" fmla="*/ 1658983 h 3980066"/>
              <a:gd name="connsiteX7162" fmla="*/ 6649852 w 8387961"/>
              <a:gd name="connsiteY7162" fmla="*/ 1660656 h 3980066"/>
              <a:gd name="connsiteX7163" fmla="*/ 6646507 w 8387961"/>
              <a:gd name="connsiteY7163" fmla="*/ 1658983 h 3980066"/>
              <a:gd name="connsiteX7164" fmla="*/ 6639819 w 8387961"/>
              <a:gd name="connsiteY7164" fmla="*/ 1662329 h 3980066"/>
              <a:gd name="connsiteX7165" fmla="*/ 6636474 w 8387961"/>
              <a:gd name="connsiteY7165" fmla="*/ 1667348 h 3980066"/>
              <a:gd name="connsiteX7166" fmla="*/ 6628113 w 8387961"/>
              <a:gd name="connsiteY7166" fmla="*/ 1667348 h 3980066"/>
              <a:gd name="connsiteX7167" fmla="*/ 6613064 w 8387961"/>
              <a:gd name="connsiteY7167" fmla="*/ 1647272 h 3980066"/>
              <a:gd name="connsiteX7168" fmla="*/ 6608047 w 8387961"/>
              <a:gd name="connsiteY7168" fmla="*/ 1655637 h 3980066"/>
              <a:gd name="connsiteX7169" fmla="*/ 6613064 w 8387961"/>
              <a:gd name="connsiteY7169" fmla="*/ 1675713 h 3980066"/>
              <a:gd name="connsiteX7170" fmla="*/ 6608047 w 8387961"/>
              <a:gd name="connsiteY7170" fmla="*/ 1667348 h 3980066"/>
              <a:gd name="connsiteX7171" fmla="*/ 6608047 w 8387961"/>
              <a:gd name="connsiteY7171" fmla="*/ 1679059 h 3980066"/>
              <a:gd name="connsiteX7172" fmla="*/ 6603031 w 8387961"/>
              <a:gd name="connsiteY7172" fmla="*/ 1677386 h 3980066"/>
              <a:gd name="connsiteX7173" fmla="*/ 6592998 w 8387961"/>
              <a:gd name="connsiteY7173" fmla="*/ 1687424 h 3980066"/>
              <a:gd name="connsiteX7174" fmla="*/ 6587981 w 8387961"/>
              <a:gd name="connsiteY7174" fmla="*/ 1680732 h 3980066"/>
              <a:gd name="connsiteX7175" fmla="*/ 6582965 w 8387961"/>
              <a:gd name="connsiteY7175" fmla="*/ 1687424 h 3980066"/>
              <a:gd name="connsiteX7176" fmla="*/ 6576276 w 8387961"/>
              <a:gd name="connsiteY7176" fmla="*/ 1685751 h 3980066"/>
              <a:gd name="connsiteX7177" fmla="*/ 6559554 w 8387961"/>
              <a:gd name="connsiteY7177" fmla="*/ 1695789 h 3980066"/>
              <a:gd name="connsiteX7178" fmla="*/ 6546176 w 8387961"/>
              <a:gd name="connsiteY7178" fmla="*/ 1699135 h 3980066"/>
              <a:gd name="connsiteX7179" fmla="*/ 6541160 w 8387961"/>
              <a:gd name="connsiteY7179" fmla="*/ 1700808 h 3980066"/>
              <a:gd name="connsiteX7180" fmla="*/ 6539488 w 8387961"/>
              <a:gd name="connsiteY7180" fmla="*/ 1715865 h 3980066"/>
              <a:gd name="connsiteX7181" fmla="*/ 6546176 w 8387961"/>
              <a:gd name="connsiteY7181" fmla="*/ 1730922 h 3980066"/>
              <a:gd name="connsiteX7182" fmla="*/ 6531127 w 8387961"/>
              <a:gd name="connsiteY7182" fmla="*/ 1729249 h 3980066"/>
              <a:gd name="connsiteX7183" fmla="*/ 6526110 w 8387961"/>
              <a:gd name="connsiteY7183" fmla="*/ 1699135 h 3980066"/>
              <a:gd name="connsiteX7184" fmla="*/ 6517749 w 8387961"/>
              <a:gd name="connsiteY7184" fmla="*/ 1692443 h 3980066"/>
              <a:gd name="connsiteX7185" fmla="*/ 6507716 w 8387961"/>
              <a:gd name="connsiteY7185" fmla="*/ 1695789 h 3980066"/>
              <a:gd name="connsiteX7186" fmla="*/ 6497683 w 8387961"/>
              <a:gd name="connsiteY7186" fmla="*/ 1690770 h 3980066"/>
              <a:gd name="connsiteX7187" fmla="*/ 6487650 w 8387961"/>
              <a:gd name="connsiteY7187" fmla="*/ 1685751 h 3980066"/>
              <a:gd name="connsiteX7188" fmla="*/ 6485978 w 8387961"/>
              <a:gd name="connsiteY7188" fmla="*/ 1689097 h 3980066"/>
              <a:gd name="connsiteX7189" fmla="*/ 6476052 w 8387961"/>
              <a:gd name="connsiteY7189" fmla="*/ 1692408 h 3980066"/>
              <a:gd name="connsiteX7190" fmla="*/ 6462903 w 8387961"/>
              <a:gd name="connsiteY7190" fmla="*/ 1704116 h 3980066"/>
              <a:gd name="connsiteX7191" fmla="*/ 6449542 w 8387961"/>
              <a:gd name="connsiteY7191" fmla="*/ 1710809 h 3980066"/>
              <a:gd name="connsiteX7192" fmla="*/ 6449542 w 8387961"/>
              <a:gd name="connsiteY7192" fmla="*/ 1714155 h 3980066"/>
              <a:gd name="connsiteX7193" fmla="*/ 6439520 w 8387961"/>
              <a:gd name="connsiteY7193" fmla="*/ 1739253 h 3980066"/>
              <a:gd name="connsiteX7194" fmla="*/ 6429499 w 8387961"/>
              <a:gd name="connsiteY7194" fmla="*/ 1766024 h 3980066"/>
              <a:gd name="connsiteX7195" fmla="*/ 6449542 w 8387961"/>
              <a:gd name="connsiteY7195" fmla="*/ 1791122 h 3980066"/>
              <a:gd name="connsiteX7196" fmla="*/ 6454552 w 8387961"/>
              <a:gd name="connsiteY7196" fmla="*/ 1807854 h 3980066"/>
              <a:gd name="connsiteX7197" fmla="*/ 6471254 w 8387961"/>
              <a:gd name="connsiteY7197" fmla="*/ 1824587 h 3980066"/>
              <a:gd name="connsiteX7198" fmla="*/ 6489627 w 8387961"/>
              <a:gd name="connsiteY7198" fmla="*/ 1839645 h 3980066"/>
              <a:gd name="connsiteX7199" fmla="*/ 6511339 w 8387961"/>
              <a:gd name="connsiteY7199" fmla="*/ 1858051 h 3980066"/>
              <a:gd name="connsiteX7200" fmla="*/ 6529711 w 8387961"/>
              <a:gd name="connsiteY7200" fmla="*/ 1878129 h 3980066"/>
              <a:gd name="connsiteX7201" fmla="*/ 6541403 w 8387961"/>
              <a:gd name="connsiteY7201" fmla="*/ 1918286 h 3980066"/>
              <a:gd name="connsiteX7202" fmla="*/ 6553094 w 8387961"/>
              <a:gd name="connsiteY7202" fmla="*/ 1958443 h 3980066"/>
              <a:gd name="connsiteX7203" fmla="*/ 6551424 w 8387961"/>
              <a:gd name="connsiteY7203" fmla="*/ 1968482 h 3980066"/>
              <a:gd name="connsiteX7204" fmla="*/ 6551424 w 8387961"/>
              <a:gd name="connsiteY7204" fmla="*/ 1980195 h 3980066"/>
              <a:gd name="connsiteX7205" fmla="*/ 6548084 w 8387961"/>
              <a:gd name="connsiteY7205" fmla="*/ 1991907 h 3980066"/>
              <a:gd name="connsiteX7206" fmla="*/ 6529711 w 8387961"/>
              <a:gd name="connsiteY7206" fmla="*/ 2008639 h 3980066"/>
              <a:gd name="connsiteX7207" fmla="*/ 6509669 w 8387961"/>
              <a:gd name="connsiteY7207" fmla="*/ 2025371 h 3980066"/>
              <a:gd name="connsiteX7208" fmla="*/ 6491297 w 8387961"/>
              <a:gd name="connsiteY7208" fmla="*/ 2020352 h 3980066"/>
              <a:gd name="connsiteX7209" fmla="*/ 6491297 w 8387961"/>
              <a:gd name="connsiteY7209" fmla="*/ 2028718 h 3980066"/>
              <a:gd name="connsiteX7210" fmla="*/ 6491297 w 8387961"/>
              <a:gd name="connsiteY7210" fmla="*/ 2037084 h 3980066"/>
              <a:gd name="connsiteX7211" fmla="*/ 6487956 w 8387961"/>
              <a:gd name="connsiteY7211" fmla="*/ 2040430 h 3980066"/>
              <a:gd name="connsiteX7212" fmla="*/ 6487956 w 8387961"/>
              <a:gd name="connsiteY7212" fmla="*/ 2052143 h 3980066"/>
              <a:gd name="connsiteX7213" fmla="*/ 6477935 w 8387961"/>
              <a:gd name="connsiteY7213" fmla="*/ 2052143 h 3980066"/>
              <a:gd name="connsiteX7214" fmla="*/ 6457893 w 8387961"/>
              <a:gd name="connsiteY7214" fmla="*/ 2075567 h 3980066"/>
              <a:gd name="connsiteX7215" fmla="*/ 6442861 w 8387961"/>
              <a:gd name="connsiteY7215" fmla="*/ 2078914 h 3980066"/>
              <a:gd name="connsiteX7216" fmla="*/ 6447871 w 8387961"/>
              <a:gd name="connsiteY7216" fmla="*/ 2042103 h 3980066"/>
              <a:gd name="connsiteX7217" fmla="*/ 6429499 w 8387961"/>
              <a:gd name="connsiteY7217" fmla="*/ 2027044 h 3980066"/>
              <a:gd name="connsiteX7218" fmla="*/ 6444531 w 8387961"/>
              <a:gd name="connsiteY7218" fmla="*/ 2017005 h 3980066"/>
              <a:gd name="connsiteX7219" fmla="*/ 6451212 w 8387961"/>
              <a:gd name="connsiteY7219" fmla="*/ 2011986 h 3980066"/>
              <a:gd name="connsiteX7220" fmla="*/ 6471254 w 8387961"/>
              <a:gd name="connsiteY7220" fmla="*/ 2015332 h 3980066"/>
              <a:gd name="connsiteX7221" fmla="*/ 6470436 w 8387961"/>
              <a:gd name="connsiteY7221" fmla="*/ 2013036 h 3980066"/>
              <a:gd name="connsiteX7222" fmla="*/ 6451055 w 8387961"/>
              <a:gd name="connsiteY7222" fmla="*/ 2009891 h 3980066"/>
              <a:gd name="connsiteX7223" fmla="*/ 6444304 w 8387961"/>
              <a:gd name="connsiteY7223" fmla="*/ 2014821 h 3980066"/>
              <a:gd name="connsiteX7224" fmla="*/ 6429112 w 8387961"/>
              <a:gd name="connsiteY7224" fmla="*/ 2024682 h 3980066"/>
              <a:gd name="connsiteX7225" fmla="*/ 6412232 w 8387961"/>
              <a:gd name="connsiteY7225" fmla="*/ 2019752 h 3980066"/>
              <a:gd name="connsiteX7226" fmla="*/ 6403792 w 8387961"/>
              <a:gd name="connsiteY7226" fmla="*/ 2016465 h 3980066"/>
              <a:gd name="connsiteX7227" fmla="*/ 6400416 w 8387961"/>
              <a:gd name="connsiteY7227" fmla="*/ 2003317 h 3980066"/>
              <a:gd name="connsiteX7228" fmla="*/ 6391976 w 8387961"/>
              <a:gd name="connsiteY7228" fmla="*/ 2009891 h 3980066"/>
              <a:gd name="connsiteX7229" fmla="*/ 6386912 w 8387961"/>
              <a:gd name="connsiteY7229" fmla="*/ 1990170 h 3980066"/>
              <a:gd name="connsiteX7230" fmla="*/ 6383536 w 8387961"/>
              <a:gd name="connsiteY7230" fmla="*/ 1988527 h 3980066"/>
              <a:gd name="connsiteX7231" fmla="*/ 6373409 w 8387961"/>
              <a:gd name="connsiteY7231" fmla="*/ 1965519 h 3980066"/>
              <a:gd name="connsiteX7232" fmla="*/ 6363433 w 8387961"/>
              <a:gd name="connsiteY7232" fmla="*/ 1939620 h 3980066"/>
              <a:gd name="connsiteX7233" fmla="*/ 6362953 w 8387961"/>
              <a:gd name="connsiteY7233" fmla="*/ 1940406 h 3980066"/>
              <a:gd name="connsiteX7234" fmla="*/ 6372974 w 8387961"/>
              <a:gd name="connsiteY7234" fmla="*/ 1967177 h 3980066"/>
              <a:gd name="connsiteX7235" fmla="*/ 6382995 w 8387961"/>
              <a:gd name="connsiteY7235" fmla="*/ 1990602 h 3980066"/>
              <a:gd name="connsiteX7236" fmla="*/ 6372974 w 8387961"/>
              <a:gd name="connsiteY7236" fmla="*/ 1978890 h 3980066"/>
              <a:gd name="connsiteX7237" fmla="*/ 6347921 w 8387961"/>
              <a:gd name="connsiteY7237" fmla="*/ 1960485 h 3980066"/>
              <a:gd name="connsiteX7238" fmla="*/ 6327879 w 8387961"/>
              <a:gd name="connsiteY7238" fmla="*/ 1957138 h 3980066"/>
              <a:gd name="connsiteX7239" fmla="*/ 6326209 w 8387961"/>
              <a:gd name="connsiteY7239" fmla="*/ 1935386 h 3980066"/>
              <a:gd name="connsiteX7240" fmla="*/ 6302826 w 8387961"/>
              <a:gd name="connsiteY7240" fmla="*/ 1938733 h 3980066"/>
              <a:gd name="connsiteX7241" fmla="*/ 6301156 w 8387961"/>
              <a:gd name="connsiteY7241" fmla="*/ 1962158 h 3980066"/>
              <a:gd name="connsiteX7242" fmla="*/ 6301156 w 8387961"/>
              <a:gd name="connsiteY7242" fmla="*/ 1987256 h 3980066"/>
              <a:gd name="connsiteX7243" fmla="*/ 6296145 w 8387961"/>
              <a:gd name="connsiteY7243" fmla="*/ 2012354 h 3980066"/>
              <a:gd name="connsiteX7244" fmla="*/ 6289464 w 8387961"/>
              <a:gd name="connsiteY7244" fmla="*/ 2040798 h 3980066"/>
              <a:gd name="connsiteX7245" fmla="*/ 6297815 w 8387961"/>
              <a:gd name="connsiteY7245" fmla="*/ 2062550 h 3980066"/>
              <a:gd name="connsiteX7246" fmla="*/ 6309507 w 8387961"/>
              <a:gd name="connsiteY7246" fmla="*/ 2065896 h 3980066"/>
              <a:gd name="connsiteX7247" fmla="*/ 6319528 w 8387961"/>
              <a:gd name="connsiteY7247" fmla="*/ 2092668 h 3980066"/>
              <a:gd name="connsiteX7248" fmla="*/ 6326209 w 8387961"/>
              <a:gd name="connsiteY7248" fmla="*/ 2116093 h 3980066"/>
              <a:gd name="connsiteX7249" fmla="*/ 6339570 w 8387961"/>
              <a:gd name="connsiteY7249" fmla="*/ 2131152 h 3980066"/>
              <a:gd name="connsiteX7250" fmla="*/ 6359613 w 8387961"/>
              <a:gd name="connsiteY7250" fmla="*/ 2136171 h 3980066"/>
              <a:gd name="connsiteX7251" fmla="*/ 6372838 w 8387961"/>
              <a:gd name="connsiteY7251" fmla="*/ 2152732 h 3980066"/>
              <a:gd name="connsiteX7252" fmla="*/ 6373309 w 8387961"/>
              <a:gd name="connsiteY7252" fmla="*/ 2152098 h 3980066"/>
              <a:gd name="connsiteX7253" fmla="*/ 6389665 w 8387961"/>
              <a:gd name="connsiteY7253" fmla="*/ 2168621 h 3980066"/>
              <a:gd name="connsiteX7254" fmla="*/ 6407656 w 8387961"/>
              <a:gd name="connsiteY7254" fmla="*/ 2186796 h 3980066"/>
              <a:gd name="connsiteX7255" fmla="*/ 6409292 w 8387961"/>
              <a:gd name="connsiteY7255" fmla="*/ 2214884 h 3980066"/>
              <a:gd name="connsiteX7256" fmla="*/ 6412563 w 8387961"/>
              <a:gd name="connsiteY7256" fmla="*/ 2241320 h 3980066"/>
              <a:gd name="connsiteX7257" fmla="*/ 6425648 w 8387961"/>
              <a:gd name="connsiteY7257" fmla="*/ 2267756 h 3980066"/>
              <a:gd name="connsiteX7258" fmla="*/ 6437097 w 8387961"/>
              <a:gd name="connsiteY7258" fmla="*/ 2294192 h 3980066"/>
              <a:gd name="connsiteX7259" fmla="*/ 6427284 w 8387961"/>
              <a:gd name="connsiteY7259" fmla="*/ 2289235 h 3980066"/>
              <a:gd name="connsiteX7260" fmla="*/ 6419105 w 8387961"/>
              <a:gd name="connsiteY7260" fmla="*/ 2295844 h 3980066"/>
              <a:gd name="connsiteX7261" fmla="*/ 6388029 w 8387961"/>
              <a:gd name="connsiteY7261" fmla="*/ 2274365 h 3980066"/>
              <a:gd name="connsiteX7262" fmla="*/ 6356953 w 8387961"/>
              <a:gd name="connsiteY7262" fmla="*/ 2251233 h 3980066"/>
              <a:gd name="connsiteX7263" fmla="*/ 6342233 w 8387961"/>
              <a:gd name="connsiteY7263" fmla="*/ 2218188 h 3980066"/>
              <a:gd name="connsiteX7264" fmla="*/ 6332419 w 8387961"/>
              <a:gd name="connsiteY7264" fmla="*/ 2181839 h 3980066"/>
              <a:gd name="connsiteX7265" fmla="*/ 6322606 w 8387961"/>
              <a:gd name="connsiteY7265" fmla="*/ 2147142 h 3980066"/>
              <a:gd name="connsiteX7266" fmla="*/ 6323854 w 8387961"/>
              <a:gd name="connsiteY7266" fmla="*/ 2143358 h 3980066"/>
              <a:gd name="connsiteX7267" fmla="*/ 6322868 w 8387961"/>
              <a:gd name="connsiteY7267" fmla="*/ 2142864 h 3980066"/>
              <a:gd name="connsiteX7268" fmla="*/ 6321198 w 8387961"/>
              <a:gd name="connsiteY7268" fmla="*/ 2147884 h 3980066"/>
              <a:gd name="connsiteX7269" fmla="*/ 6309507 w 8387961"/>
              <a:gd name="connsiteY7269" fmla="*/ 2129478 h 3980066"/>
              <a:gd name="connsiteX7270" fmla="*/ 6301156 w 8387961"/>
              <a:gd name="connsiteY7270" fmla="*/ 2121112 h 3980066"/>
              <a:gd name="connsiteX7271" fmla="*/ 6287794 w 8387961"/>
              <a:gd name="connsiteY7271" fmla="*/ 2106053 h 3980066"/>
              <a:gd name="connsiteX7272" fmla="*/ 6272762 w 8387961"/>
              <a:gd name="connsiteY7272" fmla="*/ 2089321 h 3980066"/>
              <a:gd name="connsiteX7273" fmla="*/ 6269422 w 8387961"/>
              <a:gd name="connsiteY7273" fmla="*/ 2092668 h 3980066"/>
              <a:gd name="connsiteX7274" fmla="*/ 6272762 w 8387961"/>
              <a:gd name="connsiteY7274" fmla="*/ 2062550 h 3980066"/>
              <a:gd name="connsiteX7275" fmla="*/ 6277773 w 8387961"/>
              <a:gd name="connsiteY7275" fmla="*/ 2035779 h 3980066"/>
              <a:gd name="connsiteX7276" fmla="*/ 6277773 w 8387961"/>
              <a:gd name="connsiteY7276" fmla="*/ 2029086 h 3980066"/>
              <a:gd name="connsiteX7277" fmla="*/ 6277951 w 8387961"/>
              <a:gd name="connsiteY7277" fmla="*/ 2028729 h 3980066"/>
              <a:gd name="connsiteX7278" fmla="*/ 6271431 w 8387961"/>
              <a:gd name="connsiteY7278" fmla="*/ 2035227 h 3980066"/>
              <a:gd name="connsiteX7279" fmla="*/ 6273112 w 8387961"/>
              <a:gd name="connsiteY7279" fmla="*/ 2011772 h 3980066"/>
              <a:gd name="connsiteX7280" fmla="*/ 6273112 w 8387961"/>
              <a:gd name="connsiteY7280" fmla="*/ 1986641 h 3980066"/>
              <a:gd name="connsiteX7281" fmla="*/ 6269750 w 8387961"/>
              <a:gd name="connsiteY7281" fmla="*/ 1964861 h 3980066"/>
              <a:gd name="connsiteX7282" fmla="*/ 6261344 w 8387961"/>
              <a:gd name="connsiteY7282" fmla="*/ 1941406 h 3980066"/>
              <a:gd name="connsiteX7283" fmla="*/ 6252938 w 8387961"/>
              <a:gd name="connsiteY7283" fmla="*/ 1919627 h 3980066"/>
              <a:gd name="connsiteX7284" fmla="*/ 6251257 w 8387961"/>
              <a:gd name="connsiteY7284" fmla="*/ 1928003 h 3980066"/>
              <a:gd name="connsiteX7285" fmla="*/ 6241170 w 8387961"/>
              <a:gd name="connsiteY7285" fmla="*/ 1886119 h 3980066"/>
              <a:gd name="connsiteX7286" fmla="*/ 6229403 w 8387961"/>
              <a:gd name="connsiteY7286" fmla="*/ 1844235 h 3980066"/>
              <a:gd name="connsiteX7287" fmla="*/ 6217635 w 8387961"/>
              <a:gd name="connsiteY7287" fmla="*/ 1834183 h 3980066"/>
              <a:gd name="connsiteX7288" fmla="*/ 6207548 w 8387961"/>
              <a:gd name="connsiteY7288" fmla="*/ 1819105 h 3980066"/>
              <a:gd name="connsiteX7289" fmla="*/ 6199142 w 8387961"/>
              <a:gd name="connsiteY7289" fmla="*/ 1844235 h 3980066"/>
              <a:gd name="connsiteX7290" fmla="*/ 6192418 w 8387961"/>
              <a:gd name="connsiteY7290" fmla="*/ 1839209 h 3980066"/>
              <a:gd name="connsiteX7291" fmla="*/ 6189056 w 8387961"/>
              <a:gd name="connsiteY7291" fmla="*/ 1847586 h 3980066"/>
              <a:gd name="connsiteX7292" fmla="*/ 6170563 w 8387961"/>
              <a:gd name="connsiteY7292" fmla="*/ 1864339 h 3980066"/>
              <a:gd name="connsiteX7293" fmla="*/ 6170563 w 8387961"/>
              <a:gd name="connsiteY7293" fmla="*/ 1859313 h 3980066"/>
              <a:gd name="connsiteX7294" fmla="*/ 6165520 w 8387961"/>
              <a:gd name="connsiteY7294" fmla="*/ 1860989 h 3980066"/>
              <a:gd name="connsiteX7295" fmla="*/ 6158795 w 8387961"/>
              <a:gd name="connsiteY7295" fmla="*/ 1864339 h 3980066"/>
              <a:gd name="connsiteX7296" fmla="*/ 6155433 w 8387961"/>
              <a:gd name="connsiteY7296" fmla="*/ 1859313 h 3980066"/>
              <a:gd name="connsiteX7297" fmla="*/ 6150390 w 8387961"/>
              <a:gd name="connsiteY7297" fmla="*/ 1844235 h 3980066"/>
              <a:gd name="connsiteX7298" fmla="*/ 6140303 w 8387961"/>
              <a:gd name="connsiteY7298" fmla="*/ 1857638 h 3980066"/>
              <a:gd name="connsiteX7299" fmla="*/ 6141984 w 8387961"/>
              <a:gd name="connsiteY7299" fmla="*/ 1830832 h 3980066"/>
              <a:gd name="connsiteX7300" fmla="*/ 6141984 w 8387961"/>
              <a:gd name="connsiteY7300" fmla="*/ 1807377 h 3980066"/>
              <a:gd name="connsiteX7301" fmla="*/ 6135260 w 8387961"/>
              <a:gd name="connsiteY7301" fmla="*/ 1783922 h 3980066"/>
              <a:gd name="connsiteX7302" fmla="*/ 6125173 w 8387961"/>
              <a:gd name="connsiteY7302" fmla="*/ 1758791 h 3980066"/>
              <a:gd name="connsiteX7303" fmla="*/ 6120130 w 8387961"/>
              <a:gd name="connsiteY7303" fmla="*/ 1770519 h 3980066"/>
              <a:gd name="connsiteX7304" fmla="*/ 6111724 w 8387961"/>
              <a:gd name="connsiteY7304" fmla="*/ 1758791 h 3980066"/>
              <a:gd name="connsiteX7305" fmla="*/ 6120130 w 8387961"/>
              <a:gd name="connsiteY7305" fmla="*/ 1755441 h 3980066"/>
              <a:gd name="connsiteX7306" fmla="*/ 6111724 w 8387961"/>
              <a:gd name="connsiteY7306" fmla="*/ 1743713 h 3980066"/>
              <a:gd name="connsiteX7307" fmla="*/ 6099956 w 8387961"/>
              <a:gd name="connsiteY7307" fmla="*/ 1743713 h 3980066"/>
              <a:gd name="connsiteX7308" fmla="*/ 6098275 w 8387961"/>
              <a:gd name="connsiteY7308" fmla="*/ 1743713 h 3980066"/>
              <a:gd name="connsiteX7309" fmla="*/ 6091550 w 8387961"/>
              <a:gd name="connsiteY7309" fmla="*/ 1725284 h 3980066"/>
              <a:gd name="connsiteX7310" fmla="*/ 6086507 w 8387961"/>
              <a:gd name="connsiteY7310" fmla="*/ 1730310 h 3980066"/>
              <a:gd name="connsiteX7311" fmla="*/ 6086507 w 8387961"/>
              <a:gd name="connsiteY7311" fmla="*/ 1728635 h 3980066"/>
              <a:gd name="connsiteX7312" fmla="*/ 6068015 w 8387961"/>
              <a:gd name="connsiteY7312" fmla="*/ 1703504 h 3980066"/>
              <a:gd name="connsiteX7313" fmla="*/ 6076420 w 8387961"/>
              <a:gd name="connsiteY7313" fmla="*/ 1696803 h 3980066"/>
              <a:gd name="connsiteX7314" fmla="*/ 6074739 w 8387961"/>
              <a:gd name="connsiteY7314" fmla="*/ 1678374 h 3980066"/>
              <a:gd name="connsiteX7315" fmla="*/ 6076420 w 8387961"/>
              <a:gd name="connsiteY7315" fmla="*/ 1676698 h 3980066"/>
              <a:gd name="connsiteX7316" fmla="*/ 6084826 w 8387961"/>
              <a:gd name="connsiteY7316" fmla="*/ 1678374 h 3980066"/>
              <a:gd name="connsiteX7317" fmla="*/ 6086507 w 8387961"/>
              <a:gd name="connsiteY7317" fmla="*/ 1646542 h 3980066"/>
              <a:gd name="connsiteX7318" fmla="*/ 6086507 w 8387961"/>
              <a:gd name="connsiteY7318" fmla="*/ 1619736 h 3980066"/>
              <a:gd name="connsiteX7319" fmla="*/ 6101637 w 8387961"/>
              <a:gd name="connsiteY7319" fmla="*/ 1619736 h 3980066"/>
              <a:gd name="connsiteX7320" fmla="*/ 6115086 w 8387961"/>
              <a:gd name="connsiteY7320" fmla="*/ 1584553 h 3980066"/>
              <a:gd name="connsiteX7321" fmla="*/ 6116767 w 8387961"/>
              <a:gd name="connsiteY7321" fmla="*/ 1569475 h 3980066"/>
              <a:gd name="connsiteX7322" fmla="*/ 6116767 w 8387961"/>
              <a:gd name="connsiteY7322" fmla="*/ 1546020 h 3980066"/>
              <a:gd name="connsiteX7323" fmla="*/ 6140303 w 8387961"/>
              <a:gd name="connsiteY7323" fmla="*/ 1519214 h 3980066"/>
              <a:gd name="connsiteX7324" fmla="*/ 6160477 w 8387961"/>
              <a:gd name="connsiteY7324" fmla="*/ 1524240 h 3980066"/>
              <a:gd name="connsiteX7325" fmla="*/ 6157114 w 8387961"/>
              <a:gd name="connsiteY7325" fmla="*/ 1514188 h 3980066"/>
              <a:gd name="connsiteX7326" fmla="*/ 6158795 w 8387961"/>
              <a:gd name="connsiteY7326" fmla="*/ 1505811 h 3980066"/>
              <a:gd name="connsiteX7327" fmla="*/ 6161506 w 8387961"/>
              <a:gd name="connsiteY7327" fmla="*/ 1495005 h 3980066"/>
              <a:gd name="connsiteX7328" fmla="*/ 6160579 w 8387961"/>
              <a:gd name="connsiteY7328" fmla="*/ 1494658 h 3980066"/>
              <a:gd name="connsiteX7329" fmla="*/ 6158069 w 8387961"/>
              <a:gd name="connsiteY7329" fmla="*/ 1504732 h 3980066"/>
              <a:gd name="connsiteX7330" fmla="*/ 6156396 w 8387961"/>
              <a:gd name="connsiteY7330" fmla="*/ 1513123 h 3980066"/>
              <a:gd name="connsiteX7331" fmla="*/ 6159742 w 8387961"/>
              <a:gd name="connsiteY7331" fmla="*/ 1523193 h 3980066"/>
              <a:gd name="connsiteX7332" fmla="*/ 6139665 w 8387961"/>
              <a:gd name="connsiteY7332" fmla="*/ 1518158 h 3980066"/>
              <a:gd name="connsiteX7333" fmla="*/ 6116242 w 8387961"/>
              <a:gd name="connsiteY7333" fmla="*/ 1545011 h 3980066"/>
              <a:gd name="connsiteX7334" fmla="*/ 6116242 w 8387961"/>
              <a:gd name="connsiteY7334" fmla="*/ 1568507 h 3980066"/>
              <a:gd name="connsiteX7335" fmla="*/ 6114569 w 8387961"/>
              <a:gd name="connsiteY7335" fmla="*/ 1583611 h 3980066"/>
              <a:gd name="connsiteX7336" fmla="*/ 6101184 w 8387961"/>
              <a:gd name="connsiteY7336" fmla="*/ 1618855 h 3980066"/>
              <a:gd name="connsiteX7337" fmla="*/ 6086127 w 8387961"/>
              <a:gd name="connsiteY7337" fmla="*/ 1618855 h 3980066"/>
              <a:gd name="connsiteX7338" fmla="*/ 6086127 w 8387961"/>
              <a:gd name="connsiteY7338" fmla="*/ 1645707 h 3980066"/>
              <a:gd name="connsiteX7339" fmla="*/ 6084453 w 8387961"/>
              <a:gd name="connsiteY7339" fmla="*/ 1677594 h 3980066"/>
              <a:gd name="connsiteX7340" fmla="*/ 6076088 w 8387961"/>
              <a:gd name="connsiteY7340" fmla="*/ 1675916 h 3980066"/>
              <a:gd name="connsiteX7341" fmla="*/ 6074415 w 8387961"/>
              <a:gd name="connsiteY7341" fmla="*/ 1677594 h 3980066"/>
              <a:gd name="connsiteX7342" fmla="*/ 6064377 w 8387961"/>
              <a:gd name="connsiteY7342" fmla="*/ 1652420 h 3980066"/>
              <a:gd name="connsiteX7343" fmla="*/ 6054338 w 8387961"/>
              <a:gd name="connsiteY7343" fmla="*/ 1625568 h 3980066"/>
              <a:gd name="connsiteX7344" fmla="*/ 6040954 w 8387961"/>
              <a:gd name="connsiteY7344" fmla="*/ 1647385 h 3980066"/>
              <a:gd name="connsiteX7345" fmla="*/ 6037607 w 8387961"/>
              <a:gd name="connsiteY7345" fmla="*/ 1642351 h 3980066"/>
              <a:gd name="connsiteX7346" fmla="*/ 6031046 w 8387961"/>
              <a:gd name="connsiteY7346" fmla="*/ 1617666 h 3980066"/>
              <a:gd name="connsiteX7347" fmla="*/ 6030753 w 8387961"/>
              <a:gd name="connsiteY7347" fmla="*/ 1617863 h 3980066"/>
              <a:gd name="connsiteX7348" fmla="*/ 6037389 w 8387961"/>
              <a:gd name="connsiteY7348" fmla="*/ 1642945 h 3980066"/>
              <a:gd name="connsiteX7349" fmla="*/ 6040707 w 8387961"/>
              <a:gd name="connsiteY7349" fmla="*/ 1647962 h 3980066"/>
              <a:gd name="connsiteX7350" fmla="*/ 6053980 w 8387961"/>
              <a:gd name="connsiteY7350" fmla="*/ 1626223 h 3980066"/>
              <a:gd name="connsiteX7351" fmla="*/ 6063934 w 8387961"/>
              <a:gd name="connsiteY7351" fmla="*/ 1652978 h 3980066"/>
              <a:gd name="connsiteX7352" fmla="*/ 6073888 w 8387961"/>
              <a:gd name="connsiteY7352" fmla="*/ 1678061 h 3980066"/>
              <a:gd name="connsiteX7353" fmla="*/ 6075547 w 8387961"/>
              <a:gd name="connsiteY7353" fmla="*/ 1696455 h 3980066"/>
              <a:gd name="connsiteX7354" fmla="*/ 6067252 w 8387961"/>
              <a:gd name="connsiteY7354" fmla="*/ 1703143 h 3980066"/>
              <a:gd name="connsiteX7355" fmla="*/ 6070570 w 8387961"/>
              <a:gd name="connsiteY7355" fmla="*/ 1709832 h 3980066"/>
              <a:gd name="connsiteX7356" fmla="*/ 6055639 w 8387961"/>
              <a:gd name="connsiteY7356" fmla="*/ 1683077 h 3980066"/>
              <a:gd name="connsiteX7357" fmla="*/ 6040707 w 8387961"/>
              <a:gd name="connsiteY7357" fmla="*/ 1654650 h 3980066"/>
              <a:gd name="connsiteX7358" fmla="*/ 6024117 w 8387961"/>
              <a:gd name="connsiteY7358" fmla="*/ 1652978 h 3980066"/>
              <a:gd name="connsiteX7359" fmla="*/ 6015822 w 8387961"/>
              <a:gd name="connsiteY7359" fmla="*/ 1634584 h 3980066"/>
              <a:gd name="connsiteX7360" fmla="*/ 5989278 w 8387961"/>
              <a:gd name="connsiteY7360" fmla="*/ 1617863 h 3980066"/>
              <a:gd name="connsiteX7361" fmla="*/ 5980983 w 8387961"/>
              <a:gd name="connsiteY7361" fmla="*/ 1619535 h 3980066"/>
              <a:gd name="connsiteX7362" fmla="*/ 6009186 w 8387961"/>
              <a:gd name="connsiteY7362" fmla="*/ 1636256 h 3980066"/>
              <a:gd name="connsiteX7363" fmla="*/ 6017481 w 8387961"/>
              <a:gd name="connsiteY7363" fmla="*/ 1654650 h 3980066"/>
              <a:gd name="connsiteX7364" fmla="*/ 6019140 w 8387961"/>
              <a:gd name="connsiteY7364" fmla="*/ 1659667 h 3980066"/>
              <a:gd name="connsiteX7365" fmla="*/ 6014163 w 8387961"/>
              <a:gd name="connsiteY7365" fmla="*/ 1684749 h 3980066"/>
              <a:gd name="connsiteX7366" fmla="*/ 6007527 w 8387961"/>
              <a:gd name="connsiteY7366" fmla="*/ 1676388 h 3980066"/>
              <a:gd name="connsiteX7367" fmla="*/ 6004209 w 8387961"/>
              <a:gd name="connsiteY7367" fmla="*/ 1676388 h 3980066"/>
              <a:gd name="connsiteX7368" fmla="*/ 5997573 w 8387961"/>
              <a:gd name="connsiteY7368" fmla="*/ 1683077 h 3980066"/>
              <a:gd name="connsiteX7369" fmla="*/ 5990937 w 8387961"/>
              <a:gd name="connsiteY7369" fmla="*/ 1683077 h 3980066"/>
              <a:gd name="connsiteX7370" fmla="*/ 5989278 w 8387961"/>
              <a:gd name="connsiteY7370" fmla="*/ 1684749 h 3980066"/>
              <a:gd name="connsiteX7371" fmla="*/ 5984301 w 8387961"/>
              <a:gd name="connsiteY7371" fmla="*/ 1676388 h 3980066"/>
              <a:gd name="connsiteX7372" fmla="*/ 5984301 w 8387961"/>
              <a:gd name="connsiteY7372" fmla="*/ 1679733 h 3980066"/>
              <a:gd name="connsiteX7373" fmla="*/ 5976006 w 8387961"/>
              <a:gd name="connsiteY7373" fmla="*/ 1656322 h 3980066"/>
              <a:gd name="connsiteX7374" fmla="*/ 5967711 w 8387961"/>
              <a:gd name="connsiteY7374" fmla="*/ 1634584 h 3980066"/>
              <a:gd name="connsiteX7375" fmla="*/ 5966052 w 8387961"/>
              <a:gd name="connsiteY7375" fmla="*/ 1616190 h 3980066"/>
              <a:gd name="connsiteX7376" fmla="*/ 5965701 w 8387961"/>
              <a:gd name="connsiteY7376" fmla="*/ 1615896 h 3980066"/>
              <a:gd name="connsiteX7377" fmla="*/ 5967338 w 8387961"/>
              <a:gd name="connsiteY7377" fmla="*/ 1633959 h 3980066"/>
              <a:gd name="connsiteX7378" fmla="*/ 5975704 w 8387961"/>
              <a:gd name="connsiteY7378" fmla="*/ 1655777 h 3980066"/>
              <a:gd name="connsiteX7379" fmla="*/ 5984069 w 8387961"/>
              <a:gd name="connsiteY7379" fmla="*/ 1679273 h 3980066"/>
              <a:gd name="connsiteX7380" fmla="*/ 5984069 w 8387961"/>
              <a:gd name="connsiteY7380" fmla="*/ 1687664 h 3980066"/>
              <a:gd name="connsiteX7381" fmla="*/ 5977377 w 8387961"/>
              <a:gd name="connsiteY7381" fmla="*/ 1685986 h 3980066"/>
              <a:gd name="connsiteX7382" fmla="*/ 5970685 w 8387961"/>
              <a:gd name="connsiteY7382" fmla="*/ 1687664 h 3980066"/>
              <a:gd name="connsiteX7383" fmla="*/ 5963992 w 8387961"/>
              <a:gd name="connsiteY7383" fmla="*/ 1687664 h 3980066"/>
              <a:gd name="connsiteX7384" fmla="*/ 5957300 w 8387961"/>
              <a:gd name="connsiteY7384" fmla="*/ 1675916 h 3980066"/>
              <a:gd name="connsiteX7385" fmla="*/ 5933877 w 8387961"/>
              <a:gd name="connsiteY7385" fmla="*/ 1692699 h 3980066"/>
              <a:gd name="connsiteX7386" fmla="*/ 5930531 w 8387961"/>
              <a:gd name="connsiteY7386" fmla="*/ 1714516 h 3980066"/>
              <a:gd name="connsiteX7387" fmla="*/ 5917146 w 8387961"/>
              <a:gd name="connsiteY7387" fmla="*/ 1736334 h 3980066"/>
              <a:gd name="connsiteX7388" fmla="*/ 5900416 w 8387961"/>
              <a:gd name="connsiteY7388" fmla="*/ 1746404 h 3980066"/>
              <a:gd name="connsiteX7389" fmla="*/ 5880339 w 8387961"/>
              <a:gd name="connsiteY7389" fmla="*/ 1768221 h 3980066"/>
              <a:gd name="connsiteX7390" fmla="*/ 5855243 w 8387961"/>
              <a:gd name="connsiteY7390" fmla="*/ 1795074 h 3980066"/>
              <a:gd name="connsiteX7391" fmla="*/ 5830147 w 8387961"/>
              <a:gd name="connsiteY7391" fmla="*/ 1820248 h 3980066"/>
              <a:gd name="connsiteX7392" fmla="*/ 5826800 w 8387961"/>
              <a:gd name="connsiteY7392" fmla="*/ 1838709 h 3980066"/>
              <a:gd name="connsiteX7393" fmla="*/ 5805051 w 8387961"/>
              <a:gd name="connsiteY7393" fmla="*/ 1847100 h 3980066"/>
              <a:gd name="connsiteX7394" fmla="*/ 5798358 w 8387961"/>
              <a:gd name="connsiteY7394" fmla="*/ 1858848 h 3980066"/>
              <a:gd name="connsiteX7395" fmla="*/ 5793339 w 8387961"/>
              <a:gd name="connsiteY7395" fmla="*/ 1860526 h 3980066"/>
              <a:gd name="connsiteX7396" fmla="*/ 5788320 w 8387961"/>
              <a:gd name="connsiteY7396" fmla="*/ 1863883 h 3980066"/>
              <a:gd name="connsiteX7397" fmla="*/ 5774935 w 8387961"/>
              <a:gd name="connsiteY7397" fmla="*/ 1873953 h 3980066"/>
              <a:gd name="connsiteX7398" fmla="*/ 5776608 w 8387961"/>
              <a:gd name="connsiteY7398" fmla="*/ 1907518 h 3980066"/>
              <a:gd name="connsiteX7399" fmla="*/ 5783301 w 8387961"/>
              <a:gd name="connsiteY7399" fmla="*/ 1936049 h 3980066"/>
              <a:gd name="connsiteX7400" fmla="*/ 5778281 w 8387961"/>
              <a:gd name="connsiteY7400" fmla="*/ 1959545 h 3980066"/>
              <a:gd name="connsiteX7401" fmla="*/ 5773262 w 8387961"/>
              <a:gd name="connsiteY7401" fmla="*/ 1984719 h 3980066"/>
              <a:gd name="connsiteX7402" fmla="*/ 5776608 w 8387961"/>
              <a:gd name="connsiteY7402" fmla="*/ 2006536 h 3980066"/>
              <a:gd name="connsiteX7403" fmla="*/ 5778281 w 8387961"/>
              <a:gd name="connsiteY7403" fmla="*/ 2028354 h 3980066"/>
              <a:gd name="connsiteX7404" fmla="*/ 5769916 w 8387961"/>
              <a:gd name="connsiteY7404" fmla="*/ 2028354 h 3980066"/>
              <a:gd name="connsiteX7405" fmla="*/ 5756531 w 8387961"/>
              <a:gd name="connsiteY7405" fmla="*/ 2050171 h 3980066"/>
              <a:gd name="connsiteX7406" fmla="*/ 5766570 w 8387961"/>
              <a:gd name="connsiteY7406" fmla="*/ 2061919 h 3980066"/>
              <a:gd name="connsiteX7407" fmla="*/ 5749839 w 8387961"/>
              <a:gd name="connsiteY7407" fmla="*/ 2065276 h 3980066"/>
              <a:gd name="connsiteX7408" fmla="*/ 5734782 w 8387961"/>
              <a:gd name="connsiteY7408" fmla="*/ 2080380 h 3980066"/>
              <a:gd name="connsiteX7409" fmla="*/ 5719724 w 8387961"/>
              <a:gd name="connsiteY7409" fmla="*/ 2095485 h 3980066"/>
              <a:gd name="connsiteX7410" fmla="*/ 5704666 w 8387961"/>
              <a:gd name="connsiteY7410" fmla="*/ 2087093 h 3980066"/>
              <a:gd name="connsiteX7411" fmla="*/ 5694628 w 8387961"/>
              <a:gd name="connsiteY7411" fmla="*/ 2065276 h 3980066"/>
              <a:gd name="connsiteX7412" fmla="*/ 5682916 w 8387961"/>
              <a:gd name="connsiteY7412" fmla="*/ 2040102 h 3980066"/>
              <a:gd name="connsiteX7413" fmla="*/ 5674551 w 8387961"/>
              <a:gd name="connsiteY7413" fmla="*/ 2019962 h 3980066"/>
              <a:gd name="connsiteX7414" fmla="*/ 5662839 w 8387961"/>
              <a:gd name="connsiteY7414" fmla="*/ 1996467 h 3980066"/>
              <a:gd name="connsiteX7415" fmla="*/ 5649455 w 8387961"/>
              <a:gd name="connsiteY7415" fmla="*/ 1969614 h 3980066"/>
              <a:gd name="connsiteX7416" fmla="*/ 5637743 w 8387961"/>
              <a:gd name="connsiteY7416" fmla="*/ 1946118 h 3980066"/>
              <a:gd name="connsiteX7417" fmla="*/ 5624359 w 8387961"/>
              <a:gd name="connsiteY7417" fmla="*/ 1910875 h 3980066"/>
              <a:gd name="connsiteX7418" fmla="*/ 5609301 w 8387961"/>
              <a:gd name="connsiteY7418" fmla="*/ 1877309 h 3980066"/>
              <a:gd name="connsiteX7419" fmla="*/ 5604282 w 8387961"/>
              <a:gd name="connsiteY7419" fmla="*/ 1868918 h 3980066"/>
              <a:gd name="connsiteX7420" fmla="*/ 5594244 w 8387961"/>
              <a:gd name="connsiteY7420" fmla="*/ 1840387 h 3980066"/>
              <a:gd name="connsiteX7421" fmla="*/ 5584205 w 8387961"/>
              <a:gd name="connsiteY7421" fmla="*/ 1810178 h 3980066"/>
              <a:gd name="connsiteX7422" fmla="*/ 5575840 w 8387961"/>
              <a:gd name="connsiteY7422" fmla="*/ 1774934 h 3980066"/>
              <a:gd name="connsiteX7423" fmla="*/ 5574167 w 8387961"/>
              <a:gd name="connsiteY7423" fmla="*/ 1766543 h 3980066"/>
              <a:gd name="connsiteX7424" fmla="*/ 5572494 w 8387961"/>
              <a:gd name="connsiteY7424" fmla="*/ 1758152 h 3980066"/>
              <a:gd name="connsiteX7425" fmla="*/ 5564128 w 8387961"/>
              <a:gd name="connsiteY7425" fmla="*/ 1727943 h 3980066"/>
              <a:gd name="connsiteX7426" fmla="*/ 5564128 w 8387961"/>
              <a:gd name="connsiteY7426" fmla="*/ 1707803 h 3980066"/>
              <a:gd name="connsiteX7427" fmla="*/ 5559109 w 8387961"/>
              <a:gd name="connsiteY7427" fmla="*/ 1694377 h 3980066"/>
              <a:gd name="connsiteX7428" fmla="*/ 5567474 w 8387961"/>
              <a:gd name="connsiteY7428" fmla="*/ 1684307 h 3980066"/>
              <a:gd name="connsiteX7429" fmla="*/ 5554090 w 8387961"/>
              <a:gd name="connsiteY7429" fmla="*/ 1684307 h 3980066"/>
              <a:gd name="connsiteX7430" fmla="*/ 5555763 w 8387961"/>
              <a:gd name="connsiteY7430" fmla="*/ 1677594 h 3980066"/>
              <a:gd name="connsiteX7431" fmla="*/ 5559109 w 8387961"/>
              <a:gd name="connsiteY7431" fmla="*/ 1669203 h 3980066"/>
              <a:gd name="connsiteX7432" fmla="*/ 5545724 w 8387961"/>
              <a:gd name="connsiteY7432" fmla="*/ 1669203 h 3980066"/>
              <a:gd name="connsiteX7433" fmla="*/ 5544051 w 8387961"/>
              <a:gd name="connsiteY7433" fmla="*/ 1684307 h 3980066"/>
              <a:gd name="connsiteX7434" fmla="*/ 5542378 w 8387961"/>
              <a:gd name="connsiteY7434" fmla="*/ 1704447 h 3980066"/>
              <a:gd name="connsiteX7435" fmla="*/ 5505571 w 8387961"/>
              <a:gd name="connsiteY7435" fmla="*/ 1714516 h 3980066"/>
              <a:gd name="connsiteX7436" fmla="*/ 5483821 w 8387961"/>
              <a:gd name="connsiteY7436" fmla="*/ 1687664 h 3980066"/>
              <a:gd name="connsiteX7437" fmla="*/ 5458725 w 8387961"/>
              <a:gd name="connsiteY7437" fmla="*/ 1664168 h 3980066"/>
              <a:gd name="connsiteX7438" fmla="*/ 5473782 w 8387961"/>
              <a:gd name="connsiteY7438" fmla="*/ 1665846 h 3980066"/>
              <a:gd name="connsiteX7439" fmla="*/ 5492186 w 8387961"/>
              <a:gd name="connsiteY7439" fmla="*/ 1654099 h 3980066"/>
              <a:gd name="connsiteX7440" fmla="*/ 5493859 w 8387961"/>
              <a:gd name="connsiteY7440" fmla="*/ 1647385 h 3980066"/>
              <a:gd name="connsiteX7441" fmla="*/ 5463744 w 8387961"/>
              <a:gd name="connsiteY7441" fmla="*/ 1652420 h 3980066"/>
              <a:gd name="connsiteX7442" fmla="*/ 5441994 w 8387961"/>
              <a:gd name="connsiteY7442" fmla="*/ 1628924 h 3980066"/>
              <a:gd name="connsiteX7443" fmla="*/ 5445340 w 8387961"/>
              <a:gd name="connsiteY7443" fmla="*/ 1622211 h 3980066"/>
              <a:gd name="connsiteX7444" fmla="*/ 5435302 w 8387961"/>
              <a:gd name="connsiteY7444" fmla="*/ 1625568 h 3980066"/>
              <a:gd name="connsiteX7445" fmla="*/ 5435302 w 8387961"/>
              <a:gd name="connsiteY7445" fmla="*/ 1623890 h 3980066"/>
              <a:gd name="connsiteX7446" fmla="*/ 5435368 w 8387961"/>
              <a:gd name="connsiteY7446" fmla="*/ 1623852 h 3980066"/>
              <a:gd name="connsiteX7447" fmla="*/ 5415550 w 8387961"/>
              <a:gd name="connsiteY7447" fmla="*/ 1615639 h 3980066"/>
              <a:gd name="connsiteX7448" fmla="*/ 5402160 w 8387961"/>
              <a:gd name="connsiteY7448" fmla="*/ 1593998 h 3980066"/>
              <a:gd name="connsiteX7449" fmla="*/ 5392117 w 8387961"/>
              <a:gd name="connsiteY7449" fmla="*/ 1589004 h 3980066"/>
              <a:gd name="connsiteX7450" fmla="*/ 5382074 w 8387961"/>
              <a:gd name="connsiteY7450" fmla="*/ 1574022 h 3980066"/>
              <a:gd name="connsiteX7451" fmla="*/ 5355292 w 8387961"/>
              <a:gd name="connsiteY7451" fmla="*/ 1575687 h 3980066"/>
              <a:gd name="connsiteX7452" fmla="*/ 5326837 w 8387961"/>
              <a:gd name="connsiteY7452" fmla="*/ 1577351 h 3980066"/>
              <a:gd name="connsiteX7453" fmla="*/ 5306751 w 8387961"/>
              <a:gd name="connsiteY7453" fmla="*/ 1579016 h 3980066"/>
              <a:gd name="connsiteX7454" fmla="*/ 5283317 w 8387961"/>
              <a:gd name="connsiteY7454" fmla="*/ 1579016 h 3980066"/>
              <a:gd name="connsiteX7455" fmla="*/ 5258209 w 8387961"/>
              <a:gd name="connsiteY7455" fmla="*/ 1582345 h 3980066"/>
              <a:gd name="connsiteX7456" fmla="*/ 5261557 w 8387961"/>
              <a:gd name="connsiteY7456" fmla="*/ 1557375 h 3980066"/>
              <a:gd name="connsiteX7457" fmla="*/ 5270885 w 8387961"/>
              <a:gd name="connsiteY7457" fmla="*/ 1548098 h 3980066"/>
              <a:gd name="connsiteX7458" fmla="*/ 5270536 w 8387961"/>
              <a:gd name="connsiteY7458" fmla="*/ 1548259 h 3980066"/>
              <a:gd name="connsiteX7459" fmla="*/ 5260543 w 8387961"/>
              <a:gd name="connsiteY7459" fmla="*/ 1558268 h 3980066"/>
              <a:gd name="connsiteX7460" fmla="*/ 5257212 w 8387961"/>
              <a:gd name="connsiteY7460" fmla="*/ 1583289 h 3980066"/>
              <a:gd name="connsiteX7461" fmla="*/ 5230563 w 8387961"/>
              <a:gd name="connsiteY7461" fmla="*/ 1578285 h 3980066"/>
              <a:gd name="connsiteX7462" fmla="*/ 5202249 w 8387961"/>
              <a:gd name="connsiteY7462" fmla="*/ 1573280 h 3980066"/>
              <a:gd name="connsiteX7463" fmla="*/ 5173936 w 8387961"/>
              <a:gd name="connsiteY7463" fmla="*/ 1568276 h 3980066"/>
              <a:gd name="connsiteX7464" fmla="*/ 5145622 w 8387961"/>
              <a:gd name="connsiteY7464" fmla="*/ 1564940 h 3980066"/>
              <a:gd name="connsiteX7465" fmla="*/ 5135628 w 8387961"/>
              <a:gd name="connsiteY7465" fmla="*/ 1544923 h 3980066"/>
              <a:gd name="connsiteX7466" fmla="*/ 5123970 w 8387961"/>
              <a:gd name="connsiteY7466" fmla="*/ 1524906 h 3980066"/>
              <a:gd name="connsiteX7467" fmla="*/ 5103983 w 8387961"/>
              <a:gd name="connsiteY7467" fmla="*/ 1533247 h 3980066"/>
              <a:gd name="connsiteX7468" fmla="*/ 5082332 w 8387961"/>
              <a:gd name="connsiteY7468" fmla="*/ 1539919 h 3980066"/>
              <a:gd name="connsiteX7469" fmla="*/ 5042359 w 8387961"/>
              <a:gd name="connsiteY7469" fmla="*/ 1533247 h 3980066"/>
              <a:gd name="connsiteX7470" fmla="*/ 5020707 w 8387961"/>
              <a:gd name="connsiteY7470" fmla="*/ 1516566 h 3980066"/>
              <a:gd name="connsiteX7471" fmla="*/ 4995724 w 8387961"/>
              <a:gd name="connsiteY7471" fmla="*/ 1503221 h 3980066"/>
              <a:gd name="connsiteX7472" fmla="*/ 4975738 w 8387961"/>
              <a:gd name="connsiteY7472" fmla="*/ 1483204 h 3980066"/>
              <a:gd name="connsiteX7473" fmla="*/ 4964079 w 8387961"/>
              <a:gd name="connsiteY7473" fmla="*/ 1464856 h 3980066"/>
              <a:gd name="connsiteX7474" fmla="*/ 4940762 w 8387961"/>
              <a:gd name="connsiteY7474" fmla="*/ 1433162 h 3980066"/>
              <a:gd name="connsiteX7475" fmla="*/ 4930769 w 8387961"/>
              <a:gd name="connsiteY7475" fmla="*/ 1434830 h 3980066"/>
              <a:gd name="connsiteX7476" fmla="*/ 4917445 w 8387961"/>
              <a:gd name="connsiteY7476" fmla="*/ 1426490 h 3980066"/>
              <a:gd name="connsiteX7477" fmla="*/ 4917445 w 8387961"/>
              <a:gd name="connsiteY7477" fmla="*/ 1424822 h 3980066"/>
              <a:gd name="connsiteX7478" fmla="*/ 4910783 w 8387961"/>
              <a:gd name="connsiteY7478" fmla="*/ 1438167 h 3980066"/>
              <a:gd name="connsiteX7479" fmla="*/ 4905786 w 8387961"/>
              <a:gd name="connsiteY7479" fmla="*/ 1438167 h 3980066"/>
              <a:gd name="connsiteX7480" fmla="*/ 4904157 w 8387961"/>
              <a:gd name="connsiteY7480" fmla="*/ 1436209 h 3980066"/>
              <a:gd name="connsiteX7481" fmla="*/ 4893084 w 8387961"/>
              <a:gd name="connsiteY7481" fmla="*/ 1436209 h 3980066"/>
              <a:gd name="connsiteX7482" fmla="*/ 4871225 w 8387961"/>
              <a:gd name="connsiteY7482" fmla="*/ 1437869 h 3980066"/>
              <a:gd name="connsiteX7483" fmla="*/ 4857774 w 8387961"/>
              <a:gd name="connsiteY7483" fmla="*/ 1462772 h 3980066"/>
              <a:gd name="connsiteX7484" fmla="*/ 4812376 w 8387961"/>
              <a:gd name="connsiteY7484" fmla="*/ 1461112 h 3980066"/>
              <a:gd name="connsiteX7485" fmla="*/ 4785474 w 8387961"/>
              <a:gd name="connsiteY7485" fmla="*/ 1436209 h 3980066"/>
              <a:gd name="connsiteX7486" fmla="*/ 4761934 w 8387961"/>
              <a:gd name="connsiteY7486" fmla="*/ 1414627 h 3980066"/>
              <a:gd name="connsiteX7487" fmla="*/ 4736713 w 8387961"/>
              <a:gd name="connsiteY7487" fmla="*/ 1403005 h 3980066"/>
              <a:gd name="connsiteX7488" fmla="*/ 4713174 w 8387961"/>
              <a:gd name="connsiteY7488" fmla="*/ 1393044 h 3980066"/>
              <a:gd name="connsiteX7489" fmla="*/ 4686271 w 8387961"/>
              <a:gd name="connsiteY7489" fmla="*/ 1381423 h 3980066"/>
              <a:gd name="connsiteX7490" fmla="*/ 4662732 w 8387961"/>
              <a:gd name="connsiteY7490" fmla="*/ 1371462 h 3980066"/>
              <a:gd name="connsiteX7491" fmla="*/ 4646826 w 8387961"/>
              <a:gd name="connsiteY7491" fmla="*/ 1336911 h 3980066"/>
              <a:gd name="connsiteX7492" fmla="*/ 4646037 w 8387961"/>
              <a:gd name="connsiteY7492" fmla="*/ 1337496 h 3980066"/>
              <a:gd name="connsiteX7493" fmla="*/ 4662318 w 8387961"/>
              <a:gd name="connsiteY7493" fmla="*/ 1372493 h 3980066"/>
              <a:gd name="connsiteX7494" fmla="*/ 4662624 w 8387961"/>
              <a:gd name="connsiteY7494" fmla="*/ 1372385 h 3980066"/>
              <a:gd name="connsiteX7495" fmla="*/ 4686050 w 8387961"/>
              <a:gd name="connsiteY7495" fmla="*/ 1382458 h 3980066"/>
              <a:gd name="connsiteX7496" fmla="*/ 4712824 w 8387961"/>
              <a:gd name="connsiteY7496" fmla="*/ 1394211 h 3980066"/>
              <a:gd name="connsiteX7497" fmla="*/ 4736251 w 8387961"/>
              <a:gd name="connsiteY7497" fmla="*/ 1404284 h 3980066"/>
              <a:gd name="connsiteX7498" fmla="*/ 4761351 w 8387961"/>
              <a:gd name="connsiteY7498" fmla="*/ 1416037 h 3980066"/>
              <a:gd name="connsiteX7499" fmla="*/ 4784778 w 8387961"/>
              <a:gd name="connsiteY7499" fmla="*/ 1437863 h 3980066"/>
              <a:gd name="connsiteX7500" fmla="*/ 4811551 w 8387961"/>
              <a:gd name="connsiteY7500" fmla="*/ 1463046 h 3980066"/>
              <a:gd name="connsiteX7501" fmla="*/ 4856731 w 8387961"/>
              <a:gd name="connsiteY7501" fmla="*/ 1464725 h 3980066"/>
              <a:gd name="connsiteX7502" fmla="*/ 4881795 w 8387961"/>
              <a:gd name="connsiteY7502" fmla="*/ 1468078 h 3980066"/>
              <a:gd name="connsiteX7503" fmla="*/ 4881678 w 8387961"/>
              <a:gd name="connsiteY7503" fmla="*/ 1467794 h 3980066"/>
              <a:gd name="connsiteX7504" fmla="*/ 4856822 w 8387961"/>
              <a:gd name="connsiteY7504" fmla="*/ 1464557 h 3980066"/>
              <a:gd name="connsiteX7505" fmla="*/ 4870079 w 8387961"/>
              <a:gd name="connsiteY7505" fmla="*/ 1440287 h 3980066"/>
              <a:gd name="connsiteX7506" fmla="*/ 4891621 w 8387961"/>
              <a:gd name="connsiteY7506" fmla="*/ 1438669 h 3980066"/>
              <a:gd name="connsiteX7507" fmla="*/ 4896592 w 8387961"/>
              <a:gd name="connsiteY7507" fmla="*/ 1449995 h 3980066"/>
              <a:gd name="connsiteX7508" fmla="*/ 4889964 w 8387961"/>
              <a:gd name="connsiteY7508" fmla="*/ 1453231 h 3980066"/>
              <a:gd name="connsiteX7509" fmla="*/ 4891621 w 8387961"/>
              <a:gd name="connsiteY7509" fmla="*/ 1458085 h 3980066"/>
              <a:gd name="connsiteX7510" fmla="*/ 4906535 w 8387961"/>
              <a:gd name="connsiteY7510" fmla="*/ 1482356 h 3980066"/>
              <a:gd name="connsiteX7511" fmla="*/ 4884992 w 8387961"/>
              <a:gd name="connsiteY7511" fmla="*/ 1475884 h 3980066"/>
              <a:gd name="connsiteX7512" fmla="*/ 4883081 w 8387961"/>
              <a:gd name="connsiteY7512" fmla="*/ 1471217 h 3980066"/>
              <a:gd name="connsiteX7513" fmla="*/ 4885178 w 8387961"/>
              <a:gd name="connsiteY7513" fmla="*/ 1476478 h 3980066"/>
              <a:gd name="connsiteX7514" fmla="*/ 4906931 w 8387961"/>
              <a:gd name="connsiteY7514" fmla="*/ 1483193 h 3980066"/>
              <a:gd name="connsiteX7515" fmla="*/ 4921992 w 8387961"/>
              <a:gd name="connsiteY7515" fmla="*/ 1505019 h 3980066"/>
              <a:gd name="connsiteX7516" fmla="*/ 4933705 w 8387961"/>
              <a:gd name="connsiteY7516" fmla="*/ 1515093 h 3980066"/>
              <a:gd name="connsiteX7517" fmla="*/ 4957132 w 8387961"/>
              <a:gd name="connsiteY7517" fmla="*/ 1538598 h 3980066"/>
              <a:gd name="connsiteX7518" fmla="*/ 4960478 w 8387961"/>
              <a:gd name="connsiteY7518" fmla="*/ 1555387 h 3980066"/>
              <a:gd name="connsiteX7519" fmla="*/ 4972192 w 8387961"/>
              <a:gd name="connsiteY7519" fmla="*/ 1575534 h 3980066"/>
              <a:gd name="connsiteX7520" fmla="*/ 4980351 w 8387961"/>
              <a:gd name="connsiteY7520" fmla="*/ 1593271 h 3980066"/>
              <a:gd name="connsiteX7521" fmla="*/ 4980351 w 8387961"/>
              <a:gd name="connsiteY7521" fmla="*/ 1566874 h 3980066"/>
              <a:gd name="connsiteX7522" fmla="*/ 4991033 w 8387961"/>
              <a:gd name="connsiteY7522" fmla="*/ 1553160 h 3980066"/>
              <a:gd name="connsiteX7523" fmla="*/ 4999935 w 8387961"/>
              <a:gd name="connsiteY7523" fmla="*/ 1578873 h 3980066"/>
              <a:gd name="connsiteX7524" fmla="*/ 4992813 w 8387961"/>
              <a:gd name="connsiteY7524" fmla="*/ 1599444 h 3980066"/>
              <a:gd name="connsiteX7525" fmla="*/ 4989253 w 8387961"/>
              <a:gd name="connsiteY7525" fmla="*/ 1602873 h 3980066"/>
              <a:gd name="connsiteX7526" fmla="*/ 4985480 w 8387961"/>
              <a:gd name="connsiteY7526" fmla="*/ 1599967 h 3980066"/>
              <a:gd name="connsiteX7527" fmla="*/ 4990599 w 8387961"/>
              <a:gd name="connsiteY7527" fmla="*/ 1604075 h 3980066"/>
              <a:gd name="connsiteX7528" fmla="*/ 4993945 w 8387961"/>
              <a:gd name="connsiteY7528" fmla="*/ 1600717 h 3980066"/>
              <a:gd name="connsiteX7529" fmla="*/ 4997292 w 8387961"/>
              <a:gd name="connsiteY7529" fmla="*/ 1600717 h 3980066"/>
              <a:gd name="connsiteX7530" fmla="*/ 4997292 w 8387961"/>
              <a:gd name="connsiteY7530" fmla="*/ 1609112 h 3980066"/>
              <a:gd name="connsiteX7531" fmla="*/ 4999935 w 8387961"/>
              <a:gd name="connsiteY7531" fmla="*/ 1610438 h 3980066"/>
              <a:gd name="connsiteX7532" fmla="*/ 4999935 w 8387961"/>
              <a:gd name="connsiteY7532" fmla="*/ 1610104 h 3980066"/>
              <a:gd name="connsiteX7533" fmla="*/ 5006764 w 8387961"/>
              <a:gd name="connsiteY7533" fmla="*/ 1615075 h 3980066"/>
              <a:gd name="connsiteX7534" fmla="*/ 5023837 w 8387961"/>
              <a:gd name="connsiteY7534" fmla="*/ 1616732 h 3980066"/>
              <a:gd name="connsiteX7535" fmla="*/ 5064813 w 8387961"/>
              <a:gd name="connsiteY7535" fmla="*/ 1615075 h 3980066"/>
              <a:gd name="connsiteX7536" fmla="*/ 5092130 w 8387961"/>
              <a:gd name="connsiteY7536" fmla="*/ 1588561 h 3980066"/>
              <a:gd name="connsiteX7537" fmla="*/ 5113810 w 8387961"/>
              <a:gd name="connsiteY7537" fmla="*/ 1564282 h 3980066"/>
              <a:gd name="connsiteX7538" fmla="*/ 5111413 w 8387961"/>
              <a:gd name="connsiteY7538" fmla="*/ 1563404 h 3980066"/>
              <a:gd name="connsiteX7539" fmla="*/ 5120452 w 8387961"/>
              <a:gd name="connsiteY7539" fmla="*/ 1550147 h 3980066"/>
              <a:gd name="connsiteX7540" fmla="*/ 5120452 w 8387961"/>
              <a:gd name="connsiteY7540" fmla="*/ 1566083 h 3980066"/>
              <a:gd name="connsiteX7541" fmla="*/ 5122862 w 8387961"/>
              <a:gd name="connsiteY7541" fmla="*/ 1567019 h 3980066"/>
              <a:gd name="connsiteX7542" fmla="*/ 5127984 w 8387961"/>
              <a:gd name="connsiteY7542" fmla="*/ 1588561 h 3980066"/>
              <a:gd name="connsiteX7543" fmla="*/ 5125730 w 8387961"/>
              <a:gd name="connsiteY7543" fmla="*/ 1590312 h 3980066"/>
              <a:gd name="connsiteX7544" fmla="*/ 5136808 w 8387961"/>
              <a:gd name="connsiteY7544" fmla="*/ 1611118 h 3980066"/>
              <a:gd name="connsiteX7545" fmla="*/ 5160025 w 8387961"/>
              <a:gd name="connsiteY7545" fmla="*/ 1621182 h 3980066"/>
              <a:gd name="connsiteX7546" fmla="*/ 5181584 w 8387961"/>
              <a:gd name="connsiteY7546" fmla="*/ 1631245 h 3980066"/>
              <a:gd name="connsiteX7547" fmla="*/ 5201484 w 8387961"/>
              <a:gd name="connsiteY7547" fmla="*/ 1648017 h 3980066"/>
              <a:gd name="connsiteX7548" fmla="*/ 5221385 w 8387961"/>
              <a:gd name="connsiteY7548" fmla="*/ 1666466 h 3980066"/>
              <a:gd name="connsiteX7549" fmla="*/ 5206459 w 8387961"/>
              <a:gd name="connsiteY7549" fmla="*/ 1696655 h 3980066"/>
              <a:gd name="connsiteX7550" fmla="*/ 5191534 w 8387961"/>
              <a:gd name="connsiteY7550" fmla="*/ 1725168 h 3980066"/>
              <a:gd name="connsiteX7551" fmla="*/ 5184901 w 8387961"/>
              <a:gd name="connsiteY7551" fmla="*/ 1725168 h 3980066"/>
              <a:gd name="connsiteX7552" fmla="*/ 5174950 w 8387961"/>
              <a:gd name="connsiteY7552" fmla="*/ 1731876 h 3980066"/>
              <a:gd name="connsiteX7553" fmla="*/ 5176609 w 8387961"/>
              <a:gd name="connsiteY7553" fmla="*/ 1765420 h 3980066"/>
              <a:gd name="connsiteX7554" fmla="*/ 5156708 w 8387961"/>
              <a:gd name="connsiteY7554" fmla="*/ 1775483 h 3980066"/>
              <a:gd name="connsiteX7555" fmla="*/ 5146758 w 8387961"/>
              <a:gd name="connsiteY7555" fmla="*/ 1797287 h 3980066"/>
              <a:gd name="connsiteX7556" fmla="*/ 5123541 w 8387961"/>
              <a:gd name="connsiteY7556" fmla="*/ 1802318 h 3980066"/>
              <a:gd name="connsiteX7557" fmla="*/ 5115249 w 8387961"/>
              <a:gd name="connsiteY7557" fmla="*/ 1819090 h 3980066"/>
              <a:gd name="connsiteX7558" fmla="*/ 5101982 w 8387961"/>
              <a:gd name="connsiteY7558" fmla="*/ 1830831 h 3980066"/>
              <a:gd name="connsiteX7559" fmla="*/ 5082082 w 8387961"/>
              <a:gd name="connsiteY7559" fmla="*/ 1837539 h 3980066"/>
              <a:gd name="connsiteX7560" fmla="*/ 5060523 w 8387961"/>
              <a:gd name="connsiteY7560" fmla="*/ 1840894 h 3980066"/>
              <a:gd name="connsiteX7561" fmla="*/ 5060070 w 8387961"/>
              <a:gd name="connsiteY7561" fmla="*/ 1840185 h 3980066"/>
              <a:gd name="connsiteX7562" fmla="*/ 5036614 w 8387961"/>
              <a:gd name="connsiteY7562" fmla="*/ 1860077 h 3980066"/>
              <a:gd name="connsiteX7563" fmla="*/ 5034930 w 8387961"/>
              <a:gd name="connsiteY7563" fmla="*/ 1871742 h 3980066"/>
              <a:gd name="connsiteX7564" fmla="*/ 5014719 w 8387961"/>
              <a:gd name="connsiteY7564" fmla="*/ 1881741 h 3980066"/>
              <a:gd name="connsiteX7565" fmla="*/ 4994508 w 8387961"/>
              <a:gd name="connsiteY7565" fmla="*/ 1890073 h 3980066"/>
              <a:gd name="connsiteX7566" fmla="*/ 4974297 w 8387961"/>
              <a:gd name="connsiteY7566" fmla="*/ 1900072 h 3980066"/>
              <a:gd name="connsiteX7567" fmla="*/ 4954086 w 8387961"/>
              <a:gd name="connsiteY7567" fmla="*/ 1910070 h 3980066"/>
              <a:gd name="connsiteX7568" fmla="*/ 4933876 w 8387961"/>
              <a:gd name="connsiteY7568" fmla="*/ 1918402 h 3980066"/>
              <a:gd name="connsiteX7569" fmla="*/ 4905243 w 8387961"/>
              <a:gd name="connsiteY7569" fmla="*/ 1928401 h 3980066"/>
              <a:gd name="connsiteX7570" fmla="*/ 4879980 w 8387961"/>
              <a:gd name="connsiteY7570" fmla="*/ 1936733 h 3980066"/>
              <a:gd name="connsiteX7571" fmla="*/ 4844611 w 8387961"/>
              <a:gd name="connsiteY7571" fmla="*/ 1956730 h 3980066"/>
              <a:gd name="connsiteX7572" fmla="*/ 4812610 w 8387961"/>
              <a:gd name="connsiteY7572" fmla="*/ 1958397 h 3980066"/>
              <a:gd name="connsiteX7573" fmla="*/ 4800820 w 8387961"/>
              <a:gd name="connsiteY7573" fmla="*/ 1920069 h 3980066"/>
              <a:gd name="connsiteX7574" fmla="*/ 4789031 w 8387961"/>
              <a:gd name="connsiteY7574" fmla="*/ 1885074 h 3980066"/>
              <a:gd name="connsiteX7575" fmla="*/ 4789031 w 8387961"/>
              <a:gd name="connsiteY7575" fmla="*/ 1848412 h 3980066"/>
              <a:gd name="connsiteX7576" fmla="*/ 4790074 w 8387961"/>
              <a:gd name="connsiteY7576" fmla="*/ 1847173 h 3980066"/>
              <a:gd name="connsiteX7577" fmla="*/ 4776411 w 8387961"/>
              <a:gd name="connsiteY7577" fmla="*/ 1827371 h 3980066"/>
              <a:gd name="connsiteX7578" fmla="*/ 4764697 w 8387961"/>
              <a:gd name="connsiteY7578" fmla="*/ 1805545 h 3980066"/>
              <a:gd name="connsiteX7579" fmla="*/ 4742944 w 8387961"/>
              <a:gd name="connsiteY7579" fmla="*/ 1771967 h 3980066"/>
              <a:gd name="connsiteX7580" fmla="*/ 4722864 w 8387961"/>
              <a:gd name="connsiteY7580" fmla="*/ 1738389 h 3980066"/>
              <a:gd name="connsiteX7581" fmla="*/ 4692744 w 8387961"/>
              <a:gd name="connsiteY7581" fmla="*/ 1711526 h 3980066"/>
              <a:gd name="connsiteX7582" fmla="*/ 4682704 w 8387961"/>
              <a:gd name="connsiteY7582" fmla="*/ 1671232 h 3980066"/>
              <a:gd name="connsiteX7583" fmla="*/ 4672664 w 8387961"/>
              <a:gd name="connsiteY7583" fmla="*/ 1649406 h 3980066"/>
              <a:gd name="connsiteX7584" fmla="*/ 4664297 w 8387961"/>
              <a:gd name="connsiteY7584" fmla="*/ 1625901 h 3980066"/>
              <a:gd name="connsiteX7585" fmla="*/ 4645890 w 8387961"/>
              <a:gd name="connsiteY7585" fmla="*/ 1610791 h 3980066"/>
              <a:gd name="connsiteX7586" fmla="*/ 4630830 w 8387961"/>
              <a:gd name="connsiteY7586" fmla="*/ 1597360 h 3980066"/>
              <a:gd name="connsiteX7587" fmla="*/ 4615770 w 8387961"/>
              <a:gd name="connsiteY7587" fmla="*/ 1565460 h 3980066"/>
              <a:gd name="connsiteX7588" fmla="*/ 4590670 w 8387961"/>
              <a:gd name="connsiteY7588" fmla="*/ 1530203 h 3980066"/>
              <a:gd name="connsiteX7589" fmla="*/ 4563896 w 8387961"/>
              <a:gd name="connsiteY7589" fmla="*/ 1494946 h 3980066"/>
              <a:gd name="connsiteX7590" fmla="*/ 4555530 w 8387961"/>
              <a:gd name="connsiteY7590" fmla="*/ 1493267 h 3980066"/>
              <a:gd name="connsiteX7591" fmla="*/ 4562182 w 8387961"/>
              <a:gd name="connsiteY7591" fmla="*/ 1456558 h 3980066"/>
              <a:gd name="connsiteX7592" fmla="*/ 4562102 w 8387961"/>
              <a:gd name="connsiteY7592" fmla="*/ 1456539 h 3980066"/>
              <a:gd name="connsiteX7593" fmla="*/ 4555711 w 8387961"/>
              <a:gd name="connsiteY7593" fmla="*/ 1478531 h 3980066"/>
              <a:gd name="connsiteX7594" fmla="*/ 4550649 w 8387961"/>
              <a:gd name="connsiteY7594" fmla="*/ 1503413 h 3980066"/>
              <a:gd name="connsiteX7595" fmla="*/ 4535464 w 8387961"/>
              <a:gd name="connsiteY7595" fmla="*/ 1498437 h 3980066"/>
              <a:gd name="connsiteX7596" fmla="*/ 4520279 w 8387961"/>
              <a:gd name="connsiteY7596" fmla="*/ 1470237 h 3980066"/>
              <a:gd name="connsiteX7597" fmla="*/ 4501720 w 8387961"/>
              <a:gd name="connsiteY7597" fmla="*/ 1443696 h 3980066"/>
              <a:gd name="connsiteX7598" fmla="*/ 4496658 w 8387961"/>
              <a:gd name="connsiteY7598" fmla="*/ 1445355 h 3980066"/>
              <a:gd name="connsiteX7599" fmla="*/ 4506781 w 8387961"/>
              <a:gd name="connsiteY7599" fmla="*/ 1468578 h 3980066"/>
              <a:gd name="connsiteX7600" fmla="*/ 4520279 w 8387961"/>
              <a:gd name="connsiteY7600" fmla="*/ 1490143 h 3980066"/>
              <a:gd name="connsiteX7601" fmla="*/ 4532090 w 8387961"/>
              <a:gd name="connsiteY7601" fmla="*/ 1513366 h 3980066"/>
              <a:gd name="connsiteX7602" fmla="*/ 4542213 w 8387961"/>
              <a:gd name="connsiteY7602" fmla="*/ 1534930 h 3980066"/>
              <a:gd name="connsiteX7603" fmla="*/ 4554024 w 8387961"/>
              <a:gd name="connsiteY7603" fmla="*/ 1554836 h 3980066"/>
              <a:gd name="connsiteX7604" fmla="*/ 4565835 w 8387961"/>
              <a:gd name="connsiteY7604" fmla="*/ 1576400 h 3980066"/>
              <a:gd name="connsiteX7605" fmla="*/ 4581020 w 8387961"/>
              <a:gd name="connsiteY7605" fmla="*/ 1596306 h 3980066"/>
              <a:gd name="connsiteX7606" fmla="*/ 4596205 w 8387961"/>
              <a:gd name="connsiteY7606" fmla="*/ 1617870 h 3980066"/>
              <a:gd name="connsiteX7607" fmla="*/ 4592830 w 8387961"/>
              <a:gd name="connsiteY7607" fmla="*/ 1619529 h 3980066"/>
              <a:gd name="connsiteX7608" fmla="*/ 4594518 w 8387961"/>
              <a:gd name="connsiteY7608" fmla="*/ 1644411 h 3980066"/>
              <a:gd name="connsiteX7609" fmla="*/ 4594499 w 8387961"/>
              <a:gd name="connsiteY7609" fmla="*/ 1644429 h 3980066"/>
              <a:gd name="connsiteX7610" fmla="*/ 4612119 w 8387961"/>
              <a:gd name="connsiteY7610" fmla="*/ 1661996 h 3980066"/>
              <a:gd name="connsiteX7611" fmla="*/ 4627260 w 8387961"/>
              <a:gd name="connsiteY7611" fmla="*/ 1682122 h 3980066"/>
              <a:gd name="connsiteX7612" fmla="*/ 4637354 w 8387961"/>
              <a:gd name="connsiteY7612" fmla="*/ 1703925 h 3980066"/>
              <a:gd name="connsiteX7613" fmla="*/ 4644083 w 8387961"/>
              <a:gd name="connsiteY7613" fmla="*/ 1739145 h 3980066"/>
              <a:gd name="connsiteX7614" fmla="*/ 4652494 w 8387961"/>
              <a:gd name="connsiteY7614" fmla="*/ 1774366 h 3980066"/>
              <a:gd name="connsiteX7615" fmla="*/ 4676047 w 8387961"/>
              <a:gd name="connsiteY7615" fmla="*/ 1802877 h 3980066"/>
              <a:gd name="connsiteX7616" fmla="*/ 4660906 w 8387961"/>
              <a:gd name="connsiteY7616" fmla="*/ 1814618 h 3980066"/>
              <a:gd name="connsiteX7617" fmla="*/ 4644083 w 8387961"/>
              <a:gd name="connsiteY7617" fmla="*/ 1826358 h 3980066"/>
              <a:gd name="connsiteX7618" fmla="*/ 4643571 w 8387961"/>
              <a:gd name="connsiteY7618" fmla="*/ 1828315 h 3980066"/>
              <a:gd name="connsiteX7619" fmla="*/ 4659332 w 8387961"/>
              <a:gd name="connsiteY7619" fmla="*/ 1817056 h 3980066"/>
              <a:gd name="connsiteX7620" fmla="*/ 4674182 w 8387961"/>
              <a:gd name="connsiteY7620" fmla="*/ 1805270 h 3980066"/>
              <a:gd name="connsiteX7621" fmla="*/ 4679132 w 8387961"/>
              <a:gd name="connsiteY7621" fmla="*/ 1800219 h 3980066"/>
              <a:gd name="connsiteX7622" fmla="*/ 4685731 w 8387961"/>
              <a:gd name="connsiteY7622" fmla="*/ 1820423 h 3980066"/>
              <a:gd name="connsiteX7623" fmla="*/ 4693981 w 8387961"/>
              <a:gd name="connsiteY7623" fmla="*/ 1842311 h 3980066"/>
              <a:gd name="connsiteX7624" fmla="*/ 4702231 w 8387961"/>
              <a:gd name="connsiteY7624" fmla="*/ 1865883 h 3980066"/>
              <a:gd name="connsiteX7625" fmla="*/ 4712130 w 8387961"/>
              <a:gd name="connsiteY7625" fmla="*/ 1887771 h 3980066"/>
              <a:gd name="connsiteX7626" fmla="*/ 4712130 w 8387961"/>
              <a:gd name="connsiteY7626" fmla="*/ 1879352 h 3980066"/>
              <a:gd name="connsiteX7627" fmla="*/ 4720380 w 8387961"/>
              <a:gd name="connsiteY7627" fmla="*/ 1882719 h 3980066"/>
              <a:gd name="connsiteX7628" fmla="*/ 4741829 w 8387961"/>
              <a:gd name="connsiteY7628" fmla="*/ 1899556 h 3980066"/>
              <a:gd name="connsiteX7629" fmla="*/ 4769878 w 8387961"/>
              <a:gd name="connsiteY7629" fmla="*/ 1928179 h 3980066"/>
              <a:gd name="connsiteX7630" fmla="*/ 4797927 w 8387961"/>
              <a:gd name="connsiteY7630" fmla="*/ 1956802 h 3980066"/>
              <a:gd name="connsiteX7631" fmla="*/ 4799472 w 8387961"/>
              <a:gd name="connsiteY7631" fmla="*/ 1961533 h 3980066"/>
              <a:gd name="connsiteX7632" fmla="*/ 4799850 w 8387961"/>
              <a:gd name="connsiteY7632" fmla="*/ 1961410 h 3980066"/>
              <a:gd name="connsiteX7633" fmla="*/ 4810121 w 8387961"/>
              <a:gd name="connsiteY7633" fmla="*/ 1994767 h 3980066"/>
              <a:gd name="connsiteX7634" fmla="*/ 4809396 w 8387961"/>
              <a:gd name="connsiteY7634" fmla="*/ 1996179 h 3980066"/>
              <a:gd name="connsiteX7635" fmla="*/ 4825925 w 8387961"/>
              <a:gd name="connsiteY7635" fmla="*/ 2011098 h 3980066"/>
              <a:gd name="connsiteX7636" fmla="*/ 4842600 w 8387961"/>
              <a:gd name="connsiteY7636" fmla="*/ 2027823 h 3980066"/>
              <a:gd name="connsiteX7637" fmla="*/ 4874283 w 8387961"/>
              <a:gd name="connsiteY7637" fmla="*/ 2016116 h 3980066"/>
              <a:gd name="connsiteX7638" fmla="*/ 4900964 w 8387961"/>
              <a:gd name="connsiteY7638" fmla="*/ 2017788 h 3980066"/>
              <a:gd name="connsiteX7639" fmla="*/ 4924309 w 8387961"/>
              <a:gd name="connsiteY7639" fmla="*/ 2006081 h 3980066"/>
              <a:gd name="connsiteX7640" fmla="*/ 4960995 w 8387961"/>
              <a:gd name="connsiteY7640" fmla="*/ 1997719 h 3980066"/>
              <a:gd name="connsiteX7641" fmla="*/ 4999348 w 8387961"/>
              <a:gd name="connsiteY7641" fmla="*/ 1989356 h 3980066"/>
              <a:gd name="connsiteX7642" fmla="*/ 5011021 w 8387961"/>
              <a:gd name="connsiteY7642" fmla="*/ 1980994 h 3980066"/>
              <a:gd name="connsiteX7643" fmla="*/ 5019358 w 8387961"/>
              <a:gd name="connsiteY7643" fmla="*/ 1989356 h 3980066"/>
              <a:gd name="connsiteX7644" fmla="*/ 5016023 w 8387961"/>
              <a:gd name="connsiteY7644" fmla="*/ 2027823 h 3980066"/>
              <a:gd name="connsiteX7645" fmla="*/ 5021026 w 8387961"/>
              <a:gd name="connsiteY7645" fmla="*/ 2027823 h 3980066"/>
              <a:gd name="connsiteX7646" fmla="*/ 5012688 w 8387961"/>
              <a:gd name="connsiteY7646" fmla="*/ 2037858 h 3980066"/>
              <a:gd name="connsiteX7647" fmla="*/ 5004350 w 8387961"/>
              <a:gd name="connsiteY7647" fmla="*/ 2071308 h 3980066"/>
              <a:gd name="connsiteX7648" fmla="*/ 4986008 w 8387961"/>
              <a:gd name="connsiteY7648" fmla="*/ 2108102 h 3980066"/>
              <a:gd name="connsiteX7649" fmla="*/ 4969332 w 8387961"/>
              <a:gd name="connsiteY7649" fmla="*/ 2141552 h 3980066"/>
              <a:gd name="connsiteX7650" fmla="*/ 4950990 w 8387961"/>
              <a:gd name="connsiteY7650" fmla="*/ 2178346 h 3980066"/>
              <a:gd name="connsiteX7651" fmla="*/ 4932647 w 8387961"/>
              <a:gd name="connsiteY7651" fmla="*/ 2213468 h 3980066"/>
              <a:gd name="connsiteX7652" fmla="*/ 4915971 w 8387961"/>
              <a:gd name="connsiteY7652" fmla="*/ 2231865 h 3980066"/>
              <a:gd name="connsiteX7653" fmla="*/ 4900964 w 8387961"/>
              <a:gd name="connsiteY7653" fmla="*/ 2248590 h 3980066"/>
              <a:gd name="connsiteX7654" fmla="*/ 4884288 w 8387961"/>
              <a:gd name="connsiteY7654" fmla="*/ 2263643 h 3980066"/>
              <a:gd name="connsiteX7655" fmla="*/ 4870948 w 8387961"/>
              <a:gd name="connsiteY7655" fmla="*/ 2280367 h 3980066"/>
              <a:gd name="connsiteX7656" fmla="*/ 4850938 w 8387961"/>
              <a:gd name="connsiteY7656" fmla="*/ 2298765 h 3980066"/>
              <a:gd name="connsiteX7657" fmla="*/ 4832595 w 8387961"/>
              <a:gd name="connsiteY7657" fmla="*/ 2317162 h 3980066"/>
              <a:gd name="connsiteX7658" fmla="*/ 4814252 w 8387961"/>
              <a:gd name="connsiteY7658" fmla="*/ 2333887 h 3980066"/>
              <a:gd name="connsiteX7659" fmla="*/ 4795909 w 8387961"/>
              <a:gd name="connsiteY7659" fmla="*/ 2352284 h 3980066"/>
              <a:gd name="connsiteX7660" fmla="*/ 4782569 w 8387961"/>
              <a:gd name="connsiteY7660" fmla="*/ 2372354 h 3980066"/>
              <a:gd name="connsiteX7661" fmla="*/ 4770897 w 8387961"/>
              <a:gd name="connsiteY7661" fmla="*/ 2390751 h 3980066"/>
              <a:gd name="connsiteX7662" fmla="*/ 4755889 w 8387961"/>
              <a:gd name="connsiteY7662" fmla="*/ 2367336 h 3980066"/>
              <a:gd name="connsiteX7663" fmla="*/ 4755889 w 8387961"/>
              <a:gd name="connsiteY7663" fmla="*/ 2338904 h 3980066"/>
              <a:gd name="connsiteX7664" fmla="*/ 4755889 w 8387961"/>
              <a:gd name="connsiteY7664" fmla="*/ 2310472 h 3980066"/>
              <a:gd name="connsiteX7665" fmla="*/ 4755889 w 8387961"/>
              <a:gd name="connsiteY7665" fmla="*/ 2282040 h 3980066"/>
              <a:gd name="connsiteX7666" fmla="*/ 4755889 w 8387961"/>
              <a:gd name="connsiteY7666" fmla="*/ 2256953 h 3980066"/>
              <a:gd name="connsiteX7667" fmla="*/ 4769229 w 8387961"/>
              <a:gd name="connsiteY7667" fmla="*/ 2238555 h 3980066"/>
              <a:gd name="connsiteX7668" fmla="*/ 4780902 w 8387961"/>
              <a:gd name="connsiteY7668" fmla="*/ 2221831 h 3980066"/>
              <a:gd name="connsiteX7669" fmla="*/ 4792574 w 8387961"/>
              <a:gd name="connsiteY7669" fmla="*/ 2213468 h 3980066"/>
              <a:gd name="connsiteX7670" fmla="*/ 4819255 w 8387961"/>
              <a:gd name="connsiteY7670" fmla="*/ 2198416 h 3980066"/>
              <a:gd name="connsiteX7671" fmla="*/ 4839265 w 8387961"/>
              <a:gd name="connsiteY7671" fmla="*/ 2196743 h 3980066"/>
              <a:gd name="connsiteX7672" fmla="*/ 4860943 w 8387961"/>
              <a:gd name="connsiteY7672" fmla="*/ 2193399 h 3980066"/>
              <a:gd name="connsiteX7673" fmla="*/ 4879286 w 8387961"/>
              <a:gd name="connsiteY7673" fmla="*/ 2169984 h 3980066"/>
              <a:gd name="connsiteX7674" fmla="*/ 4899296 w 8387961"/>
              <a:gd name="connsiteY7674" fmla="*/ 2146569 h 3980066"/>
              <a:gd name="connsiteX7675" fmla="*/ 4919307 w 8387961"/>
              <a:gd name="connsiteY7675" fmla="*/ 2123154 h 3980066"/>
              <a:gd name="connsiteX7676" fmla="*/ 4935982 w 8387961"/>
              <a:gd name="connsiteY7676" fmla="*/ 2099740 h 3980066"/>
              <a:gd name="connsiteX7677" fmla="*/ 4935658 w 8387961"/>
              <a:gd name="connsiteY7677" fmla="*/ 2099740 h 3980066"/>
              <a:gd name="connsiteX7678" fmla="*/ 4919940 w 8387961"/>
              <a:gd name="connsiteY7678" fmla="*/ 2121765 h 3980066"/>
              <a:gd name="connsiteX7679" fmla="*/ 4899870 w 8387961"/>
              <a:gd name="connsiteY7679" fmla="*/ 2145198 h 3980066"/>
              <a:gd name="connsiteX7680" fmla="*/ 4879801 w 8387961"/>
              <a:gd name="connsiteY7680" fmla="*/ 2168632 h 3980066"/>
              <a:gd name="connsiteX7681" fmla="*/ 4861405 w 8387961"/>
              <a:gd name="connsiteY7681" fmla="*/ 2192066 h 3980066"/>
              <a:gd name="connsiteX7682" fmla="*/ 4839663 w 8387961"/>
              <a:gd name="connsiteY7682" fmla="*/ 2195414 h 3980066"/>
              <a:gd name="connsiteX7683" fmla="*/ 4819594 w 8387961"/>
              <a:gd name="connsiteY7683" fmla="*/ 2197087 h 3980066"/>
              <a:gd name="connsiteX7684" fmla="*/ 4792835 w 8387961"/>
              <a:gd name="connsiteY7684" fmla="*/ 2212152 h 3980066"/>
              <a:gd name="connsiteX7685" fmla="*/ 4781128 w 8387961"/>
              <a:gd name="connsiteY7685" fmla="*/ 2220521 h 3980066"/>
              <a:gd name="connsiteX7686" fmla="*/ 4752697 w 8387961"/>
              <a:gd name="connsiteY7686" fmla="*/ 2215500 h 3980066"/>
              <a:gd name="connsiteX7687" fmla="*/ 4725938 w 8387961"/>
              <a:gd name="connsiteY7687" fmla="*/ 2222195 h 3980066"/>
              <a:gd name="connsiteX7688" fmla="*/ 4712559 w 8387961"/>
              <a:gd name="connsiteY7688" fmla="*/ 2235586 h 3980066"/>
              <a:gd name="connsiteX7689" fmla="*/ 4675766 w 8387961"/>
              <a:gd name="connsiteY7689" fmla="*/ 2227217 h 3980066"/>
              <a:gd name="connsiteX7690" fmla="*/ 4643990 w 8387961"/>
              <a:gd name="connsiteY7690" fmla="*/ 2205457 h 3980066"/>
              <a:gd name="connsiteX7691" fmla="*/ 4622248 w 8387961"/>
              <a:gd name="connsiteY7691" fmla="*/ 2200435 h 3980066"/>
              <a:gd name="connsiteX7692" fmla="*/ 4622223 w 8387961"/>
              <a:gd name="connsiteY7692" fmla="*/ 2200365 h 3980066"/>
              <a:gd name="connsiteX7693" fmla="*/ 4602025 w 8387961"/>
              <a:gd name="connsiteY7693" fmla="*/ 2200365 h 3980066"/>
              <a:gd name="connsiteX7694" fmla="*/ 4581837 w 8387961"/>
              <a:gd name="connsiteY7694" fmla="*/ 2200365 h 3980066"/>
              <a:gd name="connsiteX7695" fmla="*/ 4571743 w 8387961"/>
              <a:gd name="connsiteY7695" fmla="*/ 2212106 h 3980066"/>
              <a:gd name="connsiteX7696" fmla="*/ 4570994 w 8387961"/>
              <a:gd name="connsiteY7696" fmla="*/ 2213067 h 3980066"/>
              <a:gd name="connsiteX7697" fmla="*/ 4571224 w 8387961"/>
              <a:gd name="connsiteY7697" fmla="*/ 2213568 h 3980066"/>
              <a:gd name="connsiteX7698" fmla="*/ 4580712 w 8387961"/>
              <a:gd name="connsiteY7698" fmla="*/ 2202444 h 3980066"/>
              <a:gd name="connsiteX7699" fmla="*/ 4600640 w 8387961"/>
              <a:gd name="connsiteY7699" fmla="*/ 2202444 h 3980066"/>
              <a:gd name="connsiteX7700" fmla="*/ 4622229 w 8387961"/>
              <a:gd name="connsiteY7700" fmla="*/ 2202444 h 3980066"/>
              <a:gd name="connsiteX7701" fmla="*/ 4643818 w 8387961"/>
              <a:gd name="connsiteY7701" fmla="*/ 2207450 h 3980066"/>
              <a:gd name="connsiteX7702" fmla="*/ 4675370 w 8387961"/>
              <a:gd name="connsiteY7702" fmla="*/ 2229145 h 3980066"/>
              <a:gd name="connsiteX7703" fmla="*/ 4711905 w 8387961"/>
              <a:gd name="connsiteY7703" fmla="*/ 2237489 h 3980066"/>
              <a:gd name="connsiteX7704" fmla="*/ 4725190 w 8387961"/>
              <a:gd name="connsiteY7704" fmla="*/ 2224139 h 3980066"/>
              <a:gd name="connsiteX7705" fmla="*/ 4751761 w 8387961"/>
              <a:gd name="connsiteY7705" fmla="*/ 2217463 h 3980066"/>
              <a:gd name="connsiteX7706" fmla="*/ 4779992 w 8387961"/>
              <a:gd name="connsiteY7706" fmla="*/ 2222470 h 3980066"/>
              <a:gd name="connsiteX7707" fmla="*/ 4768367 w 8387961"/>
              <a:gd name="connsiteY7707" fmla="*/ 2239158 h 3980066"/>
              <a:gd name="connsiteX7708" fmla="*/ 4755082 w 8387961"/>
              <a:gd name="connsiteY7708" fmla="*/ 2257515 h 3980066"/>
              <a:gd name="connsiteX7709" fmla="*/ 4755082 w 8387961"/>
              <a:gd name="connsiteY7709" fmla="*/ 2282548 h 3980066"/>
              <a:gd name="connsiteX7710" fmla="*/ 4755082 w 8387961"/>
              <a:gd name="connsiteY7710" fmla="*/ 2310918 h 3980066"/>
              <a:gd name="connsiteX7711" fmla="*/ 4755082 w 8387961"/>
              <a:gd name="connsiteY7711" fmla="*/ 2339288 h 3980066"/>
              <a:gd name="connsiteX7712" fmla="*/ 4755082 w 8387961"/>
              <a:gd name="connsiteY7712" fmla="*/ 2367659 h 3980066"/>
              <a:gd name="connsiteX7713" fmla="*/ 4770028 w 8387961"/>
              <a:gd name="connsiteY7713" fmla="*/ 2391022 h 3980066"/>
              <a:gd name="connsiteX7714" fmla="*/ 4755082 w 8387961"/>
              <a:gd name="connsiteY7714" fmla="*/ 2399366 h 3980066"/>
              <a:gd name="connsiteX7715" fmla="*/ 4745118 w 8387961"/>
              <a:gd name="connsiteY7715" fmla="*/ 2417724 h 3980066"/>
              <a:gd name="connsiteX7716" fmla="*/ 4733493 w 8387961"/>
              <a:gd name="connsiteY7716" fmla="*/ 2429405 h 3980066"/>
              <a:gd name="connsiteX7717" fmla="*/ 4721869 w 8387961"/>
              <a:gd name="connsiteY7717" fmla="*/ 2452769 h 3980066"/>
              <a:gd name="connsiteX7718" fmla="*/ 4710244 w 8387961"/>
              <a:gd name="connsiteY7718" fmla="*/ 2479470 h 3980066"/>
              <a:gd name="connsiteX7719" fmla="*/ 4709311 w 8387961"/>
              <a:gd name="connsiteY7719" fmla="*/ 2480408 h 3980066"/>
              <a:gd name="connsiteX7720" fmla="*/ 4709383 w 8387961"/>
              <a:gd name="connsiteY7720" fmla="*/ 2480480 h 3980066"/>
              <a:gd name="connsiteX7721" fmla="*/ 4695922 w 8387961"/>
              <a:gd name="connsiteY7721" fmla="*/ 2520778 h 3980066"/>
              <a:gd name="connsiteX7722" fmla="*/ 4714431 w 8387961"/>
              <a:gd name="connsiteY7722" fmla="*/ 2547643 h 3980066"/>
              <a:gd name="connsiteX7723" fmla="*/ 4709383 w 8387961"/>
              <a:gd name="connsiteY7723" fmla="*/ 2574508 h 3980066"/>
              <a:gd name="connsiteX7724" fmla="*/ 4711066 w 8387961"/>
              <a:gd name="connsiteY7724" fmla="*/ 2584582 h 3980066"/>
              <a:gd name="connsiteX7725" fmla="*/ 4714431 w 8387961"/>
              <a:gd name="connsiteY7725" fmla="*/ 2608089 h 3980066"/>
              <a:gd name="connsiteX7726" fmla="*/ 4719479 w 8387961"/>
              <a:gd name="connsiteY7726" fmla="*/ 2638313 h 3980066"/>
              <a:gd name="connsiteX7727" fmla="*/ 4735583 w 8387961"/>
              <a:gd name="connsiteY7727" fmla="*/ 2654382 h 3980066"/>
              <a:gd name="connsiteX7728" fmla="*/ 4737666 w 8387961"/>
              <a:gd name="connsiteY7728" fmla="*/ 2654382 h 3980066"/>
              <a:gd name="connsiteX7729" fmla="*/ 4734363 w 8387961"/>
              <a:gd name="connsiteY7729" fmla="*/ 2674489 h 3980066"/>
              <a:gd name="connsiteX7730" fmla="*/ 4737666 w 8387961"/>
              <a:gd name="connsiteY7730" fmla="*/ 2718053 h 3980066"/>
              <a:gd name="connsiteX7731" fmla="*/ 4732711 w 8387961"/>
              <a:gd name="connsiteY7731" fmla="*/ 2731457 h 3980066"/>
              <a:gd name="connsiteX7732" fmla="*/ 4737666 w 8387961"/>
              <a:gd name="connsiteY7732" fmla="*/ 2773346 h 3980066"/>
              <a:gd name="connsiteX7733" fmla="*/ 4739318 w 8387961"/>
              <a:gd name="connsiteY7733" fmla="*/ 2773346 h 3980066"/>
              <a:gd name="connsiteX7734" fmla="*/ 4732711 w 8387961"/>
              <a:gd name="connsiteY7734" fmla="*/ 2795128 h 3980066"/>
              <a:gd name="connsiteX7735" fmla="*/ 4711240 w 8387961"/>
              <a:gd name="connsiteY7735" fmla="*/ 2833666 h 3980066"/>
              <a:gd name="connsiteX7736" fmla="*/ 4679858 w 8387961"/>
              <a:gd name="connsiteY7736" fmla="*/ 2853773 h 3980066"/>
              <a:gd name="connsiteX7737" fmla="*/ 4655083 w 8387961"/>
              <a:gd name="connsiteY7737" fmla="*/ 2868853 h 3980066"/>
              <a:gd name="connsiteX7738" fmla="*/ 4633612 w 8387961"/>
              <a:gd name="connsiteY7738" fmla="*/ 2882257 h 3980066"/>
              <a:gd name="connsiteX7739" fmla="*/ 4613792 w 8387961"/>
              <a:gd name="connsiteY7739" fmla="*/ 2909066 h 3980066"/>
              <a:gd name="connsiteX7740" fmla="*/ 4584062 w 8387961"/>
              <a:gd name="connsiteY7740" fmla="*/ 2932524 h 3980066"/>
              <a:gd name="connsiteX7741" fmla="*/ 4574152 w 8387961"/>
              <a:gd name="connsiteY7741" fmla="*/ 2932524 h 3980066"/>
              <a:gd name="connsiteX7742" fmla="*/ 4574152 w 8387961"/>
              <a:gd name="connsiteY7742" fmla="*/ 2942577 h 3980066"/>
              <a:gd name="connsiteX7743" fmla="*/ 4579107 w 8387961"/>
              <a:gd name="connsiteY7743" fmla="*/ 2962684 h 3980066"/>
              <a:gd name="connsiteX7744" fmla="*/ 4580759 w 8387961"/>
              <a:gd name="connsiteY7744" fmla="*/ 2989492 h 3980066"/>
              <a:gd name="connsiteX7745" fmla="*/ 4585714 w 8387961"/>
              <a:gd name="connsiteY7745" fmla="*/ 3012950 h 3980066"/>
              <a:gd name="connsiteX7746" fmla="*/ 4590669 w 8387961"/>
              <a:gd name="connsiteY7746" fmla="*/ 3004572 h 3980066"/>
              <a:gd name="connsiteX7747" fmla="*/ 4589017 w 8387961"/>
              <a:gd name="connsiteY7747" fmla="*/ 3031381 h 3980066"/>
              <a:gd name="connsiteX7748" fmla="*/ 4584062 w 8387961"/>
              <a:gd name="connsiteY7748" fmla="*/ 3056514 h 3980066"/>
              <a:gd name="connsiteX7749" fmla="*/ 4584062 w 8387961"/>
              <a:gd name="connsiteY7749" fmla="*/ 3069919 h 3980066"/>
              <a:gd name="connsiteX7750" fmla="*/ 4562590 w 8387961"/>
              <a:gd name="connsiteY7750" fmla="*/ 3083323 h 3980066"/>
              <a:gd name="connsiteX7751" fmla="*/ 4541119 w 8387961"/>
              <a:gd name="connsiteY7751" fmla="*/ 3095052 h 3980066"/>
              <a:gd name="connsiteX7752" fmla="*/ 4509737 w 8387961"/>
              <a:gd name="connsiteY7752" fmla="*/ 3121861 h 3980066"/>
              <a:gd name="connsiteX7753" fmla="*/ 4516344 w 8387961"/>
              <a:gd name="connsiteY7753" fmla="*/ 3126888 h 3980066"/>
              <a:gd name="connsiteX7754" fmla="*/ 4514780 w 8387961"/>
              <a:gd name="connsiteY7754" fmla="*/ 3145928 h 3980066"/>
              <a:gd name="connsiteX7755" fmla="*/ 4514855 w 8387961"/>
              <a:gd name="connsiteY7755" fmla="*/ 3145928 h 3980066"/>
              <a:gd name="connsiteX7756" fmla="*/ 4514761 w 8387961"/>
              <a:gd name="connsiteY7756" fmla="*/ 3146154 h 3980066"/>
              <a:gd name="connsiteX7757" fmla="*/ 4514692 w 8387961"/>
              <a:gd name="connsiteY7757" fmla="*/ 3146994 h 3980066"/>
              <a:gd name="connsiteX7758" fmla="*/ 4514414 w 8387961"/>
              <a:gd name="connsiteY7758" fmla="*/ 3146994 h 3980066"/>
              <a:gd name="connsiteX7759" fmla="*/ 4503101 w 8387961"/>
              <a:gd name="connsiteY7759" fmla="*/ 3174371 h 3980066"/>
              <a:gd name="connsiteX7760" fmla="*/ 4491347 w 8387961"/>
              <a:gd name="connsiteY7760" fmla="*/ 3204486 h 3980066"/>
              <a:gd name="connsiteX7761" fmla="*/ 4471197 w 8387961"/>
              <a:gd name="connsiteY7761" fmla="*/ 3229583 h 3980066"/>
              <a:gd name="connsiteX7762" fmla="*/ 4452727 w 8387961"/>
              <a:gd name="connsiteY7762" fmla="*/ 3251333 h 3980066"/>
              <a:gd name="connsiteX7763" fmla="*/ 4434256 w 8387961"/>
              <a:gd name="connsiteY7763" fmla="*/ 3269737 h 3980066"/>
              <a:gd name="connsiteX7764" fmla="*/ 4419144 w 8387961"/>
              <a:gd name="connsiteY7764" fmla="*/ 3286468 h 3980066"/>
              <a:gd name="connsiteX7765" fmla="*/ 4402353 w 8387961"/>
              <a:gd name="connsiteY7765" fmla="*/ 3304872 h 3980066"/>
              <a:gd name="connsiteX7766" fmla="*/ 4385561 w 8387961"/>
              <a:gd name="connsiteY7766" fmla="*/ 3321603 h 3980066"/>
              <a:gd name="connsiteX7767" fmla="*/ 4358695 w 8387961"/>
              <a:gd name="connsiteY7767" fmla="*/ 3336661 h 3980066"/>
              <a:gd name="connsiteX7768" fmla="*/ 4330150 w 8387961"/>
              <a:gd name="connsiteY7768" fmla="*/ 3353392 h 3980066"/>
              <a:gd name="connsiteX7769" fmla="*/ 4313359 w 8387961"/>
              <a:gd name="connsiteY7769" fmla="*/ 3360085 h 3980066"/>
              <a:gd name="connsiteX7770" fmla="*/ 4279776 w 8387961"/>
              <a:gd name="connsiteY7770" fmla="*/ 3363431 h 3980066"/>
              <a:gd name="connsiteX7771" fmla="*/ 4251231 w 8387961"/>
              <a:gd name="connsiteY7771" fmla="*/ 3365104 h 3980066"/>
              <a:gd name="connsiteX7772" fmla="*/ 4224365 w 8387961"/>
              <a:gd name="connsiteY7772" fmla="*/ 3365104 h 3980066"/>
              <a:gd name="connsiteX7773" fmla="*/ 4197498 w 8387961"/>
              <a:gd name="connsiteY7773" fmla="*/ 3375143 h 3980066"/>
              <a:gd name="connsiteX7774" fmla="*/ 4170632 w 8387961"/>
              <a:gd name="connsiteY7774" fmla="*/ 3383508 h 3980066"/>
              <a:gd name="connsiteX7775" fmla="*/ 4153841 w 8387961"/>
              <a:gd name="connsiteY7775" fmla="*/ 3375143 h 3980066"/>
              <a:gd name="connsiteX7776" fmla="*/ 4140408 w 8387961"/>
              <a:gd name="connsiteY7776" fmla="*/ 3366777 h 3980066"/>
              <a:gd name="connsiteX7777" fmla="*/ 4132012 w 8387961"/>
              <a:gd name="connsiteY7777" fmla="*/ 3366777 h 3980066"/>
              <a:gd name="connsiteX7778" fmla="*/ 4123616 w 8387961"/>
              <a:gd name="connsiteY7778" fmla="*/ 3336661 h 3980066"/>
              <a:gd name="connsiteX7779" fmla="*/ 4121937 w 8387961"/>
              <a:gd name="connsiteY7779" fmla="*/ 3323277 h 3980066"/>
              <a:gd name="connsiteX7780" fmla="*/ 4132012 w 8387961"/>
              <a:gd name="connsiteY7780" fmla="*/ 3309892 h 3980066"/>
              <a:gd name="connsiteX7781" fmla="*/ 4121937 w 8387961"/>
              <a:gd name="connsiteY7781" fmla="*/ 3281449 h 3980066"/>
              <a:gd name="connsiteX7782" fmla="*/ 4111862 w 8387961"/>
              <a:gd name="connsiteY7782" fmla="*/ 3253006 h 3980066"/>
              <a:gd name="connsiteX7783" fmla="*/ 4101788 w 8387961"/>
              <a:gd name="connsiteY7783" fmla="*/ 3226237 h 3980066"/>
              <a:gd name="connsiteX7784" fmla="*/ 4090379 w 8387961"/>
              <a:gd name="connsiteY7784" fmla="*/ 3200254 h 3980066"/>
              <a:gd name="connsiteX7785" fmla="*/ 4090170 w 8387961"/>
              <a:gd name="connsiteY7785" fmla="*/ 3200519 h 3980066"/>
              <a:gd name="connsiteX7786" fmla="*/ 4076862 w 8387961"/>
              <a:gd name="connsiteY7786" fmla="*/ 3180320 h 3980066"/>
              <a:gd name="connsiteX7787" fmla="*/ 4060226 w 8387961"/>
              <a:gd name="connsiteY7787" fmla="*/ 3156754 h 3980066"/>
              <a:gd name="connsiteX7788" fmla="*/ 4056899 w 8387961"/>
              <a:gd name="connsiteY7788" fmla="*/ 3126455 h 3980066"/>
              <a:gd name="connsiteX7789" fmla="*/ 4051909 w 8387961"/>
              <a:gd name="connsiteY7789" fmla="*/ 3096156 h 3980066"/>
              <a:gd name="connsiteX7790" fmla="*/ 4048582 w 8387961"/>
              <a:gd name="connsiteY7790" fmla="*/ 3065857 h 3980066"/>
              <a:gd name="connsiteX7791" fmla="*/ 4043591 w 8387961"/>
              <a:gd name="connsiteY7791" fmla="*/ 3033875 h 3980066"/>
              <a:gd name="connsiteX7792" fmla="*/ 4043748 w 8387961"/>
              <a:gd name="connsiteY7792" fmla="*/ 3033928 h 3980066"/>
              <a:gd name="connsiteX7793" fmla="*/ 4043334 w 8387961"/>
              <a:gd name="connsiteY7793" fmla="*/ 3033675 h 3980066"/>
              <a:gd name="connsiteX7794" fmla="*/ 4045342 w 8387961"/>
              <a:gd name="connsiteY7794" fmla="*/ 3018945 h 3980066"/>
              <a:gd name="connsiteX7795" fmla="*/ 4046303 w 8387961"/>
              <a:gd name="connsiteY7795" fmla="*/ 3034790 h 3980066"/>
              <a:gd name="connsiteX7796" fmla="*/ 4048582 w 8387961"/>
              <a:gd name="connsiteY7796" fmla="*/ 3035558 h 3980066"/>
              <a:gd name="connsiteX7797" fmla="*/ 4046918 w 8387961"/>
              <a:gd name="connsiteY7797" fmla="*/ 3020409 h 3980066"/>
              <a:gd name="connsiteX7798" fmla="*/ 4028619 w 8387961"/>
              <a:gd name="connsiteY7798" fmla="*/ 2983377 h 3980066"/>
              <a:gd name="connsiteX7799" fmla="*/ 4011984 w 8387961"/>
              <a:gd name="connsiteY7799" fmla="*/ 2948028 h 3980066"/>
              <a:gd name="connsiteX7800" fmla="*/ 3993685 w 8387961"/>
              <a:gd name="connsiteY7800" fmla="*/ 2910996 h 3980066"/>
              <a:gd name="connsiteX7801" fmla="*/ 3977050 w 8387961"/>
              <a:gd name="connsiteY7801" fmla="*/ 2873964 h 3980066"/>
              <a:gd name="connsiteX7802" fmla="*/ 3978713 w 8387961"/>
              <a:gd name="connsiteY7802" fmla="*/ 2857132 h 3980066"/>
              <a:gd name="connsiteX7803" fmla="*/ 4009256 w 8387961"/>
              <a:gd name="connsiteY7803" fmla="*/ 2848999 h 3980066"/>
              <a:gd name="connsiteX7804" fmla="*/ 4008935 w 8387961"/>
              <a:gd name="connsiteY7804" fmla="*/ 2848854 h 3980066"/>
              <a:gd name="connsiteX7805" fmla="*/ 3977050 w 8387961"/>
              <a:gd name="connsiteY7805" fmla="*/ 2857185 h 3980066"/>
              <a:gd name="connsiteX7806" fmla="*/ 3978728 w 8387961"/>
              <a:gd name="connsiteY7806" fmla="*/ 2832193 h 3980066"/>
              <a:gd name="connsiteX7807" fmla="*/ 3980406 w 8387961"/>
              <a:gd name="connsiteY7807" fmla="*/ 2808867 h 3980066"/>
              <a:gd name="connsiteX7808" fmla="*/ 3992153 w 8387961"/>
              <a:gd name="connsiteY7808" fmla="*/ 2772212 h 3980066"/>
              <a:gd name="connsiteX7809" fmla="*/ 4005579 w 8387961"/>
              <a:gd name="connsiteY7809" fmla="*/ 2733891 h 3980066"/>
              <a:gd name="connsiteX7810" fmla="*/ 4019004 w 8387961"/>
              <a:gd name="connsiteY7810" fmla="*/ 2713897 h 3980066"/>
              <a:gd name="connsiteX7811" fmla="*/ 4030752 w 8387961"/>
              <a:gd name="connsiteY7811" fmla="*/ 2693904 h 3980066"/>
              <a:gd name="connsiteX7812" fmla="*/ 4027395 w 8387961"/>
              <a:gd name="connsiteY7812" fmla="*/ 2653917 h 3980066"/>
              <a:gd name="connsiteX7813" fmla="*/ 4019004 w 8387961"/>
              <a:gd name="connsiteY7813" fmla="*/ 2630591 h 3980066"/>
              <a:gd name="connsiteX7814" fmla="*/ 4012292 w 8387961"/>
              <a:gd name="connsiteY7814" fmla="*/ 2608931 h 3980066"/>
              <a:gd name="connsiteX7815" fmla="*/ 4020682 w 8387961"/>
              <a:gd name="connsiteY7815" fmla="*/ 2593936 h 3980066"/>
              <a:gd name="connsiteX7816" fmla="*/ 4008935 w 8387961"/>
              <a:gd name="connsiteY7816" fmla="*/ 2558947 h 3980066"/>
              <a:gd name="connsiteX7817" fmla="*/ 3995510 w 8387961"/>
              <a:gd name="connsiteY7817" fmla="*/ 2522293 h 3980066"/>
              <a:gd name="connsiteX7818" fmla="*/ 4004603 w 8387961"/>
              <a:gd name="connsiteY7818" fmla="*/ 2520209 h 3980066"/>
              <a:gd name="connsiteX7819" fmla="*/ 3998601 w 8387961"/>
              <a:gd name="connsiteY7819" fmla="*/ 2520674 h 3980066"/>
              <a:gd name="connsiteX7820" fmla="*/ 3993621 w 8387961"/>
              <a:gd name="connsiteY7820" fmla="*/ 2515657 h 3980066"/>
              <a:gd name="connsiteX7821" fmla="*/ 4003581 w 8387961"/>
              <a:gd name="connsiteY7821" fmla="*/ 2513985 h 3980066"/>
              <a:gd name="connsiteX7822" fmla="*/ 4005241 w 8387961"/>
              <a:gd name="connsiteY7822" fmla="*/ 2490572 h 3980066"/>
              <a:gd name="connsiteX7823" fmla="*/ 4018522 w 8387961"/>
              <a:gd name="connsiteY7823" fmla="*/ 2480538 h 3980066"/>
              <a:gd name="connsiteX7824" fmla="*/ 4031803 w 8387961"/>
              <a:gd name="connsiteY7824" fmla="*/ 2485555 h 3980066"/>
              <a:gd name="connsiteX7825" fmla="*/ 4038443 w 8387961"/>
              <a:gd name="connsiteY7825" fmla="*/ 2475521 h 3980066"/>
              <a:gd name="connsiteX7826" fmla="*/ 4053195 w 8387961"/>
              <a:gd name="connsiteY7826" fmla="*/ 2473870 h 3980066"/>
              <a:gd name="connsiteX7827" fmla="*/ 4052527 w 8387961"/>
              <a:gd name="connsiteY7827" fmla="*/ 2471896 h 3980066"/>
              <a:gd name="connsiteX7828" fmla="*/ 4037347 w 8387961"/>
              <a:gd name="connsiteY7828" fmla="*/ 2473558 h 3980066"/>
              <a:gd name="connsiteX7829" fmla="*/ 4030600 w 8387961"/>
              <a:gd name="connsiteY7829" fmla="*/ 2483530 h 3980066"/>
              <a:gd name="connsiteX7830" fmla="*/ 4017106 w 8387961"/>
              <a:gd name="connsiteY7830" fmla="*/ 2478544 h 3980066"/>
              <a:gd name="connsiteX7831" fmla="*/ 4006986 w 8387961"/>
              <a:gd name="connsiteY7831" fmla="*/ 2473558 h 3980066"/>
              <a:gd name="connsiteX7832" fmla="*/ 4006463 w 8387961"/>
              <a:gd name="connsiteY7832" fmla="*/ 2474027 h 3980066"/>
              <a:gd name="connsiteX7833" fmla="*/ 4016218 w 8387961"/>
              <a:gd name="connsiteY7833" fmla="*/ 2478690 h 3980066"/>
              <a:gd name="connsiteX7834" fmla="*/ 4002039 w 8387961"/>
              <a:gd name="connsiteY7834" fmla="*/ 2488859 h 3980066"/>
              <a:gd name="connsiteX7835" fmla="*/ 4000267 w 8387961"/>
              <a:gd name="connsiteY7835" fmla="*/ 2512585 h 3980066"/>
              <a:gd name="connsiteX7836" fmla="*/ 3989633 w 8387961"/>
              <a:gd name="connsiteY7836" fmla="*/ 2514280 h 3980066"/>
              <a:gd name="connsiteX7837" fmla="*/ 3986089 w 8387961"/>
              <a:gd name="connsiteY7837" fmla="*/ 2490554 h 3980066"/>
              <a:gd name="connsiteX7838" fmla="*/ 3987713 w 8387961"/>
              <a:gd name="connsiteY7838" fmla="*/ 2489142 h 3980066"/>
              <a:gd name="connsiteX7839" fmla="*/ 3966505 w 8387961"/>
              <a:gd name="connsiteY7839" fmla="*/ 2458601 h 3980066"/>
              <a:gd name="connsiteX7840" fmla="*/ 3967569 w 8387961"/>
              <a:gd name="connsiteY7840" fmla="*/ 2456767 h 3980066"/>
              <a:gd name="connsiteX7841" fmla="*/ 3949585 w 8387961"/>
              <a:gd name="connsiteY7841" fmla="*/ 2435475 h 3980066"/>
              <a:gd name="connsiteX7842" fmla="*/ 3931375 w 8387961"/>
              <a:gd name="connsiteY7842" fmla="*/ 2412256 h 3980066"/>
              <a:gd name="connsiteX7843" fmla="*/ 3934686 w 8387961"/>
              <a:gd name="connsiteY7843" fmla="*/ 2415573 h 3980066"/>
              <a:gd name="connsiteX7844" fmla="*/ 3919787 w 8387961"/>
              <a:gd name="connsiteY7844" fmla="*/ 2397330 h 3980066"/>
              <a:gd name="connsiteX7845" fmla="*/ 3923098 w 8387961"/>
              <a:gd name="connsiteY7845" fmla="*/ 2397330 h 3980066"/>
              <a:gd name="connsiteX7846" fmla="*/ 3911510 w 8387961"/>
              <a:gd name="connsiteY7846" fmla="*/ 2379086 h 3980066"/>
              <a:gd name="connsiteX7847" fmla="*/ 3921443 w 8387961"/>
              <a:gd name="connsiteY7847" fmla="*/ 2387379 h 3980066"/>
              <a:gd name="connsiteX7848" fmla="*/ 3914821 w 8387961"/>
              <a:gd name="connsiteY7848" fmla="*/ 2380745 h 3980066"/>
              <a:gd name="connsiteX7849" fmla="*/ 3903233 w 8387961"/>
              <a:gd name="connsiteY7849" fmla="*/ 2360843 h 3980066"/>
              <a:gd name="connsiteX7850" fmla="*/ 3911510 w 8387961"/>
              <a:gd name="connsiteY7850" fmla="*/ 2360843 h 3980066"/>
              <a:gd name="connsiteX7851" fmla="*/ 3919787 w 8387961"/>
              <a:gd name="connsiteY7851" fmla="*/ 2332649 h 3980066"/>
              <a:gd name="connsiteX7852" fmla="*/ 3934686 w 8387961"/>
              <a:gd name="connsiteY7852" fmla="*/ 2335966 h 3980066"/>
              <a:gd name="connsiteX7853" fmla="*/ 3918132 w 8387961"/>
              <a:gd name="connsiteY7853" fmla="*/ 2321039 h 3980066"/>
              <a:gd name="connsiteX7854" fmla="*/ 3924754 w 8387961"/>
              <a:gd name="connsiteY7854" fmla="*/ 2321039 h 3980066"/>
              <a:gd name="connsiteX7855" fmla="*/ 3929720 w 8387961"/>
              <a:gd name="connsiteY7855" fmla="*/ 2309430 h 3980066"/>
              <a:gd name="connsiteX7856" fmla="*/ 3931375 w 8387961"/>
              <a:gd name="connsiteY7856" fmla="*/ 2309430 h 3980066"/>
              <a:gd name="connsiteX7857" fmla="*/ 3951241 w 8387961"/>
              <a:gd name="connsiteY7857" fmla="*/ 2309430 h 3980066"/>
              <a:gd name="connsiteX7858" fmla="*/ 3971106 w 8387961"/>
              <a:gd name="connsiteY7858" fmla="*/ 2309430 h 3980066"/>
              <a:gd name="connsiteX7859" fmla="*/ 3971106 w 8387961"/>
              <a:gd name="connsiteY7859" fmla="*/ 2276260 h 3980066"/>
              <a:gd name="connsiteX7860" fmla="*/ 3997593 w 8387961"/>
              <a:gd name="connsiteY7860" fmla="*/ 2276260 h 3980066"/>
              <a:gd name="connsiteX7861" fmla="*/ 4022425 w 8387961"/>
              <a:gd name="connsiteY7861" fmla="*/ 2276260 h 3980066"/>
              <a:gd name="connsiteX7862" fmla="*/ 4022351 w 8387961"/>
              <a:gd name="connsiteY7862" fmla="*/ 2277446 h 3980066"/>
              <a:gd name="connsiteX7863" fmla="*/ 4049154 w 8387961"/>
              <a:gd name="connsiteY7863" fmla="*/ 2277446 h 3980066"/>
              <a:gd name="connsiteX7864" fmla="*/ 4071081 w 8387961"/>
              <a:gd name="connsiteY7864" fmla="*/ 2282432 h 3980066"/>
              <a:gd name="connsiteX7865" fmla="*/ 4094695 w 8387961"/>
              <a:gd name="connsiteY7865" fmla="*/ 2289080 h 3980066"/>
              <a:gd name="connsiteX7866" fmla="*/ 4099755 w 8387961"/>
              <a:gd name="connsiteY7866" fmla="*/ 2274122 h 3980066"/>
              <a:gd name="connsiteX7867" fmla="*/ 4100294 w 8387961"/>
              <a:gd name="connsiteY7867" fmla="*/ 2272443 h 3980066"/>
              <a:gd name="connsiteX7868" fmla="*/ 4092210 w 8387961"/>
              <a:gd name="connsiteY7868" fmla="*/ 2246362 h 3980066"/>
              <a:gd name="connsiteX7869" fmla="*/ 4078877 w 8387961"/>
              <a:gd name="connsiteY7869" fmla="*/ 2226199 h 3980066"/>
              <a:gd name="connsiteX7870" fmla="*/ 4063878 w 8387961"/>
              <a:gd name="connsiteY7870" fmla="*/ 2202675 h 3980066"/>
              <a:gd name="connsiteX7871" fmla="*/ 4053879 w 8387961"/>
              <a:gd name="connsiteY7871" fmla="*/ 2160668 h 3980066"/>
              <a:gd name="connsiteX7872" fmla="*/ 4068878 w 8387961"/>
              <a:gd name="connsiteY7872" fmla="*/ 2137144 h 3980066"/>
              <a:gd name="connsiteX7873" fmla="*/ 4080544 w 8387961"/>
              <a:gd name="connsiteY7873" fmla="*/ 2111940 h 3980066"/>
              <a:gd name="connsiteX7874" fmla="*/ 4103786 w 8387961"/>
              <a:gd name="connsiteY7874" fmla="*/ 2105691 h 3980066"/>
              <a:gd name="connsiteX7875" fmla="*/ 4103287 w 8387961"/>
              <a:gd name="connsiteY7875" fmla="*/ 2105356 h 3980066"/>
              <a:gd name="connsiteX7876" fmla="*/ 4078334 w 8387961"/>
              <a:gd name="connsiteY7876" fmla="*/ 2112056 h 3980066"/>
              <a:gd name="connsiteX7877" fmla="*/ 4061698 w 8387961"/>
              <a:gd name="connsiteY7877" fmla="*/ 2075206 h 3980066"/>
              <a:gd name="connsiteX7878" fmla="*/ 4061079 w 8387961"/>
              <a:gd name="connsiteY7878" fmla="*/ 2074390 h 3980066"/>
              <a:gd name="connsiteX7879" fmla="*/ 4077546 w 8387961"/>
              <a:gd name="connsiteY7879" fmla="*/ 2110793 h 3980066"/>
              <a:gd name="connsiteX7880" fmla="*/ 4065868 w 8387961"/>
              <a:gd name="connsiteY7880" fmla="*/ 2135938 h 3980066"/>
              <a:gd name="connsiteX7881" fmla="*/ 4050853 w 8387961"/>
              <a:gd name="connsiteY7881" fmla="*/ 2159406 h 3980066"/>
              <a:gd name="connsiteX7882" fmla="*/ 4060863 w 8387961"/>
              <a:gd name="connsiteY7882" fmla="*/ 2201313 h 3980066"/>
              <a:gd name="connsiteX7883" fmla="*/ 4075878 w 8387961"/>
              <a:gd name="connsiteY7883" fmla="*/ 2224782 h 3980066"/>
              <a:gd name="connsiteX7884" fmla="*/ 4089224 w 8387961"/>
              <a:gd name="connsiteY7884" fmla="*/ 2244897 h 3980066"/>
              <a:gd name="connsiteX7885" fmla="*/ 4097566 w 8387961"/>
              <a:gd name="connsiteY7885" fmla="*/ 2271718 h 3980066"/>
              <a:gd name="connsiteX7886" fmla="*/ 4092561 w 8387961"/>
              <a:gd name="connsiteY7886" fmla="*/ 2286805 h 3980066"/>
              <a:gd name="connsiteX7887" fmla="*/ 4069205 w 8387961"/>
              <a:gd name="connsiteY7887" fmla="*/ 2280100 h 3980066"/>
              <a:gd name="connsiteX7888" fmla="*/ 4047517 w 8387961"/>
              <a:gd name="connsiteY7888" fmla="*/ 2275071 h 3980066"/>
              <a:gd name="connsiteX7889" fmla="*/ 4020824 w 8387961"/>
              <a:gd name="connsiteY7889" fmla="*/ 2275071 h 3980066"/>
              <a:gd name="connsiteX7890" fmla="*/ 3995799 w 8387961"/>
              <a:gd name="connsiteY7890" fmla="*/ 2275071 h 3980066"/>
              <a:gd name="connsiteX7891" fmla="*/ 3969106 w 8387961"/>
              <a:gd name="connsiteY7891" fmla="*/ 2275071 h 3980066"/>
              <a:gd name="connsiteX7892" fmla="*/ 3949087 w 8387961"/>
              <a:gd name="connsiteY7892" fmla="*/ 2270042 h 3980066"/>
              <a:gd name="connsiteX7893" fmla="*/ 3929067 w 8387961"/>
              <a:gd name="connsiteY7893" fmla="*/ 2268366 h 3980066"/>
              <a:gd name="connsiteX7894" fmla="*/ 3929067 w 8387961"/>
              <a:gd name="connsiteY7894" fmla="*/ 2236516 h 3980066"/>
              <a:gd name="connsiteX7895" fmla="*/ 3925730 w 8387961"/>
              <a:gd name="connsiteY7895" fmla="*/ 2221429 h 3980066"/>
              <a:gd name="connsiteX7896" fmla="*/ 3922394 w 8387961"/>
              <a:gd name="connsiteY7896" fmla="*/ 2218076 h 3980066"/>
              <a:gd name="connsiteX7897" fmla="*/ 3907379 w 8387961"/>
              <a:gd name="connsiteY7897" fmla="*/ 2216400 h 3980066"/>
              <a:gd name="connsiteX7898" fmla="*/ 3899037 w 8387961"/>
              <a:gd name="connsiteY7898" fmla="*/ 2197961 h 3980066"/>
              <a:gd name="connsiteX7899" fmla="*/ 3895701 w 8387961"/>
              <a:gd name="connsiteY7899" fmla="*/ 2199637 h 3980066"/>
              <a:gd name="connsiteX7900" fmla="*/ 3896933 w 8387961"/>
              <a:gd name="connsiteY7900" fmla="*/ 2195924 h 3980066"/>
              <a:gd name="connsiteX7901" fmla="*/ 3888639 w 8387961"/>
              <a:gd name="connsiteY7901" fmla="*/ 2193128 h 3980066"/>
              <a:gd name="connsiteX7902" fmla="*/ 3890304 w 8387961"/>
              <a:gd name="connsiteY7902" fmla="*/ 2203237 h 3980066"/>
              <a:gd name="connsiteX7903" fmla="*/ 3863650 w 8387961"/>
              <a:gd name="connsiteY7903" fmla="*/ 2203237 h 3980066"/>
              <a:gd name="connsiteX7904" fmla="*/ 3860319 w 8387961"/>
              <a:gd name="connsiteY7904" fmla="*/ 2201552 h 3980066"/>
              <a:gd name="connsiteX7905" fmla="*/ 3856987 w 8387961"/>
              <a:gd name="connsiteY7905" fmla="*/ 2201552 h 3980066"/>
              <a:gd name="connsiteX7906" fmla="*/ 3851989 w 8387961"/>
              <a:gd name="connsiteY7906" fmla="*/ 2206606 h 3980066"/>
              <a:gd name="connsiteX7907" fmla="*/ 3848658 w 8387961"/>
              <a:gd name="connsiteY7907" fmla="*/ 2198183 h 3980066"/>
              <a:gd name="connsiteX7908" fmla="*/ 3848658 w 8387961"/>
              <a:gd name="connsiteY7908" fmla="*/ 2203237 h 3980066"/>
              <a:gd name="connsiteX7909" fmla="*/ 3843660 w 8387961"/>
              <a:gd name="connsiteY7909" fmla="*/ 2206606 h 3980066"/>
              <a:gd name="connsiteX7910" fmla="*/ 3836997 w 8387961"/>
              <a:gd name="connsiteY7910" fmla="*/ 2206606 h 3980066"/>
              <a:gd name="connsiteX7911" fmla="*/ 3823670 w 8387961"/>
              <a:gd name="connsiteY7911" fmla="*/ 2208291 h 3980066"/>
              <a:gd name="connsiteX7912" fmla="*/ 3813674 w 8387961"/>
              <a:gd name="connsiteY7912" fmla="*/ 2179651 h 3980066"/>
              <a:gd name="connsiteX7913" fmla="*/ 3817006 w 8387961"/>
              <a:gd name="connsiteY7913" fmla="*/ 2177966 h 3980066"/>
              <a:gd name="connsiteX7914" fmla="*/ 3810343 w 8387961"/>
              <a:gd name="connsiteY7914" fmla="*/ 2171227 h 3980066"/>
              <a:gd name="connsiteX7915" fmla="*/ 3812008 w 8387961"/>
              <a:gd name="connsiteY7915" fmla="*/ 2171227 h 3980066"/>
              <a:gd name="connsiteX7916" fmla="*/ 3807011 w 8387961"/>
              <a:gd name="connsiteY7916" fmla="*/ 2166173 h 3980066"/>
              <a:gd name="connsiteX7917" fmla="*/ 3778691 w 8387961"/>
              <a:gd name="connsiteY7917" fmla="*/ 2147641 h 3980066"/>
              <a:gd name="connsiteX7918" fmla="*/ 3763698 w 8387961"/>
              <a:gd name="connsiteY7918" fmla="*/ 2145956 h 3980066"/>
              <a:gd name="connsiteX7919" fmla="*/ 3768696 w 8387961"/>
              <a:gd name="connsiteY7919" fmla="*/ 2140902 h 3980066"/>
              <a:gd name="connsiteX7920" fmla="*/ 3742042 w 8387961"/>
              <a:gd name="connsiteY7920" fmla="*/ 2149325 h 3980066"/>
              <a:gd name="connsiteX7921" fmla="*/ 3743708 w 8387961"/>
              <a:gd name="connsiteY7921" fmla="*/ 2107207 h 3980066"/>
              <a:gd name="connsiteX7922" fmla="*/ 3747039 w 8387961"/>
              <a:gd name="connsiteY7922" fmla="*/ 2066773 h 3980066"/>
              <a:gd name="connsiteX7923" fmla="*/ 3767030 w 8387961"/>
              <a:gd name="connsiteY7923" fmla="*/ 2031393 h 3980066"/>
              <a:gd name="connsiteX7924" fmla="*/ 3768696 w 8387961"/>
              <a:gd name="connsiteY7924" fmla="*/ 2006122 h 3980066"/>
              <a:gd name="connsiteX7925" fmla="*/ 3763698 w 8387961"/>
              <a:gd name="connsiteY7925" fmla="*/ 1989275 h 3980066"/>
              <a:gd name="connsiteX7926" fmla="*/ 3763698 w 8387961"/>
              <a:gd name="connsiteY7926" fmla="*/ 1987590 h 3980066"/>
              <a:gd name="connsiteX7927" fmla="*/ 3767030 w 8387961"/>
              <a:gd name="connsiteY7927" fmla="*/ 1975797 h 3980066"/>
              <a:gd name="connsiteX7928" fmla="*/ 3773693 w 8387961"/>
              <a:gd name="connsiteY7928" fmla="*/ 1955580 h 3980066"/>
              <a:gd name="connsiteX7929" fmla="*/ 3780069 w 8387961"/>
              <a:gd name="connsiteY7929" fmla="*/ 1934626 h 3980066"/>
              <a:gd name="connsiteX7930" fmla="*/ 3779409 w 8387961"/>
              <a:gd name="connsiteY7930" fmla="*/ 1934862 h 3980066"/>
              <a:gd name="connsiteX7931" fmla="*/ 3772722 w 8387961"/>
              <a:gd name="connsiteY7931" fmla="*/ 1956663 h 3980066"/>
              <a:gd name="connsiteX7932" fmla="*/ 3766035 w 8387961"/>
              <a:gd name="connsiteY7932" fmla="*/ 1976787 h 3980066"/>
              <a:gd name="connsiteX7933" fmla="*/ 3762691 w 8387961"/>
              <a:gd name="connsiteY7933" fmla="*/ 1988526 h 3980066"/>
              <a:gd name="connsiteX7934" fmla="*/ 3740958 w 8387961"/>
              <a:gd name="connsiteY7934" fmla="*/ 1968402 h 3980066"/>
              <a:gd name="connsiteX7935" fmla="*/ 3740491 w 8387961"/>
              <a:gd name="connsiteY7935" fmla="*/ 1968963 h 3980066"/>
              <a:gd name="connsiteX7936" fmla="*/ 3761331 w 8387961"/>
              <a:gd name="connsiteY7936" fmla="*/ 1988992 h 3980066"/>
              <a:gd name="connsiteX7937" fmla="*/ 3761331 w 8387961"/>
              <a:gd name="connsiteY7937" fmla="*/ 1990663 h 3980066"/>
              <a:gd name="connsiteX7938" fmla="*/ 3766145 w 8387961"/>
              <a:gd name="connsiteY7938" fmla="*/ 2007371 h 3980066"/>
              <a:gd name="connsiteX7939" fmla="*/ 3764540 w 8387961"/>
              <a:gd name="connsiteY7939" fmla="*/ 2032433 h 3980066"/>
              <a:gd name="connsiteX7940" fmla="*/ 3745284 w 8387961"/>
              <a:gd name="connsiteY7940" fmla="*/ 2067520 h 3980066"/>
              <a:gd name="connsiteX7941" fmla="*/ 3742074 w 8387961"/>
              <a:gd name="connsiteY7941" fmla="*/ 2107619 h 3980066"/>
              <a:gd name="connsiteX7942" fmla="*/ 3740470 w 8387961"/>
              <a:gd name="connsiteY7942" fmla="*/ 2149389 h 3980066"/>
              <a:gd name="connsiteX7943" fmla="*/ 3713190 w 8387961"/>
              <a:gd name="connsiteY7943" fmla="*/ 2152731 h 3980066"/>
              <a:gd name="connsiteX7944" fmla="*/ 3711585 w 8387961"/>
              <a:gd name="connsiteY7944" fmla="*/ 2131010 h 3980066"/>
              <a:gd name="connsiteX7945" fmla="*/ 3711585 w 8387961"/>
              <a:gd name="connsiteY7945" fmla="*/ 2109290 h 3980066"/>
              <a:gd name="connsiteX7946" fmla="*/ 3709980 w 8387961"/>
              <a:gd name="connsiteY7946" fmla="*/ 2085899 h 3980066"/>
              <a:gd name="connsiteX7947" fmla="*/ 3709980 w 8387961"/>
              <a:gd name="connsiteY7947" fmla="*/ 2062508 h 3980066"/>
              <a:gd name="connsiteX7948" fmla="*/ 3706771 w 8387961"/>
              <a:gd name="connsiteY7948" fmla="*/ 2039116 h 3980066"/>
              <a:gd name="connsiteX7949" fmla="*/ 3692329 w 8387961"/>
              <a:gd name="connsiteY7949" fmla="*/ 2022408 h 3980066"/>
              <a:gd name="connsiteX7950" fmla="*/ 3693933 w 8387961"/>
              <a:gd name="connsiteY7950" fmla="*/ 2009042 h 3980066"/>
              <a:gd name="connsiteX7951" fmla="*/ 3697143 w 8387961"/>
              <a:gd name="connsiteY7951" fmla="*/ 2009042 h 3980066"/>
              <a:gd name="connsiteX7952" fmla="*/ 3711585 w 8387961"/>
              <a:gd name="connsiteY7952" fmla="*/ 1999017 h 3980066"/>
              <a:gd name="connsiteX7953" fmla="*/ 3730841 w 8387961"/>
              <a:gd name="connsiteY7953" fmla="*/ 1987322 h 3980066"/>
              <a:gd name="connsiteX7954" fmla="*/ 3732446 w 8387961"/>
              <a:gd name="connsiteY7954" fmla="*/ 1982309 h 3980066"/>
              <a:gd name="connsiteX7955" fmla="*/ 3732446 w 8387961"/>
              <a:gd name="connsiteY7955" fmla="*/ 1981359 h 3980066"/>
              <a:gd name="connsiteX7956" fmla="*/ 3727584 w 8387961"/>
              <a:gd name="connsiteY7956" fmla="*/ 1966725 h 3980066"/>
              <a:gd name="connsiteX7957" fmla="*/ 3720896 w 8387961"/>
              <a:gd name="connsiteY7957" fmla="*/ 1958340 h 3980066"/>
              <a:gd name="connsiteX7958" fmla="*/ 3720865 w 8387961"/>
              <a:gd name="connsiteY7958" fmla="*/ 1958345 h 3980066"/>
              <a:gd name="connsiteX7959" fmla="*/ 3726504 w 8387961"/>
              <a:gd name="connsiteY7959" fmla="*/ 1965482 h 3980066"/>
              <a:gd name="connsiteX7960" fmla="*/ 3731497 w 8387961"/>
              <a:gd name="connsiteY7960" fmla="*/ 1980651 h 3980066"/>
              <a:gd name="connsiteX7961" fmla="*/ 3729832 w 8387961"/>
              <a:gd name="connsiteY7961" fmla="*/ 1985708 h 3980066"/>
              <a:gd name="connsiteX7962" fmla="*/ 3709860 w 8387961"/>
              <a:gd name="connsiteY7962" fmla="*/ 1997506 h 3980066"/>
              <a:gd name="connsiteX7963" fmla="*/ 3694880 w 8387961"/>
              <a:gd name="connsiteY7963" fmla="*/ 2007618 h 3980066"/>
              <a:gd name="connsiteX7964" fmla="*/ 3686558 w 8387961"/>
              <a:gd name="connsiteY7964" fmla="*/ 2007618 h 3980066"/>
              <a:gd name="connsiteX7965" fmla="*/ 3664921 w 8387961"/>
              <a:gd name="connsiteY7965" fmla="*/ 2004248 h 3980066"/>
              <a:gd name="connsiteX7966" fmla="*/ 3656599 w 8387961"/>
              <a:gd name="connsiteY7966" fmla="*/ 2005933 h 3980066"/>
              <a:gd name="connsiteX7967" fmla="*/ 3626640 w 8387961"/>
              <a:gd name="connsiteY7967" fmla="*/ 2007618 h 3980066"/>
              <a:gd name="connsiteX7968" fmla="*/ 3595016 w 8387961"/>
              <a:gd name="connsiteY7968" fmla="*/ 2007618 h 3980066"/>
              <a:gd name="connsiteX7969" fmla="*/ 3596681 w 8387961"/>
              <a:gd name="connsiteY7969" fmla="*/ 2031215 h 3980066"/>
              <a:gd name="connsiteX7970" fmla="*/ 3598345 w 8387961"/>
              <a:gd name="connsiteY7970" fmla="*/ 2054811 h 3980066"/>
              <a:gd name="connsiteX7971" fmla="*/ 3575044 w 8387961"/>
              <a:gd name="connsiteY7971" fmla="*/ 2039642 h 3980066"/>
              <a:gd name="connsiteX7972" fmla="*/ 3550078 w 8387961"/>
              <a:gd name="connsiteY7972" fmla="*/ 2048069 h 3980066"/>
              <a:gd name="connsiteX7973" fmla="*/ 3535098 w 8387961"/>
              <a:gd name="connsiteY7973" fmla="*/ 2029529 h 3980066"/>
              <a:gd name="connsiteX7974" fmla="*/ 3525112 w 8387961"/>
              <a:gd name="connsiteY7974" fmla="*/ 2026158 h 3980066"/>
              <a:gd name="connsiteX7975" fmla="*/ 3530036 w 8387961"/>
              <a:gd name="connsiteY7975" fmla="*/ 1986265 h 3980066"/>
              <a:gd name="connsiteX7976" fmla="*/ 3529374 w 8387961"/>
              <a:gd name="connsiteY7976" fmla="*/ 1986794 h 3980066"/>
              <a:gd name="connsiteX7977" fmla="*/ 3524364 w 8387961"/>
              <a:gd name="connsiteY7977" fmla="*/ 2026876 h 3980066"/>
              <a:gd name="connsiteX7978" fmla="*/ 3505995 w 8387961"/>
              <a:gd name="connsiteY7978" fmla="*/ 2030217 h 3980066"/>
              <a:gd name="connsiteX7979" fmla="*/ 3500985 w 8387961"/>
              <a:gd name="connsiteY7979" fmla="*/ 2018526 h 3980066"/>
              <a:gd name="connsiteX7980" fmla="*/ 3500093 w 8387961"/>
              <a:gd name="connsiteY7980" fmla="*/ 2019121 h 3980066"/>
              <a:gd name="connsiteX7981" fmla="*/ 3504994 w 8387961"/>
              <a:gd name="connsiteY7981" fmla="*/ 2030404 h 3980066"/>
              <a:gd name="connsiteX7982" fmla="*/ 3523703 w 8387961"/>
              <a:gd name="connsiteY7982" fmla="*/ 2027047 h 3980066"/>
              <a:gd name="connsiteX7983" fmla="*/ 3533908 w 8387961"/>
              <a:gd name="connsiteY7983" fmla="*/ 2030404 h 3980066"/>
              <a:gd name="connsiteX7984" fmla="*/ 3549216 w 8387961"/>
              <a:gd name="connsiteY7984" fmla="*/ 2048864 h 3980066"/>
              <a:gd name="connsiteX7985" fmla="*/ 3574728 w 8387961"/>
              <a:gd name="connsiteY7985" fmla="*/ 2040473 h 3980066"/>
              <a:gd name="connsiteX7986" fmla="*/ 3598540 w 8387961"/>
              <a:gd name="connsiteY7986" fmla="*/ 2055577 h 3980066"/>
              <a:gd name="connsiteX7987" fmla="*/ 3601942 w 8387961"/>
              <a:gd name="connsiteY7987" fmla="*/ 2092499 h 3980066"/>
              <a:gd name="connsiteX7988" fmla="*/ 3595138 w 8387961"/>
              <a:gd name="connsiteY7988" fmla="*/ 2115994 h 3980066"/>
              <a:gd name="connsiteX7989" fmla="*/ 3584933 w 8387961"/>
              <a:gd name="connsiteY7989" fmla="*/ 2136133 h 3980066"/>
              <a:gd name="connsiteX7990" fmla="*/ 3590036 w 8387961"/>
              <a:gd name="connsiteY7990" fmla="*/ 2157950 h 3980066"/>
              <a:gd name="connsiteX7991" fmla="*/ 3595138 w 8387961"/>
              <a:gd name="connsiteY7991" fmla="*/ 2181446 h 3980066"/>
              <a:gd name="connsiteX7992" fmla="*/ 3586634 w 8387961"/>
              <a:gd name="connsiteY7992" fmla="*/ 2188159 h 3980066"/>
              <a:gd name="connsiteX7993" fmla="*/ 3581532 w 8387961"/>
              <a:gd name="connsiteY7993" fmla="*/ 2183124 h 3980066"/>
              <a:gd name="connsiteX7994" fmla="*/ 3566224 w 8387961"/>
              <a:gd name="connsiteY7994" fmla="*/ 2181446 h 3980066"/>
              <a:gd name="connsiteX7995" fmla="*/ 3545814 w 8387961"/>
              <a:gd name="connsiteY7995" fmla="*/ 2183124 h 3980066"/>
              <a:gd name="connsiteX7996" fmla="*/ 3561122 w 8387961"/>
              <a:gd name="connsiteY7996" fmla="*/ 2183124 h 3980066"/>
              <a:gd name="connsiteX7997" fmla="*/ 3527105 w 8387961"/>
              <a:gd name="connsiteY7997" fmla="*/ 2186480 h 3980066"/>
              <a:gd name="connsiteX7998" fmla="*/ 3535609 w 8387961"/>
              <a:gd name="connsiteY7998" fmla="*/ 2186480 h 3980066"/>
              <a:gd name="connsiteX7999" fmla="*/ 3503293 w 8387961"/>
              <a:gd name="connsiteY7999" fmla="*/ 2198228 h 3980066"/>
              <a:gd name="connsiteX8000" fmla="*/ 3468875 w 8387961"/>
              <a:gd name="connsiteY8000" fmla="*/ 2209549 h 3980066"/>
              <a:gd name="connsiteX8001" fmla="*/ 3468816 w 8387961"/>
              <a:gd name="connsiteY8001" fmla="*/ 2209976 h 3980066"/>
              <a:gd name="connsiteX8002" fmla="*/ 3468398 w 8387961"/>
              <a:gd name="connsiteY8002" fmla="*/ 2209705 h 3980066"/>
              <a:gd name="connsiteX8003" fmla="*/ 3467575 w 8387961"/>
              <a:gd name="connsiteY8003" fmla="*/ 2209976 h 3980066"/>
              <a:gd name="connsiteX8004" fmla="*/ 3467677 w 8387961"/>
              <a:gd name="connsiteY8004" fmla="*/ 2209240 h 3980066"/>
              <a:gd name="connsiteX8005" fmla="*/ 3440055 w 8387961"/>
              <a:gd name="connsiteY8005" fmla="*/ 2191389 h 3980066"/>
              <a:gd name="connsiteX8006" fmla="*/ 3412985 w 8387961"/>
              <a:gd name="connsiteY8006" fmla="*/ 2176182 h 3980066"/>
              <a:gd name="connsiteX8007" fmla="*/ 3387607 w 8387961"/>
              <a:gd name="connsiteY8007" fmla="*/ 2152527 h 3980066"/>
              <a:gd name="connsiteX8008" fmla="*/ 3364681 w 8387961"/>
              <a:gd name="connsiteY8008" fmla="*/ 2131266 h 3980066"/>
              <a:gd name="connsiteX8009" fmla="*/ 3337181 w 8387961"/>
              <a:gd name="connsiteY8009" fmla="*/ 2118054 h 3980066"/>
              <a:gd name="connsiteX8010" fmla="*/ 3343835 w 8387961"/>
              <a:gd name="connsiteY8010" fmla="*/ 2112960 h 3980066"/>
              <a:gd name="connsiteX8011" fmla="*/ 3337181 w 8387961"/>
              <a:gd name="connsiteY8011" fmla="*/ 2109564 h 3980066"/>
              <a:gd name="connsiteX8012" fmla="*/ 3318884 w 8387961"/>
              <a:gd name="connsiteY8012" fmla="*/ 2089185 h 3980066"/>
              <a:gd name="connsiteX8013" fmla="*/ 3327201 w 8387961"/>
              <a:gd name="connsiteY8013" fmla="*/ 2082393 h 3980066"/>
              <a:gd name="connsiteX8014" fmla="*/ 3318884 w 8387961"/>
              <a:gd name="connsiteY8014" fmla="*/ 2078996 h 3980066"/>
              <a:gd name="connsiteX8015" fmla="*/ 3325538 w 8387961"/>
              <a:gd name="connsiteY8015" fmla="*/ 2075600 h 3980066"/>
              <a:gd name="connsiteX8016" fmla="*/ 3318056 w 8387961"/>
              <a:gd name="connsiteY8016" fmla="*/ 2069489 h 3980066"/>
              <a:gd name="connsiteX8017" fmla="*/ 3317429 w 8387961"/>
              <a:gd name="connsiteY8017" fmla="*/ 2070123 h 3980066"/>
              <a:gd name="connsiteX8018" fmla="*/ 3315753 w 8387961"/>
              <a:gd name="connsiteY8018" fmla="*/ 2059966 h 3980066"/>
              <a:gd name="connsiteX8019" fmla="*/ 3309052 w 8387961"/>
              <a:gd name="connsiteY8019" fmla="*/ 2051502 h 3980066"/>
              <a:gd name="connsiteX8020" fmla="*/ 3305702 w 8387961"/>
              <a:gd name="connsiteY8020" fmla="*/ 2046424 h 3980066"/>
              <a:gd name="connsiteX8021" fmla="*/ 3297325 w 8387961"/>
              <a:gd name="connsiteY8021" fmla="*/ 2037960 h 3980066"/>
              <a:gd name="connsiteX8022" fmla="*/ 3283923 w 8387961"/>
              <a:gd name="connsiteY8022" fmla="*/ 2021031 h 3980066"/>
              <a:gd name="connsiteX8023" fmla="*/ 3283923 w 8387961"/>
              <a:gd name="connsiteY8023" fmla="*/ 2015953 h 3980066"/>
              <a:gd name="connsiteX8024" fmla="*/ 3280572 w 8387961"/>
              <a:gd name="connsiteY8024" fmla="*/ 2017646 h 3980066"/>
              <a:gd name="connsiteX8025" fmla="*/ 3278897 w 8387961"/>
              <a:gd name="connsiteY8025" fmla="*/ 2009182 h 3980066"/>
              <a:gd name="connsiteX8026" fmla="*/ 3270521 w 8387961"/>
              <a:gd name="connsiteY8026" fmla="*/ 2012567 h 3980066"/>
              <a:gd name="connsiteX8027" fmla="*/ 3273728 w 8387961"/>
              <a:gd name="connsiteY8027" fmla="*/ 2010947 h 3980066"/>
              <a:gd name="connsiteX8028" fmla="*/ 3269078 w 8387961"/>
              <a:gd name="connsiteY8028" fmla="*/ 2007721 h 3980066"/>
              <a:gd name="connsiteX8029" fmla="*/ 3265808 w 8387961"/>
              <a:gd name="connsiteY8029" fmla="*/ 1999217 h 3980066"/>
              <a:gd name="connsiteX8030" fmla="*/ 3269078 w 8387961"/>
              <a:gd name="connsiteY8030" fmla="*/ 1990713 h 3980066"/>
              <a:gd name="connsiteX8031" fmla="*/ 3259270 w 8387961"/>
              <a:gd name="connsiteY8031" fmla="*/ 1989012 h 3980066"/>
              <a:gd name="connsiteX8032" fmla="*/ 3273982 w 8387961"/>
              <a:gd name="connsiteY8032" fmla="*/ 1987311 h 3980066"/>
              <a:gd name="connsiteX8033" fmla="*/ 3267443 w 8387961"/>
              <a:gd name="connsiteY8033" fmla="*/ 1982209 h 3980066"/>
              <a:gd name="connsiteX8034" fmla="*/ 3249462 w 8387961"/>
              <a:gd name="connsiteY8034" fmla="*/ 1982209 h 3980066"/>
              <a:gd name="connsiteX8035" fmla="*/ 3251096 w 8387961"/>
              <a:gd name="connsiteY8035" fmla="*/ 1978807 h 3980066"/>
              <a:gd name="connsiteX8036" fmla="*/ 3238019 w 8387961"/>
              <a:gd name="connsiteY8036" fmla="*/ 1977106 h 3980066"/>
              <a:gd name="connsiteX8037" fmla="*/ 3241288 w 8387961"/>
              <a:gd name="connsiteY8037" fmla="*/ 1970303 h 3980066"/>
              <a:gd name="connsiteX8038" fmla="*/ 3235698 w 8387961"/>
              <a:gd name="connsiteY8038" fmla="*/ 1970303 h 3980066"/>
              <a:gd name="connsiteX8039" fmla="*/ 3228752 w 8387961"/>
              <a:gd name="connsiteY8039" fmla="*/ 1971956 h 3980066"/>
              <a:gd name="connsiteX8040" fmla="*/ 3229854 w 8387961"/>
              <a:gd name="connsiteY8040" fmla="*/ 1970303 h 3980066"/>
              <a:gd name="connsiteX8041" fmla="*/ 3229846 w 8387961"/>
              <a:gd name="connsiteY8041" fmla="*/ 1970303 h 3980066"/>
              <a:gd name="connsiteX8042" fmla="*/ 3229856 w 8387961"/>
              <a:gd name="connsiteY8042" fmla="*/ 1970300 h 3980066"/>
              <a:gd name="connsiteX8043" fmla="*/ 3235475 w 8387961"/>
              <a:gd name="connsiteY8043" fmla="*/ 1961874 h 3980066"/>
              <a:gd name="connsiteX8044" fmla="*/ 3259008 w 8387961"/>
              <a:gd name="connsiteY8044" fmla="*/ 1960194 h 3980066"/>
              <a:gd name="connsiteX8045" fmla="*/ 3259008 w 8387961"/>
              <a:gd name="connsiteY8045" fmla="*/ 1956833 h 3980066"/>
              <a:gd name="connsiteX8046" fmla="*/ 3248922 w 8387961"/>
              <a:gd name="connsiteY8046" fmla="*/ 1960194 h 3980066"/>
              <a:gd name="connsiteX8047" fmla="*/ 3230432 w 8387961"/>
              <a:gd name="connsiteY8047" fmla="*/ 1961874 h 3980066"/>
              <a:gd name="connsiteX8048" fmla="*/ 3227071 w 8387961"/>
              <a:gd name="connsiteY8048" fmla="*/ 1948432 h 3980066"/>
              <a:gd name="connsiteX8049" fmla="*/ 3248922 w 8387961"/>
              <a:gd name="connsiteY8049" fmla="*/ 1941711 h 3980066"/>
              <a:gd name="connsiteX8050" fmla="*/ 3269093 w 8387961"/>
              <a:gd name="connsiteY8050" fmla="*/ 1933309 h 3980066"/>
              <a:gd name="connsiteX8051" fmla="*/ 3304392 w 8387961"/>
              <a:gd name="connsiteY8051" fmla="*/ 1941711 h 3980066"/>
              <a:gd name="connsiteX8052" fmla="*/ 3301215 w 8387961"/>
              <a:gd name="connsiteY8052" fmla="*/ 1937741 h 3980066"/>
              <a:gd name="connsiteX8053" fmla="*/ 3268589 w 8387961"/>
              <a:gd name="connsiteY8053" fmla="*/ 1930151 h 3980066"/>
              <a:gd name="connsiteX8054" fmla="*/ 3248546 w 8387961"/>
              <a:gd name="connsiteY8054" fmla="*/ 1938311 h 3980066"/>
              <a:gd name="connsiteX8055" fmla="*/ 3226834 w 8387961"/>
              <a:gd name="connsiteY8055" fmla="*/ 1944839 h 3980066"/>
              <a:gd name="connsiteX8056" fmla="*/ 3230174 w 8387961"/>
              <a:gd name="connsiteY8056" fmla="*/ 1933415 h 3980066"/>
              <a:gd name="connsiteX8057" fmla="*/ 3243536 w 8387961"/>
              <a:gd name="connsiteY8057" fmla="*/ 1938311 h 3980066"/>
              <a:gd name="connsiteX8058" fmla="*/ 3256897 w 8387961"/>
              <a:gd name="connsiteY8058" fmla="*/ 1933415 h 3980066"/>
              <a:gd name="connsiteX8059" fmla="*/ 3233515 w 8387961"/>
              <a:gd name="connsiteY8059" fmla="*/ 1933415 h 3980066"/>
              <a:gd name="connsiteX8060" fmla="*/ 3233515 w 8387961"/>
              <a:gd name="connsiteY8060" fmla="*/ 1930151 h 3980066"/>
              <a:gd name="connsiteX8061" fmla="*/ 3233794 w 8387961"/>
              <a:gd name="connsiteY8061" fmla="*/ 1930151 h 3980066"/>
              <a:gd name="connsiteX8062" fmla="*/ 3233794 w 8387961"/>
              <a:gd name="connsiteY8062" fmla="*/ 1923228 h 3980066"/>
              <a:gd name="connsiteX8063" fmla="*/ 3228752 w 8387961"/>
              <a:gd name="connsiteY8063" fmla="*/ 1921547 h 3980066"/>
              <a:gd name="connsiteX8064" fmla="*/ 3235475 w 8387961"/>
              <a:gd name="connsiteY8064" fmla="*/ 1916507 h 3980066"/>
              <a:gd name="connsiteX8065" fmla="*/ 3227071 w 8387961"/>
              <a:gd name="connsiteY8065" fmla="*/ 1921547 h 3980066"/>
              <a:gd name="connsiteX8066" fmla="*/ 3210262 w 8387961"/>
              <a:gd name="connsiteY8066" fmla="*/ 1899704 h 3980066"/>
              <a:gd name="connsiteX8067" fmla="*/ 3223709 w 8387961"/>
              <a:gd name="connsiteY8067" fmla="*/ 1879540 h 3980066"/>
              <a:gd name="connsiteX8068" fmla="*/ 3235475 w 8387961"/>
              <a:gd name="connsiteY8068" fmla="*/ 1859377 h 3980066"/>
              <a:gd name="connsiteX8069" fmla="*/ 3240518 w 8387961"/>
              <a:gd name="connsiteY8069" fmla="*/ 1847615 h 3980066"/>
              <a:gd name="connsiteX8070" fmla="*/ 3264050 w 8387961"/>
              <a:gd name="connsiteY8070" fmla="*/ 1842574 h 3980066"/>
              <a:gd name="connsiteX8071" fmla="*/ 3284221 w 8387961"/>
              <a:gd name="connsiteY8071" fmla="*/ 1840894 h 3980066"/>
              <a:gd name="connsiteX8072" fmla="*/ 3306922 w 8387961"/>
              <a:gd name="connsiteY8072" fmla="*/ 1855482 h 3980066"/>
              <a:gd name="connsiteX8073" fmla="*/ 3306140 w 8387961"/>
              <a:gd name="connsiteY8073" fmla="*/ 1854638 h 3980066"/>
              <a:gd name="connsiteX8074" fmla="*/ 3282620 w 8387961"/>
              <a:gd name="connsiteY8074" fmla="*/ 1839580 h 3980066"/>
              <a:gd name="connsiteX8075" fmla="*/ 3262460 w 8387961"/>
              <a:gd name="connsiteY8075" fmla="*/ 1841253 h 3980066"/>
              <a:gd name="connsiteX8076" fmla="*/ 3238941 w 8387961"/>
              <a:gd name="connsiteY8076" fmla="*/ 1846273 h 3980066"/>
              <a:gd name="connsiteX8077" fmla="*/ 3233901 w 8387961"/>
              <a:gd name="connsiteY8077" fmla="*/ 1857984 h 3980066"/>
              <a:gd name="connsiteX8078" fmla="*/ 3242301 w 8387961"/>
              <a:gd name="connsiteY8078" fmla="*/ 1821176 h 3980066"/>
              <a:gd name="connsiteX8079" fmla="*/ 3247340 w 8387961"/>
              <a:gd name="connsiteY8079" fmla="*/ 1786041 h 3980066"/>
              <a:gd name="connsiteX8080" fmla="*/ 3238941 w 8387961"/>
              <a:gd name="connsiteY8080" fmla="*/ 1757598 h 3980066"/>
              <a:gd name="connsiteX8081" fmla="*/ 3242301 w 8387961"/>
              <a:gd name="connsiteY8081" fmla="*/ 1725809 h 3980066"/>
              <a:gd name="connsiteX8082" fmla="*/ 3225501 w 8387961"/>
              <a:gd name="connsiteY8082" fmla="*/ 1707405 h 3980066"/>
              <a:gd name="connsiteX8083" fmla="*/ 3227181 w 8387961"/>
              <a:gd name="connsiteY8083" fmla="*/ 1699040 h 3980066"/>
              <a:gd name="connsiteX8084" fmla="*/ 3252380 w 8387961"/>
              <a:gd name="connsiteY8084" fmla="*/ 1699040 h 3980066"/>
              <a:gd name="connsiteX8085" fmla="*/ 3277580 w 8387961"/>
              <a:gd name="connsiteY8085" fmla="*/ 1699040 h 3980066"/>
              <a:gd name="connsiteX8086" fmla="*/ 3304460 w 8387961"/>
              <a:gd name="connsiteY8086" fmla="*/ 1699040 h 3980066"/>
              <a:gd name="connsiteX8087" fmla="*/ 3329659 w 8387961"/>
              <a:gd name="connsiteY8087" fmla="*/ 1699040 h 3980066"/>
              <a:gd name="connsiteX8088" fmla="*/ 3329659 w 8387961"/>
              <a:gd name="connsiteY8088" fmla="*/ 1673943 h 3980066"/>
              <a:gd name="connsiteX8089" fmla="*/ 3329659 w 8387961"/>
              <a:gd name="connsiteY8089" fmla="*/ 1648847 h 3980066"/>
              <a:gd name="connsiteX8090" fmla="*/ 3356539 w 8387961"/>
              <a:gd name="connsiteY8090" fmla="*/ 1635462 h 3980066"/>
              <a:gd name="connsiteX8091" fmla="*/ 3358219 w 8387961"/>
              <a:gd name="connsiteY8091" fmla="*/ 1596981 h 3980066"/>
              <a:gd name="connsiteX8092" fmla="*/ 3358219 w 8387961"/>
              <a:gd name="connsiteY8092" fmla="*/ 1559039 h 3980066"/>
              <a:gd name="connsiteX8093" fmla="*/ 3357120 w 8387961"/>
              <a:gd name="connsiteY8093" fmla="*/ 1559039 h 3980066"/>
              <a:gd name="connsiteX8094" fmla="*/ 3357120 w 8387961"/>
              <a:gd name="connsiteY8094" fmla="*/ 1597041 h 3980066"/>
              <a:gd name="connsiteX8095" fmla="*/ 3355453 w 8387961"/>
              <a:gd name="connsiteY8095" fmla="*/ 1635042 h 3980066"/>
              <a:gd name="connsiteX8096" fmla="*/ 3328794 w 8387961"/>
              <a:gd name="connsiteY8096" fmla="*/ 1648260 h 3980066"/>
              <a:gd name="connsiteX8097" fmla="*/ 3328794 w 8387961"/>
              <a:gd name="connsiteY8097" fmla="*/ 1673044 h 3980066"/>
              <a:gd name="connsiteX8098" fmla="*/ 3328794 w 8387961"/>
              <a:gd name="connsiteY8098" fmla="*/ 1697827 h 3980066"/>
              <a:gd name="connsiteX8099" fmla="*/ 3303800 w 8387961"/>
              <a:gd name="connsiteY8099" fmla="*/ 1697827 h 3980066"/>
              <a:gd name="connsiteX8100" fmla="*/ 3277140 w 8387961"/>
              <a:gd name="connsiteY8100" fmla="*/ 1697827 h 3980066"/>
              <a:gd name="connsiteX8101" fmla="*/ 3252147 w 8387961"/>
              <a:gd name="connsiteY8101" fmla="*/ 1697827 h 3980066"/>
              <a:gd name="connsiteX8102" fmla="*/ 3227153 w 8387961"/>
              <a:gd name="connsiteY8102" fmla="*/ 1697827 h 3980066"/>
              <a:gd name="connsiteX8103" fmla="*/ 3223821 w 8387961"/>
              <a:gd name="connsiteY8103" fmla="*/ 1714350 h 3980066"/>
              <a:gd name="connsiteX8104" fmla="*/ 3223821 w 8387961"/>
              <a:gd name="connsiteY8104" fmla="*/ 1697827 h 3980066"/>
              <a:gd name="connsiteX8105" fmla="*/ 3242149 w 8387961"/>
              <a:gd name="connsiteY8105" fmla="*/ 1659826 h 3980066"/>
              <a:gd name="connsiteX8106" fmla="*/ 3258812 w 8387961"/>
              <a:gd name="connsiteY8106" fmla="*/ 1625129 h 3980066"/>
              <a:gd name="connsiteX8107" fmla="*/ 3253813 w 8387961"/>
              <a:gd name="connsiteY8107" fmla="*/ 1628433 h 3980066"/>
              <a:gd name="connsiteX8108" fmla="*/ 3275474 w 8387961"/>
              <a:gd name="connsiteY8108" fmla="*/ 1605302 h 3980066"/>
              <a:gd name="connsiteX8109" fmla="*/ 3283805 w 8387961"/>
              <a:gd name="connsiteY8109" fmla="*/ 1580518 h 3980066"/>
              <a:gd name="connsiteX8110" fmla="*/ 3293803 w 8387961"/>
              <a:gd name="connsiteY8110" fmla="*/ 1559039 h 3980066"/>
              <a:gd name="connsiteX8111" fmla="*/ 3313797 w 8387961"/>
              <a:gd name="connsiteY8111" fmla="*/ 1539212 h 3980066"/>
              <a:gd name="connsiteX8112" fmla="*/ 3328794 w 8387961"/>
              <a:gd name="connsiteY8112" fmla="*/ 1509472 h 3980066"/>
              <a:gd name="connsiteX8113" fmla="*/ 3330779 w 8387961"/>
              <a:gd name="connsiteY8113" fmla="*/ 1509472 h 3980066"/>
              <a:gd name="connsiteX8114" fmla="*/ 3359142 w 8387961"/>
              <a:gd name="connsiteY8114" fmla="*/ 1497707 h 3980066"/>
              <a:gd name="connsiteX8115" fmla="*/ 3379164 w 8387961"/>
              <a:gd name="connsiteY8115" fmla="*/ 1484262 h 3980066"/>
              <a:gd name="connsiteX8116" fmla="*/ 3399185 w 8387961"/>
              <a:gd name="connsiteY8116" fmla="*/ 1469136 h 3980066"/>
              <a:gd name="connsiteX8117" fmla="*/ 3410864 w 8387961"/>
              <a:gd name="connsiteY8117" fmla="*/ 1447287 h 3980066"/>
              <a:gd name="connsiteX8118" fmla="*/ 3424211 w 8387961"/>
              <a:gd name="connsiteY8118" fmla="*/ 1427119 h 3980066"/>
              <a:gd name="connsiteX8119" fmla="*/ 3419206 w 8387961"/>
              <a:gd name="connsiteY8119" fmla="*/ 1398547 h 3980066"/>
              <a:gd name="connsiteX8120" fmla="*/ 3430885 w 8387961"/>
              <a:gd name="connsiteY8120" fmla="*/ 1376699 h 3980066"/>
              <a:gd name="connsiteX8121" fmla="*/ 3445901 w 8387961"/>
              <a:gd name="connsiteY8121" fmla="*/ 1353169 h 3980066"/>
              <a:gd name="connsiteX8122" fmla="*/ 3467591 w 8387961"/>
              <a:gd name="connsiteY8122" fmla="*/ 1338043 h 3980066"/>
              <a:gd name="connsiteX8123" fmla="*/ 3490949 w 8387961"/>
              <a:gd name="connsiteY8123" fmla="*/ 1322917 h 3980066"/>
              <a:gd name="connsiteX8124" fmla="*/ 3505965 w 8387961"/>
              <a:gd name="connsiteY8124" fmla="*/ 1297707 h 3980066"/>
              <a:gd name="connsiteX8125" fmla="*/ 3517644 w 8387961"/>
              <a:gd name="connsiteY8125" fmla="*/ 1274178 h 3980066"/>
              <a:gd name="connsiteX8126" fmla="*/ 3530992 w 8387961"/>
              <a:gd name="connsiteY8126" fmla="*/ 1262413 h 3980066"/>
              <a:gd name="connsiteX8127" fmla="*/ 3546008 w 8387961"/>
              <a:gd name="connsiteY8127" fmla="*/ 1277539 h 3980066"/>
              <a:gd name="connsiteX8128" fmla="*/ 3587719 w 8387961"/>
              <a:gd name="connsiteY8128" fmla="*/ 1282581 h 3980066"/>
              <a:gd name="connsiteX8129" fmla="*/ 3596061 w 8387961"/>
              <a:gd name="connsiteY8129" fmla="*/ 1279220 h 3980066"/>
              <a:gd name="connsiteX8130" fmla="*/ 3613747 w 8387961"/>
              <a:gd name="connsiteY8130" fmla="*/ 1285698 h 3980066"/>
              <a:gd name="connsiteX8131" fmla="*/ 3635419 w 8387961"/>
              <a:gd name="connsiteY8131" fmla="*/ 1274090 h 3980066"/>
              <a:gd name="connsiteX8132" fmla="*/ 3658956 w 8387961"/>
              <a:gd name="connsiteY8132" fmla="*/ 1262385 h 3980066"/>
              <a:gd name="connsiteX8133" fmla="*/ 3674087 w 8387961"/>
              <a:gd name="connsiteY8133" fmla="*/ 1255696 h 3980066"/>
              <a:gd name="connsiteX8134" fmla="*/ 3706029 w 8387961"/>
              <a:gd name="connsiteY8134" fmla="*/ 1245662 h 3980066"/>
              <a:gd name="connsiteX8135" fmla="*/ 3737972 w 8387961"/>
              <a:gd name="connsiteY8135" fmla="*/ 1235628 h 3980066"/>
              <a:gd name="connsiteX8136" fmla="*/ 3766552 w 8387961"/>
              <a:gd name="connsiteY8136" fmla="*/ 1235628 h 3980066"/>
              <a:gd name="connsiteX8137" fmla="*/ 3795132 w 8387961"/>
              <a:gd name="connsiteY8137" fmla="*/ 1235628 h 3980066"/>
              <a:gd name="connsiteX8138" fmla="*/ 3822031 w 8387961"/>
              <a:gd name="connsiteY8138" fmla="*/ 1232284 h 3980066"/>
              <a:gd name="connsiteX8139" fmla="*/ 3842205 w 8387961"/>
              <a:gd name="connsiteY8139" fmla="*/ 1232284 h 3980066"/>
              <a:gd name="connsiteX8140" fmla="*/ 3881345 w 8387961"/>
              <a:gd name="connsiteY8140" fmla="*/ 1232284 h 3980066"/>
              <a:gd name="connsiteX8141" fmla="*/ 3881723 w 8387961"/>
              <a:gd name="connsiteY8141" fmla="*/ 1231782 h 3980066"/>
              <a:gd name="connsiteX8142" fmla="*/ 3910271 w 8387961"/>
              <a:gd name="connsiteY8142" fmla="*/ 1221739 h 3980066"/>
              <a:gd name="connsiteX8143" fmla="*/ 3920347 w 8387961"/>
              <a:gd name="connsiteY8143" fmla="*/ 1226760 h 3980066"/>
              <a:gd name="connsiteX8144" fmla="*/ 3927065 w 8387961"/>
              <a:gd name="connsiteY8144" fmla="*/ 1236803 h 3980066"/>
              <a:gd name="connsiteX8145" fmla="*/ 3942178 w 8387961"/>
              <a:gd name="connsiteY8145" fmla="*/ 1226760 h 3980066"/>
              <a:gd name="connsiteX8146" fmla="*/ 3930423 w 8387961"/>
              <a:gd name="connsiteY8146" fmla="*/ 1258563 h 3980066"/>
              <a:gd name="connsiteX8147" fmla="*/ 3947216 w 8387961"/>
              <a:gd name="connsiteY8147" fmla="*/ 1281997 h 3980066"/>
              <a:gd name="connsiteX8148" fmla="*/ 3932103 w 8387961"/>
              <a:gd name="connsiteY8148" fmla="*/ 1298736 h 3980066"/>
              <a:gd name="connsiteX8149" fmla="*/ 3920347 w 8387961"/>
              <a:gd name="connsiteY8149" fmla="*/ 1317148 h 3980066"/>
              <a:gd name="connsiteX8150" fmla="*/ 3942178 w 8387961"/>
              <a:gd name="connsiteY8150" fmla="*/ 1332212 h 3980066"/>
              <a:gd name="connsiteX8151" fmla="*/ 3958972 w 8387961"/>
              <a:gd name="connsiteY8151" fmla="*/ 1343929 h 3980066"/>
              <a:gd name="connsiteX8152" fmla="*/ 3957384 w 8387961"/>
              <a:gd name="connsiteY8152" fmla="*/ 1366078 h 3980066"/>
              <a:gd name="connsiteX8153" fmla="*/ 3957741 w 8387961"/>
              <a:gd name="connsiteY8153" fmla="*/ 1365756 h 3980066"/>
              <a:gd name="connsiteX8154" fmla="*/ 3959413 w 8387961"/>
              <a:gd name="connsiteY8154" fmla="*/ 1342255 h 3980066"/>
              <a:gd name="connsiteX8155" fmla="*/ 3996192 w 8387961"/>
              <a:gd name="connsiteY8155" fmla="*/ 1350648 h 3980066"/>
              <a:gd name="connsiteX8156" fmla="*/ 4022941 w 8387961"/>
              <a:gd name="connsiteY8156" fmla="*/ 1357362 h 3980066"/>
              <a:gd name="connsiteX8157" fmla="*/ 4051362 w 8387961"/>
              <a:gd name="connsiteY8157" fmla="*/ 1364077 h 3980066"/>
              <a:gd name="connsiteX8158" fmla="*/ 4063064 w 8387961"/>
              <a:gd name="connsiteY8158" fmla="*/ 1392614 h 3980066"/>
              <a:gd name="connsiteX8159" fmla="*/ 4093157 w 8387961"/>
              <a:gd name="connsiteY8159" fmla="*/ 1401007 h 3980066"/>
              <a:gd name="connsiteX8160" fmla="*/ 4121577 w 8387961"/>
              <a:gd name="connsiteY8160" fmla="*/ 1414436 h 3980066"/>
              <a:gd name="connsiteX8161" fmla="*/ 4151670 w 8387961"/>
              <a:gd name="connsiteY8161" fmla="*/ 1427865 h 3980066"/>
              <a:gd name="connsiteX8162" fmla="*/ 4178419 w 8387961"/>
              <a:gd name="connsiteY8162" fmla="*/ 1412757 h 3980066"/>
              <a:gd name="connsiteX8163" fmla="*/ 4176747 w 8387961"/>
              <a:gd name="connsiteY8163" fmla="*/ 1372470 h 3980066"/>
              <a:gd name="connsiteX8164" fmla="*/ 4193465 w 8387961"/>
              <a:gd name="connsiteY8164" fmla="*/ 1360720 h 3980066"/>
              <a:gd name="connsiteX8165" fmla="*/ 4213527 w 8387961"/>
              <a:gd name="connsiteY8165" fmla="*/ 1347291 h 3980066"/>
              <a:gd name="connsiteX8166" fmla="*/ 4246963 w 8387961"/>
              <a:gd name="connsiteY8166" fmla="*/ 1355684 h 3980066"/>
              <a:gd name="connsiteX8167" fmla="*/ 4251978 w 8387961"/>
              <a:gd name="connsiteY8167" fmla="*/ 1365756 h 3980066"/>
              <a:gd name="connsiteX8168" fmla="*/ 4290429 w 8387961"/>
              <a:gd name="connsiteY8168" fmla="*/ 1375827 h 3980066"/>
              <a:gd name="connsiteX8169" fmla="*/ 4303804 w 8387961"/>
              <a:gd name="connsiteY8169" fmla="*/ 1385899 h 3980066"/>
              <a:gd name="connsiteX8170" fmla="*/ 4300460 w 8387961"/>
              <a:gd name="connsiteY8170" fmla="*/ 1406043 h 3980066"/>
              <a:gd name="connsiteX8171" fmla="*/ 4302132 w 8387961"/>
              <a:gd name="connsiteY8171" fmla="*/ 1427865 h 3980066"/>
              <a:gd name="connsiteX8172" fmla="*/ 4302132 w 8387961"/>
              <a:gd name="connsiteY8172" fmla="*/ 1451365 h 3980066"/>
              <a:gd name="connsiteX8173" fmla="*/ 4303804 w 8387961"/>
              <a:gd name="connsiteY8173" fmla="*/ 1481581 h 3980066"/>
              <a:gd name="connsiteX8174" fmla="*/ 4307147 w 8387961"/>
              <a:gd name="connsiteY8174" fmla="*/ 1508439 h 3980066"/>
              <a:gd name="connsiteX8175" fmla="*/ 4308819 w 8387961"/>
              <a:gd name="connsiteY8175" fmla="*/ 1536975 h 3980066"/>
              <a:gd name="connsiteX8176" fmla="*/ 4310491 w 8387961"/>
              <a:gd name="connsiteY8176" fmla="*/ 1565512 h 3980066"/>
              <a:gd name="connsiteX8177" fmla="*/ 4312163 w 8387961"/>
              <a:gd name="connsiteY8177" fmla="*/ 1594049 h 3980066"/>
              <a:gd name="connsiteX8178" fmla="*/ 4313835 w 8387961"/>
              <a:gd name="connsiteY8178" fmla="*/ 1622585 h 3980066"/>
              <a:gd name="connsiteX8179" fmla="*/ 4317178 w 8387961"/>
              <a:gd name="connsiteY8179" fmla="*/ 1649443 h 3980066"/>
              <a:gd name="connsiteX8180" fmla="*/ 4318850 w 8387961"/>
              <a:gd name="connsiteY8180" fmla="*/ 1677980 h 3980066"/>
              <a:gd name="connsiteX8181" fmla="*/ 4318850 w 8387961"/>
              <a:gd name="connsiteY8181" fmla="*/ 1708195 h 3980066"/>
              <a:gd name="connsiteX8182" fmla="*/ 4320470 w 8387961"/>
              <a:gd name="connsiteY8182" fmla="*/ 1737468 h 3980066"/>
              <a:gd name="connsiteX8183" fmla="*/ 4321079 w 8387961"/>
              <a:gd name="connsiteY8183" fmla="*/ 1737468 h 3980066"/>
              <a:gd name="connsiteX8184" fmla="*/ 4319397 w 8387961"/>
              <a:gd name="connsiteY8184" fmla="*/ 1707279 h 3980066"/>
              <a:gd name="connsiteX8185" fmla="*/ 4319397 w 8387961"/>
              <a:gd name="connsiteY8185" fmla="*/ 1677090 h 3980066"/>
              <a:gd name="connsiteX8186" fmla="*/ 4319469 w 8387961"/>
              <a:gd name="connsiteY8186" fmla="*/ 1677090 h 3980066"/>
              <a:gd name="connsiteX8187" fmla="*/ 4317811 w 8387961"/>
              <a:gd name="connsiteY8187" fmla="*/ 1649387 h 3980066"/>
              <a:gd name="connsiteX8188" fmla="*/ 4314437 w 8387961"/>
              <a:gd name="connsiteY8188" fmla="*/ 1622846 h 3980066"/>
              <a:gd name="connsiteX8189" fmla="*/ 4312749 w 8387961"/>
              <a:gd name="connsiteY8189" fmla="*/ 1594647 h 3980066"/>
              <a:gd name="connsiteX8190" fmla="*/ 4311062 w 8387961"/>
              <a:gd name="connsiteY8190" fmla="*/ 1566447 h 3980066"/>
              <a:gd name="connsiteX8191" fmla="*/ 4309375 w 8387961"/>
              <a:gd name="connsiteY8191" fmla="*/ 1538248 h 3980066"/>
              <a:gd name="connsiteX8192" fmla="*/ 4307688 w 8387961"/>
              <a:gd name="connsiteY8192" fmla="*/ 1510048 h 3980066"/>
              <a:gd name="connsiteX8193" fmla="*/ 4304313 w 8387961"/>
              <a:gd name="connsiteY8193" fmla="*/ 1483507 h 3980066"/>
              <a:gd name="connsiteX8194" fmla="*/ 4302626 w 8387961"/>
              <a:gd name="connsiteY8194" fmla="*/ 1453649 h 3980066"/>
              <a:gd name="connsiteX8195" fmla="*/ 4302626 w 8387961"/>
              <a:gd name="connsiteY8195" fmla="*/ 1430426 h 3980066"/>
              <a:gd name="connsiteX8196" fmla="*/ 4300939 w 8387961"/>
              <a:gd name="connsiteY8196" fmla="*/ 1408861 h 3980066"/>
              <a:gd name="connsiteX8197" fmla="*/ 4304313 w 8387961"/>
              <a:gd name="connsiteY8197" fmla="*/ 1388956 h 3980066"/>
              <a:gd name="connsiteX8198" fmla="*/ 4322873 w 8387961"/>
              <a:gd name="connsiteY8198" fmla="*/ 1390615 h 3980066"/>
              <a:gd name="connsiteX8199" fmla="*/ 4361679 w 8387961"/>
              <a:gd name="connsiteY8199" fmla="*/ 1400567 h 3980066"/>
              <a:gd name="connsiteX8200" fmla="*/ 4402173 w 8387961"/>
              <a:gd name="connsiteY8200" fmla="*/ 1413838 h 3980066"/>
              <a:gd name="connsiteX8201" fmla="*/ 4435918 w 8387961"/>
              <a:gd name="connsiteY8201" fmla="*/ 1400567 h 3980066"/>
              <a:gd name="connsiteX8202" fmla="*/ 4454477 w 8387961"/>
              <a:gd name="connsiteY8202" fmla="*/ 1390615 h 3980066"/>
              <a:gd name="connsiteX8203" fmla="*/ 4446041 w 8387961"/>
              <a:gd name="connsiteY8203" fmla="*/ 1397250 h 3980066"/>
              <a:gd name="connsiteX8204" fmla="*/ 4459539 w 8387961"/>
              <a:gd name="connsiteY8204" fmla="*/ 1393932 h 3980066"/>
              <a:gd name="connsiteX8205" fmla="*/ 4481473 w 8387961"/>
              <a:gd name="connsiteY8205" fmla="*/ 1398909 h 3980066"/>
              <a:gd name="connsiteX8206" fmla="*/ 4489909 w 8387961"/>
              <a:gd name="connsiteY8206" fmla="*/ 1405544 h 3980066"/>
              <a:gd name="connsiteX8207" fmla="*/ 4501720 w 8387961"/>
              <a:gd name="connsiteY8207" fmla="*/ 1407203 h 3980066"/>
              <a:gd name="connsiteX8208" fmla="*/ 4537076 w 8387961"/>
              <a:gd name="connsiteY8208" fmla="*/ 1398926 h 3980066"/>
              <a:gd name="connsiteX8209" fmla="*/ 4535946 w 8387961"/>
              <a:gd name="connsiteY8209" fmla="*/ 1396553 h 3980066"/>
              <a:gd name="connsiteX8210" fmla="*/ 4545888 w 8387961"/>
              <a:gd name="connsiteY8210" fmla="*/ 1371991 h 3980066"/>
              <a:gd name="connsiteX8211" fmla="*/ 4554174 w 8387961"/>
              <a:gd name="connsiteY8211" fmla="*/ 1345792 h 3980066"/>
              <a:gd name="connsiteX8212" fmla="*/ 4555636 w 8387961"/>
              <a:gd name="connsiteY8212" fmla="*/ 1344966 h 3980066"/>
              <a:gd name="connsiteX8213" fmla="*/ 4563458 w 8387961"/>
              <a:gd name="connsiteY8213" fmla="*/ 1322723 h 3980066"/>
              <a:gd name="connsiteX8214" fmla="*/ 4571387 w 8387961"/>
              <a:gd name="connsiteY8214" fmla="*/ 1298568 h 3980066"/>
              <a:gd name="connsiteX8215" fmla="*/ 4585659 w 8387961"/>
              <a:gd name="connsiteY8215" fmla="*/ 1306620 h 3980066"/>
              <a:gd name="connsiteX8216" fmla="*/ 4582487 w 8387961"/>
              <a:gd name="connsiteY8216" fmla="*/ 1324333 h 3980066"/>
              <a:gd name="connsiteX8217" fmla="*/ 4566630 w 8387961"/>
              <a:gd name="connsiteY8217" fmla="*/ 1338826 h 3980066"/>
              <a:gd name="connsiteX8218" fmla="*/ 4565788 w 8387961"/>
              <a:gd name="connsiteY8218" fmla="*/ 1339315 h 3980066"/>
              <a:gd name="connsiteX8219" fmla="*/ 4569088 w 8387961"/>
              <a:gd name="connsiteY8219" fmla="*/ 1355616 h 3980066"/>
              <a:gd name="connsiteX8220" fmla="*/ 4568906 w 8387961"/>
              <a:gd name="connsiteY8220" fmla="*/ 1356874 h 3980066"/>
              <a:gd name="connsiteX8221" fmla="*/ 4583484 w 8387961"/>
              <a:gd name="connsiteY8221" fmla="*/ 1362122 h 3980066"/>
              <a:gd name="connsiteX8222" fmla="*/ 4571031 w 8387961"/>
              <a:gd name="connsiteY8222" fmla="*/ 1357355 h 3980066"/>
              <a:gd name="connsiteX8223" fmla="*/ 4567727 w 8387961"/>
              <a:gd name="connsiteY8223" fmla="*/ 1340189 h 3980066"/>
              <a:gd name="connsiteX8224" fmla="*/ 4584249 w 8387961"/>
              <a:gd name="connsiteY8224" fmla="*/ 1324739 h 3980066"/>
              <a:gd name="connsiteX8225" fmla="*/ 4587554 w 8387961"/>
              <a:gd name="connsiteY8225" fmla="*/ 1305855 h 3980066"/>
              <a:gd name="connsiteX8226" fmla="*/ 4572684 w 8387961"/>
              <a:gd name="connsiteY8226" fmla="*/ 1297272 h 3980066"/>
              <a:gd name="connsiteX8227" fmla="*/ 4566789 w 8387961"/>
              <a:gd name="connsiteY8227" fmla="*/ 1262054 h 3980066"/>
              <a:gd name="connsiteX8228" fmla="*/ 4566432 w 8387961"/>
              <a:gd name="connsiteY8228" fmla="*/ 1262414 h 3980066"/>
              <a:gd name="connsiteX8229" fmla="*/ 4564763 w 8387961"/>
              <a:gd name="connsiteY8229" fmla="*/ 1259045 h 3980066"/>
              <a:gd name="connsiteX8230" fmla="*/ 4564763 w 8387961"/>
              <a:gd name="connsiteY8230" fmla="*/ 1255676 h 3980066"/>
              <a:gd name="connsiteX8231" fmla="*/ 4566432 w 8387961"/>
              <a:gd name="connsiteY8231" fmla="*/ 1232093 h 3980066"/>
              <a:gd name="connsiteX8232" fmla="*/ 4554753 w 8387961"/>
              <a:gd name="connsiteY8232" fmla="*/ 1237146 h 3980066"/>
              <a:gd name="connsiteX8233" fmla="*/ 4539737 w 8387961"/>
              <a:gd name="connsiteY8233" fmla="*/ 1237146 h 3980066"/>
              <a:gd name="connsiteX8234" fmla="*/ 4519715 w 8387961"/>
              <a:gd name="connsiteY8234" fmla="*/ 1243884 h 3980066"/>
              <a:gd name="connsiteX8235" fmla="*/ 4493020 w 8387961"/>
              <a:gd name="connsiteY8235" fmla="*/ 1255676 h 3980066"/>
              <a:gd name="connsiteX8236" fmla="*/ 4472999 w 8387961"/>
              <a:gd name="connsiteY8236" fmla="*/ 1248938 h 3980066"/>
              <a:gd name="connsiteX8237" fmla="*/ 4432956 w 8387961"/>
              <a:gd name="connsiteY8237" fmla="*/ 1233777 h 3980066"/>
              <a:gd name="connsiteX8238" fmla="*/ 4429619 w 8387961"/>
              <a:gd name="connsiteY8238" fmla="*/ 1245569 h 3980066"/>
              <a:gd name="connsiteX8239" fmla="*/ 4416272 w 8387961"/>
              <a:gd name="connsiteY8239" fmla="*/ 1252307 h 3980066"/>
              <a:gd name="connsiteX8240" fmla="*/ 4392914 w 8387961"/>
              <a:gd name="connsiteY8240" fmla="*/ 1243884 h 3980066"/>
              <a:gd name="connsiteX8241" fmla="*/ 4381235 w 8387961"/>
              <a:gd name="connsiteY8241" fmla="*/ 1235462 h 3980066"/>
              <a:gd name="connsiteX8242" fmla="*/ 4366219 w 8387961"/>
              <a:gd name="connsiteY8242" fmla="*/ 1237146 h 3980066"/>
              <a:gd name="connsiteX8243" fmla="*/ 4354539 w 8387961"/>
              <a:gd name="connsiteY8243" fmla="*/ 1237146 h 3980066"/>
              <a:gd name="connsiteX8244" fmla="*/ 4369555 w 8387961"/>
              <a:gd name="connsiteY8244" fmla="*/ 1228724 h 3980066"/>
              <a:gd name="connsiteX8245" fmla="*/ 4351203 w 8387961"/>
              <a:gd name="connsiteY8245" fmla="*/ 1227039 h 3980066"/>
              <a:gd name="connsiteX8246" fmla="*/ 4352871 w 8387961"/>
              <a:gd name="connsiteY8246" fmla="*/ 1218617 h 3980066"/>
              <a:gd name="connsiteX8247" fmla="*/ 4341192 w 8387961"/>
              <a:gd name="connsiteY8247" fmla="*/ 1208510 h 3980066"/>
              <a:gd name="connsiteX8248" fmla="*/ 4344529 w 8387961"/>
              <a:gd name="connsiteY8248" fmla="*/ 1203456 h 3980066"/>
              <a:gd name="connsiteX8249" fmla="*/ 4322839 w 8387961"/>
              <a:gd name="connsiteY8249" fmla="*/ 1193349 h 3980066"/>
              <a:gd name="connsiteX8250" fmla="*/ 4321171 w 8387961"/>
              <a:gd name="connsiteY8250" fmla="*/ 1183242 h 3980066"/>
              <a:gd name="connsiteX8251" fmla="*/ 4326176 w 8387961"/>
              <a:gd name="connsiteY8251" fmla="*/ 1183242 h 3980066"/>
              <a:gd name="connsiteX8252" fmla="*/ 4334518 w 8387961"/>
              <a:gd name="connsiteY8252" fmla="*/ 1186611 h 3980066"/>
              <a:gd name="connsiteX8253" fmla="*/ 4331181 w 8387961"/>
              <a:gd name="connsiteY8253" fmla="*/ 1174820 h 3980066"/>
              <a:gd name="connsiteX8254" fmla="*/ 4331181 w 8387961"/>
              <a:gd name="connsiteY8254" fmla="*/ 1171451 h 3980066"/>
              <a:gd name="connsiteX8255" fmla="*/ 4329513 w 8387961"/>
              <a:gd name="connsiteY8255" fmla="*/ 1154606 h 3980066"/>
              <a:gd name="connsiteX8256" fmla="*/ 4314497 w 8387961"/>
              <a:gd name="connsiteY8256" fmla="*/ 1152921 h 3980066"/>
              <a:gd name="connsiteX8257" fmla="*/ 4316165 w 8387961"/>
              <a:gd name="connsiteY8257" fmla="*/ 1132707 h 3980066"/>
              <a:gd name="connsiteX8258" fmla="*/ 4341192 w 8387961"/>
              <a:gd name="connsiteY8258" fmla="*/ 1127654 h 3980066"/>
              <a:gd name="connsiteX8259" fmla="*/ 4349534 w 8387961"/>
              <a:gd name="connsiteY8259" fmla="*/ 1122600 h 3980066"/>
              <a:gd name="connsiteX8260" fmla="*/ 4379566 w 8387961"/>
              <a:gd name="connsiteY8260" fmla="*/ 1124285 h 3980066"/>
              <a:gd name="connsiteX8261" fmla="*/ 4396251 w 8387961"/>
              <a:gd name="connsiteY8261" fmla="*/ 1115862 h 3980066"/>
              <a:gd name="connsiteX8262" fmla="*/ 4389577 w 8387961"/>
              <a:gd name="connsiteY8262" fmla="*/ 1114178 h 3980066"/>
              <a:gd name="connsiteX8263" fmla="*/ 4376229 w 8387961"/>
              <a:gd name="connsiteY8263" fmla="*/ 1104071 h 3980066"/>
              <a:gd name="connsiteX8264" fmla="*/ 4422946 w 8387961"/>
              <a:gd name="connsiteY8264" fmla="*/ 1105755 h 3980066"/>
              <a:gd name="connsiteX8265" fmla="*/ 4456315 w 8387961"/>
              <a:gd name="connsiteY8265" fmla="*/ 1083857 h 3980066"/>
              <a:gd name="connsiteX8266" fmla="*/ 4481341 w 8387961"/>
              <a:gd name="connsiteY8266" fmla="*/ 1082172 h 3980066"/>
              <a:gd name="connsiteX8267" fmla="*/ 4504699 w 8387961"/>
              <a:gd name="connsiteY8267" fmla="*/ 1077119 h 3980066"/>
              <a:gd name="connsiteX8268" fmla="*/ 4519715 w 8387961"/>
              <a:gd name="connsiteY8268" fmla="*/ 1080488 h 3980066"/>
              <a:gd name="connsiteX8269" fmla="*/ 4536400 w 8387961"/>
              <a:gd name="connsiteY8269" fmla="*/ 1087226 h 3980066"/>
              <a:gd name="connsiteX8270" fmla="*/ 4546411 w 8387961"/>
              <a:gd name="connsiteY8270" fmla="*/ 1093964 h 3980066"/>
              <a:gd name="connsiteX8271" fmla="*/ 4579779 w 8387961"/>
              <a:gd name="connsiteY8271" fmla="*/ 1102386 h 3980066"/>
              <a:gd name="connsiteX8272" fmla="*/ 4609811 w 8387961"/>
              <a:gd name="connsiteY8272" fmla="*/ 1107440 h 3980066"/>
              <a:gd name="connsiteX8273" fmla="*/ 4641512 w 8387961"/>
              <a:gd name="connsiteY8273" fmla="*/ 1110809 h 3980066"/>
              <a:gd name="connsiteX8274" fmla="*/ 4674855 w 8387961"/>
              <a:gd name="connsiteY8274" fmla="*/ 1093175 h 3980066"/>
              <a:gd name="connsiteX8275" fmla="*/ 4673210 w 8387961"/>
              <a:gd name="connsiteY8275" fmla="*/ 1071354 h 3980066"/>
              <a:gd name="connsiteX8276" fmla="*/ 4649835 w 8387961"/>
              <a:gd name="connsiteY8276" fmla="*/ 1045810 h 3980066"/>
              <a:gd name="connsiteX8277" fmla="*/ 4610404 w 8387961"/>
              <a:gd name="connsiteY8277" fmla="*/ 1022350 h 3980066"/>
              <a:gd name="connsiteX8278" fmla="*/ 4610371 w 8387961"/>
              <a:gd name="connsiteY8278" fmla="*/ 1022451 h 3980066"/>
              <a:gd name="connsiteX8279" fmla="*/ 4573552 w 8387961"/>
              <a:gd name="connsiteY8279" fmla="*/ 1002386 h 3980066"/>
              <a:gd name="connsiteX8280" fmla="*/ 4538407 w 8387961"/>
              <a:gd name="connsiteY8280" fmla="*/ 983992 h 3980066"/>
              <a:gd name="connsiteX8281" fmla="*/ 4543428 w 8387961"/>
              <a:gd name="connsiteY8281" fmla="*/ 977304 h 3980066"/>
              <a:gd name="connsiteX8282" fmla="*/ 4563511 w 8387961"/>
              <a:gd name="connsiteY8282" fmla="*/ 975632 h 3980066"/>
              <a:gd name="connsiteX8283" fmla="*/ 4565184 w 8387961"/>
              <a:gd name="connsiteY8283" fmla="*/ 957239 h 3980066"/>
              <a:gd name="connsiteX8284" fmla="*/ 4570205 w 8387961"/>
              <a:gd name="connsiteY8284" fmla="*/ 965599 h 3980066"/>
              <a:gd name="connsiteX8285" fmla="*/ 4571879 w 8387961"/>
              <a:gd name="connsiteY8285" fmla="*/ 955566 h 3980066"/>
              <a:gd name="connsiteX8286" fmla="*/ 4580246 w 8387961"/>
              <a:gd name="connsiteY8286" fmla="*/ 957239 h 3980066"/>
              <a:gd name="connsiteX8287" fmla="*/ 4560163 w 8387961"/>
              <a:gd name="connsiteY8287" fmla="*/ 942190 h 3980066"/>
              <a:gd name="connsiteX8288" fmla="*/ 4571879 w 8387961"/>
              <a:gd name="connsiteY8288" fmla="*/ 937173 h 3980066"/>
              <a:gd name="connsiteX8289" fmla="*/ 4590288 w 8387961"/>
              <a:gd name="connsiteY8289" fmla="*/ 927140 h 3980066"/>
              <a:gd name="connsiteX8290" fmla="*/ 4586147 w 8387961"/>
              <a:gd name="connsiteY8290" fmla="*/ 923004 h 3980066"/>
              <a:gd name="connsiteX8291" fmla="*/ 4585942 w 8387961"/>
              <a:gd name="connsiteY8291" fmla="*/ 923417 h 3980066"/>
              <a:gd name="connsiteX8292" fmla="*/ 4572525 w 8387961"/>
              <a:gd name="connsiteY8292" fmla="*/ 925105 h 3980066"/>
              <a:gd name="connsiteX8293" fmla="*/ 4535629 w 8387961"/>
              <a:gd name="connsiteY8293" fmla="*/ 938610 h 3980066"/>
              <a:gd name="connsiteX8294" fmla="*/ 4503763 w 8387961"/>
              <a:gd name="connsiteY8294" fmla="*/ 952115 h 3980066"/>
              <a:gd name="connsiteX8295" fmla="*/ 4497157 w 8387961"/>
              <a:gd name="connsiteY8295" fmla="*/ 956105 h 3980066"/>
              <a:gd name="connsiteX8296" fmla="*/ 4500409 w 8387961"/>
              <a:gd name="connsiteY8296" fmla="*/ 948739 h 3980066"/>
              <a:gd name="connsiteX8297" fmla="*/ 4495378 w 8387961"/>
              <a:gd name="connsiteY8297" fmla="*/ 957179 h 3980066"/>
              <a:gd name="connsiteX8298" fmla="*/ 4497157 w 8387961"/>
              <a:gd name="connsiteY8298" fmla="*/ 956105 h 3980066"/>
              <a:gd name="connsiteX8299" fmla="*/ 4493701 w 8387961"/>
              <a:gd name="connsiteY8299" fmla="*/ 963931 h 3980066"/>
              <a:gd name="connsiteX8300" fmla="*/ 4515503 w 8387961"/>
              <a:gd name="connsiteY8300" fmla="*/ 982500 h 3980066"/>
              <a:gd name="connsiteX8301" fmla="*/ 4535629 w 8387961"/>
              <a:gd name="connsiteY8301" fmla="*/ 982500 h 3980066"/>
              <a:gd name="connsiteX8302" fmla="*/ 4522212 w 8387961"/>
              <a:gd name="connsiteY8302" fmla="*/ 992629 h 3980066"/>
              <a:gd name="connsiteX8303" fmla="*/ 4505441 w 8387961"/>
              <a:gd name="connsiteY8303" fmla="*/ 994317 h 3980066"/>
              <a:gd name="connsiteX8304" fmla="*/ 4471898 w 8387961"/>
              <a:gd name="connsiteY8304" fmla="*/ 1007822 h 3980066"/>
              <a:gd name="connsiteX8305" fmla="*/ 4468544 w 8387961"/>
              <a:gd name="connsiteY8305" fmla="*/ 996005 h 3980066"/>
              <a:gd name="connsiteX8306" fmla="*/ 4458481 w 8387961"/>
              <a:gd name="connsiteY8306" fmla="*/ 985877 h 3980066"/>
              <a:gd name="connsiteX8307" fmla="*/ 4440033 w 8387961"/>
              <a:gd name="connsiteY8307" fmla="*/ 977436 h 3980066"/>
              <a:gd name="connsiteX8308" fmla="*/ 4463513 w 8387961"/>
              <a:gd name="connsiteY8308" fmla="*/ 962243 h 3980066"/>
              <a:gd name="connsiteX8309" fmla="*/ 4443387 w 8387961"/>
              <a:gd name="connsiteY8309" fmla="*/ 957179 h 3980066"/>
              <a:gd name="connsiteX8310" fmla="*/ 4423262 w 8387961"/>
              <a:gd name="connsiteY8310" fmla="*/ 952115 h 3980066"/>
              <a:gd name="connsiteX8311" fmla="*/ 4413199 w 8387961"/>
              <a:gd name="connsiteY8311" fmla="*/ 945362 h 3980066"/>
              <a:gd name="connsiteX8312" fmla="*/ 4438356 w 8387961"/>
              <a:gd name="connsiteY8312" fmla="*/ 943674 h 3980066"/>
              <a:gd name="connsiteX8313" fmla="*/ 4419908 w 8387961"/>
              <a:gd name="connsiteY8313" fmla="*/ 938610 h 3980066"/>
              <a:gd name="connsiteX8314" fmla="*/ 4414876 w 8387961"/>
              <a:gd name="connsiteY8314" fmla="*/ 928482 h 3980066"/>
              <a:gd name="connsiteX8315" fmla="*/ 4418231 w 8387961"/>
              <a:gd name="connsiteY8315" fmla="*/ 943674 h 3980066"/>
              <a:gd name="connsiteX8316" fmla="*/ 4411522 w 8387961"/>
              <a:gd name="connsiteY8316" fmla="*/ 938610 h 3980066"/>
              <a:gd name="connsiteX8317" fmla="*/ 4391397 w 8387961"/>
              <a:gd name="connsiteY8317" fmla="*/ 952115 h 3980066"/>
              <a:gd name="connsiteX8318" fmla="*/ 4389844 w 8387961"/>
              <a:gd name="connsiteY8318" fmla="*/ 950552 h 3980066"/>
              <a:gd name="connsiteX8319" fmla="*/ 4370877 w 8387961"/>
              <a:gd name="connsiteY8319" fmla="*/ 965855 h 3980066"/>
              <a:gd name="connsiteX8320" fmla="*/ 4372581 w 8387961"/>
              <a:gd name="connsiteY8320" fmla="*/ 980705 h 3980066"/>
              <a:gd name="connsiteX8321" fmla="*/ 4358949 w 8387961"/>
              <a:gd name="connsiteY8321" fmla="*/ 975755 h 3980066"/>
              <a:gd name="connsiteX8322" fmla="*/ 4340406 w 8387961"/>
              <a:gd name="connsiteY8322" fmla="*/ 975755 h 3980066"/>
              <a:gd name="connsiteX8323" fmla="*/ 4340803 w 8387961"/>
              <a:gd name="connsiteY8323" fmla="*/ 977127 h 3980066"/>
              <a:gd name="connsiteX8324" fmla="*/ 4361174 w 8387961"/>
              <a:gd name="connsiteY8324" fmla="*/ 977127 h 3980066"/>
              <a:gd name="connsiteX8325" fmla="*/ 4374755 w 8387961"/>
              <a:gd name="connsiteY8325" fmla="*/ 982155 h 3980066"/>
              <a:gd name="connsiteX8326" fmla="*/ 4374755 w 8387961"/>
              <a:gd name="connsiteY8326" fmla="*/ 990534 h 3980066"/>
              <a:gd name="connsiteX8327" fmla="*/ 4364569 w 8387961"/>
              <a:gd name="connsiteY8327" fmla="*/ 995562 h 3980066"/>
              <a:gd name="connsiteX8328" fmla="*/ 4362872 w 8387961"/>
              <a:gd name="connsiteY8328" fmla="*/ 993886 h 3980066"/>
              <a:gd name="connsiteX8329" fmla="*/ 4356081 w 8387961"/>
              <a:gd name="connsiteY8329" fmla="*/ 1003942 h 3980066"/>
              <a:gd name="connsiteX8330" fmla="*/ 4354488 w 8387961"/>
              <a:gd name="connsiteY8330" fmla="*/ 1024389 h 3980066"/>
              <a:gd name="connsiteX8331" fmla="*/ 4355171 w 8387961"/>
              <a:gd name="connsiteY8331" fmla="*/ 1024540 h 3980066"/>
              <a:gd name="connsiteX8332" fmla="*/ 4350021 w 8387961"/>
              <a:gd name="connsiteY8332" fmla="*/ 1034819 h 3980066"/>
              <a:gd name="connsiteX8333" fmla="*/ 4343154 w 8387961"/>
              <a:gd name="connsiteY8333" fmla="*/ 1053665 h 3980066"/>
              <a:gd name="connsiteX8334" fmla="*/ 4339721 w 8387961"/>
              <a:gd name="connsiteY8334" fmla="*/ 1065657 h 3980066"/>
              <a:gd name="connsiteX8335" fmla="*/ 4350021 w 8387961"/>
              <a:gd name="connsiteY8335" fmla="*/ 1077650 h 3980066"/>
              <a:gd name="connsiteX8336" fmla="*/ 4348886 w 8387961"/>
              <a:gd name="connsiteY8336" fmla="*/ 1077753 h 3980066"/>
              <a:gd name="connsiteX8337" fmla="*/ 4363229 w 8387961"/>
              <a:gd name="connsiteY8337" fmla="*/ 1096840 h 3980066"/>
              <a:gd name="connsiteX8338" fmla="*/ 4374755 w 8387961"/>
              <a:gd name="connsiteY8338" fmla="*/ 1105057 h 3980066"/>
              <a:gd name="connsiteX8339" fmla="*/ 4338529 w 8387961"/>
              <a:gd name="connsiteY8339" fmla="*/ 1111631 h 3980066"/>
              <a:gd name="connsiteX8340" fmla="*/ 4312184 w 8387961"/>
              <a:gd name="connsiteY8340" fmla="*/ 1131352 h 3980066"/>
              <a:gd name="connsiteX8341" fmla="*/ 4320417 w 8387961"/>
              <a:gd name="connsiteY8341" fmla="*/ 1116561 h 3980066"/>
              <a:gd name="connsiteX8342" fmla="*/ 4305501 w 8387961"/>
              <a:gd name="connsiteY8342" fmla="*/ 1115072 h 3980066"/>
              <a:gd name="connsiteX8343" fmla="*/ 4304365 w 8387961"/>
              <a:gd name="connsiteY8343" fmla="*/ 1117088 h 3980066"/>
              <a:gd name="connsiteX8344" fmla="*/ 4275660 w 8387961"/>
              <a:gd name="connsiteY8344" fmla="*/ 1112184 h 3980066"/>
              <a:gd name="connsiteX8345" fmla="*/ 4250331 w 8387961"/>
              <a:gd name="connsiteY8345" fmla="*/ 1118723 h 3980066"/>
              <a:gd name="connsiteX8346" fmla="*/ 4262151 w 8387961"/>
              <a:gd name="connsiteY8346" fmla="*/ 1131800 h 3980066"/>
              <a:gd name="connsiteX8347" fmla="*/ 4250331 w 8387961"/>
              <a:gd name="connsiteY8347" fmla="*/ 1133435 h 3980066"/>
              <a:gd name="connsiteX8348" fmla="*/ 4252020 w 8387961"/>
              <a:gd name="connsiteY8348" fmla="*/ 1136704 h 3980066"/>
              <a:gd name="connsiteX8349" fmla="*/ 4241889 w 8387961"/>
              <a:gd name="connsiteY8349" fmla="*/ 1135069 h 3980066"/>
              <a:gd name="connsiteX8350" fmla="*/ 4230069 w 8387961"/>
              <a:gd name="connsiteY8350" fmla="*/ 1123627 h 3980066"/>
              <a:gd name="connsiteX8351" fmla="*/ 4223314 w 8387961"/>
              <a:gd name="connsiteY8351" fmla="*/ 1126896 h 3980066"/>
              <a:gd name="connsiteX8352" fmla="*/ 4233446 w 8387961"/>
              <a:gd name="connsiteY8352" fmla="*/ 1153051 h 3980066"/>
              <a:gd name="connsiteX8353" fmla="*/ 4240200 w 8387961"/>
              <a:gd name="connsiteY8353" fmla="*/ 1164493 h 3980066"/>
              <a:gd name="connsiteX8354" fmla="*/ 4230069 w 8387961"/>
              <a:gd name="connsiteY8354" fmla="*/ 1161224 h 3980066"/>
              <a:gd name="connsiteX8355" fmla="*/ 4233446 w 8387961"/>
              <a:gd name="connsiteY8355" fmla="*/ 1171032 h 3980066"/>
              <a:gd name="connsiteX8356" fmla="*/ 4228380 w 8387961"/>
              <a:gd name="connsiteY8356" fmla="*/ 1172667 h 3980066"/>
              <a:gd name="connsiteX8357" fmla="*/ 4262151 w 8387961"/>
              <a:gd name="connsiteY8357" fmla="*/ 1193917 h 3980066"/>
              <a:gd name="connsiteX8358" fmla="*/ 4260463 w 8387961"/>
              <a:gd name="connsiteY8358" fmla="*/ 1203725 h 3980066"/>
              <a:gd name="connsiteX8359" fmla="*/ 4248643 w 8387961"/>
              <a:gd name="connsiteY8359" fmla="*/ 1197187 h 3980066"/>
              <a:gd name="connsiteX8360" fmla="*/ 4241889 w 8387961"/>
              <a:gd name="connsiteY8360" fmla="*/ 1202091 h 3980066"/>
              <a:gd name="connsiteX8361" fmla="*/ 4248643 w 8387961"/>
              <a:gd name="connsiteY8361" fmla="*/ 1213533 h 3980066"/>
              <a:gd name="connsiteX8362" fmla="*/ 4233446 w 8387961"/>
              <a:gd name="connsiteY8362" fmla="*/ 1213533 h 3980066"/>
              <a:gd name="connsiteX8363" fmla="*/ 4241889 w 8387961"/>
              <a:gd name="connsiteY8363" fmla="*/ 1241323 h 3980066"/>
              <a:gd name="connsiteX8364" fmla="*/ 4230069 w 8387961"/>
              <a:gd name="connsiteY8364" fmla="*/ 1234784 h 3980066"/>
              <a:gd name="connsiteX8365" fmla="*/ 4225003 w 8387961"/>
              <a:gd name="connsiteY8365" fmla="*/ 1241323 h 3980066"/>
              <a:gd name="connsiteX8366" fmla="*/ 4213183 w 8387961"/>
              <a:gd name="connsiteY8366" fmla="*/ 1226611 h 3980066"/>
              <a:gd name="connsiteX8367" fmla="*/ 4209806 w 8387961"/>
              <a:gd name="connsiteY8367" fmla="*/ 1233150 h 3980066"/>
              <a:gd name="connsiteX8368" fmla="*/ 4197986 w 8387961"/>
              <a:gd name="connsiteY8368" fmla="*/ 1206995 h 3980066"/>
              <a:gd name="connsiteX8369" fmla="*/ 4194609 w 8387961"/>
              <a:gd name="connsiteY8369" fmla="*/ 1195552 h 3980066"/>
              <a:gd name="connsiteX8370" fmla="*/ 4214872 w 8387961"/>
              <a:gd name="connsiteY8370" fmla="*/ 1190648 h 3980066"/>
              <a:gd name="connsiteX8371" fmla="*/ 4238512 w 8387961"/>
              <a:gd name="connsiteY8371" fmla="*/ 1195552 h 3980066"/>
              <a:gd name="connsiteX8372" fmla="*/ 4238512 w 8387961"/>
              <a:gd name="connsiteY8372" fmla="*/ 1190648 h 3980066"/>
              <a:gd name="connsiteX8373" fmla="*/ 4223314 w 8387961"/>
              <a:gd name="connsiteY8373" fmla="*/ 1184109 h 3980066"/>
              <a:gd name="connsiteX8374" fmla="*/ 4194609 w 8387961"/>
              <a:gd name="connsiteY8374" fmla="*/ 1182475 h 3980066"/>
              <a:gd name="connsiteX8375" fmla="*/ 4189543 w 8387961"/>
              <a:gd name="connsiteY8375" fmla="*/ 1184109 h 3980066"/>
              <a:gd name="connsiteX8376" fmla="*/ 4182789 w 8387961"/>
              <a:gd name="connsiteY8376" fmla="*/ 1171032 h 3980066"/>
              <a:gd name="connsiteX8377" fmla="*/ 4189543 w 8387961"/>
              <a:gd name="connsiteY8377" fmla="*/ 1167763 h 3980066"/>
              <a:gd name="connsiteX8378" fmla="*/ 4172658 w 8387961"/>
              <a:gd name="connsiteY8378" fmla="*/ 1161224 h 3980066"/>
              <a:gd name="connsiteX8379" fmla="*/ 4160838 w 8387961"/>
              <a:gd name="connsiteY8379" fmla="*/ 1146512 h 3980066"/>
              <a:gd name="connsiteX8380" fmla="*/ 4167592 w 8387961"/>
              <a:gd name="connsiteY8380" fmla="*/ 1138339 h 3980066"/>
              <a:gd name="connsiteX8381" fmla="*/ 4181100 w 8387961"/>
              <a:gd name="connsiteY8381" fmla="*/ 1115453 h 3980066"/>
              <a:gd name="connsiteX8382" fmla="*/ 4181100 w 8387961"/>
              <a:gd name="connsiteY8382" fmla="*/ 1113819 h 3980066"/>
              <a:gd name="connsiteX8383" fmla="*/ 4225003 w 8387961"/>
              <a:gd name="connsiteY8383" fmla="*/ 1099107 h 3980066"/>
              <a:gd name="connsiteX8384" fmla="*/ 4252020 w 8387961"/>
              <a:gd name="connsiteY8384" fmla="*/ 1095837 h 3980066"/>
              <a:gd name="connsiteX8385" fmla="*/ 4294234 w 8387961"/>
              <a:gd name="connsiteY8385" fmla="*/ 1099107 h 3980066"/>
              <a:gd name="connsiteX8386" fmla="*/ 4304365 w 8387961"/>
              <a:gd name="connsiteY8386" fmla="*/ 1092568 h 3980066"/>
              <a:gd name="connsiteX8387" fmla="*/ 4309431 w 8387961"/>
              <a:gd name="connsiteY8387" fmla="*/ 1087664 h 3980066"/>
              <a:gd name="connsiteX8388" fmla="*/ 4313644 w 8387961"/>
              <a:gd name="connsiteY8388" fmla="*/ 1097181 h 3980066"/>
              <a:gd name="connsiteX8389" fmla="*/ 4313830 w 8387961"/>
              <a:gd name="connsiteY8389" fmla="*/ 1096840 h 3980066"/>
              <a:gd name="connsiteX8390" fmla="*/ 4309094 w 8387961"/>
              <a:gd name="connsiteY8390" fmla="*/ 1085808 h 3980066"/>
              <a:gd name="connsiteX8391" fmla="*/ 4308821 w 8387961"/>
              <a:gd name="connsiteY8391" fmla="*/ 1086216 h 3980066"/>
              <a:gd name="connsiteX8392" fmla="*/ 4303671 w 8387961"/>
              <a:gd name="connsiteY8392" fmla="*/ 1091356 h 3980066"/>
              <a:gd name="connsiteX8393" fmla="*/ 4293371 w 8387961"/>
              <a:gd name="connsiteY8393" fmla="*/ 1098209 h 3980066"/>
              <a:gd name="connsiteX8394" fmla="*/ 4250454 w 8387961"/>
              <a:gd name="connsiteY8394" fmla="*/ 1094782 h 3980066"/>
              <a:gd name="connsiteX8395" fmla="*/ 4222988 w 8387961"/>
              <a:gd name="connsiteY8395" fmla="*/ 1098209 h 3980066"/>
              <a:gd name="connsiteX8396" fmla="*/ 4222896 w 8387961"/>
              <a:gd name="connsiteY8396" fmla="*/ 1097611 h 3980066"/>
              <a:gd name="connsiteX8397" fmla="*/ 4180589 w 8387961"/>
              <a:gd name="connsiteY8397" fmla="*/ 1111767 h 3980066"/>
              <a:gd name="connsiteX8398" fmla="*/ 4163851 w 8387961"/>
              <a:gd name="connsiteY8398" fmla="*/ 1082642 h 3980066"/>
              <a:gd name="connsiteX8399" fmla="*/ 4168872 w 8387961"/>
              <a:gd name="connsiteY8399" fmla="*/ 1081024 h 3980066"/>
              <a:gd name="connsiteX8400" fmla="*/ 4168872 w 8387961"/>
              <a:gd name="connsiteY8400" fmla="*/ 1080175 h 3980066"/>
              <a:gd name="connsiteX8401" fmla="*/ 4164487 w 8387961"/>
              <a:gd name="connsiteY8401" fmla="*/ 1081638 h 3980066"/>
              <a:gd name="connsiteX8402" fmla="*/ 4157990 w 8387961"/>
              <a:gd name="connsiteY8402" fmla="*/ 1065384 h 3980066"/>
              <a:gd name="connsiteX8403" fmla="*/ 4156348 w 8387961"/>
              <a:gd name="connsiteY8403" fmla="*/ 1065019 h 3980066"/>
              <a:gd name="connsiteX8404" fmla="*/ 4162947 w 8387961"/>
              <a:gd name="connsiteY8404" fmla="*/ 1081517 h 3980066"/>
              <a:gd name="connsiteX8405" fmla="*/ 4180422 w 8387961"/>
              <a:gd name="connsiteY8405" fmla="*/ 1112972 h 3980066"/>
              <a:gd name="connsiteX8406" fmla="*/ 4180422 w 8387961"/>
              <a:gd name="connsiteY8406" fmla="*/ 1114719 h 3980066"/>
              <a:gd name="connsiteX8407" fmla="*/ 4166442 w 8387961"/>
              <a:gd name="connsiteY8407" fmla="*/ 1139184 h 3980066"/>
              <a:gd name="connsiteX8408" fmla="*/ 4159452 w 8387961"/>
              <a:gd name="connsiteY8408" fmla="*/ 1147922 h 3980066"/>
              <a:gd name="connsiteX8409" fmla="*/ 4140230 w 8387961"/>
              <a:gd name="connsiteY8409" fmla="*/ 1123457 h 3980066"/>
              <a:gd name="connsiteX8410" fmla="*/ 4136735 w 8387961"/>
              <a:gd name="connsiteY8410" fmla="*/ 1081517 h 3980066"/>
              <a:gd name="connsiteX8411" fmla="*/ 4137131 w 8387961"/>
              <a:gd name="connsiteY8411" fmla="*/ 1079141 h 3980066"/>
              <a:gd name="connsiteX8412" fmla="*/ 4130379 w 8387961"/>
              <a:gd name="connsiteY8412" fmla="*/ 1073511 h 3980066"/>
              <a:gd name="connsiteX8413" fmla="*/ 4114138 w 8387961"/>
              <a:gd name="connsiteY8413" fmla="*/ 1065384 h 3980066"/>
              <a:gd name="connsiteX8414" fmla="*/ 4114138 w 8387961"/>
              <a:gd name="connsiteY8414" fmla="*/ 1062133 h 3980066"/>
              <a:gd name="connsiteX8415" fmla="*/ 4114138 w 8387961"/>
              <a:gd name="connsiteY8415" fmla="*/ 1060508 h 3980066"/>
              <a:gd name="connsiteX8416" fmla="*/ 4120634 w 8387961"/>
              <a:gd name="connsiteY8416" fmla="*/ 1057257 h 3980066"/>
              <a:gd name="connsiteX8417" fmla="*/ 4114138 w 8387961"/>
              <a:gd name="connsiteY8417" fmla="*/ 1050755 h 3980066"/>
              <a:gd name="connsiteX8418" fmla="*/ 4119010 w 8387961"/>
              <a:gd name="connsiteY8418" fmla="*/ 1047505 h 3980066"/>
              <a:gd name="connsiteX8419" fmla="*/ 4123657 w 8387961"/>
              <a:gd name="connsiteY8419" fmla="*/ 1041305 h 3980066"/>
              <a:gd name="connsiteX8420" fmla="*/ 4120348 w 8387961"/>
              <a:gd name="connsiteY8420" fmla="*/ 1040162 h 3980066"/>
              <a:gd name="connsiteX8421" fmla="*/ 4115432 w 8387961"/>
              <a:gd name="connsiteY8421" fmla="*/ 1046957 h 3980066"/>
              <a:gd name="connsiteX8422" fmla="*/ 4110516 w 8387961"/>
              <a:gd name="connsiteY8422" fmla="*/ 1050354 h 3980066"/>
              <a:gd name="connsiteX8423" fmla="*/ 4117071 w 8387961"/>
              <a:gd name="connsiteY8423" fmla="*/ 1057149 h 3980066"/>
              <a:gd name="connsiteX8424" fmla="*/ 4111622 w 8387961"/>
              <a:gd name="connsiteY8424" fmla="*/ 1059974 h 3980066"/>
              <a:gd name="connsiteX8425" fmla="*/ 4114137 w 8387961"/>
              <a:gd name="connsiteY8425" fmla="*/ 1062556 h 3980066"/>
              <a:gd name="connsiteX8426" fmla="*/ 4114137 w 8387961"/>
              <a:gd name="connsiteY8426" fmla="*/ 1064397 h 3980066"/>
              <a:gd name="connsiteX8427" fmla="*/ 4114137 w 8387961"/>
              <a:gd name="connsiteY8427" fmla="*/ 1068080 h 3980066"/>
              <a:gd name="connsiteX8428" fmla="*/ 4076476 w 8387961"/>
              <a:gd name="connsiteY8428" fmla="*/ 1051509 h 3980066"/>
              <a:gd name="connsiteX8429" fmla="*/ 4092616 w 8387961"/>
              <a:gd name="connsiteY8429" fmla="*/ 1053350 h 3980066"/>
              <a:gd name="connsiteX8430" fmla="*/ 4094410 w 8387961"/>
              <a:gd name="connsiteY8430" fmla="*/ 1051509 h 3980066"/>
              <a:gd name="connsiteX8431" fmla="*/ 4101583 w 8387961"/>
              <a:gd name="connsiteY8431" fmla="*/ 1055191 h 3980066"/>
              <a:gd name="connsiteX8432" fmla="*/ 4107822 w 8387961"/>
              <a:gd name="connsiteY8432" fmla="*/ 1057754 h 3980066"/>
              <a:gd name="connsiteX8433" fmla="*/ 4107239 w 8387961"/>
              <a:gd name="connsiteY8433" fmla="*/ 1057149 h 3980066"/>
              <a:gd name="connsiteX8434" fmla="*/ 4099046 w 8387961"/>
              <a:gd name="connsiteY8434" fmla="*/ 1053752 h 3980066"/>
              <a:gd name="connsiteX8435" fmla="*/ 4093929 w 8387961"/>
              <a:gd name="connsiteY8435" fmla="*/ 1051100 h 3980066"/>
              <a:gd name="connsiteX8436" fmla="*/ 4093929 w 8387961"/>
              <a:gd name="connsiteY8436" fmla="*/ 1051509 h 3980066"/>
              <a:gd name="connsiteX8437" fmla="*/ 4092257 w 8387961"/>
              <a:gd name="connsiteY8437" fmla="*/ 1051509 h 3980066"/>
              <a:gd name="connsiteX8438" fmla="*/ 4088914 w 8387961"/>
              <a:gd name="connsiteY8438" fmla="*/ 1051509 h 3980066"/>
              <a:gd name="connsiteX8439" fmla="*/ 4058821 w 8387961"/>
              <a:gd name="connsiteY8439" fmla="*/ 1034358 h 3980066"/>
              <a:gd name="connsiteX8440" fmla="*/ 4037088 w 8387961"/>
              <a:gd name="connsiteY8440" fmla="*/ 1020638 h 3980066"/>
              <a:gd name="connsiteX8441" fmla="*/ 4028729 w 8387961"/>
              <a:gd name="connsiteY8441" fmla="*/ 1012063 h 3980066"/>
              <a:gd name="connsiteX8442" fmla="*/ 4010339 w 8387961"/>
              <a:gd name="connsiteY8442" fmla="*/ 982907 h 3980066"/>
              <a:gd name="connsiteX8443" fmla="*/ 4003652 w 8387961"/>
              <a:gd name="connsiteY8443" fmla="*/ 989767 h 3980066"/>
              <a:gd name="connsiteX8444" fmla="*/ 3998636 w 8387961"/>
              <a:gd name="connsiteY8444" fmla="*/ 981192 h 3980066"/>
              <a:gd name="connsiteX8445" fmla="*/ 3996606 w 8387961"/>
              <a:gd name="connsiteY8445" fmla="*/ 977027 h 3980066"/>
              <a:gd name="connsiteX8446" fmla="*/ 3991146 w 8387961"/>
              <a:gd name="connsiteY8446" fmla="*/ 974197 h 3980066"/>
              <a:gd name="connsiteX8447" fmla="*/ 3990126 w 8387961"/>
              <a:gd name="connsiteY8447" fmla="*/ 970317 h 3980066"/>
              <a:gd name="connsiteX8448" fmla="*/ 3979756 w 8387961"/>
              <a:gd name="connsiteY8448" fmla="*/ 966361 h 3980066"/>
              <a:gd name="connsiteX8449" fmla="*/ 3959892 w 8387961"/>
              <a:gd name="connsiteY8449" fmla="*/ 981519 h 3980066"/>
              <a:gd name="connsiteX8450" fmla="*/ 3963203 w 8387961"/>
              <a:gd name="connsiteY8450" fmla="*/ 994993 h 3980066"/>
              <a:gd name="connsiteX8451" fmla="*/ 3969749 w 8387961"/>
              <a:gd name="connsiteY8451" fmla="*/ 1014974 h 3980066"/>
              <a:gd name="connsiteX8452" fmla="*/ 3971480 w 8387961"/>
              <a:gd name="connsiteY8452" fmla="*/ 1020257 h 3980066"/>
              <a:gd name="connsiteX8453" fmla="*/ 3996310 w 8387961"/>
              <a:gd name="connsiteY8453" fmla="*/ 1033731 h 3980066"/>
              <a:gd name="connsiteX8454" fmla="*/ 4007897 w 8387961"/>
              <a:gd name="connsiteY8454" fmla="*/ 1052257 h 3980066"/>
              <a:gd name="connsiteX8455" fmla="*/ 4019485 w 8387961"/>
              <a:gd name="connsiteY8455" fmla="*/ 1072468 h 3980066"/>
              <a:gd name="connsiteX8456" fmla="*/ 4050937 w 8387961"/>
              <a:gd name="connsiteY8456" fmla="*/ 1080889 h 3980066"/>
              <a:gd name="connsiteX8457" fmla="*/ 4059213 w 8387961"/>
              <a:gd name="connsiteY8457" fmla="*/ 1084258 h 3980066"/>
              <a:gd name="connsiteX8458" fmla="*/ 4055903 w 8387961"/>
              <a:gd name="connsiteY8458" fmla="*/ 1094363 h 3980066"/>
              <a:gd name="connsiteX8459" fmla="*/ 4087354 w 8387961"/>
              <a:gd name="connsiteY8459" fmla="*/ 1112890 h 3980066"/>
              <a:gd name="connsiteX8460" fmla="*/ 4117151 w 8387961"/>
              <a:gd name="connsiteY8460" fmla="*/ 1128048 h 3980066"/>
              <a:gd name="connsiteX8461" fmla="*/ 4112185 w 8387961"/>
              <a:gd name="connsiteY8461" fmla="*/ 1143206 h 3980066"/>
              <a:gd name="connsiteX8462" fmla="*/ 4095631 w 8387961"/>
              <a:gd name="connsiteY8462" fmla="*/ 1128048 h 3980066"/>
              <a:gd name="connsiteX8463" fmla="*/ 4080733 w 8387961"/>
              <a:gd name="connsiteY8463" fmla="*/ 1124680 h 3980066"/>
              <a:gd name="connsiteX8464" fmla="*/ 4075767 w 8387961"/>
              <a:gd name="connsiteY8464" fmla="*/ 1148259 h 3980066"/>
              <a:gd name="connsiteX8465" fmla="*/ 4089010 w 8387961"/>
              <a:gd name="connsiteY8465" fmla="*/ 1163417 h 3980066"/>
              <a:gd name="connsiteX8466" fmla="*/ 4085699 w 8387961"/>
              <a:gd name="connsiteY8466" fmla="*/ 1168470 h 3980066"/>
              <a:gd name="connsiteX8467" fmla="*/ 4075767 w 8387961"/>
              <a:gd name="connsiteY8467" fmla="*/ 1181944 h 3980066"/>
              <a:gd name="connsiteX8468" fmla="*/ 4065835 w 8387961"/>
              <a:gd name="connsiteY8468" fmla="*/ 1202155 h 3980066"/>
              <a:gd name="connsiteX8469" fmla="*/ 4052592 w 8387961"/>
              <a:gd name="connsiteY8469" fmla="*/ 1193734 h 3980066"/>
              <a:gd name="connsiteX8470" fmla="*/ 4062524 w 8387961"/>
              <a:gd name="connsiteY8470" fmla="*/ 1166786 h 3980066"/>
              <a:gd name="connsiteX8471" fmla="*/ 4047626 w 8387961"/>
              <a:gd name="connsiteY8471" fmla="*/ 1136469 h 3980066"/>
              <a:gd name="connsiteX8472" fmla="*/ 4036038 w 8387961"/>
              <a:gd name="connsiteY8472" fmla="*/ 1126364 h 3980066"/>
              <a:gd name="connsiteX8473" fmla="*/ 4021140 w 8387961"/>
              <a:gd name="connsiteY8473" fmla="*/ 1117943 h 3980066"/>
              <a:gd name="connsiteX8474" fmla="*/ 3991344 w 8387961"/>
              <a:gd name="connsiteY8474" fmla="*/ 1097732 h 3980066"/>
              <a:gd name="connsiteX8475" fmla="*/ 3973135 w 8387961"/>
              <a:gd name="connsiteY8475" fmla="*/ 1090995 h 3980066"/>
              <a:gd name="connsiteX8476" fmla="*/ 3971480 w 8387961"/>
              <a:gd name="connsiteY8476" fmla="*/ 1090995 h 3980066"/>
              <a:gd name="connsiteX8477" fmla="*/ 3966513 w 8387961"/>
              <a:gd name="connsiteY8477" fmla="*/ 1085942 h 3980066"/>
              <a:gd name="connsiteX8478" fmla="*/ 3943339 w 8387961"/>
              <a:gd name="connsiteY8478" fmla="*/ 1065731 h 3980066"/>
              <a:gd name="connsiteX8479" fmla="*/ 3921819 w 8387961"/>
              <a:gd name="connsiteY8479" fmla="*/ 1045520 h 3980066"/>
              <a:gd name="connsiteX8480" fmla="*/ 3903610 w 8387961"/>
              <a:gd name="connsiteY8480" fmla="*/ 1015204 h 3980066"/>
              <a:gd name="connsiteX8481" fmla="*/ 3872158 w 8387961"/>
              <a:gd name="connsiteY8481" fmla="*/ 1010151 h 3980066"/>
              <a:gd name="connsiteX8482" fmla="*/ 3850639 w 8387961"/>
              <a:gd name="connsiteY8482" fmla="*/ 1025309 h 3980066"/>
              <a:gd name="connsiteX8483" fmla="*/ 3850639 w 8387961"/>
              <a:gd name="connsiteY8483" fmla="*/ 1013520 h 3980066"/>
              <a:gd name="connsiteX8484" fmla="*/ 3834085 w 8387961"/>
              <a:gd name="connsiteY8484" fmla="*/ 1003414 h 3980066"/>
              <a:gd name="connsiteX8485" fmla="*/ 3832430 w 8387961"/>
              <a:gd name="connsiteY8485" fmla="*/ 993309 h 3980066"/>
              <a:gd name="connsiteX8486" fmla="*/ 3832430 w 8387961"/>
              <a:gd name="connsiteY8486" fmla="*/ 984888 h 3980066"/>
              <a:gd name="connsiteX8487" fmla="*/ 3837396 w 8387961"/>
              <a:gd name="connsiteY8487" fmla="*/ 973098 h 3980066"/>
              <a:gd name="connsiteX8488" fmla="*/ 3837396 w 8387961"/>
              <a:gd name="connsiteY8488" fmla="*/ 961308 h 3980066"/>
              <a:gd name="connsiteX8489" fmla="*/ 3850639 w 8387961"/>
              <a:gd name="connsiteY8489" fmla="*/ 959624 h 3980066"/>
              <a:gd name="connsiteX8490" fmla="*/ 3863760 w 8387961"/>
              <a:gd name="connsiteY8490" fmla="*/ 949611 h 3980066"/>
              <a:gd name="connsiteX8491" fmla="*/ 3863142 w 8387961"/>
              <a:gd name="connsiteY8491" fmla="*/ 949171 h 3980066"/>
              <a:gd name="connsiteX8492" fmla="*/ 3849730 w 8387961"/>
              <a:gd name="connsiteY8492" fmla="*/ 959415 h 3980066"/>
              <a:gd name="connsiteX8493" fmla="*/ 3836317 w 8387961"/>
              <a:gd name="connsiteY8493" fmla="*/ 961122 h 3980066"/>
              <a:gd name="connsiteX8494" fmla="*/ 3821228 w 8387961"/>
              <a:gd name="connsiteY8494" fmla="*/ 944049 h 3980066"/>
              <a:gd name="connsiteX8495" fmla="*/ 3812846 w 8387961"/>
              <a:gd name="connsiteY8495" fmla="*/ 950878 h 3980066"/>
              <a:gd name="connsiteX8496" fmla="*/ 3832282 w 8387961"/>
              <a:gd name="connsiteY8496" fmla="*/ 921189 h 3980066"/>
              <a:gd name="connsiteX8497" fmla="*/ 3831537 w 8387961"/>
              <a:gd name="connsiteY8497" fmla="*/ 921753 h 3980066"/>
              <a:gd name="connsiteX8498" fmla="*/ 3811541 w 8387961"/>
              <a:gd name="connsiteY8498" fmla="*/ 952102 h 3980066"/>
              <a:gd name="connsiteX8499" fmla="*/ 3819873 w 8387961"/>
              <a:gd name="connsiteY8499" fmla="*/ 945358 h 3980066"/>
              <a:gd name="connsiteX8500" fmla="*/ 3834870 w 8387961"/>
              <a:gd name="connsiteY8500" fmla="*/ 962218 h 3980066"/>
              <a:gd name="connsiteX8501" fmla="*/ 3834870 w 8387961"/>
              <a:gd name="connsiteY8501" fmla="*/ 974021 h 3980066"/>
              <a:gd name="connsiteX8502" fmla="*/ 3829871 w 8387961"/>
              <a:gd name="connsiteY8502" fmla="*/ 985823 h 3980066"/>
              <a:gd name="connsiteX8503" fmla="*/ 3829871 w 8387961"/>
              <a:gd name="connsiteY8503" fmla="*/ 994253 h 3980066"/>
              <a:gd name="connsiteX8504" fmla="*/ 3831537 w 8387961"/>
              <a:gd name="connsiteY8504" fmla="*/ 1004369 h 3980066"/>
              <a:gd name="connsiteX8505" fmla="*/ 3848201 w 8387961"/>
              <a:gd name="connsiteY8505" fmla="*/ 1014486 h 3980066"/>
              <a:gd name="connsiteX8506" fmla="*/ 3848201 w 8387961"/>
              <a:gd name="connsiteY8506" fmla="*/ 1026288 h 3980066"/>
              <a:gd name="connsiteX8507" fmla="*/ 3846535 w 8387961"/>
              <a:gd name="connsiteY8507" fmla="*/ 1026288 h 3980066"/>
              <a:gd name="connsiteX8508" fmla="*/ 3844868 w 8387961"/>
              <a:gd name="connsiteY8508" fmla="*/ 1026288 h 3980066"/>
              <a:gd name="connsiteX8509" fmla="*/ 3819873 w 8387961"/>
              <a:gd name="connsiteY8509" fmla="*/ 1046520 h 3980066"/>
              <a:gd name="connsiteX8510" fmla="*/ 3789878 w 8387961"/>
              <a:gd name="connsiteY8510" fmla="*/ 1036404 h 3980066"/>
              <a:gd name="connsiteX8511" fmla="*/ 3781546 w 8387961"/>
              <a:gd name="connsiteY8511" fmla="*/ 1034718 h 3980066"/>
              <a:gd name="connsiteX8512" fmla="*/ 3778214 w 8387961"/>
              <a:gd name="connsiteY8512" fmla="*/ 1036404 h 3980066"/>
              <a:gd name="connsiteX8513" fmla="*/ 3758217 w 8387961"/>
              <a:gd name="connsiteY8513" fmla="*/ 1036404 h 3980066"/>
              <a:gd name="connsiteX8514" fmla="*/ 3744886 w 8387961"/>
              <a:gd name="connsiteY8514" fmla="*/ 1046520 h 3980066"/>
              <a:gd name="connsiteX8515" fmla="*/ 3746553 w 8387961"/>
              <a:gd name="connsiteY8515" fmla="*/ 1065067 h 3980066"/>
              <a:gd name="connsiteX8516" fmla="*/ 3709893 w 8387961"/>
              <a:gd name="connsiteY8516" fmla="*/ 1065067 h 3980066"/>
              <a:gd name="connsiteX8517" fmla="*/ 3709995 w 8387961"/>
              <a:gd name="connsiteY8517" fmla="*/ 1064860 h 3980066"/>
              <a:gd name="connsiteX8518" fmla="*/ 3705887 w 8387961"/>
              <a:gd name="connsiteY8518" fmla="*/ 1062806 h 3980066"/>
              <a:gd name="connsiteX8519" fmla="*/ 3705887 w 8387961"/>
              <a:gd name="connsiteY8519" fmla="*/ 1061695 h 3980066"/>
              <a:gd name="connsiteX8520" fmla="*/ 3704894 w 8387961"/>
              <a:gd name="connsiteY8520" fmla="*/ 1061695 h 3980066"/>
              <a:gd name="connsiteX8521" fmla="*/ 3638239 w 8387961"/>
              <a:gd name="connsiteY8521" fmla="*/ 1046520 h 3980066"/>
              <a:gd name="connsiteX8522" fmla="*/ 3626575 w 8387961"/>
              <a:gd name="connsiteY8522" fmla="*/ 1036404 h 3980066"/>
              <a:gd name="connsiteX8523" fmla="*/ 3636573 w 8387961"/>
              <a:gd name="connsiteY8523" fmla="*/ 1022916 h 3980066"/>
              <a:gd name="connsiteX8524" fmla="*/ 3638239 w 8387961"/>
              <a:gd name="connsiteY8524" fmla="*/ 997625 h 3980066"/>
              <a:gd name="connsiteX8525" fmla="*/ 3641572 w 8387961"/>
              <a:gd name="connsiteY8525" fmla="*/ 975707 h 3980066"/>
              <a:gd name="connsiteX8526" fmla="*/ 3651570 w 8387961"/>
              <a:gd name="connsiteY8526" fmla="*/ 987509 h 3980066"/>
              <a:gd name="connsiteX8527" fmla="*/ 3641572 w 8387961"/>
              <a:gd name="connsiteY8527" fmla="*/ 965591 h 3980066"/>
              <a:gd name="connsiteX8528" fmla="*/ 3641572 w 8387961"/>
              <a:gd name="connsiteY8528" fmla="*/ 957160 h 3980066"/>
              <a:gd name="connsiteX8529" fmla="*/ 3629907 w 8387961"/>
              <a:gd name="connsiteY8529" fmla="*/ 947044 h 3980066"/>
              <a:gd name="connsiteX8530" fmla="*/ 3619909 w 8387961"/>
              <a:gd name="connsiteY8530" fmla="*/ 926812 h 3980066"/>
              <a:gd name="connsiteX8531" fmla="*/ 3621576 w 8387961"/>
              <a:gd name="connsiteY8531" fmla="*/ 921753 h 3980066"/>
              <a:gd name="connsiteX8532" fmla="*/ 3609911 w 8387961"/>
              <a:gd name="connsiteY8532" fmla="*/ 916695 h 3980066"/>
              <a:gd name="connsiteX8533" fmla="*/ 3596580 w 8387961"/>
              <a:gd name="connsiteY8533" fmla="*/ 913323 h 3980066"/>
              <a:gd name="connsiteX8534" fmla="*/ 3576584 w 8387961"/>
              <a:gd name="connsiteY8534" fmla="*/ 904893 h 3980066"/>
              <a:gd name="connsiteX8535" fmla="*/ 3561586 w 8387961"/>
              <a:gd name="connsiteY8535" fmla="*/ 901521 h 3980066"/>
              <a:gd name="connsiteX8536" fmla="*/ 3566586 w 8387961"/>
              <a:gd name="connsiteY8536" fmla="*/ 893091 h 3980066"/>
              <a:gd name="connsiteX8537" fmla="*/ 3568252 w 8387961"/>
              <a:gd name="connsiteY8537" fmla="*/ 891405 h 3980066"/>
              <a:gd name="connsiteX8538" fmla="*/ 3558254 w 8387961"/>
              <a:gd name="connsiteY8538" fmla="*/ 889719 h 3980066"/>
              <a:gd name="connsiteX8539" fmla="*/ 3586582 w 8387961"/>
              <a:gd name="connsiteY8539" fmla="*/ 879603 h 3980066"/>
              <a:gd name="connsiteX8540" fmla="*/ 3604912 w 8387961"/>
              <a:gd name="connsiteY8540" fmla="*/ 881289 h 3980066"/>
              <a:gd name="connsiteX8541" fmla="*/ 3631574 w 8387961"/>
              <a:gd name="connsiteY8541" fmla="*/ 882975 h 3980066"/>
              <a:gd name="connsiteX8542" fmla="*/ 3626575 w 8387961"/>
              <a:gd name="connsiteY8542" fmla="*/ 854312 h 3980066"/>
              <a:gd name="connsiteX8543" fmla="*/ 3634906 w 8387961"/>
              <a:gd name="connsiteY8543" fmla="*/ 850940 h 3980066"/>
              <a:gd name="connsiteX8544" fmla="*/ 3641572 w 8387961"/>
              <a:gd name="connsiteY8544" fmla="*/ 859370 h 3980066"/>
              <a:gd name="connsiteX8545" fmla="*/ 3678232 w 8387961"/>
              <a:gd name="connsiteY8545" fmla="*/ 859370 h 3980066"/>
              <a:gd name="connsiteX8546" fmla="*/ 3669900 w 8387961"/>
              <a:gd name="connsiteY8546" fmla="*/ 855998 h 3980066"/>
              <a:gd name="connsiteX8547" fmla="*/ 3701561 w 8387961"/>
              <a:gd name="connsiteY8547" fmla="*/ 839138 h 3980066"/>
              <a:gd name="connsiteX8548" fmla="*/ 3704894 w 8387961"/>
              <a:gd name="connsiteY8548" fmla="*/ 818905 h 3980066"/>
              <a:gd name="connsiteX8549" fmla="*/ 3726556 w 8387961"/>
              <a:gd name="connsiteY8549" fmla="*/ 810475 h 3980066"/>
              <a:gd name="connsiteX8550" fmla="*/ 3727048 w 8387961"/>
              <a:gd name="connsiteY8550" fmla="*/ 810972 h 3980066"/>
              <a:gd name="connsiteX8551" fmla="*/ 3744693 w 8387961"/>
              <a:gd name="connsiteY8551" fmla="*/ 802943 h 3980066"/>
              <a:gd name="connsiteX8552" fmla="*/ 3765663 w 8387961"/>
              <a:gd name="connsiteY8552" fmla="*/ 802943 h 3980066"/>
              <a:gd name="connsiteX8553" fmla="*/ 3796771 w 8387961"/>
              <a:gd name="connsiteY8553" fmla="*/ 804673 h 3980066"/>
              <a:gd name="connsiteX8554" fmla="*/ 3796452 w 8387961"/>
              <a:gd name="connsiteY8554" fmla="*/ 803794 h 3980066"/>
              <a:gd name="connsiteX8555" fmla="*/ 3765614 w 8387961"/>
              <a:gd name="connsiteY8555" fmla="*/ 802222 h 3980066"/>
              <a:gd name="connsiteX8556" fmla="*/ 3745055 w 8387961"/>
              <a:gd name="connsiteY8556" fmla="*/ 802222 h 3980066"/>
              <a:gd name="connsiteX8557" fmla="*/ 3751908 w 8387961"/>
              <a:gd name="connsiteY8557" fmla="*/ 792791 h 3980066"/>
              <a:gd name="connsiteX8558" fmla="*/ 3772467 w 8387961"/>
              <a:gd name="connsiteY8558" fmla="*/ 764495 h 3980066"/>
              <a:gd name="connsiteX8559" fmla="*/ 3803305 w 8387961"/>
              <a:gd name="connsiteY8559" fmla="*/ 747204 h 3980066"/>
              <a:gd name="connsiteX8560" fmla="*/ 3827056 w 8387961"/>
              <a:gd name="connsiteY8560" fmla="*/ 751050 h 3980066"/>
              <a:gd name="connsiteX8561" fmla="*/ 3828865 w 8387961"/>
              <a:gd name="connsiteY8561" fmla="*/ 748020 h 3980066"/>
              <a:gd name="connsiteX8562" fmla="*/ 3825500 w 8387961"/>
              <a:gd name="connsiteY8562" fmla="*/ 744640 h 3980066"/>
              <a:gd name="connsiteX8563" fmla="*/ 3828865 w 8387961"/>
              <a:gd name="connsiteY8563" fmla="*/ 734498 h 3980066"/>
              <a:gd name="connsiteX8564" fmla="*/ 3854098 w 8387961"/>
              <a:gd name="connsiteY8564" fmla="*/ 739568 h 3980066"/>
              <a:gd name="connsiteX8565" fmla="*/ 3857462 w 8387961"/>
              <a:gd name="connsiteY8565" fmla="*/ 741259 h 3980066"/>
              <a:gd name="connsiteX8566" fmla="*/ 3857462 w 8387961"/>
              <a:gd name="connsiteY8566" fmla="*/ 734498 h 3980066"/>
              <a:gd name="connsiteX8567" fmla="*/ 3865873 w 8387961"/>
              <a:gd name="connsiteY8567" fmla="*/ 731117 h 3980066"/>
              <a:gd name="connsiteX8568" fmla="*/ 3881013 w 8387961"/>
              <a:gd name="connsiteY8568" fmla="*/ 737879 h 3980066"/>
              <a:gd name="connsiteX8569" fmla="*/ 3874284 w 8387961"/>
              <a:gd name="connsiteY8569" fmla="*/ 729426 h 3980066"/>
              <a:gd name="connsiteX8570" fmla="*/ 3865873 w 8387961"/>
              <a:gd name="connsiteY8570" fmla="*/ 717592 h 3980066"/>
              <a:gd name="connsiteX8571" fmla="*/ 3864191 w 8387961"/>
              <a:gd name="connsiteY8571" fmla="*/ 714212 h 3980066"/>
              <a:gd name="connsiteX8572" fmla="*/ 3859144 w 8387961"/>
              <a:gd name="connsiteY8572" fmla="*/ 698997 h 3980066"/>
              <a:gd name="connsiteX8573" fmla="*/ 3859178 w 8387961"/>
              <a:gd name="connsiteY8573" fmla="*/ 699004 h 3980066"/>
              <a:gd name="connsiteX8574" fmla="*/ 3858623 w 8387961"/>
              <a:gd name="connsiteY8574" fmla="*/ 698161 h 3980066"/>
              <a:gd name="connsiteX8575" fmla="*/ 3852014 w 8387961"/>
              <a:gd name="connsiteY8575" fmla="*/ 684770 h 3980066"/>
              <a:gd name="connsiteX8576" fmla="*/ 3852014 w 8387961"/>
              <a:gd name="connsiteY8576" fmla="*/ 656315 h 3980066"/>
              <a:gd name="connsiteX8577" fmla="*/ 3863580 w 8387961"/>
              <a:gd name="connsiteY8577" fmla="*/ 654641 h 3980066"/>
              <a:gd name="connsiteX8578" fmla="*/ 3868536 w 8387961"/>
              <a:gd name="connsiteY8578" fmla="*/ 656315 h 3980066"/>
              <a:gd name="connsiteX8579" fmla="*/ 3870189 w 8387961"/>
              <a:gd name="connsiteY8579" fmla="*/ 651293 h 3980066"/>
              <a:gd name="connsiteX8580" fmla="*/ 3886711 w 8387961"/>
              <a:gd name="connsiteY8580" fmla="*/ 646272 h 3980066"/>
              <a:gd name="connsiteX8581" fmla="*/ 3891668 w 8387961"/>
              <a:gd name="connsiteY8581" fmla="*/ 656315 h 3980066"/>
              <a:gd name="connsiteX8582" fmla="*/ 3903234 w 8387961"/>
              <a:gd name="connsiteY8582" fmla="*/ 657989 h 3980066"/>
              <a:gd name="connsiteX8583" fmla="*/ 3899929 w 8387961"/>
              <a:gd name="connsiteY8583" fmla="*/ 668031 h 3980066"/>
              <a:gd name="connsiteX8584" fmla="*/ 3883407 w 8387961"/>
              <a:gd name="connsiteY8584" fmla="*/ 681422 h 3980066"/>
              <a:gd name="connsiteX8585" fmla="*/ 3883407 w 8387961"/>
              <a:gd name="connsiteY8585" fmla="*/ 684770 h 3980066"/>
              <a:gd name="connsiteX8586" fmla="*/ 3881754 w 8387961"/>
              <a:gd name="connsiteY8586" fmla="*/ 698161 h 3980066"/>
              <a:gd name="connsiteX8587" fmla="*/ 3880922 w 8387961"/>
              <a:gd name="connsiteY8587" fmla="*/ 702378 h 3980066"/>
              <a:gd name="connsiteX8588" fmla="*/ 3884378 w 8387961"/>
              <a:gd name="connsiteY8588" fmla="*/ 702378 h 3980066"/>
              <a:gd name="connsiteX8589" fmla="*/ 3886060 w 8387961"/>
              <a:gd name="connsiteY8589" fmla="*/ 710831 h 3980066"/>
              <a:gd name="connsiteX8590" fmla="*/ 3909611 w 8387961"/>
              <a:gd name="connsiteY8590" fmla="*/ 714212 h 3980066"/>
              <a:gd name="connsiteX8591" fmla="*/ 3909611 w 8387961"/>
              <a:gd name="connsiteY8591" fmla="*/ 722664 h 3980066"/>
              <a:gd name="connsiteX8592" fmla="*/ 3918022 w 8387961"/>
              <a:gd name="connsiteY8592" fmla="*/ 727735 h 3980066"/>
              <a:gd name="connsiteX8593" fmla="*/ 3948301 w 8387961"/>
              <a:gd name="connsiteY8593" fmla="*/ 712521 h 3980066"/>
              <a:gd name="connsiteX8594" fmla="*/ 3948301 w 8387961"/>
              <a:gd name="connsiteY8594" fmla="*/ 714212 h 3980066"/>
              <a:gd name="connsiteX8595" fmla="*/ 3963563 w 8387961"/>
              <a:gd name="connsiteY8595" fmla="*/ 719963 h 3980066"/>
              <a:gd name="connsiteX8596" fmla="*/ 3969518 w 8387961"/>
              <a:gd name="connsiteY8596" fmla="*/ 709542 h 3980066"/>
              <a:gd name="connsiteX8597" fmla="*/ 3977050 w 8387961"/>
              <a:gd name="connsiteY8597" fmla="*/ 720088 h 3980066"/>
              <a:gd name="connsiteX8598" fmla="*/ 3963894 w 8387961"/>
              <a:gd name="connsiteY8598" fmla="*/ 720088 h 3980066"/>
              <a:gd name="connsiteX8599" fmla="*/ 3975217 w 8387961"/>
              <a:gd name="connsiteY8599" fmla="*/ 724355 h 3980066"/>
              <a:gd name="connsiteX8600" fmla="*/ 3985310 w 8387961"/>
              <a:gd name="connsiteY8600" fmla="*/ 722664 h 3980066"/>
              <a:gd name="connsiteX8601" fmla="*/ 3987391 w 8387961"/>
              <a:gd name="connsiteY8601" fmla="*/ 724755 h 3980066"/>
              <a:gd name="connsiteX8602" fmla="*/ 4017800 w 8387961"/>
              <a:gd name="connsiteY8602" fmla="*/ 719935 h 3980066"/>
              <a:gd name="connsiteX8603" fmla="*/ 4047843 w 8387961"/>
              <a:gd name="connsiteY8603" fmla="*/ 709882 h 3980066"/>
              <a:gd name="connsiteX8604" fmla="*/ 4077885 w 8387961"/>
              <a:gd name="connsiteY8604" fmla="*/ 706530 h 3980066"/>
              <a:gd name="connsiteX8605" fmla="*/ 4081223 w 8387961"/>
              <a:gd name="connsiteY8605" fmla="*/ 714908 h 3980066"/>
              <a:gd name="connsiteX8606" fmla="*/ 4106259 w 8387961"/>
              <a:gd name="connsiteY8606" fmla="*/ 714908 h 3980066"/>
              <a:gd name="connsiteX8607" fmla="*/ 4127535 w 8387961"/>
              <a:gd name="connsiteY8607" fmla="*/ 715799 h 3980066"/>
              <a:gd name="connsiteX8608" fmla="*/ 4120164 w 8387961"/>
              <a:gd name="connsiteY8608" fmla="*/ 714335 h 3980066"/>
              <a:gd name="connsiteX8609" fmla="*/ 4120164 w 8387961"/>
              <a:gd name="connsiteY8609" fmla="*/ 710501 h 3980066"/>
              <a:gd name="connsiteX8610" fmla="*/ 4123384 w 8387961"/>
              <a:gd name="connsiteY8610" fmla="*/ 708584 h 3980066"/>
              <a:gd name="connsiteX8611" fmla="*/ 4121774 w 8387961"/>
              <a:gd name="connsiteY8611" fmla="*/ 708584 h 3980066"/>
              <a:gd name="connsiteX8612" fmla="*/ 4120164 w 8387961"/>
              <a:gd name="connsiteY8612" fmla="*/ 704749 h 3980066"/>
              <a:gd name="connsiteX8613" fmla="*/ 4120164 w 8387961"/>
              <a:gd name="connsiteY8613" fmla="*/ 702832 h 3980066"/>
              <a:gd name="connsiteX8614" fmla="*/ 4131436 w 8387961"/>
              <a:gd name="connsiteY8614" fmla="*/ 704749 h 3980066"/>
              <a:gd name="connsiteX8615" fmla="*/ 4132728 w 8387961"/>
              <a:gd name="connsiteY8615" fmla="*/ 700136 h 3980066"/>
              <a:gd name="connsiteX8616" fmla="*/ 4127979 w 8387961"/>
              <a:gd name="connsiteY8616" fmla="*/ 665913 h 3980066"/>
              <a:gd name="connsiteX8617" fmla="*/ 4127696 w 8387961"/>
              <a:gd name="connsiteY8617" fmla="*/ 665972 h 3980066"/>
              <a:gd name="connsiteX8618" fmla="*/ 4127893 w 8387961"/>
              <a:gd name="connsiteY8618" fmla="*/ 665295 h 3980066"/>
              <a:gd name="connsiteX8619" fmla="*/ 4127696 w 8387961"/>
              <a:gd name="connsiteY8619" fmla="*/ 663871 h 3980066"/>
              <a:gd name="connsiteX8620" fmla="*/ 4128345 w 8387961"/>
              <a:gd name="connsiteY8620" fmla="*/ 663744 h 3980066"/>
              <a:gd name="connsiteX8621" fmla="*/ 4139339 w 8387961"/>
              <a:gd name="connsiteY8621" fmla="*/ 625993 h 3980066"/>
              <a:gd name="connsiteX8622" fmla="*/ 4157637 w 8387961"/>
              <a:gd name="connsiteY8622" fmla="*/ 625993 h 3980066"/>
              <a:gd name="connsiteX8623" fmla="*/ 4185914 w 8387961"/>
              <a:gd name="connsiteY8623" fmla="*/ 645114 h 3980066"/>
              <a:gd name="connsiteX8624" fmla="*/ 4197558 w 8387961"/>
              <a:gd name="connsiteY8624" fmla="*/ 632946 h 3980066"/>
              <a:gd name="connsiteX8625" fmla="*/ 4195932 w 8387961"/>
              <a:gd name="connsiteY8625" fmla="*/ 609149 h 3980066"/>
              <a:gd name="connsiteX8626" fmla="*/ 4188133 w 8387961"/>
              <a:gd name="connsiteY8626" fmla="*/ 609149 h 3980066"/>
              <a:gd name="connsiteX8627" fmla="*/ 4173196 w 8387961"/>
              <a:gd name="connsiteY8627" fmla="*/ 592470 h 3980066"/>
              <a:gd name="connsiteX8628" fmla="*/ 4169877 w 8387961"/>
              <a:gd name="connsiteY8628" fmla="*/ 582463 h 3980066"/>
              <a:gd name="connsiteX8629" fmla="*/ 4209709 w 8387961"/>
              <a:gd name="connsiteY8629" fmla="*/ 572455 h 3980066"/>
              <a:gd name="connsiteX8630" fmla="*/ 4261158 w 8387961"/>
              <a:gd name="connsiteY8630" fmla="*/ 575792 h 3980066"/>
              <a:gd name="connsiteX8631" fmla="*/ 4267797 w 8387961"/>
              <a:gd name="connsiteY8631" fmla="*/ 600809 h 3980066"/>
              <a:gd name="connsiteX8632" fmla="*/ 4257839 w 8387961"/>
              <a:gd name="connsiteY8632" fmla="*/ 619156 h 3980066"/>
              <a:gd name="connsiteX8633" fmla="*/ 4257463 w 8387961"/>
              <a:gd name="connsiteY8633" fmla="*/ 619076 h 3980066"/>
              <a:gd name="connsiteX8634" fmla="*/ 4270747 w 8387961"/>
              <a:gd name="connsiteY8634" fmla="*/ 639899 h 3980066"/>
              <a:gd name="connsiteX8635" fmla="*/ 4285544 w 8387961"/>
              <a:gd name="connsiteY8635" fmla="*/ 669277 h 3980066"/>
              <a:gd name="connsiteX8636" fmla="*/ 4287849 w 8387961"/>
              <a:gd name="connsiteY8636" fmla="*/ 669037 h 3980066"/>
              <a:gd name="connsiteX8637" fmla="*/ 4272308 w 8387961"/>
              <a:gd name="connsiteY8637" fmla="*/ 639537 h 3980066"/>
              <a:gd name="connsiteX8638" fmla="*/ 4258920 w 8387961"/>
              <a:gd name="connsiteY8638" fmla="*/ 619471 h 3980066"/>
              <a:gd name="connsiteX8639" fmla="*/ 4268961 w 8387961"/>
              <a:gd name="connsiteY8639" fmla="*/ 601078 h 3980066"/>
              <a:gd name="connsiteX8640" fmla="*/ 4262267 w 8387961"/>
              <a:gd name="connsiteY8640" fmla="*/ 575996 h 3980066"/>
              <a:gd name="connsiteX8641" fmla="*/ 4268961 w 8387961"/>
              <a:gd name="connsiteY8641" fmla="*/ 569307 h 3980066"/>
              <a:gd name="connsiteX8642" fmla="*/ 4287371 w 8387961"/>
              <a:gd name="connsiteY8642" fmla="*/ 559275 h 3980066"/>
              <a:gd name="connsiteX8643" fmla="*/ 4310801 w 8387961"/>
              <a:gd name="connsiteY8643" fmla="*/ 560947 h 3980066"/>
              <a:gd name="connsiteX8644" fmla="*/ 4272308 w 8387961"/>
              <a:gd name="connsiteY8644" fmla="*/ 549243 h 3980066"/>
              <a:gd name="connsiteX8645" fmla="*/ 4268961 w 8387961"/>
              <a:gd name="connsiteY8645" fmla="*/ 544226 h 3980066"/>
              <a:gd name="connsiteX8646" fmla="*/ 4257246 w 8387961"/>
              <a:gd name="connsiteY8646" fmla="*/ 544226 h 3980066"/>
              <a:gd name="connsiteX8647" fmla="*/ 4272308 w 8387961"/>
              <a:gd name="connsiteY8647" fmla="*/ 529177 h 3980066"/>
              <a:gd name="connsiteX8648" fmla="*/ 4289044 w 8387961"/>
              <a:gd name="connsiteY8648" fmla="*/ 512455 h 3980066"/>
              <a:gd name="connsiteX8649" fmla="*/ 4302433 w 8387961"/>
              <a:gd name="connsiteY8649" fmla="*/ 495734 h 3980066"/>
              <a:gd name="connsiteX8650" fmla="*/ 4319168 w 8387961"/>
              <a:gd name="connsiteY8650" fmla="*/ 480686 h 3980066"/>
              <a:gd name="connsiteX8651" fmla="*/ 4280676 w 8387961"/>
              <a:gd name="connsiteY8651" fmla="*/ 458948 h 3980066"/>
              <a:gd name="connsiteX8652" fmla="*/ 4290718 w 8387961"/>
              <a:gd name="connsiteY8652" fmla="*/ 450588 h 3980066"/>
              <a:gd name="connsiteX8653" fmla="*/ 4279003 w 8387961"/>
              <a:gd name="connsiteY8653" fmla="*/ 438883 h 3980066"/>
              <a:gd name="connsiteX8654" fmla="*/ 4270635 w 8387961"/>
              <a:gd name="connsiteY8654" fmla="*/ 430522 h 3980066"/>
              <a:gd name="connsiteX8655" fmla="*/ 4268961 w 8387961"/>
              <a:gd name="connsiteY8655" fmla="*/ 405441 h 3980066"/>
              <a:gd name="connsiteX8656" fmla="*/ 4243858 w 8387961"/>
              <a:gd name="connsiteY8656" fmla="*/ 378686 h 3980066"/>
              <a:gd name="connsiteX8657" fmla="*/ 4257246 w 8387961"/>
              <a:gd name="connsiteY8657" fmla="*/ 358620 h 3980066"/>
              <a:gd name="connsiteX8658" fmla="*/ 4227122 w 8387961"/>
              <a:gd name="connsiteY8658" fmla="*/ 341899 h 3980066"/>
              <a:gd name="connsiteX8659" fmla="*/ 4227122 w 8387961"/>
              <a:gd name="connsiteY8659" fmla="*/ 325179 h 3980066"/>
              <a:gd name="connsiteX8660" fmla="*/ 4227122 w 8387961"/>
              <a:gd name="connsiteY8660" fmla="*/ 320163 h 3980066"/>
              <a:gd name="connsiteX8661" fmla="*/ 4247205 w 8387961"/>
              <a:gd name="connsiteY8661" fmla="*/ 308458 h 3980066"/>
              <a:gd name="connsiteX8662" fmla="*/ 4258920 w 8387961"/>
              <a:gd name="connsiteY8662" fmla="*/ 308458 h 3980066"/>
              <a:gd name="connsiteX8663" fmla="*/ 4258920 w 8387961"/>
              <a:gd name="connsiteY8663" fmla="*/ 300098 h 3980066"/>
              <a:gd name="connsiteX8664" fmla="*/ 4268961 w 8387961"/>
              <a:gd name="connsiteY8664" fmla="*/ 303442 h 3980066"/>
              <a:gd name="connsiteX8665" fmla="*/ 4279003 w 8387961"/>
              <a:gd name="connsiteY8665" fmla="*/ 298425 h 3980066"/>
              <a:gd name="connsiteX8666" fmla="*/ 4302433 w 8387961"/>
              <a:gd name="connsiteY8666" fmla="*/ 301769 h 3980066"/>
              <a:gd name="connsiteX8667" fmla="*/ 4282350 w 8387961"/>
              <a:gd name="connsiteY8667" fmla="*/ 303442 h 3980066"/>
              <a:gd name="connsiteX8668" fmla="*/ 4299086 w 8387961"/>
              <a:gd name="connsiteY8668" fmla="*/ 311802 h 3980066"/>
              <a:gd name="connsiteX8669" fmla="*/ 4312474 w 8387961"/>
              <a:gd name="connsiteY8669" fmla="*/ 310129 h 3980066"/>
              <a:gd name="connsiteX8670" fmla="*/ 4304106 w 8387961"/>
              <a:gd name="connsiteY8670" fmla="*/ 320163 h 3980066"/>
              <a:gd name="connsiteX8671" fmla="*/ 4314148 w 8387961"/>
              <a:gd name="connsiteY8671" fmla="*/ 318490 h 3980066"/>
              <a:gd name="connsiteX8672" fmla="*/ 4347619 w 8387961"/>
              <a:gd name="connsiteY8672" fmla="*/ 315147 h 3980066"/>
              <a:gd name="connsiteX8673" fmla="*/ 4404521 w 8387961"/>
              <a:gd name="connsiteY8673" fmla="*/ 333539 h 3980066"/>
              <a:gd name="connsiteX8674" fmla="*/ 4461422 w 8387961"/>
              <a:gd name="connsiteY8674" fmla="*/ 351933 h 3980066"/>
              <a:gd name="connsiteX8675" fmla="*/ 4481505 w 8387961"/>
              <a:gd name="connsiteY8675" fmla="*/ 365309 h 3980066"/>
              <a:gd name="connsiteX8676" fmla="*/ 4474811 w 8387961"/>
              <a:gd name="connsiteY8676" fmla="*/ 383703 h 3980066"/>
              <a:gd name="connsiteX8677" fmla="*/ 4424604 w 8387961"/>
              <a:gd name="connsiteY8677" fmla="*/ 395408 h 3980066"/>
              <a:gd name="connsiteX8678" fmla="*/ 4371049 w 8387961"/>
              <a:gd name="connsiteY8678" fmla="*/ 383703 h 3980066"/>
              <a:gd name="connsiteX8679" fmla="*/ 4317495 w 8387961"/>
              <a:gd name="connsiteY8679" fmla="*/ 373670 h 3980066"/>
              <a:gd name="connsiteX8680" fmla="*/ 4300759 w 8387961"/>
              <a:gd name="connsiteY8680" fmla="*/ 370326 h 3980066"/>
              <a:gd name="connsiteX8681" fmla="*/ 4327536 w 8387961"/>
              <a:gd name="connsiteY8681" fmla="*/ 383703 h 3980066"/>
              <a:gd name="connsiteX8682" fmla="*/ 4337578 w 8387961"/>
              <a:gd name="connsiteY8682" fmla="*/ 390391 h 3980066"/>
              <a:gd name="connsiteX8683" fmla="*/ 4364355 w 8387961"/>
              <a:gd name="connsiteY8683" fmla="*/ 403769 h 3980066"/>
              <a:gd name="connsiteX8684" fmla="*/ 4361008 w 8387961"/>
              <a:gd name="connsiteY8684" fmla="*/ 403769 h 3980066"/>
              <a:gd name="connsiteX8685" fmla="*/ 4362681 w 8387961"/>
              <a:gd name="connsiteY8685" fmla="*/ 412129 h 3980066"/>
              <a:gd name="connsiteX8686" fmla="*/ 4377744 w 8387961"/>
              <a:gd name="connsiteY8686" fmla="*/ 433867 h 3980066"/>
              <a:gd name="connsiteX8687" fmla="*/ 4417909 w 8387961"/>
              <a:gd name="connsiteY8687" fmla="*/ 453931 h 3980066"/>
              <a:gd name="connsiteX8688" fmla="*/ 4443013 w 8387961"/>
              <a:gd name="connsiteY8688" fmla="*/ 450588 h 3980066"/>
              <a:gd name="connsiteX8689" fmla="*/ 4432972 w 8387961"/>
              <a:gd name="connsiteY8689" fmla="*/ 442227 h 3980066"/>
              <a:gd name="connsiteX8690" fmla="*/ 4411215 w 8387961"/>
              <a:gd name="connsiteY8690" fmla="*/ 432195 h 3980066"/>
              <a:gd name="connsiteX8691" fmla="*/ 4409542 w 8387961"/>
              <a:gd name="connsiteY8691" fmla="*/ 420490 h 3980066"/>
              <a:gd name="connsiteX8692" fmla="*/ 4439666 w 8387961"/>
              <a:gd name="connsiteY8692" fmla="*/ 430522 h 3980066"/>
              <a:gd name="connsiteX8693" fmla="*/ 4484853 w 8387961"/>
              <a:gd name="connsiteY8693" fmla="*/ 435539 h 3980066"/>
              <a:gd name="connsiteX8694" fmla="*/ 4464770 w 8387961"/>
              <a:gd name="connsiteY8694" fmla="*/ 413801 h 3980066"/>
              <a:gd name="connsiteX8695" fmla="*/ 4484853 w 8387961"/>
              <a:gd name="connsiteY8695" fmla="*/ 400425 h 3980066"/>
              <a:gd name="connsiteX8696" fmla="*/ 4504935 w 8387961"/>
              <a:gd name="connsiteY8696" fmla="*/ 383703 h 3980066"/>
              <a:gd name="connsiteX8697" fmla="*/ 4528366 w 8387961"/>
              <a:gd name="connsiteY8697" fmla="*/ 388719 h 3980066"/>
              <a:gd name="connsiteX8698" fmla="*/ 4535060 w 8387961"/>
              <a:gd name="connsiteY8698" fmla="*/ 398753 h 3980066"/>
              <a:gd name="connsiteX8699" fmla="*/ 4545101 w 8387961"/>
              <a:gd name="connsiteY8699" fmla="*/ 398753 h 3980066"/>
              <a:gd name="connsiteX8700" fmla="*/ 4548448 w 8387961"/>
              <a:gd name="connsiteY8700" fmla="*/ 385375 h 3980066"/>
              <a:gd name="connsiteX8701" fmla="*/ 4538407 w 8387961"/>
              <a:gd name="connsiteY8701" fmla="*/ 368654 h 3980066"/>
              <a:gd name="connsiteX8702" fmla="*/ 4530039 w 8387961"/>
              <a:gd name="connsiteY8702" fmla="*/ 340228 h 3980066"/>
              <a:gd name="connsiteX8703" fmla="*/ 4504935 w 8387961"/>
              <a:gd name="connsiteY8703" fmla="*/ 330195 h 3980066"/>
              <a:gd name="connsiteX8704" fmla="*/ 4545101 w 8387961"/>
              <a:gd name="connsiteY8704" fmla="*/ 331868 h 3980066"/>
              <a:gd name="connsiteX8705" fmla="*/ 4581920 w 8387961"/>
              <a:gd name="connsiteY8705" fmla="*/ 350261 h 3980066"/>
              <a:gd name="connsiteX8706" fmla="*/ 4551796 w 8387961"/>
              <a:gd name="connsiteY8706" fmla="*/ 360293 h 3980066"/>
              <a:gd name="connsiteX8707" fmla="*/ 4573552 w 8387961"/>
              <a:gd name="connsiteY8707" fmla="*/ 375342 h 3980066"/>
              <a:gd name="connsiteX8708" fmla="*/ 4603676 w 8387961"/>
              <a:gd name="connsiteY8708" fmla="*/ 373670 h 3980066"/>
              <a:gd name="connsiteX8709" fmla="*/ 4605350 w 8387961"/>
              <a:gd name="connsiteY8709" fmla="*/ 358620 h 3980066"/>
              <a:gd name="connsiteX8710" fmla="*/ 4623759 w 8387961"/>
              <a:gd name="connsiteY8710" fmla="*/ 355277 h 3980066"/>
              <a:gd name="connsiteX8711" fmla="*/ 4622086 w 8387961"/>
              <a:gd name="connsiteY8711" fmla="*/ 351933 h 3980066"/>
              <a:gd name="connsiteX8712" fmla="*/ 4643842 w 8387961"/>
              <a:gd name="connsiteY8712" fmla="*/ 343572 h 3980066"/>
              <a:gd name="connsiteX8713" fmla="*/ 4684008 w 8387961"/>
              <a:gd name="connsiteY8713" fmla="*/ 335212 h 3980066"/>
              <a:gd name="connsiteX8714" fmla="*/ 4685682 w 8387961"/>
              <a:gd name="connsiteY8714" fmla="*/ 331868 h 3980066"/>
              <a:gd name="connsiteX8715" fmla="*/ 4706721 w 8387961"/>
              <a:gd name="connsiteY8715" fmla="*/ 326134 h 3980066"/>
              <a:gd name="connsiteX8716" fmla="*/ 4714133 w 8387961"/>
              <a:gd name="connsiteY8716" fmla="*/ 333539 h 3980066"/>
              <a:gd name="connsiteX8717" fmla="*/ 4704091 w 8387961"/>
              <a:gd name="connsiteY8717" fmla="*/ 338555 h 3980066"/>
              <a:gd name="connsiteX8718" fmla="*/ 4735889 w 8387961"/>
              <a:gd name="connsiteY8718" fmla="*/ 340228 h 3980066"/>
              <a:gd name="connsiteX8719" fmla="*/ 4760993 w 8387961"/>
              <a:gd name="connsiteY8719" fmla="*/ 331868 h 3980066"/>
              <a:gd name="connsiteX8720" fmla="*/ 4782749 w 8387961"/>
              <a:gd name="connsiteY8720" fmla="*/ 328523 h 3980066"/>
              <a:gd name="connsiteX8721" fmla="*/ 4811200 w 8387961"/>
              <a:gd name="connsiteY8721" fmla="*/ 323507 h 3980066"/>
              <a:gd name="connsiteX8722" fmla="*/ 4814547 w 8387961"/>
              <a:gd name="connsiteY8722" fmla="*/ 335212 h 3980066"/>
              <a:gd name="connsiteX8723" fmla="*/ 4829609 w 8387961"/>
              <a:gd name="connsiteY8723" fmla="*/ 338555 h 3980066"/>
              <a:gd name="connsiteX8724" fmla="*/ 4829609 w 8387961"/>
              <a:gd name="connsiteY8724" fmla="*/ 331868 h 3980066"/>
              <a:gd name="connsiteX8725" fmla="*/ 4842998 w 8387961"/>
              <a:gd name="connsiteY8725" fmla="*/ 323507 h 3980066"/>
              <a:gd name="connsiteX8726" fmla="*/ 4821241 w 8387961"/>
              <a:gd name="connsiteY8726" fmla="*/ 305113 h 3980066"/>
              <a:gd name="connsiteX8727" fmla="*/ 4829609 w 8387961"/>
              <a:gd name="connsiteY8727" fmla="*/ 300098 h 3980066"/>
              <a:gd name="connsiteX8728" fmla="*/ 4873122 w 8387961"/>
              <a:gd name="connsiteY8728" fmla="*/ 305113 h 3980066"/>
              <a:gd name="connsiteX8729" fmla="*/ 4916635 w 8387961"/>
              <a:gd name="connsiteY8729" fmla="*/ 313474 h 3980066"/>
              <a:gd name="connsiteX8730" fmla="*/ 4965169 w 8387961"/>
              <a:gd name="connsiteY8730" fmla="*/ 325179 h 3980066"/>
              <a:gd name="connsiteX8731" fmla="*/ 4995293 w 8387961"/>
              <a:gd name="connsiteY8731" fmla="*/ 341899 h 3980066"/>
              <a:gd name="connsiteX8732" fmla="*/ 5003661 w 8387961"/>
              <a:gd name="connsiteY8732" fmla="*/ 323507 h 3980066"/>
              <a:gd name="connsiteX8733" fmla="*/ 4993620 w 8387961"/>
              <a:gd name="connsiteY8733" fmla="*/ 323507 h 3980066"/>
              <a:gd name="connsiteX8734" fmla="*/ 4976884 w 8387961"/>
              <a:gd name="connsiteY8734" fmla="*/ 311802 h 3980066"/>
              <a:gd name="connsiteX8735" fmla="*/ 4951780 w 8387961"/>
              <a:gd name="connsiteY8735" fmla="*/ 303442 h 3980066"/>
              <a:gd name="connsiteX8736" fmla="*/ 4945086 w 8387961"/>
              <a:gd name="connsiteY8736" fmla="*/ 293409 h 3980066"/>
              <a:gd name="connsiteX8737" fmla="*/ 4941739 w 8387961"/>
              <a:gd name="connsiteY8737" fmla="*/ 278359 h 3980066"/>
              <a:gd name="connsiteX8738" fmla="*/ 4930024 w 8387961"/>
              <a:gd name="connsiteY8738" fmla="*/ 278359 h 3980066"/>
              <a:gd name="connsiteX8739" fmla="*/ 4923330 w 8387961"/>
              <a:gd name="connsiteY8739" fmla="*/ 271672 h 3980066"/>
              <a:gd name="connsiteX8740" fmla="*/ 4940065 w 8387961"/>
              <a:gd name="connsiteY8740" fmla="*/ 259965 h 3980066"/>
              <a:gd name="connsiteX8741" fmla="*/ 4943412 w 8387961"/>
              <a:gd name="connsiteY8741" fmla="*/ 228196 h 3980066"/>
              <a:gd name="connsiteX8742" fmla="*/ 4983578 w 8387961"/>
              <a:gd name="connsiteY8742" fmla="*/ 224851 h 3980066"/>
              <a:gd name="connsiteX8743" fmla="*/ 5013703 w 8387961"/>
              <a:gd name="connsiteY8743" fmla="*/ 233212 h 3980066"/>
              <a:gd name="connsiteX8744" fmla="*/ 5013703 w 8387961"/>
              <a:gd name="connsiteY8744" fmla="*/ 258294 h 3980066"/>
              <a:gd name="connsiteX8745" fmla="*/ 5033786 w 8387961"/>
              <a:gd name="connsiteY8745" fmla="*/ 268326 h 3980066"/>
              <a:gd name="connsiteX8746" fmla="*/ 5050521 w 8387961"/>
              <a:gd name="connsiteY8746" fmla="*/ 291737 h 3980066"/>
              <a:gd name="connsiteX8747" fmla="*/ 5063910 w 8387961"/>
              <a:gd name="connsiteY8747" fmla="*/ 315147 h 3980066"/>
              <a:gd name="connsiteX8748" fmla="*/ 5097382 w 8387961"/>
              <a:gd name="connsiteY8748" fmla="*/ 335212 h 3980066"/>
              <a:gd name="connsiteX8749" fmla="*/ 5097382 w 8387961"/>
              <a:gd name="connsiteY8749" fmla="*/ 348589 h 3980066"/>
              <a:gd name="connsiteX8750" fmla="*/ 5082319 w 8387961"/>
              <a:gd name="connsiteY8750" fmla="*/ 373670 h 3980066"/>
              <a:gd name="connsiteX8751" fmla="*/ 5085666 w 8387961"/>
              <a:gd name="connsiteY8751" fmla="*/ 380359 h 3980066"/>
              <a:gd name="connsiteX8752" fmla="*/ 5062236 w 8387961"/>
              <a:gd name="connsiteY8752" fmla="*/ 382031 h 3980066"/>
              <a:gd name="connsiteX8753" fmla="*/ 5067257 w 8387961"/>
              <a:gd name="connsiteY8753" fmla="*/ 380359 h 3980066"/>
              <a:gd name="connsiteX8754" fmla="*/ 5032112 w 8387961"/>
              <a:gd name="connsiteY8754" fmla="*/ 378686 h 3980066"/>
              <a:gd name="connsiteX8755" fmla="*/ 5037133 w 8387961"/>
              <a:gd name="connsiteY8755" fmla="*/ 383703 h 3980066"/>
              <a:gd name="connsiteX8756" fmla="*/ 5094034 w 8387961"/>
              <a:gd name="connsiteY8756" fmla="*/ 390391 h 3980066"/>
              <a:gd name="connsiteX8757" fmla="*/ 5105749 w 8387961"/>
              <a:gd name="connsiteY8757" fmla="*/ 385375 h 3980066"/>
              <a:gd name="connsiteX8758" fmla="*/ 5114117 w 8387961"/>
              <a:gd name="connsiteY8758" fmla="*/ 382031 h 3980066"/>
              <a:gd name="connsiteX8759" fmla="*/ 5132527 w 8387961"/>
              <a:gd name="connsiteY8759" fmla="*/ 355277 h 3980066"/>
              <a:gd name="connsiteX8760" fmla="*/ 5110770 w 8387961"/>
              <a:gd name="connsiteY8760" fmla="*/ 328523 h 3980066"/>
              <a:gd name="connsiteX8761" fmla="*/ 5145915 w 8387961"/>
              <a:gd name="connsiteY8761" fmla="*/ 321834 h 3980066"/>
              <a:gd name="connsiteX8762" fmla="*/ 5160977 w 8387961"/>
              <a:gd name="connsiteY8762" fmla="*/ 330195 h 3980066"/>
              <a:gd name="connsiteX8763" fmla="*/ 5176040 w 8387961"/>
              <a:gd name="connsiteY8763" fmla="*/ 351933 h 3980066"/>
              <a:gd name="connsiteX8764" fmla="*/ 5217879 w 8387961"/>
              <a:gd name="connsiteY8764" fmla="*/ 358620 h 3980066"/>
              <a:gd name="connsiteX8765" fmla="*/ 5191102 w 8387961"/>
              <a:gd name="connsiteY8765" fmla="*/ 351933 h 3980066"/>
              <a:gd name="connsiteX8766" fmla="*/ 5182734 w 8387961"/>
              <a:gd name="connsiteY8766" fmla="*/ 341899 h 3980066"/>
              <a:gd name="connsiteX8767" fmla="*/ 5171019 w 8387961"/>
              <a:gd name="connsiteY8767" fmla="*/ 323507 h 3980066"/>
              <a:gd name="connsiteX8768" fmla="*/ 5144242 w 8387961"/>
              <a:gd name="connsiteY8768" fmla="*/ 318490 h 3980066"/>
              <a:gd name="connsiteX8769" fmla="*/ 5094034 w 8387961"/>
              <a:gd name="connsiteY8769" fmla="*/ 320163 h 3980066"/>
              <a:gd name="connsiteX8770" fmla="*/ 5075625 w 8387961"/>
              <a:gd name="connsiteY8770" fmla="*/ 301769 h 3980066"/>
              <a:gd name="connsiteX8771" fmla="*/ 5077299 w 8387961"/>
              <a:gd name="connsiteY8771" fmla="*/ 281704 h 3980066"/>
              <a:gd name="connsiteX8772" fmla="*/ 5050521 w 8387961"/>
              <a:gd name="connsiteY8772" fmla="*/ 264982 h 3980066"/>
              <a:gd name="connsiteX8773" fmla="*/ 5042154 w 8387961"/>
              <a:gd name="connsiteY8773" fmla="*/ 254950 h 3980066"/>
              <a:gd name="connsiteX8774" fmla="*/ 5060563 w 8387961"/>
              <a:gd name="connsiteY8774" fmla="*/ 243245 h 3980066"/>
              <a:gd name="connsiteX8775" fmla="*/ 5043827 w 8387961"/>
              <a:gd name="connsiteY8775" fmla="*/ 228196 h 3980066"/>
              <a:gd name="connsiteX8776" fmla="*/ 5060563 w 8387961"/>
              <a:gd name="connsiteY8776" fmla="*/ 229868 h 3980066"/>
              <a:gd name="connsiteX8777" fmla="*/ 5082319 w 8387961"/>
              <a:gd name="connsiteY8777" fmla="*/ 259965 h 3980066"/>
              <a:gd name="connsiteX8778" fmla="*/ 5150936 w 8387961"/>
              <a:gd name="connsiteY8778" fmla="*/ 271672 h 3980066"/>
              <a:gd name="connsiteX8779" fmla="*/ 5140895 w 8387961"/>
              <a:gd name="connsiteY8779" fmla="*/ 264982 h 3980066"/>
              <a:gd name="connsiteX8780" fmla="*/ 5094034 w 8387961"/>
              <a:gd name="connsiteY8780" fmla="*/ 258294 h 3980066"/>
              <a:gd name="connsiteX8781" fmla="*/ 5083993 w 8387961"/>
              <a:gd name="connsiteY8781" fmla="*/ 249933 h 3980066"/>
              <a:gd name="connsiteX8782" fmla="*/ 5122485 w 8387961"/>
              <a:gd name="connsiteY8782" fmla="*/ 249933 h 3980066"/>
              <a:gd name="connsiteX8783" fmla="*/ 5105749 w 8387961"/>
              <a:gd name="connsiteY8783" fmla="*/ 243245 h 3980066"/>
              <a:gd name="connsiteX8784" fmla="*/ 5140895 w 8387961"/>
              <a:gd name="connsiteY8784" fmla="*/ 238229 h 3980066"/>
              <a:gd name="connsiteX8785" fmla="*/ 5182734 w 8387961"/>
              <a:gd name="connsiteY8785" fmla="*/ 251606 h 3980066"/>
              <a:gd name="connsiteX8786" fmla="*/ 5224573 w 8387961"/>
              <a:gd name="connsiteY8786" fmla="*/ 254950 h 3980066"/>
              <a:gd name="connsiteX8787" fmla="*/ 5212858 w 8387961"/>
              <a:gd name="connsiteY8787" fmla="*/ 264982 h 3980066"/>
              <a:gd name="connsiteX8788" fmla="*/ 5224573 w 8387961"/>
              <a:gd name="connsiteY8788" fmla="*/ 281704 h 3980066"/>
              <a:gd name="connsiteX8789" fmla="*/ 5227920 w 8387961"/>
              <a:gd name="connsiteY8789" fmla="*/ 271672 h 3980066"/>
              <a:gd name="connsiteX8790" fmla="*/ 5244656 w 8387961"/>
              <a:gd name="connsiteY8790" fmla="*/ 288393 h 3980066"/>
              <a:gd name="connsiteX8791" fmla="*/ 5254698 w 8387961"/>
              <a:gd name="connsiteY8791" fmla="*/ 288393 h 3980066"/>
              <a:gd name="connsiteX8792" fmla="*/ 5248003 w 8387961"/>
              <a:gd name="connsiteY8792" fmla="*/ 278359 h 3980066"/>
              <a:gd name="connsiteX8793" fmla="*/ 5232941 w 8387961"/>
              <a:gd name="connsiteY8793" fmla="*/ 254950 h 3980066"/>
              <a:gd name="connsiteX8794" fmla="*/ 5196123 w 8387961"/>
              <a:gd name="connsiteY8794" fmla="*/ 243245 h 3980066"/>
              <a:gd name="connsiteX8795" fmla="*/ 5171019 w 8387961"/>
              <a:gd name="connsiteY8795" fmla="*/ 238229 h 3980066"/>
              <a:gd name="connsiteX8796" fmla="*/ 5147589 w 8387961"/>
              <a:gd name="connsiteY8796" fmla="*/ 221507 h 3980066"/>
              <a:gd name="connsiteX8797" fmla="*/ 5140895 w 8387961"/>
              <a:gd name="connsiteY8797" fmla="*/ 211475 h 3980066"/>
              <a:gd name="connsiteX8798" fmla="*/ 5191102 w 8387961"/>
              <a:gd name="connsiteY8798" fmla="*/ 204786 h 3980066"/>
              <a:gd name="connsiteX8799" fmla="*/ 5242983 w 8387961"/>
              <a:gd name="connsiteY8799" fmla="*/ 201442 h 3980066"/>
              <a:gd name="connsiteX8800" fmla="*/ 5242983 w 8387961"/>
              <a:gd name="connsiteY8800" fmla="*/ 198098 h 3980066"/>
              <a:gd name="connsiteX8801" fmla="*/ 5221226 w 8387961"/>
              <a:gd name="connsiteY8801" fmla="*/ 191410 h 3980066"/>
              <a:gd name="connsiteX8802" fmla="*/ 5236288 w 8387961"/>
              <a:gd name="connsiteY8802" fmla="*/ 189738 h 3980066"/>
              <a:gd name="connsiteX8803" fmla="*/ 5211185 w 8387961"/>
              <a:gd name="connsiteY8803" fmla="*/ 181377 h 3980066"/>
              <a:gd name="connsiteX8804" fmla="*/ 5226247 w 8387961"/>
              <a:gd name="connsiteY8804" fmla="*/ 183049 h 3980066"/>
              <a:gd name="connsiteX8805" fmla="*/ 5226247 w 8387961"/>
              <a:gd name="connsiteY8805" fmla="*/ 173017 h 3980066"/>
              <a:gd name="connsiteX8806" fmla="*/ 5241309 w 8387961"/>
              <a:gd name="connsiteY8806" fmla="*/ 169672 h 3980066"/>
              <a:gd name="connsiteX8807" fmla="*/ 5284822 w 8387961"/>
              <a:gd name="connsiteY8807" fmla="*/ 161312 h 3980066"/>
              <a:gd name="connsiteX8808" fmla="*/ 5326662 w 8387961"/>
              <a:gd name="connsiteY8808" fmla="*/ 152951 h 3980066"/>
              <a:gd name="connsiteX8809" fmla="*/ 5358459 w 8387961"/>
              <a:gd name="connsiteY8809" fmla="*/ 152951 h 3980066"/>
              <a:gd name="connsiteX8810" fmla="*/ 5386910 w 8387961"/>
              <a:gd name="connsiteY8810" fmla="*/ 151279 h 3980066"/>
              <a:gd name="connsiteX8811" fmla="*/ 5417035 w 8387961"/>
              <a:gd name="connsiteY8811" fmla="*/ 149607 h 3980066"/>
              <a:gd name="connsiteX8812" fmla="*/ 5401972 w 8387961"/>
              <a:gd name="connsiteY8812" fmla="*/ 144591 h 3980066"/>
              <a:gd name="connsiteX8813" fmla="*/ 5445485 w 8387961"/>
              <a:gd name="connsiteY8813" fmla="*/ 141247 h 3980066"/>
              <a:gd name="connsiteX8814" fmla="*/ 5428750 w 8387961"/>
              <a:gd name="connsiteY8814" fmla="*/ 139575 h 3980066"/>
              <a:gd name="connsiteX8815" fmla="*/ 5417035 w 8387961"/>
              <a:gd name="connsiteY8815" fmla="*/ 131213 h 3980066"/>
              <a:gd name="connsiteX8816" fmla="*/ 4023750 w 8387961"/>
              <a:gd name="connsiteY8816" fmla="*/ 103947 h 3980066"/>
              <a:gd name="connsiteX8817" fmla="*/ 4066648 w 8387961"/>
              <a:gd name="connsiteY8817" fmla="*/ 103947 h 3980066"/>
              <a:gd name="connsiteX8818" fmla="*/ 4093047 w 8387961"/>
              <a:gd name="connsiteY8818" fmla="*/ 112233 h 3980066"/>
              <a:gd name="connsiteX8819" fmla="*/ 4078197 w 8387961"/>
              <a:gd name="connsiteY8819" fmla="*/ 118861 h 3980066"/>
              <a:gd name="connsiteX8820" fmla="*/ 4053448 w 8387961"/>
              <a:gd name="connsiteY8820" fmla="*/ 120517 h 3980066"/>
              <a:gd name="connsiteX8821" fmla="*/ 4031999 w 8387961"/>
              <a:gd name="connsiteY8821" fmla="*/ 120517 h 3980066"/>
              <a:gd name="connsiteX8822" fmla="*/ 4038599 w 8387961"/>
              <a:gd name="connsiteY8822" fmla="*/ 110575 h 3980066"/>
              <a:gd name="connsiteX8823" fmla="*/ 2011832 w 8387961"/>
              <a:gd name="connsiteY8823" fmla="*/ 90389 h 3980066"/>
              <a:gd name="connsiteX8824" fmla="*/ 2062342 w 8387961"/>
              <a:gd name="connsiteY8824" fmla="*/ 99659 h 3980066"/>
              <a:gd name="connsiteX8825" fmla="*/ 2053924 w 8387961"/>
              <a:gd name="connsiteY8825" fmla="*/ 105221 h 3980066"/>
              <a:gd name="connsiteX8826" fmla="*/ 2011832 w 8387961"/>
              <a:gd name="connsiteY8826" fmla="*/ 114491 h 3980066"/>
              <a:gd name="connsiteX8827" fmla="*/ 2005103 w 8387961"/>
              <a:gd name="connsiteY8827" fmla="*/ 105221 h 3980066"/>
              <a:gd name="connsiteX8828" fmla="*/ 2005103 w 8387961"/>
              <a:gd name="connsiteY8828" fmla="*/ 101513 h 3980066"/>
              <a:gd name="connsiteX8829" fmla="*/ 1900960 w 8387961"/>
              <a:gd name="connsiteY8829" fmla="*/ 79842 h 3980066"/>
              <a:gd name="connsiteX8830" fmla="*/ 1951002 w 8387961"/>
              <a:gd name="connsiteY8830" fmla="*/ 79842 h 3980066"/>
              <a:gd name="connsiteX8831" fmla="*/ 1951002 w 8387961"/>
              <a:gd name="connsiteY8831" fmla="*/ 87137 h 3980066"/>
              <a:gd name="connsiteX8832" fmla="*/ 1952728 w 8387961"/>
              <a:gd name="connsiteY8832" fmla="*/ 83489 h 3980066"/>
              <a:gd name="connsiteX8833" fmla="*/ 1975160 w 8387961"/>
              <a:gd name="connsiteY8833" fmla="*/ 87137 h 3980066"/>
              <a:gd name="connsiteX8834" fmla="*/ 1983789 w 8387961"/>
              <a:gd name="connsiteY8834" fmla="*/ 88961 h 3980066"/>
              <a:gd name="connsiteX8835" fmla="*/ 1980337 w 8387961"/>
              <a:gd name="connsiteY8835" fmla="*/ 98079 h 3980066"/>
              <a:gd name="connsiteX8836" fmla="*/ 1985516 w 8387961"/>
              <a:gd name="connsiteY8836" fmla="*/ 109020 h 3980066"/>
              <a:gd name="connsiteX8837" fmla="*/ 1961359 w 8387961"/>
              <a:gd name="connsiteY8837" fmla="*/ 114491 h 3980066"/>
              <a:gd name="connsiteX8838" fmla="*/ 1935475 w 8387961"/>
              <a:gd name="connsiteY8838" fmla="*/ 101726 h 3980066"/>
              <a:gd name="connsiteX8839" fmla="*/ 1890613 w 8387961"/>
              <a:gd name="connsiteY8839" fmla="*/ 99902 h 3980066"/>
              <a:gd name="connsiteX8840" fmla="*/ 1900960 w 8387961"/>
              <a:gd name="connsiteY8840" fmla="*/ 94432 h 3980066"/>
              <a:gd name="connsiteX8841" fmla="*/ 1923393 w 8387961"/>
              <a:gd name="connsiteY8841" fmla="*/ 92608 h 3980066"/>
              <a:gd name="connsiteX8842" fmla="*/ 1921667 w 8387961"/>
              <a:gd name="connsiteY8842" fmla="*/ 87137 h 3980066"/>
              <a:gd name="connsiteX8843" fmla="*/ 1907864 w 8387961"/>
              <a:gd name="connsiteY8843" fmla="*/ 87137 h 3980066"/>
              <a:gd name="connsiteX8844" fmla="*/ 5371864 w 8387961"/>
              <a:gd name="connsiteY8844" fmla="*/ 76831 h 3980066"/>
              <a:gd name="connsiteX8845" fmla="*/ 5383581 w 8387961"/>
              <a:gd name="connsiteY8845" fmla="*/ 76831 h 3980066"/>
              <a:gd name="connsiteX8846" fmla="*/ 5391950 w 8387961"/>
              <a:gd name="connsiteY8846" fmla="*/ 87931 h 3980066"/>
              <a:gd name="connsiteX8847" fmla="*/ 5401993 w 8387961"/>
              <a:gd name="connsiteY8847" fmla="*/ 80001 h 3980066"/>
              <a:gd name="connsiteX8848" fmla="*/ 5447187 w 8387961"/>
              <a:gd name="connsiteY8848" fmla="*/ 92688 h 3980066"/>
              <a:gd name="connsiteX8849" fmla="*/ 5448861 w 8387961"/>
              <a:gd name="connsiteY8849" fmla="*/ 95859 h 3980066"/>
              <a:gd name="connsiteX8850" fmla="*/ 5368516 w 8387961"/>
              <a:gd name="connsiteY8850" fmla="*/ 106959 h 3980066"/>
              <a:gd name="connsiteX8851" fmla="*/ 5361820 w 8387961"/>
              <a:gd name="connsiteY8851" fmla="*/ 92688 h 3980066"/>
              <a:gd name="connsiteX8852" fmla="*/ 5373537 w 8387961"/>
              <a:gd name="connsiteY8852" fmla="*/ 89516 h 3980066"/>
              <a:gd name="connsiteX8853" fmla="*/ 5363494 w 8387961"/>
              <a:gd name="connsiteY8853" fmla="*/ 83172 h 3980066"/>
              <a:gd name="connsiteX8854" fmla="*/ 5358473 w 8387961"/>
              <a:gd name="connsiteY8854" fmla="*/ 80001 h 3980066"/>
              <a:gd name="connsiteX8855" fmla="*/ 5376885 w 8387961"/>
              <a:gd name="connsiteY8855" fmla="*/ 80001 h 3980066"/>
              <a:gd name="connsiteX8856" fmla="*/ 3942401 w 8387961"/>
              <a:gd name="connsiteY8856" fmla="*/ 63272 h 3980066"/>
              <a:gd name="connsiteX8857" fmla="*/ 3967509 w 8387961"/>
              <a:gd name="connsiteY8857" fmla="*/ 71296 h 3980066"/>
              <a:gd name="connsiteX8858" fmla="*/ 3969183 w 8387961"/>
              <a:gd name="connsiteY8858" fmla="*/ 77715 h 3980066"/>
              <a:gd name="connsiteX8859" fmla="*/ 3980900 w 8387961"/>
              <a:gd name="connsiteY8859" fmla="*/ 72900 h 3980066"/>
              <a:gd name="connsiteX8860" fmla="*/ 3987595 w 8387961"/>
              <a:gd name="connsiteY8860" fmla="*/ 80924 h 3980066"/>
              <a:gd name="connsiteX8861" fmla="*/ 4032789 w 8387961"/>
              <a:gd name="connsiteY8861" fmla="*/ 90552 h 3980066"/>
              <a:gd name="connsiteX8862" fmla="*/ 3992617 w 8387961"/>
              <a:gd name="connsiteY8862" fmla="*/ 98576 h 3980066"/>
              <a:gd name="connsiteX8863" fmla="*/ 3989269 w 8387961"/>
              <a:gd name="connsiteY8863" fmla="*/ 106600 h 3980066"/>
              <a:gd name="connsiteX8864" fmla="*/ 3979226 w 8387961"/>
              <a:gd name="connsiteY8864" fmla="*/ 117833 h 3980066"/>
              <a:gd name="connsiteX8865" fmla="*/ 3964161 w 8387961"/>
              <a:gd name="connsiteY8865" fmla="*/ 132275 h 3980066"/>
              <a:gd name="connsiteX8866" fmla="*/ 3959140 w 8387961"/>
              <a:gd name="connsiteY8866" fmla="*/ 137089 h 3980066"/>
              <a:gd name="connsiteX8867" fmla="*/ 3947423 w 8387961"/>
              <a:gd name="connsiteY8867" fmla="*/ 129065 h 3980066"/>
              <a:gd name="connsiteX8868" fmla="*/ 3910598 w 8387961"/>
              <a:gd name="connsiteY8868" fmla="*/ 117833 h 3980066"/>
              <a:gd name="connsiteX8869" fmla="*/ 3942401 w 8387961"/>
              <a:gd name="connsiteY8869" fmla="*/ 116227 h 3980066"/>
              <a:gd name="connsiteX8870" fmla="*/ 3934032 w 8387961"/>
              <a:gd name="connsiteY8870" fmla="*/ 111413 h 3980066"/>
              <a:gd name="connsiteX8871" fmla="*/ 3954118 w 8387961"/>
              <a:gd name="connsiteY8871" fmla="*/ 109808 h 3980066"/>
              <a:gd name="connsiteX8872" fmla="*/ 3902229 w 8387961"/>
              <a:gd name="connsiteY8872" fmla="*/ 109808 h 3980066"/>
              <a:gd name="connsiteX8873" fmla="*/ 3908924 w 8387961"/>
              <a:gd name="connsiteY8873" fmla="*/ 103390 h 3980066"/>
              <a:gd name="connsiteX8874" fmla="*/ 3950770 w 8387961"/>
              <a:gd name="connsiteY8874" fmla="*/ 96971 h 3980066"/>
              <a:gd name="connsiteX8875" fmla="*/ 3949097 w 8387961"/>
              <a:gd name="connsiteY8875" fmla="*/ 90552 h 3980066"/>
              <a:gd name="connsiteX8876" fmla="*/ 3929011 w 8387961"/>
              <a:gd name="connsiteY8876" fmla="*/ 93761 h 3980066"/>
              <a:gd name="connsiteX8877" fmla="*/ 3927337 w 8387961"/>
              <a:gd name="connsiteY8877" fmla="*/ 90552 h 3980066"/>
              <a:gd name="connsiteX8878" fmla="*/ 3912272 w 8387961"/>
              <a:gd name="connsiteY8878" fmla="*/ 96971 h 3980066"/>
              <a:gd name="connsiteX8879" fmla="*/ 3900555 w 8387961"/>
              <a:gd name="connsiteY8879" fmla="*/ 101785 h 3980066"/>
              <a:gd name="connsiteX8880" fmla="*/ 3882143 w 8387961"/>
              <a:gd name="connsiteY8880" fmla="*/ 96971 h 3980066"/>
              <a:gd name="connsiteX8881" fmla="*/ 3860383 w 8387961"/>
              <a:gd name="connsiteY8881" fmla="*/ 87342 h 3980066"/>
              <a:gd name="connsiteX8882" fmla="*/ 3872100 w 8387961"/>
              <a:gd name="connsiteY8882" fmla="*/ 84133 h 3980066"/>
              <a:gd name="connsiteX8883" fmla="*/ 3870426 w 8387961"/>
              <a:gd name="connsiteY8883" fmla="*/ 79319 h 3980066"/>
              <a:gd name="connsiteX8884" fmla="*/ 3857035 w 8387961"/>
              <a:gd name="connsiteY8884" fmla="*/ 80924 h 3980066"/>
              <a:gd name="connsiteX8885" fmla="*/ 3852014 w 8387961"/>
              <a:gd name="connsiteY8885" fmla="*/ 71296 h 3980066"/>
              <a:gd name="connsiteX8886" fmla="*/ 3872100 w 8387961"/>
              <a:gd name="connsiteY8886" fmla="*/ 69692 h 3980066"/>
              <a:gd name="connsiteX8887" fmla="*/ 3897208 w 8387961"/>
              <a:gd name="connsiteY8887" fmla="*/ 69692 h 3980066"/>
              <a:gd name="connsiteX8888" fmla="*/ 3890512 w 8387961"/>
              <a:gd name="connsiteY8888" fmla="*/ 72900 h 3980066"/>
              <a:gd name="connsiteX8889" fmla="*/ 3903903 w 8387961"/>
              <a:gd name="connsiteY8889" fmla="*/ 77715 h 3980066"/>
              <a:gd name="connsiteX8890" fmla="*/ 3917294 w 8387961"/>
              <a:gd name="connsiteY8890" fmla="*/ 69692 h 3980066"/>
              <a:gd name="connsiteX8891" fmla="*/ 3947423 w 8387961"/>
              <a:gd name="connsiteY8891" fmla="*/ 87342 h 3980066"/>
              <a:gd name="connsiteX8892" fmla="*/ 5271600 w 8387961"/>
              <a:gd name="connsiteY8892" fmla="*/ 60258 h 3980066"/>
              <a:gd name="connsiteX8893" fmla="*/ 5281643 w 8387961"/>
              <a:gd name="connsiteY8893" fmla="*/ 66639 h 3980066"/>
              <a:gd name="connsiteX8894" fmla="*/ 5293360 w 8387961"/>
              <a:gd name="connsiteY8894" fmla="*/ 63449 h 3980066"/>
              <a:gd name="connsiteX8895" fmla="*/ 5323489 w 8387961"/>
              <a:gd name="connsiteY8895" fmla="*/ 68234 h 3980066"/>
              <a:gd name="connsiteX8896" fmla="*/ 5333533 w 8387961"/>
              <a:gd name="connsiteY8896" fmla="*/ 79400 h 3980066"/>
              <a:gd name="connsiteX8897" fmla="*/ 5341902 w 8387961"/>
              <a:gd name="connsiteY8897" fmla="*/ 87376 h 3980066"/>
              <a:gd name="connsiteX8898" fmla="*/ 5261557 w 8387961"/>
              <a:gd name="connsiteY8898" fmla="*/ 82590 h 3980066"/>
              <a:gd name="connsiteX8899" fmla="*/ 5236449 w 8387961"/>
              <a:gd name="connsiteY8899" fmla="*/ 73020 h 3980066"/>
              <a:gd name="connsiteX8900" fmla="*/ 5221385 w 8387961"/>
              <a:gd name="connsiteY8900" fmla="*/ 73020 h 3980066"/>
              <a:gd name="connsiteX8901" fmla="*/ 5226406 w 8387961"/>
              <a:gd name="connsiteY8901" fmla="*/ 63449 h 3980066"/>
              <a:gd name="connsiteX8902" fmla="*/ 4609763 w 8387961"/>
              <a:gd name="connsiteY8902" fmla="*/ 57245 h 3980066"/>
              <a:gd name="connsiteX8903" fmla="*/ 4642905 w 8387961"/>
              <a:gd name="connsiteY8903" fmla="*/ 57245 h 3980066"/>
              <a:gd name="connsiteX8904" fmla="*/ 4624677 w 8387961"/>
              <a:gd name="connsiteY8904" fmla="*/ 60258 h 3980066"/>
              <a:gd name="connsiteX8905" fmla="*/ 4040846 w 8387961"/>
              <a:gd name="connsiteY8905" fmla="*/ 54234 h 3980066"/>
              <a:gd name="connsiteX8906" fmla="*/ 4050799 w 8387961"/>
              <a:gd name="connsiteY8906" fmla="*/ 58753 h 3980066"/>
              <a:gd name="connsiteX8907" fmla="*/ 4057434 w 8387961"/>
              <a:gd name="connsiteY8907" fmla="*/ 58753 h 3980066"/>
              <a:gd name="connsiteX8908" fmla="*/ 4105539 w 8387961"/>
              <a:gd name="connsiteY8908" fmla="*/ 60259 h 3980066"/>
              <a:gd name="connsiteX8909" fmla="*/ 4117151 w 8387961"/>
              <a:gd name="connsiteY8909" fmla="*/ 63272 h 3980066"/>
              <a:gd name="connsiteX8910" fmla="*/ 4097245 w 8387961"/>
              <a:gd name="connsiteY8910" fmla="*/ 75325 h 3980066"/>
              <a:gd name="connsiteX8911" fmla="*/ 4047481 w 8387961"/>
              <a:gd name="connsiteY8911" fmla="*/ 76831 h 3980066"/>
              <a:gd name="connsiteX8912" fmla="*/ 4001035 w 8387961"/>
              <a:gd name="connsiteY8912" fmla="*/ 70806 h 3980066"/>
              <a:gd name="connsiteX8913" fmla="*/ 4029234 w 8387961"/>
              <a:gd name="connsiteY8913" fmla="*/ 67792 h 3980066"/>
              <a:gd name="connsiteX8914" fmla="*/ 3969518 w 8387961"/>
              <a:gd name="connsiteY8914" fmla="*/ 63272 h 3980066"/>
              <a:gd name="connsiteX8915" fmla="*/ 3969518 w 8387961"/>
              <a:gd name="connsiteY8915" fmla="*/ 61767 h 3980066"/>
              <a:gd name="connsiteX8916" fmla="*/ 3986106 w 8387961"/>
              <a:gd name="connsiteY8916" fmla="*/ 58753 h 3980066"/>
              <a:gd name="connsiteX8917" fmla="*/ 3992741 w 8387961"/>
              <a:gd name="connsiteY8917" fmla="*/ 57247 h 3980066"/>
              <a:gd name="connsiteX8918" fmla="*/ 4035870 w 8387961"/>
              <a:gd name="connsiteY8918" fmla="*/ 61767 h 3980066"/>
              <a:gd name="connsiteX8919" fmla="*/ 4037528 w 8387961"/>
              <a:gd name="connsiteY8919" fmla="*/ 58753 h 3980066"/>
              <a:gd name="connsiteX8920" fmla="*/ 4428820 w 8387961"/>
              <a:gd name="connsiteY8920" fmla="*/ 49713 h 3980066"/>
              <a:gd name="connsiteX8921" fmla="*/ 4465142 w 8387961"/>
              <a:gd name="connsiteY8921" fmla="*/ 49713 h 3980066"/>
              <a:gd name="connsiteX8922" fmla="*/ 4418442 w 8387961"/>
              <a:gd name="connsiteY8922" fmla="*/ 54233 h 3980066"/>
              <a:gd name="connsiteX8923" fmla="*/ 4686592 w 8387961"/>
              <a:gd name="connsiteY8923" fmla="*/ 46700 h 3980066"/>
              <a:gd name="connsiteX8924" fmla="*/ 4663631 w 8387961"/>
              <a:gd name="connsiteY8924" fmla="*/ 54233 h 3980066"/>
              <a:gd name="connsiteX8925" fmla="*/ 4635372 w 8387961"/>
              <a:gd name="connsiteY8925" fmla="*/ 49211 h 3980066"/>
              <a:gd name="connsiteX8926" fmla="*/ 4499825 w 8387961"/>
              <a:gd name="connsiteY8926" fmla="*/ 46700 h 3980066"/>
              <a:gd name="connsiteX8927" fmla="*/ 4511842 w 8387961"/>
              <a:gd name="connsiteY8927" fmla="*/ 48638 h 3980066"/>
              <a:gd name="connsiteX8928" fmla="*/ 4467209 w 8387961"/>
              <a:gd name="connsiteY8928" fmla="*/ 56386 h 3980066"/>
              <a:gd name="connsiteX8929" fmla="*/ 4451759 w 8387961"/>
              <a:gd name="connsiteY8929" fmla="*/ 60258 h 3980066"/>
              <a:gd name="connsiteX8930" fmla="*/ 4438026 w 8387961"/>
              <a:gd name="connsiteY8930" fmla="*/ 60258 h 3980066"/>
              <a:gd name="connsiteX8931" fmla="*/ 4451759 w 8387961"/>
              <a:gd name="connsiteY8931" fmla="*/ 56386 h 3980066"/>
              <a:gd name="connsiteX8932" fmla="*/ 4479225 w 8387961"/>
              <a:gd name="connsiteY8932" fmla="*/ 48638 h 3980066"/>
              <a:gd name="connsiteX8933" fmla="*/ 5225043 w 8387961"/>
              <a:gd name="connsiteY8933" fmla="*/ 43688 h 3980066"/>
              <a:gd name="connsiteX8934" fmla="*/ 5268085 w 8387961"/>
              <a:gd name="connsiteY8934" fmla="*/ 51220 h 3980066"/>
              <a:gd name="connsiteX8935" fmla="*/ 5257755 w 8387961"/>
              <a:gd name="connsiteY8935" fmla="*/ 54233 h 3980066"/>
              <a:gd name="connsiteX8936" fmla="*/ 5268085 w 8387961"/>
              <a:gd name="connsiteY8936" fmla="*/ 58753 h 3980066"/>
              <a:gd name="connsiteX8937" fmla="*/ 5192332 w 8387961"/>
              <a:gd name="connsiteY8937" fmla="*/ 60258 h 3980066"/>
              <a:gd name="connsiteX8938" fmla="*/ 5200940 w 8387961"/>
              <a:gd name="connsiteY8938" fmla="*/ 57246 h 3980066"/>
              <a:gd name="connsiteX8939" fmla="*/ 5171672 w 8387961"/>
              <a:gd name="connsiteY8939" fmla="*/ 57246 h 3980066"/>
              <a:gd name="connsiteX8940" fmla="*/ 5185445 w 8387961"/>
              <a:gd name="connsiteY8940" fmla="*/ 54233 h 3980066"/>
              <a:gd name="connsiteX8941" fmla="*/ 5187167 w 8387961"/>
              <a:gd name="connsiteY8941" fmla="*/ 49713 h 3980066"/>
              <a:gd name="connsiteX8942" fmla="*/ 5175115 w 8387961"/>
              <a:gd name="connsiteY8942" fmla="*/ 48207 h 3980066"/>
              <a:gd name="connsiteX8943" fmla="*/ 4724952 w 8387961"/>
              <a:gd name="connsiteY8943" fmla="*/ 43688 h 3980066"/>
              <a:gd name="connsiteX8944" fmla="*/ 4733292 w 8387961"/>
              <a:gd name="connsiteY8944" fmla="*/ 45947 h 3980066"/>
              <a:gd name="connsiteX8945" fmla="*/ 4686592 w 8387961"/>
              <a:gd name="connsiteY8945" fmla="*/ 46700 h 3980066"/>
              <a:gd name="connsiteX8946" fmla="*/ 2158250 w 8387961"/>
              <a:gd name="connsiteY8946" fmla="*/ 43687 h 3980066"/>
              <a:gd name="connsiteX8947" fmla="*/ 2230963 w 8387961"/>
              <a:gd name="connsiteY8947" fmla="*/ 58752 h 3980066"/>
              <a:gd name="connsiteX8948" fmla="*/ 2212789 w 8387961"/>
              <a:gd name="connsiteY8948" fmla="*/ 73816 h 3980066"/>
              <a:gd name="connsiteX8949" fmla="*/ 2249144 w 8387961"/>
              <a:gd name="connsiteY8949" fmla="*/ 80512 h 3980066"/>
              <a:gd name="connsiteX8950" fmla="*/ 2188001 w 8387961"/>
              <a:gd name="connsiteY8950" fmla="*/ 92228 h 3980066"/>
              <a:gd name="connsiteX8951" fmla="*/ 2159905 w 8387961"/>
              <a:gd name="connsiteY8951" fmla="*/ 103946 h 3980066"/>
              <a:gd name="connsiteX8952" fmla="*/ 2149981 w 8387961"/>
              <a:gd name="connsiteY8952" fmla="*/ 95577 h 3980066"/>
              <a:gd name="connsiteX8953" fmla="*/ 2148328 w 8387961"/>
              <a:gd name="connsiteY8953" fmla="*/ 103946 h 3980066"/>
              <a:gd name="connsiteX8954" fmla="*/ 2088837 w 8387961"/>
              <a:gd name="connsiteY8954" fmla="*/ 88881 h 3980066"/>
              <a:gd name="connsiteX8955" fmla="*/ 2158250 w 8387961"/>
              <a:gd name="connsiteY8955" fmla="*/ 80512 h 3980066"/>
              <a:gd name="connsiteX8956" fmla="*/ 2078914 w 8387961"/>
              <a:gd name="connsiteY8956" fmla="*/ 72142 h 3980066"/>
              <a:gd name="connsiteX8957" fmla="*/ 2113624 w 8387961"/>
              <a:gd name="connsiteY8957" fmla="*/ 62100 h 3980066"/>
              <a:gd name="connsiteX8958" fmla="*/ 2100403 w 8387961"/>
              <a:gd name="connsiteY8958" fmla="*/ 53730 h 3980066"/>
              <a:gd name="connsiteX8959" fmla="*/ 2453827 w 8387961"/>
              <a:gd name="connsiteY8959" fmla="*/ 10546 h 3980066"/>
              <a:gd name="connsiteX8960" fmla="*/ 2574273 w 8387961"/>
              <a:gd name="connsiteY8960" fmla="*/ 17189 h 3980066"/>
              <a:gd name="connsiteX8961" fmla="*/ 2698066 w 8387961"/>
              <a:gd name="connsiteY8961" fmla="*/ 22173 h 3980066"/>
              <a:gd name="connsiteX8962" fmla="*/ 2616095 w 8387961"/>
              <a:gd name="connsiteY8962" fmla="*/ 32138 h 3980066"/>
              <a:gd name="connsiteX8963" fmla="*/ 2534125 w 8387961"/>
              <a:gd name="connsiteY8963" fmla="*/ 42105 h 3980066"/>
              <a:gd name="connsiteX8964" fmla="*/ 2631151 w 8387961"/>
              <a:gd name="connsiteY8964" fmla="*/ 37122 h 3980066"/>
              <a:gd name="connsiteX8965" fmla="*/ 2542489 w 8387961"/>
              <a:gd name="connsiteY8965" fmla="*/ 52070 h 3980066"/>
              <a:gd name="connsiteX8966" fmla="*/ 2453827 w 8387961"/>
              <a:gd name="connsiteY8966" fmla="*/ 68680 h 3980066"/>
              <a:gd name="connsiteX8967" fmla="*/ 2371858 w 8387961"/>
              <a:gd name="connsiteY8967" fmla="*/ 76985 h 3980066"/>
              <a:gd name="connsiteX8968" fmla="*/ 2417025 w 8387961"/>
              <a:gd name="connsiteY8968" fmla="*/ 83628 h 3980066"/>
              <a:gd name="connsiteX8969" fmla="*/ 2353456 w 8387961"/>
              <a:gd name="connsiteY8969" fmla="*/ 88611 h 3980066"/>
              <a:gd name="connsiteX8970" fmla="*/ 2405315 w 8387961"/>
              <a:gd name="connsiteY8970" fmla="*/ 91934 h 3980066"/>
              <a:gd name="connsiteX8971" fmla="*/ 2333382 w 8387961"/>
              <a:gd name="connsiteY8971" fmla="*/ 108544 h 3980066"/>
              <a:gd name="connsiteX8972" fmla="*/ 2326691 w 8387961"/>
              <a:gd name="connsiteY8972" fmla="*/ 118509 h 3980066"/>
              <a:gd name="connsiteX8973" fmla="*/ 2266467 w 8387961"/>
              <a:gd name="connsiteY8973" fmla="*/ 121831 h 3980066"/>
              <a:gd name="connsiteX8974" fmla="*/ 2314980 w 8387961"/>
              <a:gd name="connsiteY8974" fmla="*/ 136780 h 3980066"/>
              <a:gd name="connsiteX8975" fmla="*/ 2254757 w 8387961"/>
              <a:gd name="connsiteY8975" fmla="*/ 140102 h 3980066"/>
              <a:gd name="connsiteX8976" fmla="*/ 2189515 w 8387961"/>
              <a:gd name="connsiteY8976" fmla="*/ 140102 h 3980066"/>
              <a:gd name="connsiteX8977" fmla="*/ 2122600 w 8387961"/>
              <a:gd name="connsiteY8977" fmla="*/ 138440 h 3980066"/>
              <a:gd name="connsiteX8978" fmla="*/ 2169441 w 8387961"/>
              <a:gd name="connsiteY8978" fmla="*/ 121831 h 3980066"/>
              <a:gd name="connsiteX8979" fmla="*/ 2159404 w 8387961"/>
              <a:gd name="connsiteY8979" fmla="*/ 111866 h 3980066"/>
              <a:gd name="connsiteX8980" fmla="*/ 2229664 w 8387961"/>
              <a:gd name="connsiteY8980" fmla="*/ 120170 h 3980066"/>
              <a:gd name="connsiteX8981" fmla="*/ 2264794 w 8387961"/>
              <a:gd name="connsiteY8981" fmla="*/ 103560 h 3980066"/>
              <a:gd name="connsiteX8982" fmla="*/ 2229664 w 8387961"/>
              <a:gd name="connsiteY8982" fmla="*/ 118509 h 3980066"/>
              <a:gd name="connsiteX8983" fmla="*/ 2209589 w 8387961"/>
              <a:gd name="connsiteY8983" fmla="*/ 108544 h 3980066"/>
              <a:gd name="connsiteX8984" fmla="*/ 2226318 w 8387961"/>
              <a:gd name="connsiteY8984" fmla="*/ 101899 h 3980066"/>
              <a:gd name="connsiteX8985" fmla="*/ 2192861 w 8387961"/>
              <a:gd name="connsiteY8985" fmla="*/ 96917 h 3980066"/>
              <a:gd name="connsiteX8986" fmla="*/ 2281523 w 8387961"/>
              <a:gd name="connsiteY8986" fmla="*/ 86951 h 3980066"/>
              <a:gd name="connsiteX8987" fmla="*/ 2241374 w 8387961"/>
              <a:gd name="connsiteY8987" fmla="*/ 60375 h 3980066"/>
              <a:gd name="connsiteX8988" fmla="*/ 2294906 w 8387961"/>
              <a:gd name="connsiteY8988" fmla="*/ 58714 h 3980066"/>
              <a:gd name="connsiteX8989" fmla="*/ 2316653 w 8387961"/>
              <a:gd name="connsiteY8989" fmla="*/ 68680 h 3980066"/>
              <a:gd name="connsiteX8990" fmla="*/ 2303270 w 8387961"/>
              <a:gd name="connsiteY8990" fmla="*/ 57053 h 3980066"/>
              <a:gd name="connsiteX8991" fmla="*/ 2385241 w 8387961"/>
              <a:gd name="connsiteY8991" fmla="*/ 47087 h 3980066"/>
              <a:gd name="connsiteX8992" fmla="*/ 2427061 w 8387961"/>
              <a:gd name="connsiteY8992" fmla="*/ 37122 h 3980066"/>
              <a:gd name="connsiteX8993" fmla="*/ 2341746 w 8387961"/>
              <a:gd name="connsiteY8993" fmla="*/ 43766 h 3980066"/>
              <a:gd name="connsiteX8994" fmla="*/ 2262290 w 8387961"/>
              <a:gd name="connsiteY8994" fmla="*/ 49719 h 3980066"/>
              <a:gd name="connsiteX8995" fmla="*/ 2330036 w 8387961"/>
              <a:gd name="connsiteY8995" fmla="*/ 42105 h 3980066"/>
              <a:gd name="connsiteX8996" fmla="*/ 2253084 w 8387961"/>
              <a:gd name="connsiteY8996" fmla="*/ 50409 h 3980066"/>
              <a:gd name="connsiteX8997" fmla="*/ 2262290 w 8387961"/>
              <a:gd name="connsiteY8997" fmla="*/ 49719 h 3980066"/>
              <a:gd name="connsiteX8998" fmla="*/ 2241374 w 8387961"/>
              <a:gd name="connsiteY8998" fmla="*/ 52070 h 3980066"/>
              <a:gd name="connsiteX8999" fmla="*/ 2214608 w 8387961"/>
              <a:gd name="connsiteY8999" fmla="*/ 47087 h 3980066"/>
              <a:gd name="connsiteX9000" fmla="*/ 2296579 w 8387961"/>
              <a:gd name="connsiteY9000" fmla="*/ 40444 h 3980066"/>
              <a:gd name="connsiteX9001" fmla="*/ 2209589 w 8387961"/>
              <a:gd name="connsiteY9001" fmla="*/ 40444 h 3980066"/>
              <a:gd name="connsiteX9002" fmla="*/ 2263121 w 8387961"/>
              <a:gd name="connsiteY9002" fmla="*/ 37122 h 3980066"/>
              <a:gd name="connsiteX9003" fmla="*/ 2194534 w 8387961"/>
              <a:gd name="connsiteY9003" fmla="*/ 32138 h 3980066"/>
              <a:gd name="connsiteX9004" fmla="*/ 2284869 w 8387961"/>
              <a:gd name="connsiteY9004" fmla="*/ 23834 h 3980066"/>
              <a:gd name="connsiteX9005" fmla="*/ 2396951 w 8387961"/>
              <a:gd name="connsiteY9005" fmla="*/ 30477 h 3980066"/>
              <a:gd name="connsiteX9006" fmla="*/ 2383568 w 8387961"/>
              <a:gd name="connsiteY9006" fmla="*/ 12207 h 3980066"/>
              <a:gd name="connsiteX9007" fmla="*/ 2473901 w 8387961"/>
              <a:gd name="connsiteY9007" fmla="*/ 17189 h 3980066"/>
              <a:gd name="connsiteX9008" fmla="*/ 3212815 w 8387961"/>
              <a:gd name="connsiteY9008" fmla="*/ 0 h 3980066"/>
              <a:gd name="connsiteX9009" fmla="*/ 3259675 w 8387961"/>
              <a:gd name="connsiteY9009" fmla="*/ 6694 h 3980066"/>
              <a:gd name="connsiteX9010" fmla="*/ 3151642 w 8387961"/>
              <a:gd name="connsiteY9010" fmla="*/ 9694 h 3980066"/>
              <a:gd name="connsiteX9011" fmla="*/ 3119095 w 8387961"/>
              <a:gd name="connsiteY9011" fmla="*/ 10040 h 3980066"/>
              <a:gd name="connsiteX9012" fmla="*/ 3139178 w 8387961"/>
              <a:gd name="connsiteY9012" fmla="*/ 10040 h 3980066"/>
              <a:gd name="connsiteX9013" fmla="*/ 3151642 w 8387961"/>
              <a:gd name="connsiteY9013" fmla="*/ 9694 h 3980066"/>
              <a:gd name="connsiteX9014" fmla="*/ 3276411 w 8387961"/>
              <a:gd name="connsiteY9014" fmla="*/ 8367 h 3980066"/>
              <a:gd name="connsiteX9015" fmla="*/ 3274737 w 8387961"/>
              <a:gd name="connsiteY9015" fmla="*/ 11714 h 3980066"/>
              <a:gd name="connsiteX9016" fmla="*/ 3328292 w 8387961"/>
              <a:gd name="connsiteY9016" fmla="*/ 18407 h 3980066"/>
              <a:gd name="connsiteX9017" fmla="*/ 3249634 w 8387961"/>
              <a:gd name="connsiteY9017" fmla="*/ 23427 h 3980066"/>
              <a:gd name="connsiteX9018" fmla="*/ 3184364 w 8387961"/>
              <a:gd name="connsiteY9018" fmla="*/ 23427 h 3980066"/>
              <a:gd name="connsiteX9019" fmla="*/ 3149219 w 8387961"/>
              <a:gd name="connsiteY9019" fmla="*/ 31794 h 3980066"/>
              <a:gd name="connsiteX9020" fmla="*/ 3264696 w 8387961"/>
              <a:gd name="connsiteY9020" fmla="*/ 26774 h 3980066"/>
              <a:gd name="connsiteX9021" fmla="*/ 3258002 w 8387961"/>
              <a:gd name="connsiteY9021" fmla="*/ 31794 h 3980066"/>
              <a:gd name="connsiteX9022" fmla="*/ 3234572 w 8387961"/>
              <a:gd name="connsiteY9022" fmla="*/ 38487 h 3980066"/>
              <a:gd name="connsiteX9023" fmla="*/ 3283105 w 8387961"/>
              <a:gd name="connsiteY9023" fmla="*/ 30120 h 3980066"/>
              <a:gd name="connsiteX9024" fmla="*/ 3289800 w 8387961"/>
              <a:gd name="connsiteY9024" fmla="*/ 26774 h 3980066"/>
              <a:gd name="connsiteX9025" fmla="*/ 3316577 w 8387961"/>
              <a:gd name="connsiteY9025" fmla="*/ 28447 h 3980066"/>
              <a:gd name="connsiteX9026" fmla="*/ 3299841 w 8387961"/>
              <a:gd name="connsiteY9026" fmla="*/ 40160 h 3980066"/>
              <a:gd name="connsiteX9027" fmla="*/ 3276411 w 8387961"/>
              <a:gd name="connsiteY9027" fmla="*/ 51874 h 3980066"/>
              <a:gd name="connsiteX9028" fmla="*/ 3343354 w 8387961"/>
              <a:gd name="connsiteY9028" fmla="*/ 33467 h 3980066"/>
              <a:gd name="connsiteX9029" fmla="*/ 3345028 w 8387961"/>
              <a:gd name="connsiteY9029" fmla="*/ 36814 h 3980066"/>
              <a:gd name="connsiteX9030" fmla="*/ 3380173 w 8387961"/>
              <a:gd name="connsiteY9030" fmla="*/ 33467 h 3980066"/>
              <a:gd name="connsiteX9031" fmla="*/ 3413644 w 8387961"/>
              <a:gd name="connsiteY9031" fmla="*/ 28447 h 3980066"/>
              <a:gd name="connsiteX9032" fmla="*/ 3473893 w 8387961"/>
              <a:gd name="connsiteY9032" fmla="*/ 33467 h 3980066"/>
              <a:gd name="connsiteX9033" fmla="*/ 3427033 w 8387961"/>
              <a:gd name="connsiteY9033" fmla="*/ 41834 h 3980066"/>
              <a:gd name="connsiteX9034" fmla="*/ 3430380 w 8387961"/>
              <a:gd name="connsiteY9034" fmla="*/ 46854 h 3980066"/>
              <a:gd name="connsiteX9035" fmla="*/ 3333313 w 8387961"/>
              <a:gd name="connsiteY9035" fmla="*/ 51874 h 3980066"/>
              <a:gd name="connsiteX9036" fmla="*/ 3403603 w 8387961"/>
              <a:gd name="connsiteY9036" fmla="*/ 51874 h 3980066"/>
              <a:gd name="connsiteX9037" fmla="*/ 3365110 w 8387961"/>
              <a:gd name="connsiteY9037" fmla="*/ 58567 h 3980066"/>
              <a:gd name="connsiteX9038" fmla="*/ 3328292 w 8387961"/>
              <a:gd name="connsiteY9038" fmla="*/ 61914 h 3980066"/>
              <a:gd name="connsiteX9039" fmla="*/ 3334986 w 8387961"/>
              <a:gd name="connsiteY9039" fmla="*/ 66934 h 3980066"/>
              <a:gd name="connsiteX9040" fmla="*/ 3373478 w 8387961"/>
              <a:gd name="connsiteY9040" fmla="*/ 60241 h 3980066"/>
              <a:gd name="connsiteX9041" fmla="*/ 3370131 w 8387961"/>
              <a:gd name="connsiteY9041" fmla="*/ 66934 h 3980066"/>
              <a:gd name="connsiteX9042" fmla="*/ 3350048 w 8387961"/>
              <a:gd name="connsiteY9042" fmla="*/ 68608 h 3980066"/>
              <a:gd name="connsiteX9043" fmla="*/ 3336660 w 8387961"/>
              <a:gd name="connsiteY9043" fmla="*/ 80321 h 3980066"/>
              <a:gd name="connsiteX9044" fmla="*/ 3346701 w 8387961"/>
              <a:gd name="connsiteY9044" fmla="*/ 78648 h 3980066"/>
              <a:gd name="connsiteX9045" fmla="*/ 3334986 w 8387961"/>
              <a:gd name="connsiteY9045" fmla="*/ 87015 h 3980066"/>
              <a:gd name="connsiteX9046" fmla="*/ 3308209 w 8387961"/>
              <a:gd name="connsiteY9046" fmla="*/ 92034 h 3980066"/>
              <a:gd name="connsiteX9047" fmla="*/ 3294820 w 8387961"/>
              <a:gd name="connsiteY9047" fmla="*/ 110441 h 3980066"/>
              <a:gd name="connsiteX9048" fmla="*/ 3299841 w 8387961"/>
              <a:gd name="connsiteY9048" fmla="*/ 113787 h 3980066"/>
              <a:gd name="connsiteX9049" fmla="*/ 3308209 w 8387961"/>
              <a:gd name="connsiteY9049" fmla="*/ 108768 h 3980066"/>
              <a:gd name="connsiteX9050" fmla="*/ 3343354 w 8387961"/>
              <a:gd name="connsiteY9050" fmla="*/ 113787 h 3980066"/>
              <a:gd name="connsiteX9051" fmla="*/ 3309883 w 8387961"/>
              <a:gd name="connsiteY9051" fmla="*/ 113787 h 3980066"/>
              <a:gd name="connsiteX9052" fmla="*/ 3323271 w 8387961"/>
              <a:gd name="connsiteY9052" fmla="*/ 120481 h 3980066"/>
              <a:gd name="connsiteX9053" fmla="*/ 3350048 w 8387961"/>
              <a:gd name="connsiteY9053" fmla="*/ 120481 h 3980066"/>
              <a:gd name="connsiteX9054" fmla="*/ 3353395 w 8387961"/>
              <a:gd name="connsiteY9054" fmla="*/ 132195 h 3980066"/>
              <a:gd name="connsiteX9055" fmla="*/ 3303188 w 8387961"/>
              <a:gd name="connsiteY9055" fmla="*/ 132195 h 3980066"/>
              <a:gd name="connsiteX9056" fmla="*/ 3274737 w 8387961"/>
              <a:gd name="connsiteY9056" fmla="*/ 133868 h 3980066"/>
              <a:gd name="connsiteX9057" fmla="*/ 3284779 w 8387961"/>
              <a:gd name="connsiteY9057" fmla="*/ 142235 h 3980066"/>
              <a:gd name="connsiteX9058" fmla="*/ 3289800 w 8387961"/>
              <a:gd name="connsiteY9058" fmla="*/ 142235 h 3980066"/>
              <a:gd name="connsiteX9059" fmla="*/ 3303188 w 8387961"/>
              <a:gd name="connsiteY9059" fmla="*/ 147254 h 3980066"/>
              <a:gd name="connsiteX9060" fmla="*/ 3323271 w 8387961"/>
              <a:gd name="connsiteY9060" fmla="*/ 148928 h 3980066"/>
              <a:gd name="connsiteX9061" fmla="*/ 3286452 w 8387961"/>
              <a:gd name="connsiteY9061" fmla="*/ 152275 h 3980066"/>
              <a:gd name="connsiteX9062" fmla="*/ 3318250 w 8387961"/>
              <a:gd name="connsiteY9062" fmla="*/ 152275 h 3980066"/>
              <a:gd name="connsiteX9063" fmla="*/ 3319924 w 8387961"/>
              <a:gd name="connsiteY9063" fmla="*/ 169008 h 3980066"/>
              <a:gd name="connsiteX9064" fmla="*/ 3278085 w 8387961"/>
              <a:gd name="connsiteY9064" fmla="*/ 158967 h 3980066"/>
              <a:gd name="connsiteX9065" fmla="*/ 3276411 w 8387961"/>
              <a:gd name="connsiteY9065" fmla="*/ 162315 h 3980066"/>
              <a:gd name="connsiteX9066" fmla="*/ 3296494 w 8387961"/>
              <a:gd name="connsiteY9066" fmla="*/ 169008 h 3980066"/>
              <a:gd name="connsiteX9067" fmla="*/ 3276411 w 8387961"/>
              <a:gd name="connsiteY9067" fmla="*/ 172355 h 3980066"/>
              <a:gd name="connsiteX9068" fmla="*/ 3294820 w 8387961"/>
              <a:gd name="connsiteY9068" fmla="*/ 172355 h 3980066"/>
              <a:gd name="connsiteX9069" fmla="*/ 3298168 w 8387961"/>
              <a:gd name="connsiteY9069" fmla="*/ 180721 h 3980066"/>
              <a:gd name="connsiteX9070" fmla="*/ 3318250 w 8387961"/>
              <a:gd name="connsiteY9070" fmla="*/ 180721 h 3980066"/>
              <a:gd name="connsiteX9071" fmla="*/ 3323271 w 8387961"/>
              <a:gd name="connsiteY9071" fmla="*/ 189088 h 3980066"/>
              <a:gd name="connsiteX9072" fmla="*/ 3274737 w 8387961"/>
              <a:gd name="connsiteY9072" fmla="*/ 184068 h 3980066"/>
              <a:gd name="connsiteX9073" fmla="*/ 3264696 w 8387961"/>
              <a:gd name="connsiteY9073" fmla="*/ 192435 h 3980066"/>
              <a:gd name="connsiteX9074" fmla="*/ 3269717 w 8387961"/>
              <a:gd name="connsiteY9074" fmla="*/ 202474 h 3980066"/>
              <a:gd name="connsiteX9075" fmla="*/ 3273064 w 8387961"/>
              <a:gd name="connsiteY9075" fmla="*/ 200801 h 3980066"/>
              <a:gd name="connsiteX9076" fmla="*/ 3298168 w 8387961"/>
              <a:gd name="connsiteY9076" fmla="*/ 200801 h 3980066"/>
              <a:gd name="connsiteX9077" fmla="*/ 3296494 w 8387961"/>
              <a:gd name="connsiteY9077" fmla="*/ 207495 h 3980066"/>
              <a:gd name="connsiteX9078" fmla="*/ 3268043 w 8387961"/>
              <a:gd name="connsiteY9078" fmla="*/ 214189 h 3980066"/>
              <a:gd name="connsiteX9079" fmla="*/ 3232898 w 8387961"/>
              <a:gd name="connsiteY9079" fmla="*/ 207495 h 3980066"/>
              <a:gd name="connsiteX9080" fmla="*/ 3254655 w 8387961"/>
              <a:gd name="connsiteY9080" fmla="*/ 209168 h 3980066"/>
              <a:gd name="connsiteX9081" fmla="*/ 3239592 w 8387961"/>
              <a:gd name="connsiteY9081" fmla="*/ 204148 h 3980066"/>
              <a:gd name="connsiteX9082" fmla="*/ 3222857 w 8387961"/>
              <a:gd name="connsiteY9082" fmla="*/ 207495 h 3980066"/>
              <a:gd name="connsiteX9083" fmla="*/ 3207795 w 8387961"/>
              <a:gd name="connsiteY9083" fmla="*/ 202474 h 3980066"/>
              <a:gd name="connsiteX9084" fmla="*/ 3212815 w 8387961"/>
              <a:gd name="connsiteY9084" fmla="*/ 207495 h 3980066"/>
              <a:gd name="connsiteX9085" fmla="*/ 3202774 w 8387961"/>
              <a:gd name="connsiteY9085" fmla="*/ 212515 h 3980066"/>
              <a:gd name="connsiteX9086" fmla="*/ 3174323 w 8387961"/>
              <a:gd name="connsiteY9086" fmla="*/ 210841 h 3980066"/>
              <a:gd name="connsiteX9087" fmla="*/ 3177670 w 8387961"/>
              <a:gd name="connsiteY9087" fmla="*/ 214189 h 3980066"/>
              <a:gd name="connsiteX9088" fmla="*/ 3165955 w 8387961"/>
              <a:gd name="connsiteY9088" fmla="*/ 219208 h 3980066"/>
              <a:gd name="connsiteX9089" fmla="*/ 3165955 w 8387961"/>
              <a:gd name="connsiteY9089" fmla="*/ 222554 h 3980066"/>
              <a:gd name="connsiteX9090" fmla="*/ 3167629 w 8387961"/>
              <a:gd name="connsiteY9090" fmla="*/ 219208 h 3980066"/>
              <a:gd name="connsiteX9091" fmla="*/ 3207795 w 8387961"/>
              <a:gd name="connsiteY9091" fmla="*/ 220881 h 3980066"/>
              <a:gd name="connsiteX9092" fmla="*/ 3169302 w 8387961"/>
              <a:gd name="connsiteY9092" fmla="*/ 227575 h 3980066"/>
              <a:gd name="connsiteX9093" fmla="*/ 3174323 w 8387961"/>
              <a:gd name="connsiteY9093" fmla="*/ 229248 h 3980066"/>
              <a:gd name="connsiteX9094" fmla="*/ 3186038 w 8387961"/>
              <a:gd name="connsiteY9094" fmla="*/ 229248 h 3980066"/>
              <a:gd name="connsiteX9095" fmla="*/ 3212815 w 8387961"/>
              <a:gd name="connsiteY9095" fmla="*/ 230921 h 3980066"/>
              <a:gd name="connsiteX9096" fmla="*/ 3196080 w 8387961"/>
              <a:gd name="connsiteY9096" fmla="*/ 234268 h 3980066"/>
              <a:gd name="connsiteX9097" fmla="*/ 3196080 w 8387961"/>
              <a:gd name="connsiteY9097" fmla="*/ 240961 h 3980066"/>
              <a:gd name="connsiteX9098" fmla="*/ 3202774 w 8387961"/>
              <a:gd name="connsiteY9098" fmla="*/ 237615 h 3980066"/>
              <a:gd name="connsiteX9099" fmla="*/ 3246287 w 8387961"/>
              <a:gd name="connsiteY9099" fmla="*/ 247655 h 3980066"/>
              <a:gd name="connsiteX9100" fmla="*/ 3239592 w 8387961"/>
              <a:gd name="connsiteY9100" fmla="*/ 252675 h 3980066"/>
              <a:gd name="connsiteX9101" fmla="*/ 3244613 w 8387961"/>
              <a:gd name="connsiteY9101" fmla="*/ 254348 h 3980066"/>
              <a:gd name="connsiteX9102" fmla="*/ 3252981 w 8387961"/>
              <a:gd name="connsiteY9102" fmla="*/ 254348 h 3980066"/>
              <a:gd name="connsiteX9103" fmla="*/ 3246287 w 8387961"/>
              <a:gd name="connsiteY9103" fmla="*/ 261042 h 3980066"/>
              <a:gd name="connsiteX9104" fmla="*/ 3258002 w 8387961"/>
              <a:gd name="connsiteY9104" fmla="*/ 259368 h 3980066"/>
              <a:gd name="connsiteX9105" fmla="*/ 3256328 w 8387961"/>
              <a:gd name="connsiteY9105" fmla="*/ 271082 h 3980066"/>
              <a:gd name="connsiteX9106" fmla="*/ 3256328 w 8387961"/>
              <a:gd name="connsiteY9106" fmla="*/ 281122 h 3980066"/>
              <a:gd name="connsiteX9107" fmla="*/ 3246287 w 8387961"/>
              <a:gd name="connsiteY9107" fmla="*/ 282795 h 3980066"/>
              <a:gd name="connsiteX9108" fmla="*/ 3244613 w 8387961"/>
              <a:gd name="connsiteY9108" fmla="*/ 274428 h 3980066"/>
              <a:gd name="connsiteX9109" fmla="*/ 3239592 w 8387961"/>
              <a:gd name="connsiteY9109" fmla="*/ 281122 h 3980066"/>
              <a:gd name="connsiteX9110" fmla="*/ 3224530 w 8387961"/>
              <a:gd name="connsiteY9110" fmla="*/ 284468 h 3980066"/>
              <a:gd name="connsiteX9111" fmla="*/ 3212815 w 8387961"/>
              <a:gd name="connsiteY9111" fmla="*/ 269409 h 3980066"/>
              <a:gd name="connsiteX9112" fmla="*/ 3186182 w 8387961"/>
              <a:gd name="connsiteY9112" fmla="*/ 260088 h 3980066"/>
              <a:gd name="connsiteX9113" fmla="*/ 3186038 w 8387961"/>
              <a:gd name="connsiteY9113" fmla="*/ 259368 h 3980066"/>
              <a:gd name="connsiteX9114" fmla="*/ 3184364 w 8387961"/>
              <a:gd name="connsiteY9114" fmla="*/ 259368 h 3980066"/>
              <a:gd name="connsiteX9115" fmla="*/ 3184092 w 8387961"/>
              <a:gd name="connsiteY9115" fmla="*/ 259357 h 3980066"/>
              <a:gd name="connsiteX9116" fmla="*/ 3179344 w 8387961"/>
              <a:gd name="connsiteY9116" fmla="*/ 257695 h 3980066"/>
              <a:gd name="connsiteX9117" fmla="*/ 3142525 w 8387961"/>
              <a:gd name="connsiteY9117" fmla="*/ 244308 h 3980066"/>
              <a:gd name="connsiteX9118" fmla="*/ 3157587 w 8387961"/>
              <a:gd name="connsiteY9118" fmla="*/ 252675 h 3980066"/>
              <a:gd name="connsiteX9119" fmla="*/ 3145872 w 8387961"/>
              <a:gd name="connsiteY9119" fmla="*/ 257695 h 3980066"/>
              <a:gd name="connsiteX9120" fmla="*/ 3184092 w 8387961"/>
              <a:gd name="connsiteY9120" fmla="*/ 259357 h 3980066"/>
              <a:gd name="connsiteX9121" fmla="*/ 3186182 w 8387961"/>
              <a:gd name="connsiteY9121" fmla="*/ 260088 h 3980066"/>
              <a:gd name="connsiteX9122" fmla="*/ 3187712 w 8387961"/>
              <a:gd name="connsiteY9122" fmla="*/ 267735 h 3980066"/>
              <a:gd name="connsiteX9123" fmla="*/ 3144199 w 8387961"/>
              <a:gd name="connsiteY9123" fmla="*/ 269409 h 3980066"/>
              <a:gd name="connsiteX9124" fmla="*/ 3142525 w 8387961"/>
              <a:gd name="connsiteY9124" fmla="*/ 271082 h 3980066"/>
              <a:gd name="connsiteX9125" fmla="*/ 3142525 w 8387961"/>
              <a:gd name="connsiteY9125" fmla="*/ 272755 h 3980066"/>
              <a:gd name="connsiteX9126" fmla="*/ 3117422 w 8387961"/>
              <a:gd name="connsiteY9126" fmla="*/ 282795 h 3980066"/>
              <a:gd name="connsiteX9127" fmla="*/ 3165955 w 8387961"/>
              <a:gd name="connsiteY9127" fmla="*/ 282795 h 3980066"/>
              <a:gd name="connsiteX9128" fmla="*/ 3132484 w 8387961"/>
              <a:gd name="connsiteY9128" fmla="*/ 291162 h 3980066"/>
              <a:gd name="connsiteX9129" fmla="*/ 3134157 w 8387961"/>
              <a:gd name="connsiteY9129" fmla="*/ 294508 h 3980066"/>
              <a:gd name="connsiteX9130" fmla="*/ 3182691 w 8387961"/>
              <a:gd name="connsiteY9130" fmla="*/ 287816 h 3980066"/>
              <a:gd name="connsiteX9131" fmla="*/ 3239592 w 8387961"/>
              <a:gd name="connsiteY9131" fmla="*/ 292835 h 3980066"/>
              <a:gd name="connsiteX9132" fmla="*/ 3226204 w 8387961"/>
              <a:gd name="connsiteY9132" fmla="*/ 297855 h 3980066"/>
              <a:gd name="connsiteX9133" fmla="*/ 3214489 w 8387961"/>
              <a:gd name="connsiteY9133" fmla="*/ 302875 h 3980066"/>
              <a:gd name="connsiteX9134" fmla="*/ 3206121 w 8387961"/>
              <a:gd name="connsiteY9134" fmla="*/ 307895 h 3980066"/>
              <a:gd name="connsiteX9135" fmla="*/ 3189385 w 8387961"/>
              <a:gd name="connsiteY9135" fmla="*/ 314588 h 3980066"/>
              <a:gd name="connsiteX9136" fmla="*/ 3175997 w 8387961"/>
              <a:gd name="connsiteY9136" fmla="*/ 321282 h 3980066"/>
              <a:gd name="connsiteX9137" fmla="*/ 3134157 w 8387961"/>
              <a:gd name="connsiteY9137" fmla="*/ 331322 h 3980066"/>
              <a:gd name="connsiteX9138" fmla="*/ 3092318 w 8387961"/>
              <a:gd name="connsiteY9138" fmla="*/ 341362 h 3980066"/>
              <a:gd name="connsiteX9139" fmla="*/ 3085624 w 8387961"/>
              <a:gd name="connsiteY9139" fmla="*/ 339688 h 3980066"/>
              <a:gd name="connsiteX9140" fmla="*/ 3075582 w 8387961"/>
              <a:gd name="connsiteY9140" fmla="*/ 341362 h 3980066"/>
              <a:gd name="connsiteX9141" fmla="*/ 3063867 w 8387961"/>
              <a:gd name="connsiteY9141" fmla="*/ 344709 h 3980066"/>
              <a:gd name="connsiteX9142" fmla="*/ 3042111 w 8387961"/>
              <a:gd name="connsiteY9142" fmla="*/ 332996 h 3980066"/>
              <a:gd name="connsiteX9143" fmla="*/ 3037090 w 8387961"/>
              <a:gd name="connsiteY9143" fmla="*/ 341362 h 3980066"/>
              <a:gd name="connsiteX9144" fmla="*/ 3037090 w 8387961"/>
              <a:gd name="connsiteY9144" fmla="*/ 349728 h 3980066"/>
              <a:gd name="connsiteX9145" fmla="*/ 3006966 w 8387961"/>
              <a:gd name="connsiteY9145" fmla="*/ 363115 h 3980066"/>
              <a:gd name="connsiteX9146" fmla="*/ 2988556 w 8387961"/>
              <a:gd name="connsiteY9146" fmla="*/ 379849 h 3980066"/>
              <a:gd name="connsiteX9147" fmla="*/ 2985209 w 8387961"/>
              <a:gd name="connsiteY9147" fmla="*/ 383195 h 3980066"/>
              <a:gd name="connsiteX9148" fmla="*/ 2966800 w 8387961"/>
              <a:gd name="connsiteY9148" fmla="*/ 389889 h 3980066"/>
              <a:gd name="connsiteX9149" fmla="*/ 2958432 w 8387961"/>
              <a:gd name="connsiteY9149" fmla="*/ 388216 h 3980066"/>
              <a:gd name="connsiteX9150" fmla="*/ 2956758 w 8387961"/>
              <a:gd name="connsiteY9150" fmla="*/ 393235 h 3980066"/>
              <a:gd name="connsiteX9151" fmla="*/ 2926634 w 8387961"/>
              <a:gd name="connsiteY9151" fmla="*/ 401602 h 3980066"/>
              <a:gd name="connsiteX9152" fmla="*/ 2914919 w 8387961"/>
              <a:gd name="connsiteY9152" fmla="*/ 399929 h 3980066"/>
              <a:gd name="connsiteX9153" fmla="*/ 2926634 w 8387961"/>
              <a:gd name="connsiteY9153" fmla="*/ 391562 h 3980066"/>
              <a:gd name="connsiteX9154" fmla="*/ 2916593 w 8387961"/>
              <a:gd name="connsiteY9154" fmla="*/ 389889 h 3980066"/>
              <a:gd name="connsiteX9155" fmla="*/ 2903204 w 8387961"/>
              <a:gd name="connsiteY9155" fmla="*/ 401602 h 3980066"/>
              <a:gd name="connsiteX9156" fmla="*/ 2906551 w 8387961"/>
              <a:gd name="connsiteY9156" fmla="*/ 403275 h 3980066"/>
              <a:gd name="connsiteX9157" fmla="*/ 2884795 w 8387961"/>
              <a:gd name="connsiteY9157" fmla="*/ 408296 h 3980066"/>
              <a:gd name="connsiteX9158" fmla="*/ 2876427 w 8387961"/>
              <a:gd name="connsiteY9158" fmla="*/ 409969 h 3980066"/>
              <a:gd name="connsiteX9159" fmla="*/ 2863038 w 8387961"/>
              <a:gd name="connsiteY9159" fmla="*/ 411642 h 3980066"/>
              <a:gd name="connsiteX9160" fmla="*/ 2864712 w 8387961"/>
              <a:gd name="connsiteY9160" fmla="*/ 420009 h 3980066"/>
              <a:gd name="connsiteX9161" fmla="*/ 2844629 w 8387961"/>
              <a:gd name="connsiteY9161" fmla="*/ 421682 h 3980066"/>
              <a:gd name="connsiteX9162" fmla="*/ 2844629 w 8387961"/>
              <a:gd name="connsiteY9162" fmla="*/ 438416 h 3980066"/>
              <a:gd name="connsiteX9163" fmla="*/ 2824546 w 8387961"/>
              <a:gd name="connsiteY9163" fmla="*/ 441762 h 3980066"/>
              <a:gd name="connsiteX9164" fmla="*/ 2836261 w 8387961"/>
              <a:gd name="connsiteY9164" fmla="*/ 445109 h 3980066"/>
              <a:gd name="connsiteX9165" fmla="*/ 2841282 w 8387961"/>
              <a:gd name="connsiteY9165" fmla="*/ 455149 h 3980066"/>
              <a:gd name="connsiteX9166" fmla="*/ 2824546 w 8387961"/>
              <a:gd name="connsiteY9166" fmla="*/ 455149 h 3980066"/>
              <a:gd name="connsiteX9167" fmla="*/ 2832914 w 8387961"/>
              <a:gd name="connsiteY9167" fmla="*/ 460169 h 3980066"/>
              <a:gd name="connsiteX9168" fmla="*/ 2824546 w 8387961"/>
              <a:gd name="connsiteY9168" fmla="*/ 463516 h 3980066"/>
              <a:gd name="connsiteX9169" fmla="*/ 2817852 w 8387961"/>
              <a:gd name="connsiteY9169" fmla="*/ 465189 h 3980066"/>
              <a:gd name="connsiteX9170" fmla="*/ 2822872 w 8387961"/>
              <a:gd name="connsiteY9170" fmla="*/ 468535 h 3980066"/>
              <a:gd name="connsiteX9171" fmla="*/ 2816178 w 8387961"/>
              <a:gd name="connsiteY9171" fmla="*/ 465189 h 3980066"/>
              <a:gd name="connsiteX9172" fmla="*/ 2814505 w 8387961"/>
              <a:gd name="connsiteY9172" fmla="*/ 471883 h 3980066"/>
              <a:gd name="connsiteX9173" fmla="*/ 2806137 w 8387961"/>
              <a:gd name="connsiteY9173" fmla="*/ 471883 h 3980066"/>
              <a:gd name="connsiteX9174" fmla="*/ 2806137 w 8387961"/>
              <a:gd name="connsiteY9174" fmla="*/ 475229 h 3980066"/>
              <a:gd name="connsiteX9175" fmla="*/ 2811157 w 8387961"/>
              <a:gd name="connsiteY9175" fmla="*/ 478576 h 3980066"/>
              <a:gd name="connsiteX9176" fmla="*/ 2796095 w 8387961"/>
              <a:gd name="connsiteY9176" fmla="*/ 480249 h 3980066"/>
              <a:gd name="connsiteX9177" fmla="*/ 2781033 w 8387961"/>
              <a:gd name="connsiteY9177" fmla="*/ 485269 h 3980066"/>
              <a:gd name="connsiteX9178" fmla="*/ 2787727 w 8387961"/>
              <a:gd name="connsiteY9178" fmla="*/ 493636 h 3980066"/>
              <a:gd name="connsiteX9179" fmla="*/ 2784380 w 8387961"/>
              <a:gd name="connsiteY9179" fmla="*/ 493636 h 3980066"/>
              <a:gd name="connsiteX9180" fmla="*/ 2791075 w 8387961"/>
              <a:gd name="connsiteY9180" fmla="*/ 502002 h 3980066"/>
              <a:gd name="connsiteX9181" fmla="*/ 2787727 w 8387961"/>
              <a:gd name="connsiteY9181" fmla="*/ 503676 h 3980066"/>
              <a:gd name="connsiteX9182" fmla="*/ 2781033 w 8387961"/>
              <a:gd name="connsiteY9182" fmla="*/ 512042 h 3980066"/>
              <a:gd name="connsiteX9183" fmla="*/ 2782707 w 8387961"/>
              <a:gd name="connsiteY9183" fmla="*/ 515389 h 3980066"/>
              <a:gd name="connsiteX9184" fmla="*/ 2772665 w 8387961"/>
              <a:gd name="connsiteY9184" fmla="*/ 518736 h 3980066"/>
              <a:gd name="connsiteX9185" fmla="*/ 2776012 w 8387961"/>
              <a:gd name="connsiteY9185" fmla="*/ 522082 h 3980066"/>
              <a:gd name="connsiteX9186" fmla="*/ 2770992 w 8387961"/>
              <a:gd name="connsiteY9186" fmla="*/ 523756 h 3980066"/>
              <a:gd name="connsiteX9187" fmla="*/ 2770992 w 8387961"/>
              <a:gd name="connsiteY9187" fmla="*/ 525430 h 3980066"/>
              <a:gd name="connsiteX9188" fmla="*/ 2770992 w 8387961"/>
              <a:gd name="connsiteY9188" fmla="*/ 530449 h 3980066"/>
              <a:gd name="connsiteX9189" fmla="*/ 2757603 w 8387961"/>
              <a:gd name="connsiteY9189" fmla="*/ 530449 h 3980066"/>
              <a:gd name="connsiteX9190" fmla="*/ 2770992 w 8387961"/>
              <a:gd name="connsiteY9190" fmla="*/ 533796 h 3980066"/>
              <a:gd name="connsiteX9191" fmla="*/ 2757603 w 8387961"/>
              <a:gd name="connsiteY9191" fmla="*/ 533796 h 3980066"/>
              <a:gd name="connsiteX9192" fmla="*/ 2760950 w 8387961"/>
              <a:gd name="connsiteY9192" fmla="*/ 535470 h 3980066"/>
              <a:gd name="connsiteX9193" fmla="*/ 2757603 w 8387961"/>
              <a:gd name="connsiteY9193" fmla="*/ 538816 h 3980066"/>
              <a:gd name="connsiteX9194" fmla="*/ 2762624 w 8387961"/>
              <a:gd name="connsiteY9194" fmla="*/ 542162 h 3980066"/>
              <a:gd name="connsiteX9195" fmla="*/ 2757603 w 8387961"/>
              <a:gd name="connsiteY9195" fmla="*/ 543836 h 3980066"/>
              <a:gd name="connsiteX9196" fmla="*/ 2735847 w 8387961"/>
              <a:gd name="connsiteY9196" fmla="*/ 542162 h 3980066"/>
              <a:gd name="connsiteX9197" fmla="*/ 2750909 w 8387961"/>
              <a:gd name="connsiteY9197" fmla="*/ 548856 h 3980066"/>
              <a:gd name="connsiteX9198" fmla="*/ 2754256 w 8387961"/>
              <a:gd name="connsiteY9198" fmla="*/ 552203 h 3980066"/>
              <a:gd name="connsiteX9199" fmla="*/ 2752582 w 8387961"/>
              <a:gd name="connsiteY9199" fmla="*/ 555549 h 3980066"/>
              <a:gd name="connsiteX9200" fmla="*/ 2735847 w 8387961"/>
              <a:gd name="connsiteY9200" fmla="*/ 550529 h 3980066"/>
              <a:gd name="connsiteX9201" fmla="*/ 2717437 w 8387961"/>
              <a:gd name="connsiteY9201" fmla="*/ 558896 h 3980066"/>
              <a:gd name="connsiteX9202" fmla="*/ 2714090 w 8387961"/>
              <a:gd name="connsiteY9202" fmla="*/ 553876 h 3980066"/>
              <a:gd name="connsiteX9203" fmla="*/ 2725805 w 8387961"/>
              <a:gd name="connsiteY9203" fmla="*/ 545509 h 3980066"/>
              <a:gd name="connsiteX9204" fmla="*/ 2714090 w 8387961"/>
              <a:gd name="connsiteY9204" fmla="*/ 552203 h 3980066"/>
              <a:gd name="connsiteX9205" fmla="*/ 2722458 w 8387961"/>
              <a:gd name="connsiteY9205" fmla="*/ 542162 h 3980066"/>
              <a:gd name="connsiteX9206" fmla="*/ 2714090 w 8387961"/>
              <a:gd name="connsiteY9206" fmla="*/ 543836 h 3980066"/>
              <a:gd name="connsiteX9207" fmla="*/ 2715764 w 8387961"/>
              <a:gd name="connsiteY9207" fmla="*/ 540489 h 3980066"/>
              <a:gd name="connsiteX9208" fmla="*/ 2704049 w 8387961"/>
              <a:gd name="connsiteY9208" fmla="*/ 542162 h 3980066"/>
              <a:gd name="connsiteX9209" fmla="*/ 2712417 w 8387961"/>
              <a:gd name="connsiteY9209" fmla="*/ 533796 h 3980066"/>
              <a:gd name="connsiteX9210" fmla="*/ 2702375 w 8387961"/>
              <a:gd name="connsiteY9210" fmla="*/ 535470 h 3980066"/>
              <a:gd name="connsiteX9211" fmla="*/ 2715764 w 8387961"/>
              <a:gd name="connsiteY9211" fmla="*/ 525430 h 3980066"/>
              <a:gd name="connsiteX9212" fmla="*/ 2705722 w 8387961"/>
              <a:gd name="connsiteY9212" fmla="*/ 530449 h 3980066"/>
              <a:gd name="connsiteX9213" fmla="*/ 2705722 w 8387961"/>
              <a:gd name="connsiteY9213" fmla="*/ 525430 h 3980066"/>
              <a:gd name="connsiteX9214" fmla="*/ 2682292 w 8387961"/>
              <a:gd name="connsiteY9214" fmla="*/ 533796 h 3980066"/>
              <a:gd name="connsiteX9215" fmla="*/ 2667230 w 8387961"/>
              <a:gd name="connsiteY9215" fmla="*/ 535470 h 3980066"/>
              <a:gd name="connsiteX9216" fmla="*/ 2660536 w 8387961"/>
              <a:gd name="connsiteY9216" fmla="*/ 533796 h 3980066"/>
              <a:gd name="connsiteX9217" fmla="*/ 2660536 w 8387961"/>
              <a:gd name="connsiteY9217" fmla="*/ 532122 h 3980066"/>
              <a:gd name="connsiteX9218" fmla="*/ 2657189 w 8387961"/>
              <a:gd name="connsiteY9218" fmla="*/ 532122 h 3980066"/>
              <a:gd name="connsiteX9219" fmla="*/ 2662209 w 8387961"/>
              <a:gd name="connsiteY9219" fmla="*/ 530449 h 3980066"/>
              <a:gd name="connsiteX9220" fmla="*/ 2660536 w 8387961"/>
              <a:gd name="connsiteY9220" fmla="*/ 523756 h 3980066"/>
              <a:gd name="connsiteX9221" fmla="*/ 2650494 w 8387961"/>
              <a:gd name="connsiteY9221" fmla="*/ 525430 h 3980066"/>
              <a:gd name="connsiteX9222" fmla="*/ 2652168 w 8387961"/>
              <a:gd name="connsiteY9222" fmla="*/ 520409 h 3980066"/>
              <a:gd name="connsiteX9223" fmla="*/ 2650494 w 8387961"/>
              <a:gd name="connsiteY9223" fmla="*/ 520409 h 3980066"/>
              <a:gd name="connsiteX9224" fmla="*/ 2653842 w 8387961"/>
              <a:gd name="connsiteY9224" fmla="*/ 515389 h 3980066"/>
              <a:gd name="connsiteX9225" fmla="*/ 2643800 w 8387961"/>
              <a:gd name="connsiteY9225" fmla="*/ 515389 h 3980066"/>
              <a:gd name="connsiteX9226" fmla="*/ 2652168 w 8387961"/>
              <a:gd name="connsiteY9226" fmla="*/ 513716 h 3980066"/>
              <a:gd name="connsiteX9227" fmla="*/ 2647147 w 8387961"/>
              <a:gd name="connsiteY9227" fmla="*/ 512042 h 3980066"/>
              <a:gd name="connsiteX9228" fmla="*/ 2650494 w 8387961"/>
              <a:gd name="connsiteY9228" fmla="*/ 505349 h 3980066"/>
              <a:gd name="connsiteX9229" fmla="*/ 2643800 w 8387961"/>
              <a:gd name="connsiteY9229" fmla="*/ 508696 h 3980066"/>
              <a:gd name="connsiteX9230" fmla="*/ 2647147 w 8387961"/>
              <a:gd name="connsiteY9230" fmla="*/ 502002 h 3980066"/>
              <a:gd name="connsiteX9231" fmla="*/ 2637106 w 8387961"/>
              <a:gd name="connsiteY9231" fmla="*/ 502002 h 3980066"/>
              <a:gd name="connsiteX9232" fmla="*/ 2640453 w 8387961"/>
              <a:gd name="connsiteY9232" fmla="*/ 498656 h 3980066"/>
              <a:gd name="connsiteX9233" fmla="*/ 2630411 w 8387961"/>
              <a:gd name="connsiteY9233" fmla="*/ 488616 h 3980066"/>
              <a:gd name="connsiteX9234" fmla="*/ 2633759 w 8387961"/>
              <a:gd name="connsiteY9234" fmla="*/ 483596 h 3980066"/>
              <a:gd name="connsiteX9235" fmla="*/ 2640453 w 8387961"/>
              <a:gd name="connsiteY9235" fmla="*/ 478576 h 3980066"/>
              <a:gd name="connsiteX9236" fmla="*/ 2632085 w 8387961"/>
              <a:gd name="connsiteY9236" fmla="*/ 480249 h 3980066"/>
              <a:gd name="connsiteX9237" fmla="*/ 2633759 w 8387961"/>
              <a:gd name="connsiteY9237" fmla="*/ 473556 h 3980066"/>
              <a:gd name="connsiteX9238" fmla="*/ 2620370 w 8387961"/>
              <a:gd name="connsiteY9238" fmla="*/ 470209 h 3980066"/>
              <a:gd name="connsiteX9239" fmla="*/ 2632085 w 8387961"/>
              <a:gd name="connsiteY9239" fmla="*/ 468535 h 3980066"/>
              <a:gd name="connsiteX9240" fmla="*/ 2620370 w 8387961"/>
              <a:gd name="connsiteY9240" fmla="*/ 465189 h 3980066"/>
              <a:gd name="connsiteX9241" fmla="*/ 2622044 w 8387961"/>
              <a:gd name="connsiteY9241" fmla="*/ 463516 h 3980066"/>
              <a:gd name="connsiteX9242" fmla="*/ 2627064 w 8387961"/>
              <a:gd name="connsiteY9242" fmla="*/ 460169 h 3980066"/>
              <a:gd name="connsiteX9243" fmla="*/ 2617023 w 8387961"/>
              <a:gd name="connsiteY9243" fmla="*/ 461843 h 3980066"/>
              <a:gd name="connsiteX9244" fmla="*/ 2625391 w 8387961"/>
              <a:gd name="connsiteY9244" fmla="*/ 453476 h 3980066"/>
              <a:gd name="connsiteX9245" fmla="*/ 2615349 w 8387961"/>
              <a:gd name="connsiteY9245" fmla="*/ 450129 h 3980066"/>
              <a:gd name="connsiteX9246" fmla="*/ 2647147 w 8387961"/>
              <a:gd name="connsiteY9246" fmla="*/ 443436 h 3980066"/>
              <a:gd name="connsiteX9247" fmla="*/ 2642127 w 8387961"/>
              <a:gd name="connsiteY9247" fmla="*/ 443436 h 3980066"/>
              <a:gd name="connsiteX9248" fmla="*/ 2622044 w 8387961"/>
              <a:gd name="connsiteY9248" fmla="*/ 445109 h 3980066"/>
              <a:gd name="connsiteX9249" fmla="*/ 2645474 w 8387961"/>
              <a:gd name="connsiteY9249" fmla="*/ 440089 h 3980066"/>
              <a:gd name="connsiteX9250" fmla="*/ 2643800 w 8387961"/>
              <a:gd name="connsiteY9250" fmla="*/ 433395 h 3980066"/>
              <a:gd name="connsiteX9251" fmla="*/ 2657189 w 8387961"/>
              <a:gd name="connsiteY9251" fmla="*/ 440089 h 3980066"/>
              <a:gd name="connsiteX9252" fmla="*/ 2653842 w 8387961"/>
              <a:gd name="connsiteY9252" fmla="*/ 428376 h 3980066"/>
              <a:gd name="connsiteX9253" fmla="*/ 2645474 w 8387961"/>
              <a:gd name="connsiteY9253" fmla="*/ 425029 h 3980066"/>
              <a:gd name="connsiteX9254" fmla="*/ 2642127 w 8387961"/>
              <a:gd name="connsiteY9254" fmla="*/ 418336 h 3980066"/>
              <a:gd name="connsiteX9255" fmla="*/ 2637106 w 8387961"/>
              <a:gd name="connsiteY9255" fmla="*/ 431722 h 3980066"/>
              <a:gd name="connsiteX9256" fmla="*/ 2625391 w 8387961"/>
              <a:gd name="connsiteY9256" fmla="*/ 438416 h 3980066"/>
              <a:gd name="connsiteX9257" fmla="*/ 2610329 w 8387961"/>
              <a:gd name="connsiteY9257" fmla="*/ 441762 h 3980066"/>
              <a:gd name="connsiteX9258" fmla="*/ 2622044 w 8387961"/>
              <a:gd name="connsiteY9258" fmla="*/ 428376 h 3980066"/>
              <a:gd name="connsiteX9259" fmla="*/ 2632085 w 8387961"/>
              <a:gd name="connsiteY9259" fmla="*/ 423355 h 3980066"/>
              <a:gd name="connsiteX9260" fmla="*/ 2613676 w 8387961"/>
              <a:gd name="connsiteY9260" fmla="*/ 425029 h 3980066"/>
              <a:gd name="connsiteX9261" fmla="*/ 2615349 w 8387961"/>
              <a:gd name="connsiteY9261" fmla="*/ 420009 h 3980066"/>
              <a:gd name="connsiteX9262" fmla="*/ 2625391 w 8387961"/>
              <a:gd name="connsiteY9262" fmla="*/ 411642 h 3980066"/>
              <a:gd name="connsiteX9263" fmla="*/ 2652168 w 8387961"/>
              <a:gd name="connsiteY9263" fmla="*/ 404949 h 3980066"/>
              <a:gd name="connsiteX9264" fmla="*/ 2627064 w 8387961"/>
              <a:gd name="connsiteY9264" fmla="*/ 409969 h 3980066"/>
              <a:gd name="connsiteX9265" fmla="*/ 2613676 w 8387961"/>
              <a:gd name="connsiteY9265" fmla="*/ 409969 h 3980066"/>
              <a:gd name="connsiteX9266" fmla="*/ 2610329 w 8387961"/>
              <a:gd name="connsiteY9266" fmla="*/ 408296 h 3980066"/>
              <a:gd name="connsiteX9267" fmla="*/ 2606981 w 8387961"/>
              <a:gd name="connsiteY9267" fmla="*/ 403275 h 3980066"/>
              <a:gd name="connsiteX9268" fmla="*/ 2635432 w 8387961"/>
              <a:gd name="connsiteY9268" fmla="*/ 394908 h 3980066"/>
              <a:gd name="connsiteX9269" fmla="*/ 2603634 w 8387961"/>
              <a:gd name="connsiteY9269" fmla="*/ 399929 h 3980066"/>
              <a:gd name="connsiteX9270" fmla="*/ 2612002 w 8387961"/>
              <a:gd name="connsiteY9270" fmla="*/ 398256 h 3980066"/>
              <a:gd name="connsiteX9271" fmla="*/ 2603634 w 8387961"/>
              <a:gd name="connsiteY9271" fmla="*/ 398256 h 3980066"/>
              <a:gd name="connsiteX9272" fmla="*/ 2665557 w 8387961"/>
              <a:gd name="connsiteY9272" fmla="*/ 374829 h 3980066"/>
              <a:gd name="connsiteX9273" fmla="*/ 2675598 w 8387961"/>
              <a:gd name="connsiteY9273" fmla="*/ 371482 h 3980066"/>
              <a:gd name="connsiteX9274" fmla="*/ 2640453 w 8387961"/>
              <a:gd name="connsiteY9274" fmla="*/ 381522 h 3980066"/>
              <a:gd name="connsiteX9275" fmla="*/ 2603634 w 8387961"/>
              <a:gd name="connsiteY9275" fmla="*/ 391562 h 3980066"/>
              <a:gd name="connsiteX9276" fmla="*/ 2606981 w 8387961"/>
              <a:gd name="connsiteY9276" fmla="*/ 384869 h 3980066"/>
              <a:gd name="connsiteX9277" fmla="*/ 2625391 w 8387961"/>
              <a:gd name="connsiteY9277" fmla="*/ 383195 h 3980066"/>
              <a:gd name="connsiteX9278" fmla="*/ 2613676 w 8387961"/>
              <a:gd name="connsiteY9278" fmla="*/ 379849 h 3980066"/>
              <a:gd name="connsiteX9279" fmla="*/ 2620370 w 8387961"/>
              <a:gd name="connsiteY9279" fmla="*/ 379849 h 3980066"/>
              <a:gd name="connsiteX9280" fmla="*/ 2622044 w 8387961"/>
              <a:gd name="connsiteY9280" fmla="*/ 378175 h 3980066"/>
              <a:gd name="connsiteX9281" fmla="*/ 2632085 w 8387961"/>
              <a:gd name="connsiteY9281" fmla="*/ 373155 h 3980066"/>
              <a:gd name="connsiteX9282" fmla="*/ 2613676 w 8387961"/>
              <a:gd name="connsiteY9282" fmla="*/ 371482 h 3980066"/>
              <a:gd name="connsiteX9283" fmla="*/ 2606981 w 8387961"/>
              <a:gd name="connsiteY9283" fmla="*/ 368135 h 3980066"/>
              <a:gd name="connsiteX9284" fmla="*/ 2655515 w 8387961"/>
              <a:gd name="connsiteY9284" fmla="*/ 364789 h 3980066"/>
              <a:gd name="connsiteX9285" fmla="*/ 2667230 w 8387961"/>
              <a:gd name="connsiteY9285" fmla="*/ 368135 h 3980066"/>
              <a:gd name="connsiteX9286" fmla="*/ 2655515 w 8387961"/>
              <a:gd name="connsiteY9286" fmla="*/ 363115 h 3980066"/>
              <a:gd name="connsiteX9287" fmla="*/ 2610329 w 8387961"/>
              <a:gd name="connsiteY9287" fmla="*/ 363115 h 3980066"/>
              <a:gd name="connsiteX9288" fmla="*/ 2643800 w 8387961"/>
              <a:gd name="connsiteY9288" fmla="*/ 353076 h 3980066"/>
              <a:gd name="connsiteX9289" fmla="*/ 2680619 w 8387961"/>
              <a:gd name="connsiteY9289" fmla="*/ 359768 h 3980066"/>
              <a:gd name="connsiteX9290" fmla="*/ 2675598 w 8387961"/>
              <a:gd name="connsiteY9290" fmla="*/ 354749 h 3980066"/>
              <a:gd name="connsiteX9291" fmla="*/ 2683966 w 8387961"/>
              <a:gd name="connsiteY9291" fmla="*/ 353076 h 3980066"/>
              <a:gd name="connsiteX9292" fmla="*/ 2670577 w 8387961"/>
              <a:gd name="connsiteY9292" fmla="*/ 353076 h 3980066"/>
              <a:gd name="connsiteX9293" fmla="*/ 2680619 w 8387961"/>
              <a:gd name="connsiteY9293" fmla="*/ 349728 h 3980066"/>
              <a:gd name="connsiteX9294" fmla="*/ 2672251 w 8387961"/>
              <a:gd name="connsiteY9294" fmla="*/ 349728 h 3980066"/>
              <a:gd name="connsiteX9295" fmla="*/ 2662209 w 8387961"/>
              <a:gd name="connsiteY9295" fmla="*/ 351403 h 3980066"/>
              <a:gd name="connsiteX9296" fmla="*/ 2652092 w 8387961"/>
              <a:gd name="connsiteY9296" fmla="*/ 349957 h 3980066"/>
              <a:gd name="connsiteX9297" fmla="*/ 2653842 w 8387961"/>
              <a:gd name="connsiteY9297" fmla="*/ 349728 h 3980066"/>
              <a:gd name="connsiteX9298" fmla="*/ 2650494 w 8387961"/>
              <a:gd name="connsiteY9298" fmla="*/ 349728 h 3980066"/>
              <a:gd name="connsiteX9299" fmla="*/ 2652092 w 8387961"/>
              <a:gd name="connsiteY9299" fmla="*/ 349957 h 3980066"/>
              <a:gd name="connsiteX9300" fmla="*/ 2615349 w 8387961"/>
              <a:gd name="connsiteY9300" fmla="*/ 354749 h 3980066"/>
              <a:gd name="connsiteX9301" fmla="*/ 2630411 w 8387961"/>
              <a:gd name="connsiteY9301" fmla="*/ 344709 h 3980066"/>
              <a:gd name="connsiteX9302" fmla="*/ 2650494 w 8387961"/>
              <a:gd name="connsiteY9302" fmla="*/ 348055 h 3980066"/>
              <a:gd name="connsiteX9303" fmla="*/ 2633759 w 8387961"/>
              <a:gd name="connsiteY9303" fmla="*/ 341362 h 3980066"/>
              <a:gd name="connsiteX9304" fmla="*/ 2642127 w 8387961"/>
              <a:gd name="connsiteY9304" fmla="*/ 341362 h 3980066"/>
              <a:gd name="connsiteX9305" fmla="*/ 2682292 w 8387961"/>
              <a:gd name="connsiteY9305" fmla="*/ 348055 h 3980066"/>
              <a:gd name="connsiteX9306" fmla="*/ 2673924 w 8387961"/>
              <a:gd name="connsiteY9306" fmla="*/ 341362 h 3980066"/>
              <a:gd name="connsiteX9307" fmla="*/ 2682292 w 8387961"/>
              <a:gd name="connsiteY9307" fmla="*/ 332996 h 3980066"/>
              <a:gd name="connsiteX9308" fmla="*/ 2672251 w 8387961"/>
              <a:gd name="connsiteY9308" fmla="*/ 338015 h 3980066"/>
              <a:gd name="connsiteX9309" fmla="*/ 2642127 w 8387961"/>
              <a:gd name="connsiteY9309" fmla="*/ 341362 h 3980066"/>
              <a:gd name="connsiteX9310" fmla="*/ 2637106 w 8387961"/>
              <a:gd name="connsiteY9310" fmla="*/ 338015 h 3980066"/>
              <a:gd name="connsiteX9311" fmla="*/ 2687313 w 8387961"/>
              <a:gd name="connsiteY9311" fmla="*/ 324629 h 3980066"/>
              <a:gd name="connsiteX9312" fmla="*/ 2680619 w 8387961"/>
              <a:gd name="connsiteY9312" fmla="*/ 322955 h 3980066"/>
              <a:gd name="connsiteX9313" fmla="*/ 2690660 w 8387961"/>
              <a:gd name="connsiteY9313" fmla="*/ 317935 h 3980066"/>
              <a:gd name="connsiteX9314" fmla="*/ 2700702 w 8387961"/>
              <a:gd name="connsiteY9314" fmla="*/ 321282 h 3980066"/>
              <a:gd name="connsiteX9315" fmla="*/ 2700702 w 8387961"/>
              <a:gd name="connsiteY9315" fmla="*/ 317935 h 3980066"/>
              <a:gd name="connsiteX9316" fmla="*/ 2694007 w 8387961"/>
              <a:gd name="connsiteY9316" fmla="*/ 314588 h 3980066"/>
              <a:gd name="connsiteX9317" fmla="*/ 2690660 w 8387961"/>
              <a:gd name="connsiteY9317" fmla="*/ 311242 h 3980066"/>
              <a:gd name="connsiteX9318" fmla="*/ 2697354 w 8387961"/>
              <a:gd name="connsiteY9318" fmla="*/ 307895 h 3980066"/>
              <a:gd name="connsiteX9319" fmla="*/ 2695681 w 8387961"/>
              <a:gd name="connsiteY9319" fmla="*/ 302875 h 3980066"/>
              <a:gd name="connsiteX9320" fmla="*/ 2705722 w 8387961"/>
              <a:gd name="connsiteY9320" fmla="*/ 297855 h 3980066"/>
              <a:gd name="connsiteX9321" fmla="*/ 2642127 w 8387961"/>
              <a:gd name="connsiteY9321" fmla="*/ 282795 h 3980066"/>
              <a:gd name="connsiteX9322" fmla="*/ 2645474 w 8387961"/>
              <a:gd name="connsiteY9322" fmla="*/ 274428 h 3980066"/>
              <a:gd name="connsiteX9323" fmla="*/ 2705722 w 8387961"/>
              <a:gd name="connsiteY9323" fmla="*/ 284468 h 3980066"/>
              <a:gd name="connsiteX9324" fmla="*/ 2704049 w 8387961"/>
              <a:gd name="connsiteY9324" fmla="*/ 281122 h 3980066"/>
              <a:gd name="connsiteX9325" fmla="*/ 2704049 w 8387961"/>
              <a:gd name="connsiteY9325" fmla="*/ 274428 h 3980066"/>
              <a:gd name="connsiteX9326" fmla="*/ 2705722 w 8387961"/>
              <a:gd name="connsiteY9326" fmla="*/ 274428 h 3980066"/>
              <a:gd name="connsiteX9327" fmla="*/ 2692334 w 8387961"/>
              <a:gd name="connsiteY9327" fmla="*/ 269409 h 3980066"/>
              <a:gd name="connsiteX9328" fmla="*/ 2704049 w 8387961"/>
              <a:gd name="connsiteY9328" fmla="*/ 271082 h 3980066"/>
              <a:gd name="connsiteX9329" fmla="*/ 2690660 w 8387961"/>
              <a:gd name="connsiteY9329" fmla="*/ 264388 h 3980066"/>
              <a:gd name="connsiteX9330" fmla="*/ 2695681 w 8387961"/>
              <a:gd name="connsiteY9330" fmla="*/ 262715 h 3980066"/>
              <a:gd name="connsiteX9331" fmla="*/ 2685639 w 8387961"/>
              <a:gd name="connsiteY9331" fmla="*/ 264388 h 3980066"/>
              <a:gd name="connsiteX9332" fmla="*/ 2700702 w 8387961"/>
              <a:gd name="connsiteY9332" fmla="*/ 259368 h 3980066"/>
              <a:gd name="connsiteX9333" fmla="*/ 2682292 w 8387961"/>
              <a:gd name="connsiteY9333" fmla="*/ 259368 h 3980066"/>
              <a:gd name="connsiteX9334" fmla="*/ 2700702 w 8387961"/>
              <a:gd name="connsiteY9334" fmla="*/ 254348 h 3980066"/>
              <a:gd name="connsiteX9335" fmla="*/ 2682292 w 8387961"/>
              <a:gd name="connsiteY9335" fmla="*/ 251002 h 3980066"/>
              <a:gd name="connsiteX9336" fmla="*/ 2685639 w 8387961"/>
              <a:gd name="connsiteY9336" fmla="*/ 247655 h 3980066"/>
              <a:gd name="connsiteX9337" fmla="*/ 2673924 w 8387961"/>
              <a:gd name="connsiteY9337" fmla="*/ 251002 h 3980066"/>
              <a:gd name="connsiteX9338" fmla="*/ 2672251 w 8387961"/>
              <a:gd name="connsiteY9338" fmla="*/ 237615 h 3980066"/>
              <a:gd name="connsiteX9339" fmla="*/ 2660536 w 8387961"/>
              <a:gd name="connsiteY9339" fmla="*/ 254348 h 3980066"/>
              <a:gd name="connsiteX9340" fmla="*/ 2637106 w 8387961"/>
              <a:gd name="connsiteY9340" fmla="*/ 261042 h 3980066"/>
              <a:gd name="connsiteX9341" fmla="*/ 2627064 w 8387961"/>
              <a:gd name="connsiteY9341" fmla="*/ 252675 h 3980066"/>
              <a:gd name="connsiteX9342" fmla="*/ 2652168 w 8387961"/>
              <a:gd name="connsiteY9342" fmla="*/ 244308 h 3980066"/>
              <a:gd name="connsiteX9343" fmla="*/ 2640453 w 8387961"/>
              <a:gd name="connsiteY9343" fmla="*/ 244308 h 3980066"/>
              <a:gd name="connsiteX9344" fmla="*/ 2645474 w 8387961"/>
              <a:gd name="connsiteY9344" fmla="*/ 237615 h 3980066"/>
              <a:gd name="connsiteX9345" fmla="*/ 2655515 w 8387961"/>
              <a:gd name="connsiteY9345" fmla="*/ 232594 h 3980066"/>
              <a:gd name="connsiteX9346" fmla="*/ 2660536 w 8387961"/>
              <a:gd name="connsiteY9346" fmla="*/ 220881 h 3980066"/>
              <a:gd name="connsiteX9347" fmla="*/ 2653842 w 8387961"/>
              <a:gd name="connsiteY9347" fmla="*/ 217535 h 3980066"/>
              <a:gd name="connsiteX9348" fmla="*/ 2655515 w 8387961"/>
              <a:gd name="connsiteY9348" fmla="*/ 210841 h 3980066"/>
              <a:gd name="connsiteX9349" fmla="*/ 2653842 w 8387961"/>
              <a:gd name="connsiteY9349" fmla="*/ 202474 h 3980066"/>
              <a:gd name="connsiteX9350" fmla="*/ 2653842 w 8387961"/>
              <a:gd name="connsiteY9350" fmla="*/ 192435 h 3980066"/>
              <a:gd name="connsiteX9351" fmla="*/ 2640453 w 8387961"/>
              <a:gd name="connsiteY9351" fmla="*/ 192435 h 3980066"/>
              <a:gd name="connsiteX9352" fmla="*/ 2647147 w 8387961"/>
              <a:gd name="connsiteY9352" fmla="*/ 189088 h 3980066"/>
              <a:gd name="connsiteX9353" fmla="*/ 2653842 w 8387961"/>
              <a:gd name="connsiteY9353" fmla="*/ 182395 h 3980066"/>
              <a:gd name="connsiteX9354" fmla="*/ 2647147 w 8387961"/>
              <a:gd name="connsiteY9354" fmla="*/ 177374 h 3980066"/>
              <a:gd name="connsiteX9355" fmla="*/ 2630411 w 8387961"/>
              <a:gd name="connsiteY9355" fmla="*/ 167334 h 3980066"/>
              <a:gd name="connsiteX9356" fmla="*/ 2635432 w 8387961"/>
              <a:gd name="connsiteY9356" fmla="*/ 158967 h 3980066"/>
              <a:gd name="connsiteX9357" fmla="*/ 2556774 w 8387961"/>
              <a:gd name="connsiteY9357" fmla="*/ 143908 h 3980066"/>
              <a:gd name="connsiteX9358" fmla="*/ 2543386 w 8387961"/>
              <a:gd name="connsiteY9358" fmla="*/ 143908 h 3980066"/>
              <a:gd name="connsiteX9359" fmla="*/ 2513261 w 8387961"/>
              <a:gd name="connsiteY9359" fmla="*/ 148928 h 3980066"/>
              <a:gd name="connsiteX9360" fmla="*/ 2503220 w 8387961"/>
              <a:gd name="connsiteY9360" fmla="*/ 148928 h 3980066"/>
              <a:gd name="connsiteX9361" fmla="*/ 2491505 w 8387961"/>
              <a:gd name="connsiteY9361" fmla="*/ 148928 h 3980066"/>
              <a:gd name="connsiteX9362" fmla="*/ 2496526 w 8387961"/>
              <a:gd name="connsiteY9362" fmla="*/ 152275 h 3980066"/>
              <a:gd name="connsiteX9363" fmla="*/ 2453013 w 8387961"/>
              <a:gd name="connsiteY9363" fmla="*/ 142235 h 3980066"/>
              <a:gd name="connsiteX9364" fmla="*/ 2473096 w 8387961"/>
              <a:gd name="connsiteY9364" fmla="*/ 137214 h 3980066"/>
              <a:gd name="connsiteX9365" fmla="*/ 2454686 w 8387961"/>
              <a:gd name="connsiteY9365" fmla="*/ 130521 h 3980066"/>
              <a:gd name="connsiteX9366" fmla="*/ 2432930 w 8387961"/>
              <a:gd name="connsiteY9366" fmla="*/ 128848 h 3980066"/>
              <a:gd name="connsiteX9367" fmla="*/ 2491136 w 8387961"/>
              <a:gd name="connsiteY9367" fmla="*/ 124253 h 3980066"/>
              <a:gd name="connsiteX9368" fmla="*/ 2511588 w 8387961"/>
              <a:gd name="connsiteY9368" fmla="*/ 127174 h 3980066"/>
              <a:gd name="connsiteX9369" fmla="*/ 2496526 w 8387961"/>
              <a:gd name="connsiteY9369" fmla="*/ 123828 h 3980066"/>
              <a:gd name="connsiteX9370" fmla="*/ 2491136 w 8387961"/>
              <a:gd name="connsiteY9370" fmla="*/ 124253 h 3980066"/>
              <a:gd name="connsiteX9371" fmla="*/ 2476443 w 8387961"/>
              <a:gd name="connsiteY9371" fmla="*/ 122154 h 3980066"/>
              <a:gd name="connsiteX9372" fmla="*/ 2521629 w 8387961"/>
              <a:gd name="connsiteY9372" fmla="*/ 122154 h 3980066"/>
              <a:gd name="connsiteX9373" fmla="*/ 2526650 w 8387961"/>
              <a:gd name="connsiteY9373" fmla="*/ 113787 h 3980066"/>
              <a:gd name="connsiteX9374" fmla="*/ 2489831 w 8387961"/>
              <a:gd name="connsiteY9374" fmla="*/ 118808 h 3980066"/>
              <a:gd name="connsiteX9375" fmla="*/ 2463054 w 8387961"/>
              <a:gd name="connsiteY9375" fmla="*/ 117134 h 3980066"/>
              <a:gd name="connsiteX9376" fmla="*/ 2464728 w 8387961"/>
              <a:gd name="connsiteY9376" fmla="*/ 113787 h 3980066"/>
              <a:gd name="connsiteX9377" fmla="*/ 2471422 w 8387961"/>
              <a:gd name="connsiteY9377" fmla="*/ 110441 h 3980066"/>
              <a:gd name="connsiteX9378" fmla="*/ 2434603 w 8387961"/>
              <a:gd name="connsiteY9378" fmla="*/ 107094 h 3980066"/>
              <a:gd name="connsiteX9379" fmla="*/ 2434603 w 8387961"/>
              <a:gd name="connsiteY9379" fmla="*/ 100401 h 3980066"/>
              <a:gd name="connsiteX9380" fmla="*/ 2441298 w 8387961"/>
              <a:gd name="connsiteY9380" fmla="*/ 97054 h 3980066"/>
              <a:gd name="connsiteX9381" fmla="*/ 2509914 w 8387961"/>
              <a:gd name="connsiteY9381" fmla="*/ 87015 h 3980066"/>
              <a:gd name="connsiteX9382" fmla="*/ 2573510 w 8387961"/>
              <a:gd name="connsiteY9382" fmla="*/ 78648 h 3980066"/>
              <a:gd name="connsiteX9383" fmla="*/ 2591919 w 8387961"/>
              <a:gd name="connsiteY9383" fmla="*/ 68608 h 3980066"/>
              <a:gd name="connsiteX9384" fmla="*/ 2595266 w 8387961"/>
              <a:gd name="connsiteY9384" fmla="*/ 61914 h 3980066"/>
              <a:gd name="connsiteX9385" fmla="*/ 2610329 w 8387961"/>
              <a:gd name="connsiteY9385" fmla="*/ 60241 h 3980066"/>
              <a:gd name="connsiteX9386" fmla="*/ 2556774 w 8387961"/>
              <a:gd name="connsiteY9386" fmla="*/ 58567 h 3980066"/>
              <a:gd name="connsiteX9387" fmla="*/ 2640453 w 8387961"/>
              <a:gd name="connsiteY9387" fmla="*/ 41834 h 3980066"/>
              <a:gd name="connsiteX9388" fmla="*/ 2643800 w 8387961"/>
              <a:gd name="connsiteY9388" fmla="*/ 46854 h 3980066"/>
              <a:gd name="connsiteX9389" fmla="*/ 2647147 w 8387961"/>
              <a:gd name="connsiteY9389" fmla="*/ 40160 h 3980066"/>
              <a:gd name="connsiteX9390" fmla="*/ 2680619 w 8387961"/>
              <a:gd name="connsiteY9390" fmla="*/ 40160 h 3980066"/>
              <a:gd name="connsiteX9391" fmla="*/ 2685639 w 8387961"/>
              <a:gd name="connsiteY9391" fmla="*/ 33467 h 3980066"/>
              <a:gd name="connsiteX9392" fmla="*/ 2685639 w 8387961"/>
              <a:gd name="connsiteY9392" fmla="*/ 30120 h 3980066"/>
              <a:gd name="connsiteX9393" fmla="*/ 2725805 w 8387961"/>
              <a:gd name="connsiteY9393" fmla="*/ 31794 h 3980066"/>
              <a:gd name="connsiteX9394" fmla="*/ 2747562 w 8387961"/>
              <a:gd name="connsiteY9394" fmla="*/ 36814 h 3980066"/>
              <a:gd name="connsiteX9395" fmla="*/ 2722458 w 8387961"/>
              <a:gd name="connsiteY9395" fmla="*/ 26774 h 3980066"/>
              <a:gd name="connsiteX9396" fmla="*/ 2807810 w 8387961"/>
              <a:gd name="connsiteY9396" fmla="*/ 21754 h 3980066"/>
              <a:gd name="connsiteX9397" fmla="*/ 2802790 w 8387961"/>
              <a:gd name="connsiteY9397" fmla="*/ 33467 h 3980066"/>
              <a:gd name="connsiteX9398" fmla="*/ 2807810 w 8387961"/>
              <a:gd name="connsiteY9398" fmla="*/ 33467 h 3980066"/>
              <a:gd name="connsiteX9399" fmla="*/ 2826220 w 8387961"/>
              <a:gd name="connsiteY9399" fmla="*/ 26774 h 3980066"/>
              <a:gd name="connsiteX9400" fmla="*/ 2864712 w 8387961"/>
              <a:gd name="connsiteY9400" fmla="*/ 31794 h 3980066"/>
              <a:gd name="connsiteX9401" fmla="*/ 2864712 w 8387961"/>
              <a:gd name="connsiteY9401" fmla="*/ 28447 h 3980066"/>
              <a:gd name="connsiteX9402" fmla="*/ 2871406 w 8387961"/>
              <a:gd name="connsiteY9402" fmla="*/ 18407 h 3980066"/>
              <a:gd name="connsiteX9403" fmla="*/ 2958432 w 8387961"/>
              <a:gd name="connsiteY9403" fmla="*/ 30120 h 3980066"/>
              <a:gd name="connsiteX9404" fmla="*/ 2958432 w 8387961"/>
              <a:gd name="connsiteY9404" fmla="*/ 26774 h 3980066"/>
              <a:gd name="connsiteX9405" fmla="*/ 2963453 w 8387961"/>
              <a:gd name="connsiteY9405" fmla="*/ 21754 h 3980066"/>
              <a:gd name="connsiteX9406" fmla="*/ 2978515 w 8387961"/>
              <a:gd name="connsiteY9406" fmla="*/ 21754 h 3980066"/>
              <a:gd name="connsiteX9407" fmla="*/ 2958432 w 8387961"/>
              <a:gd name="connsiteY9407" fmla="*/ 13388 h 3980066"/>
              <a:gd name="connsiteX9408" fmla="*/ 3006966 w 8387961"/>
              <a:gd name="connsiteY9408" fmla="*/ 16734 h 3980066"/>
              <a:gd name="connsiteX9409" fmla="*/ 3006966 w 8387961"/>
              <a:gd name="connsiteY9409" fmla="*/ 13388 h 3980066"/>
              <a:gd name="connsiteX9410" fmla="*/ 3037090 w 8387961"/>
              <a:gd name="connsiteY9410" fmla="*/ 18407 h 3980066"/>
              <a:gd name="connsiteX9411" fmla="*/ 3005292 w 8387961"/>
              <a:gd name="connsiteY9411" fmla="*/ 11714 h 3980066"/>
              <a:gd name="connsiteX9412" fmla="*/ 2936676 w 8387961"/>
              <a:gd name="connsiteY9412" fmla="*/ 8367 h 3980066"/>
              <a:gd name="connsiteX9413" fmla="*/ 2975168 w 8387961"/>
              <a:gd name="connsiteY9413" fmla="*/ 10040 h 3980066"/>
              <a:gd name="connsiteX9414" fmla="*/ 2966800 w 8387961"/>
              <a:gd name="connsiteY9414" fmla="*/ 6694 h 3980066"/>
              <a:gd name="connsiteX9415" fmla="*/ 3018681 w 8387961"/>
              <a:gd name="connsiteY9415" fmla="*/ 8367 h 3980066"/>
              <a:gd name="connsiteX9416" fmla="*/ 3057173 w 8387961"/>
              <a:gd name="connsiteY9416" fmla="*/ 10040 h 3980066"/>
              <a:gd name="connsiteX9417" fmla="*/ 3062194 w 8387961"/>
              <a:gd name="connsiteY9417" fmla="*/ 8367 h 3980066"/>
              <a:gd name="connsiteX9418" fmla="*/ 3073909 w 8387961"/>
              <a:gd name="connsiteY9418" fmla="*/ 6694 h 3980066"/>
              <a:gd name="connsiteX9419" fmla="*/ 3063867 w 8387961"/>
              <a:gd name="connsiteY9419" fmla="*/ 1674 h 398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</a:cxnLst>
            <a:rect l="l" t="t" r="r" b="b"/>
            <a:pathLst>
              <a:path w="8387961" h="3980066">
                <a:moveTo>
                  <a:pt x="2095096" y="3909262"/>
                </a:moveTo>
                <a:lnTo>
                  <a:pt x="2120153" y="3912652"/>
                </a:lnTo>
                <a:lnTo>
                  <a:pt x="2123933" y="3923080"/>
                </a:lnTo>
                <a:lnTo>
                  <a:pt x="2126637" y="3927379"/>
                </a:lnTo>
                <a:lnTo>
                  <a:pt x="2162567" y="3954572"/>
                </a:lnTo>
                <a:lnTo>
                  <a:pt x="2215595" y="3971568"/>
                </a:lnTo>
                <a:lnTo>
                  <a:pt x="2219017" y="3980066"/>
                </a:lnTo>
                <a:lnTo>
                  <a:pt x="2181383" y="3978367"/>
                </a:lnTo>
                <a:lnTo>
                  <a:pt x="2143753" y="3978367"/>
                </a:lnTo>
                <a:lnTo>
                  <a:pt x="2142946" y="3976481"/>
                </a:lnTo>
                <a:lnTo>
                  <a:pt x="2138518" y="3975358"/>
                </a:lnTo>
                <a:lnTo>
                  <a:pt x="2125156" y="3977053"/>
                </a:lnTo>
                <a:lnTo>
                  <a:pt x="2100104" y="3973664"/>
                </a:lnTo>
                <a:lnTo>
                  <a:pt x="2090083" y="3973664"/>
                </a:lnTo>
                <a:lnTo>
                  <a:pt x="2068370" y="3970274"/>
                </a:lnTo>
                <a:lnTo>
                  <a:pt x="2073386" y="3966885"/>
                </a:lnTo>
                <a:lnTo>
                  <a:pt x="2088413" y="3963495"/>
                </a:lnTo>
                <a:lnTo>
                  <a:pt x="2095096" y="3966885"/>
                </a:lnTo>
                <a:lnTo>
                  <a:pt x="2101775" y="3966885"/>
                </a:lnTo>
                <a:lnTo>
                  <a:pt x="2090083" y="3960105"/>
                </a:lnTo>
                <a:lnTo>
                  <a:pt x="2105115" y="3963495"/>
                </a:lnTo>
                <a:lnTo>
                  <a:pt x="2113465" y="3965190"/>
                </a:lnTo>
                <a:lnTo>
                  <a:pt x="2125156" y="3966885"/>
                </a:lnTo>
                <a:lnTo>
                  <a:pt x="2130172" y="3968579"/>
                </a:lnTo>
                <a:lnTo>
                  <a:pt x="2100104" y="3949937"/>
                </a:lnTo>
                <a:lnTo>
                  <a:pt x="2111795" y="3936379"/>
                </a:lnTo>
                <a:lnTo>
                  <a:pt x="2093424" y="3936379"/>
                </a:lnTo>
                <a:lnTo>
                  <a:pt x="2085078" y="3914347"/>
                </a:lnTo>
                <a:close/>
                <a:moveTo>
                  <a:pt x="2319948" y="3876120"/>
                </a:moveTo>
                <a:lnTo>
                  <a:pt x="2304885" y="3894661"/>
                </a:lnTo>
                <a:lnTo>
                  <a:pt x="2289819" y="3900223"/>
                </a:lnTo>
                <a:lnTo>
                  <a:pt x="2296521" y="3890953"/>
                </a:lnTo>
                <a:lnTo>
                  <a:pt x="2293175" y="3887245"/>
                </a:lnTo>
                <a:lnTo>
                  <a:pt x="2296521" y="3887245"/>
                </a:lnTo>
                <a:lnTo>
                  <a:pt x="2291493" y="3877974"/>
                </a:lnTo>
                <a:close/>
                <a:moveTo>
                  <a:pt x="2325450" y="3873107"/>
                </a:moveTo>
                <a:lnTo>
                  <a:pt x="2335668" y="3876652"/>
                </a:lnTo>
                <a:lnTo>
                  <a:pt x="2340777" y="3878424"/>
                </a:lnTo>
                <a:lnTo>
                  <a:pt x="2347588" y="3878424"/>
                </a:lnTo>
                <a:lnTo>
                  <a:pt x="2356104" y="3885513"/>
                </a:lnTo>
                <a:lnTo>
                  <a:pt x="2333971" y="3892602"/>
                </a:lnTo>
                <a:lnTo>
                  <a:pt x="2333971" y="3896147"/>
                </a:lnTo>
                <a:lnTo>
                  <a:pt x="2330559" y="3897919"/>
                </a:lnTo>
                <a:lnTo>
                  <a:pt x="2325450" y="3903236"/>
                </a:lnTo>
                <a:lnTo>
                  <a:pt x="2316936" y="3894375"/>
                </a:lnTo>
                <a:lnTo>
                  <a:pt x="2325450" y="3883741"/>
                </a:lnTo>
                <a:close/>
                <a:moveTo>
                  <a:pt x="1935801" y="3802304"/>
                </a:moveTo>
                <a:lnTo>
                  <a:pt x="1947853" y="3827412"/>
                </a:lnTo>
                <a:lnTo>
                  <a:pt x="1944847" y="3839965"/>
                </a:lnTo>
                <a:lnTo>
                  <a:pt x="1938821" y="3834585"/>
                </a:lnTo>
                <a:lnTo>
                  <a:pt x="1925258" y="3816651"/>
                </a:lnTo>
                <a:close/>
                <a:moveTo>
                  <a:pt x="7613641" y="3742045"/>
                </a:moveTo>
                <a:lnTo>
                  <a:pt x="7621173" y="3743803"/>
                </a:lnTo>
                <a:lnTo>
                  <a:pt x="7621173" y="3747318"/>
                </a:lnTo>
                <a:lnTo>
                  <a:pt x="7604602" y="3752590"/>
                </a:lnTo>
                <a:close/>
                <a:moveTo>
                  <a:pt x="7198217" y="3564283"/>
                </a:moveTo>
                <a:lnTo>
                  <a:pt x="7221316" y="3572719"/>
                </a:lnTo>
                <a:lnTo>
                  <a:pt x="7242765" y="3582843"/>
                </a:lnTo>
                <a:lnTo>
                  <a:pt x="7247715" y="3571032"/>
                </a:lnTo>
                <a:lnTo>
                  <a:pt x="7280714" y="3567658"/>
                </a:lnTo>
                <a:lnTo>
                  <a:pt x="7255965" y="3606464"/>
                </a:lnTo>
                <a:lnTo>
                  <a:pt x="7252665" y="3604777"/>
                </a:lnTo>
                <a:lnTo>
                  <a:pt x="7222966" y="3636835"/>
                </a:lnTo>
                <a:lnTo>
                  <a:pt x="7226266" y="3631773"/>
                </a:lnTo>
                <a:lnTo>
                  <a:pt x="7221316" y="3631773"/>
                </a:lnTo>
                <a:lnTo>
                  <a:pt x="7218016" y="3628398"/>
                </a:lnTo>
                <a:lnTo>
                  <a:pt x="7188318" y="3648645"/>
                </a:lnTo>
                <a:lnTo>
                  <a:pt x="7176768" y="3641896"/>
                </a:lnTo>
                <a:lnTo>
                  <a:pt x="7178418" y="3638522"/>
                </a:lnTo>
                <a:lnTo>
                  <a:pt x="7178418" y="3613213"/>
                </a:lnTo>
                <a:lnTo>
                  <a:pt x="7183368" y="3608151"/>
                </a:lnTo>
                <a:lnTo>
                  <a:pt x="7185018" y="3611526"/>
                </a:lnTo>
                <a:lnTo>
                  <a:pt x="7188318" y="3591279"/>
                </a:lnTo>
                <a:lnTo>
                  <a:pt x="7191617" y="3567658"/>
                </a:lnTo>
                <a:close/>
                <a:moveTo>
                  <a:pt x="7889230" y="3558257"/>
                </a:moveTo>
                <a:lnTo>
                  <a:pt x="7877566" y="3564891"/>
                </a:lnTo>
                <a:lnTo>
                  <a:pt x="7875899" y="3578159"/>
                </a:lnTo>
                <a:lnTo>
                  <a:pt x="7899229" y="3569867"/>
                </a:lnTo>
                <a:lnTo>
                  <a:pt x="7895896" y="3576501"/>
                </a:lnTo>
                <a:lnTo>
                  <a:pt x="7899229" y="3578159"/>
                </a:lnTo>
                <a:lnTo>
                  <a:pt x="7897562" y="3579818"/>
                </a:lnTo>
                <a:lnTo>
                  <a:pt x="7905894" y="3578159"/>
                </a:lnTo>
                <a:lnTo>
                  <a:pt x="7892563" y="3593085"/>
                </a:lnTo>
                <a:lnTo>
                  <a:pt x="7859236" y="3614646"/>
                </a:lnTo>
                <a:lnTo>
                  <a:pt x="7827575" y="3634548"/>
                </a:lnTo>
                <a:lnTo>
                  <a:pt x="7814244" y="3639523"/>
                </a:lnTo>
                <a:lnTo>
                  <a:pt x="7812578" y="3644499"/>
                </a:lnTo>
                <a:lnTo>
                  <a:pt x="7802579" y="3644499"/>
                </a:lnTo>
                <a:lnTo>
                  <a:pt x="7812578" y="3649474"/>
                </a:lnTo>
                <a:lnTo>
                  <a:pt x="7814244" y="3657766"/>
                </a:lnTo>
                <a:lnTo>
                  <a:pt x="7802579" y="3656108"/>
                </a:lnTo>
                <a:lnTo>
                  <a:pt x="7792581" y="3637865"/>
                </a:lnTo>
                <a:lnTo>
                  <a:pt x="7789249" y="3637865"/>
                </a:lnTo>
                <a:lnTo>
                  <a:pt x="7782583" y="3642840"/>
                </a:lnTo>
                <a:lnTo>
                  <a:pt x="7792581" y="3657766"/>
                </a:lnTo>
                <a:lnTo>
                  <a:pt x="7772585" y="3664400"/>
                </a:lnTo>
                <a:lnTo>
                  <a:pt x="7757588" y="3666059"/>
                </a:lnTo>
                <a:lnTo>
                  <a:pt x="7754255" y="3677668"/>
                </a:lnTo>
                <a:lnTo>
                  <a:pt x="7744257" y="3687619"/>
                </a:lnTo>
                <a:lnTo>
                  <a:pt x="7744257" y="3689278"/>
                </a:lnTo>
                <a:lnTo>
                  <a:pt x="7709263" y="3715813"/>
                </a:lnTo>
                <a:lnTo>
                  <a:pt x="7652607" y="3739032"/>
                </a:lnTo>
                <a:lnTo>
                  <a:pt x="7639276" y="3734057"/>
                </a:lnTo>
                <a:lnTo>
                  <a:pt x="7617613" y="3727423"/>
                </a:lnTo>
                <a:lnTo>
                  <a:pt x="7609281" y="3724106"/>
                </a:lnTo>
                <a:lnTo>
                  <a:pt x="7612614" y="3722447"/>
                </a:lnTo>
                <a:lnTo>
                  <a:pt x="7607615" y="3719130"/>
                </a:lnTo>
                <a:lnTo>
                  <a:pt x="7622612" y="3709179"/>
                </a:lnTo>
                <a:lnTo>
                  <a:pt x="7627611" y="3705863"/>
                </a:lnTo>
                <a:lnTo>
                  <a:pt x="7635943" y="3699229"/>
                </a:lnTo>
                <a:lnTo>
                  <a:pt x="7637610" y="3702546"/>
                </a:lnTo>
                <a:lnTo>
                  <a:pt x="7647608" y="3689278"/>
                </a:lnTo>
                <a:lnTo>
                  <a:pt x="7657606" y="3685961"/>
                </a:lnTo>
                <a:lnTo>
                  <a:pt x="7674270" y="3679327"/>
                </a:lnTo>
                <a:lnTo>
                  <a:pt x="7705930" y="3662742"/>
                </a:lnTo>
                <a:lnTo>
                  <a:pt x="7719261" y="3657766"/>
                </a:lnTo>
                <a:lnTo>
                  <a:pt x="7765919" y="3636206"/>
                </a:lnTo>
                <a:lnTo>
                  <a:pt x="7787582" y="3626255"/>
                </a:lnTo>
                <a:lnTo>
                  <a:pt x="7815910" y="3609670"/>
                </a:lnTo>
                <a:lnTo>
                  <a:pt x="7807579" y="3609670"/>
                </a:lnTo>
                <a:lnTo>
                  <a:pt x="7827575" y="3596402"/>
                </a:lnTo>
                <a:lnTo>
                  <a:pt x="7877566" y="3563233"/>
                </a:lnTo>
                <a:close/>
                <a:moveTo>
                  <a:pt x="8002839" y="3377482"/>
                </a:moveTo>
                <a:lnTo>
                  <a:pt x="8002839" y="3379143"/>
                </a:lnTo>
                <a:lnTo>
                  <a:pt x="8007890" y="3389107"/>
                </a:lnTo>
                <a:lnTo>
                  <a:pt x="8021360" y="3404053"/>
                </a:lnTo>
                <a:lnTo>
                  <a:pt x="8024727" y="3404053"/>
                </a:lnTo>
                <a:lnTo>
                  <a:pt x="8017992" y="3415677"/>
                </a:lnTo>
                <a:lnTo>
                  <a:pt x="8011257" y="3437266"/>
                </a:lnTo>
                <a:lnTo>
                  <a:pt x="8006206" y="3447230"/>
                </a:lnTo>
                <a:lnTo>
                  <a:pt x="8021360" y="3455533"/>
                </a:lnTo>
                <a:lnTo>
                  <a:pt x="8031462" y="3437266"/>
                </a:lnTo>
                <a:lnTo>
                  <a:pt x="8023043" y="3467158"/>
                </a:lnTo>
                <a:lnTo>
                  <a:pt x="8051666" y="3482104"/>
                </a:lnTo>
                <a:lnTo>
                  <a:pt x="8078605" y="3472140"/>
                </a:lnTo>
                <a:lnTo>
                  <a:pt x="8083656" y="3473801"/>
                </a:lnTo>
                <a:lnTo>
                  <a:pt x="8048299" y="3503693"/>
                </a:lnTo>
                <a:lnTo>
                  <a:pt x="8036513" y="3515317"/>
                </a:lnTo>
                <a:lnTo>
                  <a:pt x="8011257" y="3523620"/>
                </a:lnTo>
                <a:lnTo>
                  <a:pt x="7992737" y="3545209"/>
                </a:lnTo>
                <a:lnTo>
                  <a:pt x="7954012" y="3566798"/>
                </a:lnTo>
                <a:lnTo>
                  <a:pt x="7916971" y="3588386"/>
                </a:lnTo>
                <a:lnTo>
                  <a:pt x="7911920" y="3581744"/>
                </a:lnTo>
                <a:lnTo>
                  <a:pt x="7950645" y="3546870"/>
                </a:lnTo>
                <a:lnTo>
                  <a:pt x="7942226" y="3533584"/>
                </a:lnTo>
                <a:lnTo>
                  <a:pt x="7932124" y="3518638"/>
                </a:lnTo>
                <a:lnTo>
                  <a:pt x="7965798" y="3503693"/>
                </a:lnTo>
                <a:lnTo>
                  <a:pt x="7991053" y="3472140"/>
                </a:lnTo>
                <a:lnTo>
                  <a:pt x="7997788" y="3457194"/>
                </a:lnTo>
                <a:lnTo>
                  <a:pt x="8004523" y="3452212"/>
                </a:lnTo>
                <a:lnTo>
                  <a:pt x="7994421" y="3453873"/>
                </a:lnTo>
                <a:lnTo>
                  <a:pt x="8001155" y="3438927"/>
                </a:lnTo>
                <a:lnTo>
                  <a:pt x="8004523" y="3432284"/>
                </a:lnTo>
                <a:lnTo>
                  <a:pt x="8004523" y="3427302"/>
                </a:lnTo>
                <a:lnTo>
                  <a:pt x="8001155" y="3422320"/>
                </a:lnTo>
                <a:lnTo>
                  <a:pt x="7996104" y="3433945"/>
                </a:lnTo>
                <a:lnTo>
                  <a:pt x="8002839" y="3405713"/>
                </a:lnTo>
                <a:lnTo>
                  <a:pt x="7997788" y="3397410"/>
                </a:lnTo>
                <a:close/>
                <a:moveTo>
                  <a:pt x="2199486" y="3316552"/>
                </a:moveTo>
                <a:lnTo>
                  <a:pt x="2199469" y="3316901"/>
                </a:lnTo>
                <a:lnTo>
                  <a:pt x="2200869" y="3324586"/>
                </a:lnTo>
                <a:lnTo>
                  <a:pt x="2201097" y="3321389"/>
                </a:lnTo>
                <a:close/>
                <a:moveTo>
                  <a:pt x="2361186" y="3295110"/>
                </a:moveTo>
                <a:lnTo>
                  <a:pt x="2354818" y="3303214"/>
                </a:lnTo>
                <a:lnTo>
                  <a:pt x="2353145" y="3301542"/>
                </a:lnTo>
                <a:close/>
                <a:moveTo>
                  <a:pt x="2361761" y="3294371"/>
                </a:moveTo>
                <a:lnTo>
                  <a:pt x="2361509" y="3294853"/>
                </a:lnTo>
                <a:lnTo>
                  <a:pt x="2361186" y="3295110"/>
                </a:lnTo>
                <a:close/>
                <a:moveTo>
                  <a:pt x="4418280" y="3212421"/>
                </a:moveTo>
                <a:lnTo>
                  <a:pt x="4413277" y="3232432"/>
                </a:lnTo>
                <a:lnTo>
                  <a:pt x="4387452" y="3251370"/>
                </a:lnTo>
                <a:lnTo>
                  <a:pt x="4378338" y="3258965"/>
                </a:lnTo>
                <a:lnTo>
                  <a:pt x="4378845" y="3259699"/>
                </a:lnTo>
                <a:lnTo>
                  <a:pt x="4388920" y="3251333"/>
                </a:lnTo>
                <a:lnTo>
                  <a:pt x="4414107" y="3232929"/>
                </a:lnTo>
                <a:lnTo>
                  <a:pt x="4419144" y="3212852"/>
                </a:lnTo>
                <a:close/>
                <a:moveTo>
                  <a:pt x="4476344" y="3116512"/>
                </a:moveTo>
                <a:lnTo>
                  <a:pt x="4466160" y="3129197"/>
                </a:lnTo>
                <a:lnTo>
                  <a:pt x="4464481" y="3150947"/>
                </a:lnTo>
                <a:lnTo>
                  <a:pt x="4465198" y="3151170"/>
                </a:lnTo>
                <a:lnTo>
                  <a:pt x="4466728" y="3129562"/>
                </a:lnTo>
                <a:close/>
                <a:moveTo>
                  <a:pt x="4493026" y="3055871"/>
                </a:moveTo>
                <a:lnTo>
                  <a:pt x="4493026" y="3089042"/>
                </a:lnTo>
                <a:lnTo>
                  <a:pt x="4493026" y="3119158"/>
                </a:lnTo>
                <a:lnTo>
                  <a:pt x="4480121" y="3112729"/>
                </a:lnTo>
                <a:lnTo>
                  <a:pt x="4492100" y="3119232"/>
                </a:lnTo>
                <a:lnTo>
                  <a:pt x="4495272" y="3146779"/>
                </a:lnTo>
                <a:lnTo>
                  <a:pt x="4490982" y="3159199"/>
                </a:lnTo>
                <a:lnTo>
                  <a:pt x="4491347" y="3159313"/>
                </a:lnTo>
                <a:lnTo>
                  <a:pt x="4496384" y="3145928"/>
                </a:lnTo>
                <a:lnTo>
                  <a:pt x="4496393" y="3145928"/>
                </a:lnTo>
                <a:lnTo>
                  <a:pt x="4493221" y="3120185"/>
                </a:lnTo>
                <a:lnTo>
                  <a:pt x="4493221" y="3090025"/>
                </a:lnTo>
                <a:lnTo>
                  <a:pt x="4493221" y="3056514"/>
                </a:lnTo>
                <a:close/>
                <a:moveTo>
                  <a:pt x="4367320" y="3054804"/>
                </a:moveTo>
                <a:lnTo>
                  <a:pt x="4367182" y="3054933"/>
                </a:lnTo>
                <a:lnTo>
                  <a:pt x="4355772" y="3075259"/>
                </a:lnTo>
                <a:close/>
                <a:moveTo>
                  <a:pt x="1930277" y="3031587"/>
                </a:moveTo>
                <a:lnTo>
                  <a:pt x="1923697" y="3061429"/>
                </a:lnTo>
                <a:lnTo>
                  <a:pt x="1902100" y="3073164"/>
                </a:lnTo>
                <a:lnTo>
                  <a:pt x="1898781" y="3089928"/>
                </a:lnTo>
                <a:lnTo>
                  <a:pt x="1902100" y="3131839"/>
                </a:lnTo>
                <a:lnTo>
                  <a:pt x="1912074" y="3146927"/>
                </a:lnTo>
                <a:lnTo>
                  <a:pt x="1903763" y="3155309"/>
                </a:lnTo>
                <a:lnTo>
                  <a:pt x="1893798" y="3183808"/>
                </a:lnTo>
                <a:lnTo>
                  <a:pt x="1883833" y="3210631"/>
                </a:lnTo>
                <a:lnTo>
                  <a:pt x="1883833" y="3232425"/>
                </a:lnTo>
                <a:lnTo>
                  <a:pt x="1887147" y="3254218"/>
                </a:lnTo>
                <a:lnTo>
                  <a:pt x="1882162" y="3272659"/>
                </a:lnTo>
                <a:lnTo>
                  <a:pt x="1880505" y="3292776"/>
                </a:lnTo>
                <a:lnTo>
                  <a:pt x="1892131" y="3316246"/>
                </a:lnTo>
                <a:lnTo>
                  <a:pt x="1903763" y="3341393"/>
                </a:lnTo>
                <a:lnTo>
                  <a:pt x="1912074" y="3358157"/>
                </a:lnTo>
                <a:lnTo>
                  <a:pt x="1908746" y="3396715"/>
                </a:lnTo>
                <a:lnTo>
                  <a:pt x="1913730" y="3416832"/>
                </a:lnTo>
                <a:lnTo>
                  <a:pt x="1902100" y="3436949"/>
                </a:lnTo>
                <a:lnTo>
                  <a:pt x="1908746" y="3463772"/>
                </a:lnTo>
                <a:lnTo>
                  <a:pt x="1917056" y="3487242"/>
                </a:lnTo>
                <a:lnTo>
                  <a:pt x="1918713" y="3505683"/>
                </a:lnTo>
                <a:lnTo>
                  <a:pt x="1913730" y="3524124"/>
                </a:lnTo>
                <a:lnTo>
                  <a:pt x="1917056" y="3555976"/>
                </a:lnTo>
                <a:lnTo>
                  <a:pt x="1927021" y="3596210"/>
                </a:lnTo>
                <a:lnTo>
                  <a:pt x="1928682" y="3619680"/>
                </a:lnTo>
                <a:lnTo>
                  <a:pt x="1940314" y="3636445"/>
                </a:lnTo>
                <a:lnTo>
                  <a:pt x="1950281" y="3668297"/>
                </a:lnTo>
                <a:lnTo>
                  <a:pt x="1970048" y="3678270"/>
                </a:lnTo>
                <a:lnTo>
                  <a:pt x="1971919" y="3677523"/>
                </a:lnTo>
                <a:lnTo>
                  <a:pt x="1951844" y="3667505"/>
                </a:lnTo>
                <a:lnTo>
                  <a:pt x="1941807" y="3635784"/>
                </a:lnTo>
                <a:lnTo>
                  <a:pt x="1930097" y="3619088"/>
                </a:lnTo>
                <a:lnTo>
                  <a:pt x="1928424" y="3595715"/>
                </a:lnTo>
                <a:lnTo>
                  <a:pt x="1918387" y="3555646"/>
                </a:lnTo>
                <a:lnTo>
                  <a:pt x="1915032" y="3523924"/>
                </a:lnTo>
                <a:lnTo>
                  <a:pt x="1920060" y="3505559"/>
                </a:lnTo>
                <a:lnTo>
                  <a:pt x="1918387" y="3487194"/>
                </a:lnTo>
                <a:lnTo>
                  <a:pt x="1910013" y="3463821"/>
                </a:lnTo>
                <a:lnTo>
                  <a:pt x="1903320" y="3437108"/>
                </a:lnTo>
                <a:lnTo>
                  <a:pt x="1915032" y="3417074"/>
                </a:lnTo>
                <a:lnTo>
                  <a:pt x="1910013" y="3397039"/>
                </a:lnTo>
                <a:lnTo>
                  <a:pt x="1913359" y="3358639"/>
                </a:lnTo>
                <a:lnTo>
                  <a:pt x="1904993" y="3341944"/>
                </a:lnTo>
                <a:lnTo>
                  <a:pt x="1893281" y="3316901"/>
                </a:lnTo>
                <a:lnTo>
                  <a:pt x="1881569" y="3293527"/>
                </a:lnTo>
                <a:lnTo>
                  <a:pt x="1883242" y="3273493"/>
                </a:lnTo>
                <a:lnTo>
                  <a:pt x="1888261" y="3255128"/>
                </a:lnTo>
                <a:lnTo>
                  <a:pt x="1884915" y="3233424"/>
                </a:lnTo>
                <a:lnTo>
                  <a:pt x="1884915" y="3211720"/>
                </a:lnTo>
                <a:lnTo>
                  <a:pt x="1894954" y="3185007"/>
                </a:lnTo>
                <a:lnTo>
                  <a:pt x="1904993" y="3156625"/>
                </a:lnTo>
                <a:lnTo>
                  <a:pt x="1913359" y="3148277"/>
                </a:lnTo>
                <a:lnTo>
                  <a:pt x="1903320" y="3133251"/>
                </a:lnTo>
                <a:lnTo>
                  <a:pt x="1899974" y="3091512"/>
                </a:lnTo>
                <a:lnTo>
                  <a:pt x="1903320" y="3074817"/>
                </a:lnTo>
                <a:lnTo>
                  <a:pt x="1925079" y="3063130"/>
                </a:lnTo>
                <a:lnTo>
                  <a:pt x="1931770" y="3033078"/>
                </a:lnTo>
                <a:close/>
                <a:moveTo>
                  <a:pt x="2536245" y="3030650"/>
                </a:moveTo>
                <a:lnTo>
                  <a:pt x="2538752" y="3030650"/>
                </a:lnTo>
                <a:lnTo>
                  <a:pt x="2532064" y="3032323"/>
                </a:lnTo>
                <a:close/>
                <a:moveTo>
                  <a:pt x="2037411" y="3003043"/>
                </a:moveTo>
                <a:lnTo>
                  <a:pt x="2035738" y="3003321"/>
                </a:lnTo>
                <a:lnTo>
                  <a:pt x="2042195" y="3011374"/>
                </a:lnTo>
                <a:lnTo>
                  <a:pt x="2068963" y="3034748"/>
                </a:lnTo>
                <a:lnTo>
                  <a:pt x="2094060" y="3058121"/>
                </a:lnTo>
                <a:lnTo>
                  <a:pt x="2114145" y="3068139"/>
                </a:lnTo>
                <a:lnTo>
                  <a:pt x="2135892" y="3078156"/>
                </a:lnTo>
                <a:lnTo>
                  <a:pt x="2160986" y="3093182"/>
                </a:lnTo>
                <a:lnTo>
                  <a:pt x="2183793" y="3106182"/>
                </a:lnTo>
                <a:lnTo>
                  <a:pt x="2183854" y="3105987"/>
                </a:lnTo>
                <a:lnTo>
                  <a:pt x="2160373" y="3092522"/>
                </a:lnTo>
                <a:lnTo>
                  <a:pt x="2135209" y="3077374"/>
                </a:lnTo>
                <a:lnTo>
                  <a:pt x="2113393" y="3067276"/>
                </a:lnTo>
                <a:lnTo>
                  <a:pt x="2093262" y="3057177"/>
                </a:lnTo>
                <a:lnTo>
                  <a:pt x="2068097" y="3033614"/>
                </a:lnTo>
                <a:lnTo>
                  <a:pt x="2041260" y="3010051"/>
                </a:lnTo>
                <a:lnTo>
                  <a:pt x="2041604" y="3008294"/>
                </a:lnTo>
                <a:close/>
                <a:moveTo>
                  <a:pt x="1950369" y="2996348"/>
                </a:moveTo>
                <a:lnTo>
                  <a:pt x="1949548" y="2997398"/>
                </a:lnTo>
                <a:lnTo>
                  <a:pt x="1953517" y="3001357"/>
                </a:lnTo>
                <a:lnTo>
                  <a:pt x="1985305" y="3006366"/>
                </a:lnTo>
                <a:lnTo>
                  <a:pt x="1998690" y="3024731"/>
                </a:lnTo>
                <a:lnTo>
                  <a:pt x="1999349" y="3023102"/>
                </a:lnTo>
                <a:lnTo>
                  <a:pt x="1987189" y="3006391"/>
                </a:lnTo>
                <a:lnTo>
                  <a:pt x="1955388" y="3001370"/>
                </a:lnTo>
                <a:close/>
                <a:moveTo>
                  <a:pt x="7949582" y="2945128"/>
                </a:moveTo>
                <a:lnTo>
                  <a:pt x="7964302" y="2962175"/>
                </a:lnTo>
                <a:lnTo>
                  <a:pt x="7979022" y="2975813"/>
                </a:lnTo>
                <a:lnTo>
                  <a:pt x="7993742" y="2992859"/>
                </a:lnTo>
                <a:lnTo>
                  <a:pt x="8006827" y="3009906"/>
                </a:lnTo>
                <a:lnTo>
                  <a:pt x="7993742" y="3006497"/>
                </a:lnTo>
                <a:lnTo>
                  <a:pt x="7970844" y="2986041"/>
                </a:lnTo>
                <a:lnTo>
                  <a:pt x="7951218" y="2963880"/>
                </a:lnTo>
                <a:close/>
                <a:moveTo>
                  <a:pt x="2154761" y="2933822"/>
                </a:moveTo>
                <a:lnTo>
                  <a:pt x="2154581" y="2934416"/>
                </a:lnTo>
                <a:lnTo>
                  <a:pt x="2157207" y="2942311"/>
                </a:lnTo>
                <a:lnTo>
                  <a:pt x="2157495" y="2942025"/>
                </a:lnTo>
                <a:close/>
                <a:moveTo>
                  <a:pt x="2132265" y="2927448"/>
                </a:moveTo>
                <a:lnTo>
                  <a:pt x="2151979" y="2941045"/>
                </a:lnTo>
                <a:lnTo>
                  <a:pt x="2151979" y="2946094"/>
                </a:lnTo>
                <a:lnTo>
                  <a:pt x="2158689" y="2961242"/>
                </a:lnTo>
                <a:lnTo>
                  <a:pt x="2162046" y="3003319"/>
                </a:lnTo>
                <a:lnTo>
                  <a:pt x="2198957" y="3006685"/>
                </a:lnTo>
                <a:lnTo>
                  <a:pt x="2219084" y="3011734"/>
                </a:lnTo>
                <a:lnTo>
                  <a:pt x="2225794" y="3035297"/>
                </a:lnTo>
                <a:lnTo>
                  <a:pt x="2234183" y="3060543"/>
                </a:lnTo>
                <a:lnTo>
                  <a:pt x="2249285" y="3060543"/>
                </a:lnTo>
                <a:lnTo>
                  <a:pt x="2262704" y="3062227"/>
                </a:lnTo>
                <a:lnTo>
                  <a:pt x="2261031" y="3085790"/>
                </a:lnTo>
                <a:lnTo>
                  <a:pt x="2261031" y="3111036"/>
                </a:lnTo>
                <a:lnTo>
                  <a:pt x="2262704" y="3127866"/>
                </a:lnTo>
                <a:lnTo>
                  <a:pt x="2242576" y="3161528"/>
                </a:lnTo>
                <a:lnTo>
                  <a:pt x="2224121" y="3166577"/>
                </a:lnTo>
                <a:lnTo>
                  <a:pt x="2193920" y="3164894"/>
                </a:lnTo>
                <a:lnTo>
                  <a:pt x="2164352" y="3163246"/>
                </a:lnTo>
                <a:lnTo>
                  <a:pt x="2164332" y="3163303"/>
                </a:lnTo>
                <a:lnTo>
                  <a:pt x="2194449" y="3164972"/>
                </a:lnTo>
                <a:lnTo>
                  <a:pt x="2224571" y="3166642"/>
                </a:lnTo>
                <a:lnTo>
                  <a:pt x="2242972" y="3161633"/>
                </a:lnTo>
                <a:lnTo>
                  <a:pt x="2263049" y="3128242"/>
                </a:lnTo>
                <a:lnTo>
                  <a:pt x="2261376" y="3111547"/>
                </a:lnTo>
                <a:lnTo>
                  <a:pt x="2276434" y="3111547"/>
                </a:lnTo>
                <a:lnTo>
                  <a:pt x="2289613" y="3147692"/>
                </a:lnTo>
                <a:lnTo>
                  <a:pt x="2291268" y="3146030"/>
                </a:lnTo>
                <a:lnTo>
                  <a:pt x="2277890" y="3109242"/>
                </a:lnTo>
                <a:lnTo>
                  <a:pt x="2262848" y="3109242"/>
                </a:lnTo>
                <a:lnTo>
                  <a:pt x="2262848" y="3084160"/>
                </a:lnTo>
                <a:lnTo>
                  <a:pt x="2264521" y="3060749"/>
                </a:lnTo>
                <a:lnTo>
                  <a:pt x="2251138" y="3059077"/>
                </a:lnTo>
                <a:lnTo>
                  <a:pt x="2236084" y="3059077"/>
                </a:lnTo>
                <a:lnTo>
                  <a:pt x="2227723" y="3033995"/>
                </a:lnTo>
                <a:lnTo>
                  <a:pt x="2221034" y="3010584"/>
                </a:lnTo>
                <a:lnTo>
                  <a:pt x="2200971" y="3005568"/>
                </a:lnTo>
                <a:lnTo>
                  <a:pt x="2164186" y="3002224"/>
                </a:lnTo>
                <a:lnTo>
                  <a:pt x="2160841" y="2960419"/>
                </a:lnTo>
                <a:lnTo>
                  <a:pt x="2155031" y="2947353"/>
                </a:lnTo>
                <a:lnTo>
                  <a:pt x="2154581" y="2947807"/>
                </a:lnTo>
                <a:lnTo>
                  <a:pt x="2154581" y="2946332"/>
                </a:lnTo>
                <a:lnTo>
                  <a:pt x="2154149" y="2945370"/>
                </a:lnTo>
                <a:lnTo>
                  <a:pt x="2154581" y="2944942"/>
                </a:lnTo>
                <a:lnTo>
                  <a:pt x="2154581" y="2942785"/>
                </a:lnTo>
                <a:close/>
                <a:moveTo>
                  <a:pt x="8089682" y="2902947"/>
                </a:moveTo>
                <a:lnTo>
                  <a:pt x="8089682" y="2904152"/>
                </a:lnTo>
                <a:lnTo>
                  <a:pt x="8086669" y="2908973"/>
                </a:lnTo>
                <a:close/>
                <a:moveTo>
                  <a:pt x="1834933" y="2887356"/>
                </a:moveTo>
                <a:lnTo>
                  <a:pt x="1832283" y="2890445"/>
                </a:lnTo>
                <a:lnTo>
                  <a:pt x="1832320" y="2890433"/>
                </a:lnTo>
                <a:close/>
                <a:moveTo>
                  <a:pt x="4325378" y="2873410"/>
                </a:moveTo>
                <a:lnTo>
                  <a:pt x="4308092" y="2880697"/>
                </a:lnTo>
                <a:lnTo>
                  <a:pt x="4288130" y="2892480"/>
                </a:lnTo>
                <a:lnTo>
                  <a:pt x="4278149" y="2882381"/>
                </a:lnTo>
                <a:lnTo>
                  <a:pt x="4248205" y="2884064"/>
                </a:lnTo>
                <a:lnTo>
                  <a:pt x="4218262" y="2889114"/>
                </a:lnTo>
                <a:lnTo>
                  <a:pt x="4216598" y="2917729"/>
                </a:lnTo>
                <a:lnTo>
                  <a:pt x="4216598" y="2944662"/>
                </a:lnTo>
                <a:lnTo>
                  <a:pt x="4213271" y="2971594"/>
                </a:lnTo>
                <a:lnTo>
                  <a:pt x="4213271" y="3000210"/>
                </a:lnTo>
                <a:lnTo>
                  <a:pt x="4188318" y="3000210"/>
                </a:lnTo>
                <a:lnTo>
                  <a:pt x="4186655" y="3042292"/>
                </a:lnTo>
                <a:lnTo>
                  <a:pt x="4183328" y="3084373"/>
                </a:lnTo>
                <a:lnTo>
                  <a:pt x="4181664" y="3112989"/>
                </a:lnTo>
                <a:lnTo>
                  <a:pt x="4180001" y="3141605"/>
                </a:lnTo>
                <a:lnTo>
                  <a:pt x="4178337" y="3170220"/>
                </a:lnTo>
                <a:lnTo>
                  <a:pt x="4173495" y="3196348"/>
                </a:lnTo>
                <a:lnTo>
                  <a:pt x="4173990" y="3196121"/>
                </a:lnTo>
                <a:lnTo>
                  <a:pt x="4179028" y="3169351"/>
                </a:lnTo>
                <a:lnTo>
                  <a:pt x="4180707" y="3140908"/>
                </a:lnTo>
                <a:lnTo>
                  <a:pt x="4182386" y="3112466"/>
                </a:lnTo>
                <a:lnTo>
                  <a:pt x="4183866" y="3087403"/>
                </a:lnTo>
                <a:lnTo>
                  <a:pt x="4183435" y="3086736"/>
                </a:lnTo>
                <a:lnTo>
                  <a:pt x="4186776" y="3044890"/>
                </a:lnTo>
                <a:lnTo>
                  <a:pt x="4188446" y="3003044"/>
                </a:lnTo>
                <a:lnTo>
                  <a:pt x="4213502" y="3003044"/>
                </a:lnTo>
                <a:lnTo>
                  <a:pt x="4213502" y="2974588"/>
                </a:lnTo>
                <a:lnTo>
                  <a:pt x="4216843" y="2947807"/>
                </a:lnTo>
                <a:lnTo>
                  <a:pt x="4216843" y="2921025"/>
                </a:lnTo>
                <a:lnTo>
                  <a:pt x="4218514" y="2892570"/>
                </a:lnTo>
                <a:lnTo>
                  <a:pt x="4248581" y="2887548"/>
                </a:lnTo>
                <a:lnTo>
                  <a:pt x="4278649" y="2885874"/>
                </a:lnTo>
                <a:lnTo>
                  <a:pt x="4288672" y="2895917"/>
                </a:lnTo>
                <a:lnTo>
                  <a:pt x="4308717" y="2884200"/>
                </a:lnTo>
                <a:lnTo>
                  <a:pt x="4328762" y="2875831"/>
                </a:lnTo>
                <a:lnTo>
                  <a:pt x="4343796" y="2905960"/>
                </a:lnTo>
                <a:lnTo>
                  <a:pt x="4360500" y="2936090"/>
                </a:lnTo>
                <a:lnTo>
                  <a:pt x="4378875" y="2951154"/>
                </a:lnTo>
                <a:lnTo>
                  <a:pt x="4383886" y="2956176"/>
                </a:lnTo>
                <a:lnTo>
                  <a:pt x="4390568" y="2966219"/>
                </a:lnTo>
                <a:lnTo>
                  <a:pt x="4398920" y="2991327"/>
                </a:lnTo>
                <a:lnTo>
                  <a:pt x="4422306" y="3001370"/>
                </a:lnTo>
                <a:lnTo>
                  <a:pt x="4428387" y="3005940"/>
                </a:lnTo>
                <a:lnTo>
                  <a:pt x="4428824" y="3005650"/>
                </a:lnTo>
                <a:lnTo>
                  <a:pt x="4422177" y="3000596"/>
                </a:lnTo>
                <a:lnTo>
                  <a:pt x="4398647" y="2990372"/>
                </a:lnTo>
                <a:lnTo>
                  <a:pt x="4390243" y="2964812"/>
                </a:lnTo>
                <a:lnTo>
                  <a:pt x="4383520" y="2954587"/>
                </a:lnTo>
                <a:lnTo>
                  <a:pt x="4378478" y="2949475"/>
                </a:lnTo>
                <a:lnTo>
                  <a:pt x="4359989" y="2934139"/>
                </a:lnTo>
                <a:lnTo>
                  <a:pt x="4343182" y="2903467"/>
                </a:lnTo>
                <a:lnTo>
                  <a:pt x="4328869" y="2874446"/>
                </a:lnTo>
                <a:close/>
                <a:moveTo>
                  <a:pt x="4271677" y="2869741"/>
                </a:moveTo>
                <a:lnTo>
                  <a:pt x="4242202" y="2872180"/>
                </a:lnTo>
                <a:lnTo>
                  <a:pt x="4241675" y="2872271"/>
                </a:lnTo>
                <a:close/>
                <a:moveTo>
                  <a:pt x="1846833" y="2869544"/>
                </a:moveTo>
                <a:lnTo>
                  <a:pt x="1842178" y="2878828"/>
                </a:lnTo>
                <a:lnTo>
                  <a:pt x="1842289" y="2878698"/>
                </a:lnTo>
                <a:close/>
                <a:moveTo>
                  <a:pt x="4153371" y="2867203"/>
                </a:moveTo>
                <a:lnTo>
                  <a:pt x="4153384" y="2867231"/>
                </a:lnTo>
                <a:lnTo>
                  <a:pt x="4178337" y="2872281"/>
                </a:lnTo>
                <a:lnTo>
                  <a:pt x="4203290" y="2879014"/>
                </a:lnTo>
                <a:lnTo>
                  <a:pt x="4238253" y="2872862"/>
                </a:lnTo>
                <a:lnTo>
                  <a:pt x="4203604" y="2878844"/>
                </a:lnTo>
                <a:lnTo>
                  <a:pt x="4178432" y="2872180"/>
                </a:lnTo>
                <a:close/>
                <a:moveTo>
                  <a:pt x="8336383" y="2862273"/>
                </a:moveTo>
                <a:lnTo>
                  <a:pt x="8344274" y="2881642"/>
                </a:lnTo>
                <a:lnTo>
                  <a:pt x="8344274" y="2883256"/>
                </a:lnTo>
                <a:lnTo>
                  <a:pt x="8311132" y="2884870"/>
                </a:lnTo>
                <a:lnTo>
                  <a:pt x="8312710" y="2873572"/>
                </a:lnTo>
                <a:close/>
                <a:moveTo>
                  <a:pt x="2144256" y="2860215"/>
                </a:moveTo>
                <a:lnTo>
                  <a:pt x="2144530" y="2862441"/>
                </a:lnTo>
                <a:lnTo>
                  <a:pt x="2161273" y="2877505"/>
                </a:lnTo>
                <a:lnTo>
                  <a:pt x="2165680" y="2889265"/>
                </a:lnTo>
                <a:lnTo>
                  <a:pt x="2165859" y="2888516"/>
                </a:lnTo>
                <a:lnTo>
                  <a:pt x="2160841" y="2875139"/>
                </a:lnTo>
                <a:close/>
                <a:moveTo>
                  <a:pt x="4531427" y="2841498"/>
                </a:moveTo>
                <a:lnTo>
                  <a:pt x="4531427" y="2877906"/>
                </a:lnTo>
                <a:lnTo>
                  <a:pt x="4524704" y="2903467"/>
                </a:lnTo>
                <a:lnTo>
                  <a:pt x="4529746" y="2932435"/>
                </a:lnTo>
                <a:lnTo>
                  <a:pt x="4519661" y="2959699"/>
                </a:lnTo>
                <a:lnTo>
                  <a:pt x="4512938" y="2983556"/>
                </a:lnTo>
                <a:lnTo>
                  <a:pt x="4497812" y="3000596"/>
                </a:lnTo>
                <a:lnTo>
                  <a:pt x="4483010" y="3014102"/>
                </a:lnTo>
                <a:lnTo>
                  <a:pt x="4486309" y="3033830"/>
                </a:lnTo>
                <a:lnTo>
                  <a:pt x="4488064" y="3039511"/>
                </a:lnTo>
                <a:lnTo>
                  <a:pt x="4486614" y="3034732"/>
                </a:lnTo>
                <a:lnTo>
                  <a:pt x="4483311" y="3014626"/>
                </a:lnTo>
                <a:lnTo>
                  <a:pt x="4499828" y="2999546"/>
                </a:lnTo>
                <a:lnTo>
                  <a:pt x="4514692" y="2982790"/>
                </a:lnTo>
                <a:lnTo>
                  <a:pt x="4521299" y="2959333"/>
                </a:lnTo>
                <a:lnTo>
                  <a:pt x="4531209" y="2932524"/>
                </a:lnTo>
                <a:lnTo>
                  <a:pt x="4526254" y="2904039"/>
                </a:lnTo>
                <a:lnTo>
                  <a:pt x="4532861" y="2878906"/>
                </a:lnTo>
                <a:lnTo>
                  <a:pt x="4532861" y="2842044"/>
                </a:lnTo>
                <a:close/>
                <a:moveTo>
                  <a:pt x="4590739" y="2839332"/>
                </a:moveTo>
                <a:lnTo>
                  <a:pt x="4590394" y="2839708"/>
                </a:lnTo>
                <a:lnTo>
                  <a:pt x="4591934" y="2853158"/>
                </a:lnTo>
                <a:lnTo>
                  <a:pt x="4592320" y="2853773"/>
                </a:lnTo>
                <a:close/>
                <a:moveTo>
                  <a:pt x="1860242" y="2829404"/>
                </a:moveTo>
                <a:lnTo>
                  <a:pt x="1848775" y="2853963"/>
                </a:lnTo>
                <a:lnTo>
                  <a:pt x="1848775" y="2865623"/>
                </a:lnTo>
                <a:lnTo>
                  <a:pt x="1848938" y="2865286"/>
                </a:lnTo>
                <a:lnTo>
                  <a:pt x="1857248" y="2880374"/>
                </a:lnTo>
                <a:lnTo>
                  <a:pt x="1863887" y="2900491"/>
                </a:lnTo>
                <a:lnTo>
                  <a:pt x="1878840" y="2920608"/>
                </a:lnTo>
                <a:lnTo>
                  <a:pt x="1877178" y="2942402"/>
                </a:lnTo>
                <a:lnTo>
                  <a:pt x="1883833" y="2969225"/>
                </a:lnTo>
                <a:lnTo>
                  <a:pt x="1897115" y="2996048"/>
                </a:lnTo>
                <a:lnTo>
                  <a:pt x="1907091" y="3022871"/>
                </a:lnTo>
                <a:lnTo>
                  <a:pt x="1909561" y="3023121"/>
                </a:lnTo>
                <a:lnTo>
                  <a:pt x="1900149" y="2998022"/>
                </a:lnTo>
                <a:lnTo>
                  <a:pt x="1886765" y="2971240"/>
                </a:lnTo>
                <a:lnTo>
                  <a:pt x="1880063" y="2944459"/>
                </a:lnTo>
                <a:lnTo>
                  <a:pt x="1881736" y="2922699"/>
                </a:lnTo>
                <a:lnTo>
                  <a:pt x="1866673" y="2902613"/>
                </a:lnTo>
                <a:lnTo>
                  <a:pt x="1859982" y="2882527"/>
                </a:lnTo>
                <a:lnTo>
                  <a:pt x="1851608" y="2867462"/>
                </a:lnTo>
                <a:lnTo>
                  <a:pt x="1851608" y="2855745"/>
                </a:lnTo>
                <a:lnTo>
                  <a:pt x="1863328" y="2830638"/>
                </a:lnTo>
                <a:close/>
                <a:moveTo>
                  <a:pt x="8387961" y="2829131"/>
                </a:moveTo>
                <a:lnTo>
                  <a:pt x="8378101" y="2842187"/>
                </a:lnTo>
                <a:lnTo>
                  <a:pt x="8351806" y="2848715"/>
                </a:lnTo>
                <a:lnTo>
                  <a:pt x="8351806" y="2840555"/>
                </a:lnTo>
                <a:close/>
                <a:moveTo>
                  <a:pt x="8083656" y="2824612"/>
                </a:moveTo>
                <a:lnTo>
                  <a:pt x="8078007" y="2832144"/>
                </a:lnTo>
                <a:lnTo>
                  <a:pt x="8076124" y="2830638"/>
                </a:lnTo>
                <a:close/>
                <a:moveTo>
                  <a:pt x="8059553" y="2815573"/>
                </a:moveTo>
                <a:lnTo>
                  <a:pt x="8070098" y="2835157"/>
                </a:lnTo>
                <a:lnTo>
                  <a:pt x="8059553" y="2833525"/>
                </a:lnTo>
                <a:close/>
                <a:moveTo>
                  <a:pt x="2077577" y="2795487"/>
                </a:moveTo>
                <a:lnTo>
                  <a:pt x="2087619" y="2807204"/>
                </a:lnTo>
                <a:lnTo>
                  <a:pt x="2092641" y="2830638"/>
                </a:lnTo>
                <a:lnTo>
                  <a:pt x="2116074" y="2833985"/>
                </a:lnTo>
                <a:lnTo>
                  <a:pt x="2141058" y="2835651"/>
                </a:lnTo>
                <a:lnTo>
                  <a:pt x="2140768" y="2833334"/>
                </a:lnTo>
                <a:lnTo>
                  <a:pt x="2115692" y="2831662"/>
                </a:lnTo>
                <a:lnTo>
                  <a:pt x="2092273" y="2828318"/>
                </a:lnTo>
                <a:lnTo>
                  <a:pt x="2087257" y="2804907"/>
                </a:lnTo>
                <a:lnTo>
                  <a:pt x="2079182" y="2795487"/>
                </a:lnTo>
                <a:close/>
                <a:moveTo>
                  <a:pt x="8049385" y="2785444"/>
                </a:moveTo>
                <a:lnTo>
                  <a:pt x="8056163" y="2794483"/>
                </a:lnTo>
                <a:lnTo>
                  <a:pt x="8059553" y="2792976"/>
                </a:lnTo>
                <a:lnTo>
                  <a:pt x="8057858" y="2805028"/>
                </a:lnTo>
                <a:lnTo>
                  <a:pt x="8045995" y="2805028"/>
                </a:lnTo>
                <a:close/>
                <a:moveTo>
                  <a:pt x="4540271" y="2762664"/>
                </a:moveTo>
                <a:lnTo>
                  <a:pt x="4521837" y="2770413"/>
                </a:lnTo>
                <a:lnTo>
                  <a:pt x="4501816" y="2778829"/>
                </a:lnTo>
                <a:lnTo>
                  <a:pt x="4483463" y="2785562"/>
                </a:lnTo>
                <a:lnTo>
                  <a:pt x="4463442" y="2793978"/>
                </a:lnTo>
                <a:lnTo>
                  <a:pt x="4468447" y="2810810"/>
                </a:lnTo>
                <a:lnTo>
                  <a:pt x="4467558" y="2810959"/>
                </a:lnTo>
                <a:lnTo>
                  <a:pt x="4467558" y="2819969"/>
                </a:lnTo>
                <a:lnTo>
                  <a:pt x="4470098" y="2819602"/>
                </a:lnTo>
                <a:lnTo>
                  <a:pt x="4470098" y="2810208"/>
                </a:lnTo>
                <a:lnTo>
                  <a:pt x="4465143" y="2793453"/>
                </a:lnTo>
                <a:lnTo>
                  <a:pt x="4484963" y="2785075"/>
                </a:lnTo>
                <a:lnTo>
                  <a:pt x="4503131" y="2778373"/>
                </a:lnTo>
                <a:lnTo>
                  <a:pt x="4522951" y="2769995"/>
                </a:lnTo>
                <a:lnTo>
                  <a:pt x="4540278" y="2762671"/>
                </a:lnTo>
                <a:close/>
                <a:moveTo>
                  <a:pt x="4453431" y="2704768"/>
                </a:moveTo>
                <a:lnTo>
                  <a:pt x="4451761" y="2706790"/>
                </a:lnTo>
                <a:lnTo>
                  <a:pt x="4448619" y="2743184"/>
                </a:lnTo>
                <a:lnTo>
                  <a:pt x="4450094" y="2743482"/>
                </a:lnTo>
                <a:close/>
                <a:moveTo>
                  <a:pt x="4964988" y="2704095"/>
                </a:moveTo>
                <a:lnTo>
                  <a:pt x="4971711" y="2704095"/>
                </a:lnTo>
                <a:lnTo>
                  <a:pt x="4978434" y="2725792"/>
                </a:lnTo>
                <a:lnTo>
                  <a:pt x="4988519" y="2762510"/>
                </a:lnTo>
                <a:lnTo>
                  <a:pt x="4996923" y="2800896"/>
                </a:lnTo>
                <a:lnTo>
                  <a:pt x="4991880" y="2815917"/>
                </a:lnTo>
                <a:lnTo>
                  <a:pt x="4975073" y="2804234"/>
                </a:lnTo>
                <a:lnTo>
                  <a:pt x="4976754" y="2845959"/>
                </a:lnTo>
                <a:lnTo>
                  <a:pt x="4964988" y="2865987"/>
                </a:lnTo>
                <a:lnTo>
                  <a:pt x="4956585" y="2892690"/>
                </a:lnTo>
                <a:lnTo>
                  <a:pt x="4946500" y="2921063"/>
                </a:lnTo>
                <a:lnTo>
                  <a:pt x="4936415" y="2949436"/>
                </a:lnTo>
                <a:lnTo>
                  <a:pt x="4928012" y="2974471"/>
                </a:lnTo>
                <a:lnTo>
                  <a:pt x="4917927" y="3002843"/>
                </a:lnTo>
                <a:lnTo>
                  <a:pt x="4907842" y="3029547"/>
                </a:lnTo>
                <a:lnTo>
                  <a:pt x="4897758" y="3056251"/>
                </a:lnTo>
                <a:lnTo>
                  <a:pt x="4891035" y="3084623"/>
                </a:lnTo>
                <a:lnTo>
                  <a:pt x="4865823" y="3096306"/>
                </a:lnTo>
                <a:lnTo>
                  <a:pt x="4843974" y="3106320"/>
                </a:lnTo>
                <a:lnTo>
                  <a:pt x="4810358" y="3092968"/>
                </a:lnTo>
                <a:lnTo>
                  <a:pt x="4800274" y="3054582"/>
                </a:lnTo>
                <a:lnTo>
                  <a:pt x="4793551" y="3021202"/>
                </a:lnTo>
                <a:lnTo>
                  <a:pt x="4801955" y="2981146"/>
                </a:lnTo>
                <a:lnTo>
                  <a:pt x="4815401" y="2961119"/>
                </a:lnTo>
                <a:lnTo>
                  <a:pt x="4830527" y="2941091"/>
                </a:lnTo>
                <a:lnTo>
                  <a:pt x="4825485" y="2911049"/>
                </a:lnTo>
                <a:lnTo>
                  <a:pt x="4822124" y="2881007"/>
                </a:lnTo>
                <a:lnTo>
                  <a:pt x="4827166" y="2855973"/>
                </a:lnTo>
                <a:lnTo>
                  <a:pt x="4833889" y="2832607"/>
                </a:lnTo>
                <a:lnTo>
                  <a:pt x="4857420" y="2820924"/>
                </a:lnTo>
                <a:lnTo>
                  <a:pt x="4867504" y="2819255"/>
                </a:lnTo>
                <a:lnTo>
                  <a:pt x="4887673" y="2815917"/>
                </a:lnTo>
                <a:lnTo>
                  <a:pt x="4897758" y="2800896"/>
                </a:lnTo>
                <a:lnTo>
                  <a:pt x="4904481" y="2802565"/>
                </a:lnTo>
                <a:lnTo>
                  <a:pt x="4907842" y="2802565"/>
                </a:lnTo>
                <a:lnTo>
                  <a:pt x="4916246" y="2782537"/>
                </a:lnTo>
                <a:lnTo>
                  <a:pt x="4916246" y="2790882"/>
                </a:lnTo>
                <a:lnTo>
                  <a:pt x="4931373" y="2782537"/>
                </a:lnTo>
                <a:lnTo>
                  <a:pt x="4926331" y="2779199"/>
                </a:lnTo>
                <a:lnTo>
                  <a:pt x="4933054" y="2765848"/>
                </a:lnTo>
                <a:lnTo>
                  <a:pt x="4931373" y="2750827"/>
                </a:lnTo>
                <a:lnTo>
                  <a:pt x="4938096" y="2754165"/>
                </a:lnTo>
                <a:lnTo>
                  <a:pt x="4943138" y="2750827"/>
                </a:lnTo>
                <a:lnTo>
                  <a:pt x="4953223" y="2744151"/>
                </a:lnTo>
                <a:lnTo>
                  <a:pt x="4958265" y="2714109"/>
                </a:lnTo>
                <a:close/>
                <a:moveTo>
                  <a:pt x="4581999" y="2694277"/>
                </a:moveTo>
                <a:lnTo>
                  <a:pt x="4581786" y="2694401"/>
                </a:lnTo>
                <a:lnTo>
                  <a:pt x="4574899" y="2716113"/>
                </a:lnTo>
                <a:lnTo>
                  <a:pt x="4580064" y="2746177"/>
                </a:lnTo>
                <a:lnTo>
                  <a:pt x="4595559" y="2764549"/>
                </a:lnTo>
                <a:lnTo>
                  <a:pt x="4612063" y="2780559"/>
                </a:lnTo>
                <a:lnTo>
                  <a:pt x="4612140" y="2780048"/>
                </a:lnTo>
                <a:lnTo>
                  <a:pt x="4595624" y="2763293"/>
                </a:lnTo>
                <a:lnTo>
                  <a:pt x="4580759" y="2744862"/>
                </a:lnTo>
                <a:lnTo>
                  <a:pt x="4575804" y="2714702"/>
                </a:lnTo>
                <a:close/>
                <a:moveTo>
                  <a:pt x="4810122" y="2684511"/>
                </a:moveTo>
                <a:lnTo>
                  <a:pt x="4816148" y="2695056"/>
                </a:lnTo>
                <a:lnTo>
                  <a:pt x="4816148" y="2698069"/>
                </a:lnTo>
                <a:close/>
                <a:moveTo>
                  <a:pt x="4300939" y="2669787"/>
                </a:moveTo>
                <a:lnTo>
                  <a:pt x="4300939" y="2697236"/>
                </a:lnTo>
                <a:lnTo>
                  <a:pt x="4300939" y="2728893"/>
                </a:lnTo>
                <a:lnTo>
                  <a:pt x="4274088" y="2728893"/>
                </a:lnTo>
                <a:lnTo>
                  <a:pt x="4248915" y="2730559"/>
                </a:lnTo>
                <a:lnTo>
                  <a:pt x="4247237" y="2752218"/>
                </a:lnTo>
                <a:lnTo>
                  <a:pt x="4247237" y="2777210"/>
                </a:lnTo>
                <a:lnTo>
                  <a:pt x="4247237" y="2800536"/>
                </a:lnTo>
                <a:lnTo>
                  <a:pt x="4247237" y="2823862"/>
                </a:lnTo>
                <a:lnTo>
                  <a:pt x="4248213" y="2825218"/>
                </a:lnTo>
                <a:lnTo>
                  <a:pt x="4248213" y="2802394"/>
                </a:lnTo>
                <a:lnTo>
                  <a:pt x="4248213" y="2778829"/>
                </a:lnTo>
                <a:lnTo>
                  <a:pt x="4248213" y="2753581"/>
                </a:lnTo>
                <a:lnTo>
                  <a:pt x="4249881" y="2731699"/>
                </a:lnTo>
                <a:lnTo>
                  <a:pt x="4274908" y="2730016"/>
                </a:lnTo>
                <a:lnTo>
                  <a:pt x="4301603" y="2730016"/>
                </a:lnTo>
                <a:lnTo>
                  <a:pt x="4301603" y="2698035"/>
                </a:lnTo>
                <a:lnTo>
                  <a:pt x="4301603" y="2670679"/>
                </a:lnTo>
                <a:close/>
                <a:moveTo>
                  <a:pt x="7429686" y="2664927"/>
                </a:moveTo>
                <a:lnTo>
                  <a:pt x="7431360" y="2673260"/>
                </a:lnTo>
                <a:lnTo>
                  <a:pt x="7436381" y="2686593"/>
                </a:lnTo>
                <a:lnTo>
                  <a:pt x="7443077" y="2704925"/>
                </a:lnTo>
                <a:lnTo>
                  <a:pt x="7444751" y="2731591"/>
                </a:lnTo>
                <a:lnTo>
                  <a:pt x="7446425" y="2753257"/>
                </a:lnTo>
                <a:lnTo>
                  <a:pt x="7449772" y="2773256"/>
                </a:lnTo>
                <a:lnTo>
                  <a:pt x="7466511" y="2771589"/>
                </a:lnTo>
                <a:lnTo>
                  <a:pt x="7481575" y="2786589"/>
                </a:lnTo>
                <a:lnTo>
                  <a:pt x="7486597" y="2799921"/>
                </a:lnTo>
                <a:lnTo>
                  <a:pt x="7483249" y="2826587"/>
                </a:lnTo>
                <a:lnTo>
                  <a:pt x="7489945" y="2849919"/>
                </a:lnTo>
                <a:lnTo>
                  <a:pt x="7489945" y="2876585"/>
                </a:lnTo>
                <a:lnTo>
                  <a:pt x="7489945" y="2904917"/>
                </a:lnTo>
                <a:lnTo>
                  <a:pt x="7520074" y="2926583"/>
                </a:lnTo>
                <a:lnTo>
                  <a:pt x="7536812" y="2946582"/>
                </a:lnTo>
                <a:lnTo>
                  <a:pt x="7545181" y="2954915"/>
                </a:lnTo>
                <a:lnTo>
                  <a:pt x="7541834" y="2963248"/>
                </a:lnTo>
                <a:lnTo>
                  <a:pt x="7551877" y="2986580"/>
                </a:lnTo>
                <a:lnTo>
                  <a:pt x="7551877" y="3011579"/>
                </a:lnTo>
                <a:lnTo>
                  <a:pt x="7560246" y="3019912"/>
                </a:lnTo>
                <a:lnTo>
                  <a:pt x="7563594" y="3006579"/>
                </a:lnTo>
                <a:lnTo>
                  <a:pt x="7575310" y="3019912"/>
                </a:lnTo>
                <a:lnTo>
                  <a:pt x="7580332" y="3011579"/>
                </a:lnTo>
                <a:lnTo>
                  <a:pt x="7573637" y="3046577"/>
                </a:lnTo>
                <a:lnTo>
                  <a:pt x="7590375" y="3064910"/>
                </a:lnTo>
                <a:lnTo>
                  <a:pt x="7600418" y="3081576"/>
                </a:lnTo>
                <a:lnTo>
                  <a:pt x="7610461" y="3096575"/>
                </a:lnTo>
                <a:lnTo>
                  <a:pt x="7612135" y="3114908"/>
                </a:lnTo>
                <a:lnTo>
                  <a:pt x="7605440" y="3139907"/>
                </a:lnTo>
                <a:lnTo>
                  <a:pt x="7597070" y="3163239"/>
                </a:lnTo>
                <a:lnTo>
                  <a:pt x="7597070" y="3183238"/>
                </a:lnTo>
                <a:lnTo>
                  <a:pt x="7595397" y="3204904"/>
                </a:lnTo>
                <a:lnTo>
                  <a:pt x="7580332" y="3233236"/>
                </a:lnTo>
                <a:lnTo>
                  <a:pt x="7560246" y="3261568"/>
                </a:lnTo>
                <a:lnTo>
                  <a:pt x="7540160" y="3289900"/>
                </a:lnTo>
                <a:lnTo>
                  <a:pt x="7516726" y="3314899"/>
                </a:lnTo>
                <a:lnTo>
                  <a:pt x="7506683" y="3323232"/>
                </a:lnTo>
                <a:lnTo>
                  <a:pt x="7476554" y="3346564"/>
                </a:lnTo>
                <a:lnTo>
                  <a:pt x="7466511" y="3356564"/>
                </a:lnTo>
                <a:lnTo>
                  <a:pt x="7443077" y="3389896"/>
                </a:lnTo>
                <a:lnTo>
                  <a:pt x="7414622" y="3419895"/>
                </a:lnTo>
                <a:lnTo>
                  <a:pt x="7386166" y="3449893"/>
                </a:lnTo>
                <a:lnTo>
                  <a:pt x="7374449" y="3464893"/>
                </a:lnTo>
                <a:lnTo>
                  <a:pt x="7342646" y="3474892"/>
                </a:lnTo>
                <a:lnTo>
                  <a:pt x="7319213" y="3476559"/>
                </a:lnTo>
                <a:lnTo>
                  <a:pt x="7270671" y="3501558"/>
                </a:lnTo>
                <a:lnTo>
                  <a:pt x="7263976" y="3511557"/>
                </a:lnTo>
                <a:lnTo>
                  <a:pt x="7258954" y="3506557"/>
                </a:lnTo>
                <a:lnTo>
                  <a:pt x="7253933" y="3493225"/>
                </a:lnTo>
                <a:lnTo>
                  <a:pt x="7243890" y="3493225"/>
                </a:lnTo>
                <a:lnTo>
                  <a:pt x="7238868" y="3491558"/>
                </a:lnTo>
                <a:lnTo>
                  <a:pt x="7248911" y="3479892"/>
                </a:lnTo>
                <a:lnTo>
                  <a:pt x="7232173" y="3484892"/>
                </a:lnTo>
                <a:lnTo>
                  <a:pt x="7232173" y="3489891"/>
                </a:lnTo>
                <a:lnTo>
                  <a:pt x="7195348" y="3503224"/>
                </a:lnTo>
                <a:lnTo>
                  <a:pt x="7178610" y="3496558"/>
                </a:lnTo>
                <a:lnTo>
                  <a:pt x="7160197" y="3489891"/>
                </a:lnTo>
                <a:lnTo>
                  <a:pt x="7135090" y="3479892"/>
                </a:lnTo>
                <a:lnTo>
                  <a:pt x="7133416" y="3449893"/>
                </a:lnTo>
                <a:lnTo>
                  <a:pt x="7143459" y="3421561"/>
                </a:lnTo>
                <a:lnTo>
                  <a:pt x="7138437" y="3409895"/>
                </a:lnTo>
                <a:lnTo>
                  <a:pt x="7131742" y="3406562"/>
                </a:lnTo>
                <a:lnTo>
                  <a:pt x="7118351" y="3406562"/>
                </a:lnTo>
                <a:lnTo>
                  <a:pt x="7138437" y="3383229"/>
                </a:lnTo>
                <a:lnTo>
                  <a:pt x="7131742" y="3369897"/>
                </a:lnTo>
                <a:lnTo>
                  <a:pt x="7109982" y="3396562"/>
                </a:lnTo>
                <a:lnTo>
                  <a:pt x="7091570" y="3396562"/>
                </a:lnTo>
                <a:lnTo>
                  <a:pt x="7103287" y="3389896"/>
                </a:lnTo>
                <a:lnTo>
                  <a:pt x="7121699" y="3364897"/>
                </a:lnTo>
                <a:lnTo>
                  <a:pt x="7140111" y="3341565"/>
                </a:lnTo>
                <a:lnTo>
                  <a:pt x="7145133" y="3319899"/>
                </a:lnTo>
                <a:lnTo>
                  <a:pt x="7133416" y="3333232"/>
                </a:lnTo>
                <a:lnTo>
                  <a:pt x="7103287" y="3356564"/>
                </a:lnTo>
                <a:lnTo>
                  <a:pt x="7073158" y="3383229"/>
                </a:lnTo>
                <a:lnTo>
                  <a:pt x="7069810" y="3386563"/>
                </a:lnTo>
                <a:lnTo>
                  <a:pt x="7058093" y="3374896"/>
                </a:lnTo>
                <a:lnTo>
                  <a:pt x="7061441" y="3374896"/>
                </a:lnTo>
                <a:lnTo>
                  <a:pt x="7059767" y="3354897"/>
                </a:lnTo>
                <a:lnTo>
                  <a:pt x="7058093" y="3334898"/>
                </a:lnTo>
                <a:lnTo>
                  <a:pt x="7053071" y="3323232"/>
                </a:lnTo>
                <a:lnTo>
                  <a:pt x="7049724" y="3314899"/>
                </a:lnTo>
                <a:lnTo>
                  <a:pt x="7043028" y="3306566"/>
                </a:lnTo>
                <a:lnTo>
                  <a:pt x="7007878" y="3293233"/>
                </a:lnTo>
                <a:lnTo>
                  <a:pt x="6989465" y="3286567"/>
                </a:lnTo>
                <a:lnTo>
                  <a:pt x="6957662" y="3293233"/>
                </a:lnTo>
                <a:lnTo>
                  <a:pt x="6924186" y="3296567"/>
                </a:lnTo>
                <a:lnTo>
                  <a:pt x="6892383" y="3303233"/>
                </a:lnTo>
                <a:lnTo>
                  <a:pt x="6860580" y="3309899"/>
                </a:lnTo>
                <a:lnTo>
                  <a:pt x="6828777" y="3323232"/>
                </a:lnTo>
                <a:lnTo>
                  <a:pt x="6793626" y="3334898"/>
                </a:lnTo>
                <a:lnTo>
                  <a:pt x="6770192" y="3359897"/>
                </a:lnTo>
                <a:lnTo>
                  <a:pt x="6733367" y="3361564"/>
                </a:lnTo>
                <a:lnTo>
                  <a:pt x="6706586" y="3361564"/>
                </a:lnTo>
                <a:lnTo>
                  <a:pt x="6678131" y="3361564"/>
                </a:lnTo>
                <a:lnTo>
                  <a:pt x="6661392" y="3373230"/>
                </a:lnTo>
                <a:lnTo>
                  <a:pt x="6658045" y="3376563"/>
                </a:lnTo>
                <a:lnTo>
                  <a:pt x="6626242" y="3389896"/>
                </a:lnTo>
                <a:lnTo>
                  <a:pt x="6592765" y="3393229"/>
                </a:lnTo>
                <a:lnTo>
                  <a:pt x="6576027" y="3381563"/>
                </a:lnTo>
                <a:lnTo>
                  <a:pt x="6557614" y="3371563"/>
                </a:lnTo>
                <a:lnTo>
                  <a:pt x="6559288" y="3353231"/>
                </a:lnTo>
                <a:lnTo>
                  <a:pt x="6571005" y="3349898"/>
                </a:lnTo>
                <a:lnTo>
                  <a:pt x="6589417" y="3319899"/>
                </a:lnTo>
                <a:lnTo>
                  <a:pt x="6591091" y="3299900"/>
                </a:lnTo>
                <a:lnTo>
                  <a:pt x="6596113" y="3276567"/>
                </a:lnTo>
                <a:lnTo>
                  <a:pt x="6597786" y="3254902"/>
                </a:lnTo>
                <a:lnTo>
                  <a:pt x="6599460" y="3233236"/>
                </a:lnTo>
                <a:lnTo>
                  <a:pt x="6596113" y="3206570"/>
                </a:lnTo>
                <a:lnTo>
                  <a:pt x="6592765" y="3181572"/>
                </a:lnTo>
                <a:lnTo>
                  <a:pt x="6589417" y="3153239"/>
                </a:lnTo>
                <a:lnTo>
                  <a:pt x="6586070" y="3124907"/>
                </a:lnTo>
                <a:lnTo>
                  <a:pt x="6587743" y="3126574"/>
                </a:lnTo>
                <a:lnTo>
                  <a:pt x="6592765" y="3139907"/>
                </a:lnTo>
                <a:lnTo>
                  <a:pt x="6592765" y="3109908"/>
                </a:lnTo>
                <a:lnTo>
                  <a:pt x="6601134" y="3123241"/>
                </a:lnTo>
                <a:lnTo>
                  <a:pt x="6601134" y="3131574"/>
                </a:lnTo>
                <a:lnTo>
                  <a:pt x="6607830" y="3124907"/>
                </a:lnTo>
                <a:lnTo>
                  <a:pt x="6606156" y="3104908"/>
                </a:lnTo>
                <a:lnTo>
                  <a:pt x="6602808" y="3083242"/>
                </a:lnTo>
                <a:lnTo>
                  <a:pt x="6606156" y="3056577"/>
                </a:lnTo>
                <a:lnTo>
                  <a:pt x="6619546" y="3024912"/>
                </a:lnTo>
                <a:lnTo>
                  <a:pt x="6631263" y="2996580"/>
                </a:lnTo>
                <a:lnTo>
                  <a:pt x="6629589" y="3014912"/>
                </a:lnTo>
                <a:lnTo>
                  <a:pt x="6641306" y="3004913"/>
                </a:lnTo>
                <a:lnTo>
                  <a:pt x="6676457" y="2981580"/>
                </a:lnTo>
                <a:lnTo>
                  <a:pt x="6711608" y="2956581"/>
                </a:lnTo>
                <a:lnTo>
                  <a:pt x="6719977" y="2961581"/>
                </a:lnTo>
                <a:lnTo>
                  <a:pt x="6743411" y="2953248"/>
                </a:lnTo>
                <a:lnTo>
                  <a:pt x="6768518" y="2944915"/>
                </a:lnTo>
                <a:lnTo>
                  <a:pt x="6798647" y="2939915"/>
                </a:lnTo>
                <a:lnTo>
                  <a:pt x="6818733" y="2926583"/>
                </a:lnTo>
                <a:lnTo>
                  <a:pt x="6838820" y="2914916"/>
                </a:lnTo>
                <a:lnTo>
                  <a:pt x="6863927" y="2886584"/>
                </a:lnTo>
                <a:lnTo>
                  <a:pt x="6863927" y="2866585"/>
                </a:lnTo>
                <a:lnTo>
                  <a:pt x="6882339" y="2843253"/>
                </a:lnTo>
                <a:lnTo>
                  <a:pt x="6890709" y="2834920"/>
                </a:lnTo>
                <a:lnTo>
                  <a:pt x="6899078" y="2856586"/>
                </a:lnTo>
                <a:lnTo>
                  <a:pt x="6907447" y="2879918"/>
                </a:lnTo>
                <a:lnTo>
                  <a:pt x="6907447" y="2854919"/>
                </a:lnTo>
                <a:lnTo>
                  <a:pt x="6912469" y="2851586"/>
                </a:lnTo>
                <a:lnTo>
                  <a:pt x="6909121" y="2836586"/>
                </a:lnTo>
                <a:lnTo>
                  <a:pt x="6912469" y="2831587"/>
                </a:lnTo>
                <a:lnTo>
                  <a:pt x="6919164" y="2833253"/>
                </a:lnTo>
                <a:lnTo>
                  <a:pt x="6924186" y="2833253"/>
                </a:lnTo>
                <a:lnTo>
                  <a:pt x="6939250" y="2833253"/>
                </a:lnTo>
                <a:lnTo>
                  <a:pt x="6932555" y="2831587"/>
                </a:lnTo>
                <a:lnTo>
                  <a:pt x="6932555" y="2823254"/>
                </a:lnTo>
                <a:lnTo>
                  <a:pt x="6940924" y="2816587"/>
                </a:lnTo>
                <a:lnTo>
                  <a:pt x="6937576" y="2816587"/>
                </a:lnTo>
                <a:lnTo>
                  <a:pt x="6934229" y="2814921"/>
                </a:lnTo>
                <a:lnTo>
                  <a:pt x="6942598" y="2803254"/>
                </a:lnTo>
                <a:lnTo>
                  <a:pt x="6954315" y="2809921"/>
                </a:lnTo>
                <a:lnTo>
                  <a:pt x="6950967" y="2794921"/>
                </a:lnTo>
                <a:lnTo>
                  <a:pt x="6961010" y="2796588"/>
                </a:lnTo>
                <a:lnTo>
                  <a:pt x="6959336" y="2786589"/>
                </a:lnTo>
                <a:lnTo>
                  <a:pt x="6972727" y="2773256"/>
                </a:lnTo>
                <a:lnTo>
                  <a:pt x="6977749" y="2781589"/>
                </a:lnTo>
                <a:lnTo>
                  <a:pt x="6982770" y="2764923"/>
                </a:lnTo>
                <a:lnTo>
                  <a:pt x="6989465" y="2764923"/>
                </a:lnTo>
                <a:lnTo>
                  <a:pt x="6992813" y="2761590"/>
                </a:lnTo>
                <a:lnTo>
                  <a:pt x="6994487" y="2764923"/>
                </a:lnTo>
                <a:lnTo>
                  <a:pt x="7007878" y="2761590"/>
                </a:lnTo>
                <a:lnTo>
                  <a:pt x="7009552" y="2754923"/>
                </a:lnTo>
                <a:lnTo>
                  <a:pt x="7034659" y="2781589"/>
                </a:lnTo>
                <a:lnTo>
                  <a:pt x="7029638" y="2799921"/>
                </a:lnTo>
                <a:lnTo>
                  <a:pt x="7029638" y="2806588"/>
                </a:lnTo>
                <a:lnTo>
                  <a:pt x="7032985" y="2801588"/>
                </a:lnTo>
                <a:lnTo>
                  <a:pt x="7039681" y="2801588"/>
                </a:lnTo>
                <a:lnTo>
                  <a:pt x="7043028" y="2786589"/>
                </a:lnTo>
                <a:lnTo>
                  <a:pt x="7061441" y="2794921"/>
                </a:lnTo>
                <a:lnTo>
                  <a:pt x="7064788" y="2789922"/>
                </a:lnTo>
                <a:lnTo>
                  <a:pt x="7084875" y="2804921"/>
                </a:lnTo>
                <a:lnTo>
                  <a:pt x="7074831" y="2794921"/>
                </a:lnTo>
                <a:lnTo>
                  <a:pt x="7083201" y="2784922"/>
                </a:lnTo>
                <a:lnTo>
                  <a:pt x="7079853" y="2781589"/>
                </a:lnTo>
                <a:lnTo>
                  <a:pt x="7071484" y="2776589"/>
                </a:lnTo>
                <a:lnTo>
                  <a:pt x="7083201" y="2754923"/>
                </a:lnTo>
                <a:lnTo>
                  <a:pt x="7093244" y="2744924"/>
                </a:lnTo>
                <a:lnTo>
                  <a:pt x="7094918" y="2739924"/>
                </a:lnTo>
                <a:lnTo>
                  <a:pt x="7104961" y="2723258"/>
                </a:lnTo>
                <a:lnTo>
                  <a:pt x="7109982" y="2716592"/>
                </a:lnTo>
                <a:lnTo>
                  <a:pt x="7115004" y="2721591"/>
                </a:lnTo>
                <a:lnTo>
                  <a:pt x="7121699" y="2711592"/>
                </a:lnTo>
                <a:lnTo>
                  <a:pt x="7131742" y="2706592"/>
                </a:lnTo>
                <a:lnTo>
                  <a:pt x="7153502" y="2711592"/>
                </a:lnTo>
                <a:lnTo>
                  <a:pt x="7161871" y="2706592"/>
                </a:lnTo>
                <a:lnTo>
                  <a:pt x="7168567" y="2694926"/>
                </a:lnTo>
                <a:lnTo>
                  <a:pt x="7155176" y="2686593"/>
                </a:lnTo>
                <a:lnTo>
                  <a:pt x="7145133" y="2681593"/>
                </a:lnTo>
                <a:lnTo>
                  <a:pt x="7153502" y="2684926"/>
                </a:lnTo>
                <a:lnTo>
                  <a:pt x="7155176" y="2681593"/>
                </a:lnTo>
                <a:lnTo>
                  <a:pt x="7163545" y="2683260"/>
                </a:lnTo>
                <a:lnTo>
                  <a:pt x="7175262" y="2684926"/>
                </a:lnTo>
                <a:lnTo>
                  <a:pt x="7193674" y="2696592"/>
                </a:lnTo>
                <a:lnTo>
                  <a:pt x="7205391" y="2704925"/>
                </a:lnTo>
                <a:lnTo>
                  <a:pt x="7223803" y="2709925"/>
                </a:lnTo>
                <a:lnTo>
                  <a:pt x="7248911" y="2703259"/>
                </a:lnTo>
                <a:lnTo>
                  <a:pt x="7243890" y="2709925"/>
                </a:lnTo>
                <a:lnTo>
                  <a:pt x="7252259" y="2709925"/>
                </a:lnTo>
                <a:lnTo>
                  <a:pt x="7253933" y="2716592"/>
                </a:lnTo>
                <a:lnTo>
                  <a:pt x="7263976" y="2703259"/>
                </a:lnTo>
                <a:lnTo>
                  <a:pt x="7275693" y="2713258"/>
                </a:lnTo>
                <a:lnTo>
                  <a:pt x="7263976" y="2731591"/>
                </a:lnTo>
                <a:lnTo>
                  <a:pt x="7258954" y="2741590"/>
                </a:lnTo>
                <a:lnTo>
                  <a:pt x="7253933" y="2736591"/>
                </a:lnTo>
                <a:lnTo>
                  <a:pt x="7245563" y="2754923"/>
                </a:lnTo>
                <a:lnTo>
                  <a:pt x="7228825" y="2784922"/>
                </a:lnTo>
                <a:lnTo>
                  <a:pt x="7243890" y="2801588"/>
                </a:lnTo>
                <a:lnTo>
                  <a:pt x="7258954" y="2819920"/>
                </a:lnTo>
                <a:lnTo>
                  <a:pt x="7285736" y="2836586"/>
                </a:lnTo>
                <a:lnTo>
                  <a:pt x="7312517" y="2854919"/>
                </a:lnTo>
                <a:lnTo>
                  <a:pt x="7330929" y="2871585"/>
                </a:lnTo>
                <a:lnTo>
                  <a:pt x="7351015" y="2866585"/>
                </a:lnTo>
                <a:lnTo>
                  <a:pt x="7369428" y="2833253"/>
                </a:lnTo>
                <a:lnTo>
                  <a:pt x="7389514" y="2799921"/>
                </a:lnTo>
                <a:lnTo>
                  <a:pt x="7391188" y="2774922"/>
                </a:lnTo>
                <a:lnTo>
                  <a:pt x="7392862" y="2749923"/>
                </a:lnTo>
                <a:lnTo>
                  <a:pt x="7396209" y="2749923"/>
                </a:lnTo>
                <a:lnTo>
                  <a:pt x="7399557" y="2736591"/>
                </a:lnTo>
                <a:lnTo>
                  <a:pt x="7406252" y="2724925"/>
                </a:lnTo>
                <a:lnTo>
                  <a:pt x="7406252" y="2721591"/>
                </a:lnTo>
                <a:lnTo>
                  <a:pt x="7402905" y="2719925"/>
                </a:lnTo>
                <a:lnTo>
                  <a:pt x="7409600" y="2703259"/>
                </a:lnTo>
                <a:lnTo>
                  <a:pt x="7414622" y="2691593"/>
                </a:lnTo>
                <a:close/>
                <a:moveTo>
                  <a:pt x="1946953" y="2662245"/>
                </a:moveTo>
                <a:lnTo>
                  <a:pt x="1947023" y="2663253"/>
                </a:lnTo>
                <a:lnTo>
                  <a:pt x="1950369" y="2686687"/>
                </a:lnTo>
                <a:lnTo>
                  <a:pt x="1970450" y="2710121"/>
                </a:lnTo>
                <a:lnTo>
                  <a:pt x="1990537" y="2716816"/>
                </a:lnTo>
                <a:lnTo>
                  <a:pt x="2012300" y="2726859"/>
                </a:lnTo>
                <a:lnTo>
                  <a:pt x="2042429" y="2746946"/>
                </a:lnTo>
                <a:lnTo>
                  <a:pt x="2072558" y="2753641"/>
                </a:lnTo>
                <a:lnTo>
                  <a:pt x="2080799" y="2765183"/>
                </a:lnTo>
                <a:lnTo>
                  <a:pt x="2080568" y="2763103"/>
                </a:lnTo>
                <a:lnTo>
                  <a:pt x="2072207" y="2751398"/>
                </a:lnTo>
                <a:lnTo>
                  <a:pt x="2042107" y="2744709"/>
                </a:lnTo>
                <a:lnTo>
                  <a:pt x="2012012" y="2724643"/>
                </a:lnTo>
                <a:lnTo>
                  <a:pt x="1990268" y="2714610"/>
                </a:lnTo>
                <a:lnTo>
                  <a:pt x="1970209" y="2707922"/>
                </a:lnTo>
                <a:lnTo>
                  <a:pt x="1950135" y="2684511"/>
                </a:lnTo>
                <a:close/>
                <a:moveTo>
                  <a:pt x="4557616" y="2654226"/>
                </a:moveTo>
                <a:lnTo>
                  <a:pt x="4554616" y="2659521"/>
                </a:lnTo>
                <a:lnTo>
                  <a:pt x="4557682" y="2654316"/>
                </a:lnTo>
                <a:close/>
                <a:moveTo>
                  <a:pt x="7933010" y="2648356"/>
                </a:moveTo>
                <a:lnTo>
                  <a:pt x="7952594" y="2661613"/>
                </a:lnTo>
                <a:lnTo>
                  <a:pt x="7952594" y="2664927"/>
                </a:lnTo>
                <a:lnTo>
                  <a:pt x="7934516" y="2653327"/>
                </a:lnTo>
                <a:close/>
                <a:moveTo>
                  <a:pt x="7658835" y="2634798"/>
                </a:moveTo>
                <a:lnTo>
                  <a:pt x="7667874" y="2640222"/>
                </a:lnTo>
                <a:lnTo>
                  <a:pt x="7663355" y="2643837"/>
                </a:lnTo>
                <a:close/>
                <a:moveTo>
                  <a:pt x="1802979" y="2624313"/>
                </a:moveTo>
                <a:lnTo>
                  <a:pt x="1800371" y="2626692"/>
                </a:lnTo>
                <a:lnTo>
                  <a:pt x="1801923" y="2650065"/>
                </a:lnTo>
                <a:lnTo>
                  <a:pt x="1803595" y="2671791"/>
                </a:lnTo>
                <a:lnTo>
                  <a:pt x="1832037" y="2670120"/>
                </a:lnTo>
                <a:lnTo>
                  <a:pt x="1843757" y="2691847"/>
                </a:lnTo>
                <a:lnTo>
                  <a:pt x="1858812" y="2715245"/>
                </a:lnTo>
                <a:lnTo>
                  <a:pt x="1853794" y="2723602"/>
                </a:lnTo>
                <a:lnTo>
                  <a:pt x="1853794" y="2760370"/>
                </a:lnTo>
                <a:lnTo>
                  <a:pt x="1848775" y="2775412"/>
                </a:lnTo>
                <a:lnTo>
                  <a:pt x="1848775" y="2800482"/>
                </a:lnTo>
                <a:lnTo>
                  <a:pt x="1852121" y="2825551"/>
                </a:lnTo>
                <a:lnTo>
                  <a:pt x="1854873" y="2826652"/>
                </a:lnTo>
                <a:lnTo>
                  <a:pt x="1851608" y="2802182"/>
                </a:lnTo>
                <a:lnTo>
                  <a:pt x="1851608" y="2777075"/>
                </a:lnTo>
                <a:lnTo>
                  <a:pt x="1856636" y="2762010"/>
                </a:lnTo>
                <a:lnTo>
                  <a:pt x="1856636" y="2725186"/>
                </a:lnTo>
                <a:lnTo>
                  <a:pt x="1861655" y="2716816"/>
                </a:lnTo>
                <a:lnTo>
                  <a:pt x="1846586" y="2693383"/>
                </a:lnTo>
                <a:lnTo>
                  <a:pt x="1834871" y="2671623"/>
                </a:lnTo>
                <a:lnTo>
                  <a:pt x="1866673" y="2671623"/>
                </a:lnTo>
                <a:lnTo>
                  <a:pt x="1880063" y="2663253"/>
                </a:lnTo>
                <a:lnTo>
                  <a:pt x="1901823" y="2649863"/>
                </a:lnTo>
                <a:lnTo>
                  <a:pt x="1923585" y="2634798"/>
                </a:lnTo>
                <a:lnTo>
                  <a:pt x="1945251" y="2636465"/>
                </a:lnTo>
                <a:lnTo>
                  <a:pt x="1945118" y="2634346"/>
                </a:lnTo>
                <a:lnTo>
                  <a:pt x="1923388" y="2632674"/>
                </a:lnTo>
                <a:lnTo>
                  <a:pt x="1901641" y="2647723"/>
                </a:lnTo>
                <a:lnTo>
                  <a:pt x="1879901" y="2661101"/>
                </a:lnTo>
                <a:lnTo>
                  <a:pt x="1866530" y="2669462"/>
                </a:lnTo>
                <a:lnTo>
                  <a:pt x="1834752" y="2669462"/>
                </a:lnTo>
                <a:lnTo>
                  <a:pt x="1806325" y="2671134"/>
                </a:lnTo>
                <a:lnTo>
                  <a:pt x="1804652" y="2649396"/>
                </a:lnTo>
                <a:close/>
                <a:moveTo>
                  <a:pt x="6815218" y="2624252"/>
                </a:moveTo>
                <a:lnTo>
                  <a:pt x="6843572" y="2624252"/>
                </a:lnTo>
                <a:lnTo>
                  <a:pt x="6861918" y="2643535"/>
                </a:lnTo>
                <a:lnTo>
                  <a:pt x="6843572" y="2648355"/>
                </a:lnTo>
                <a:lnTo>
                  <a:pt x="6821889" y="2633893"/>
                </a:lnTo>
                <a:close/>
                <a:moveTo>
                  <a:pt x="4540466" y="2623407"/>
                </a:moveTo>
                <a:lnTo>
                  <a:pt x="4540773" y="2624646"/>
                </a:lnTo>
                <a:lnTo>
                  <a:pt x="4564569" y="2629263"/>
                </a:lnTo>
                <a:lnTo>
                  <a:pt x="4574899" y="2634273"/>
                </a:lnTo>
                <a:lnTo>
                  <a:pt x="4580282" y="2653072"/>
                </a:lnTo>
                <a:lnTo>
                  <a:pt x="4574771" y="2633276"/>
                </a:lnTo>
                <a:lnTo>
                  <a:pt x="4564675" y="2628238"/>
                </a:lnTo>
                <a:close/>
                <a:moveTo>
                  <a:pt x="4896994" y="2621240"/>
                </a:moveTo>
                <a:lnTo>
                  <a:pt x="4900509" y="2621240"/>
                </a:lnTo>
                <a:lnTo>
                  <a:pt x="4889964" y="2624253"/>
                </a:lnTo>
                <a:close/>
                <a:moveTo>
                  <a:pt x="7894345" y="2618227"/>
                </a:moveTo>
                <a:lnTo>
                  <a:pt x="7919452" y="2634250"/>
                </a:lnTo>
                <a:lnTo>
                  <a:pt x="7917778" y="2637811"/>
                </a:lnTo>
                <a:lnTo>
                  <a:pt x="7889323" y="2627129"/>
                </a:lnTo>
                <a:close/>
                <a:moveTo>
                  <a:pt x="4432082" y="2599221"/>
                </a:moveTo>
                <a:lnTo>
                  <a:pt x="4431882" y="2599275"/>
                </a:lnTo>
                <a:lnTo>
                  <a:pt x="4418601" y="2621015"/>
                </a:lnTo>
                <a:lnTo>
                  <a:pt x="4423581" y="2646101"/>
                </a:lnTo>
                <a:lnTo>
                  <a:pt x="4421921" y="2672858"/>
                </a:lnTo>
                <a:lnTo>
                  <a:pt x="4418601" y="2699616"/>
                </a:lnTo>
                <a:lnTo>
                  <a:pt x="4443502" y="2716339"/>
                </a:lnTo>
                <a:lnTo>
                  <a:pt x="4444852" y="2714708"/>
                </a:lnTo>
                <a:lnTo>
                  <a:pt x="4420062" y="2698035"/>
                </a:lnTo>
                <a:lnTo>
                  <a:pt x="4423399" y="2671104"/>
                </a:lnTo>
                <a:lnTo>
                  <a:pt x="4425067" y="2644173"/>
                </a:lnTo>
                <a:lnTo>
                  <a:pt x="4420062" y="2618925"/>
                </a:lnTo>
                <a:close/>
                <a:moveTo>
                  <a:pt x="7035161" y="2594123"/>
                </a:moveTo>
                <a:lnTo>
                  <a:pt x="7002562" y="2613750"/>
                </a:lnTo>
                <a:lnTo>
                  <a:pt x="6971594" y="2633377"/>
                </a:lnTo>
                <a:lnTo>
                  <a:pt x="6937365" y="2651368"/>
                </a:lnTo>
                <a:lnTo>
                  <a:pt x="6935735" y="2644826"/>
                </a:lnTo>
                <a:lnTo>
                  <a:pt x="6937365" y="2643190"/>
                </a:lnTo>
                <a:lnTo>
                  <a:pt x="6950404" y="2621928"/>
                </a:lnTo>
                <a:lnTo>
                  <a:pt x="6973223" y="2608843"/>
                </a:lnTo>
                <a:lnTo>
                  <a:pt x="6999302" y="2595759"/>
                </a:lnTo>
                <a:close/>
                <a:moveTo>
                  <a:pt x="7922465" y="2588097"/>
                </a:moveTo>
                <a:lnTo>
                  <a:pt x="7933010" y="2627265"/>
                </a:lnTo>
                <a:lnTo>
                  <a:pt x="7919452" y="2596612"/>
                </a:lnTo>
                <a:close/>
                <a:moveTo>
                  <a:pt x="6920050" y="2588097"/>
                </a:moveTo>
                <a:lnTo>
                  <a:pt x="6925190" y="2588097"/>
                </a:lnTo>
                <a:lnTo>
                  <a:pt x="6925190" y="2589754"/>
                </a:lnTo>
                <a:lnTo>
                  <a:pt x="6902918" y="2603011"/>
                </a:lnTo>
                <a:lnTo>
                  <a:pt x="6875506" y="2604668"/>
                </a:lnTo>
                <a:lnTo>
                  <a:pt x="6849808" y="2604668"/>
                </a:lnTo>
                <a:lnTo>
                  <a:pt x="6837815" y="2601354"/>
                </a:lnTo>
                <a:lnTo>
                  <a:pt x="6851521" y="2589754"/>
                </a:lnTo>
                <a:lnTo>
                  <a:pt x="6873793" y="2591411"/>
                </a:lnTo>
                <a:lnTo>
                  <a:pt x="6894352" y="2594726"/>
                </a:lnTo>
                <a:lnTo>
                  <a:pt x="6911484" y="2594726"/>
                </a:lnTo>
                <a:close/>
                <a:moveTo>
                  <a:pt x="6751445" y="2588097"/>
                </a:moveTo>
                <a:lnTo>
                  <a:pt x="6757973" y="2592993"/>
                </a:lnTo>
                <a:lnTo>
                  <a:pt x="6748181" y="2607681"/>
                </a:lnTo>
                <a:lnTo>
                  <a:pt x="6738389" y="2602785"/>
                </a:lnTo>
                <a:close/>
                <a:moveTo>
                  <a:pt x="6784613" y="2583578"/>
                </a:moveTo>
                <a:lnTo>
                  <a:pt x="6809589" y="2593148"/>
                </a:lnTo>
                <a:lnTo>
                  <a:pt x="6817914" y="2591553"/>
                </a:lnTo>
                <a:lnTo>
                  <a:pt x="6821244" y="2599529"/>
                </a:lnTo>
                <a:lnTo>
                  <a:pt x="6809589" y="2602719"/>
                </a:lnTo>
                <a:lnTo>
                  <a:pt x="6811254" y="2604314"/>
                </a:lnTo>
                <a:lnTo>
                  <a:pt x="6801264" y="2602719"/>
                </a:lnTo>
                <a:lnTo>
                  <a:pt x="6779618" y="2607504"/>
                </a:lnTo>
                <a:lnTo>
                  <a:pt x="6757973" y="2610694"/>
                </a:lnTo>
                <a:lnTo>
                  <a:pt x="6762968" y="2594744"/>
                </a:lnTo>
                <a:lnTo>
                  <a:pt x="6782948" y="2597934"/>
                </a:lnTo>
                <a:lnTo>
                  <a:pt x="6797934" y="2599529"/>
                </a:lnTo>
                <a:close/>
                <a:moveTo>
                  <a:pt x="6700727" y="2583578"/>
                </a:moveTo>
                <a:lnTo>
                  <a:pt x="6727508" y="2587194"/>
                </a:lnTo>
                <a:lnTo>
                  <a:pt x="6730856" y="2592617"/>
                </a:lnTo>
                <a:lnTo>
                  <a:pt x="6714118" y="2601656"/>
                </a:lnTo>
                <a:close/>
                <a:moveTo>
                  <a:pt x="7838857" y="2580565"/>
                </a:moveTo>
                <a:lnTo>
                  <a:pt x="7845636" y="2597136"/>
                </a:lnTo>
                <a:lnTo>
                  <a:pt x="7837162" y="2587194"/>
                </a:lnTo>
                <a:lnTo>
                  <a:pt x="7832078" y="2587194"/>
                </a:lnTo>
                <a:close/>
                <a:moveTo>
                  <a:pt x="7869739" y="2567007"/>
                </a:moveTo>
                <a:lnTo>
                  <a:pt x="7885596" y="2582072"/>
                </a:lnTo>
                <a:lnTo>
                  <a:pt x="7899868" y="2597136"/>
                </a:lnTo>
                <a:lnTo>
                  <a:pt x="7896697" y="2597136"/>
                </a:lnTo>
                <a:lnTo>
                  <a:pt x="7884011" y="2582072"/>
                </a:lnTo>
                <a:close/>
                <a:moveTo>
                  <a:pt x="4247325" y="2565786"/>
                </a:moveTo>
                <a:lnTo>
                  <a:pt x="4248915" y="2598934"/>
                </a:lnTo>
                <a:lnTo>
                  <a:pt x="4248915" y="2632257"/>
                </a:lnTo>
                <a:lnTo>
                  <a:pt x="4249273" y="2633535"/>
                </a:lnTo>
                <a:lnTo>
                  <a:pt x="4249273" y="2600947"/>
                </a:lnTo>
                <a:lnTo>
                  <a:pt x="4247613" y="2565828"/>
                </a:lnTo>
                <a:close/>
                <a:moveTo>
                  <a:pt x="4211995" y="2554071"/>
                </a:moveTo>
                <a:lnTo>
                  <a:pt x="4211995" y="2558947"/>
                </a:lnTo>
                <a:lnTo>
                  <a:pt x="4212751" y="2559055"/>
                </a:lnTo>
                <a:lnTo>
                  <a:pt x="4212751" y="2554121"/>
                </a:lnTo>
                <a:close/>
                <a:moveTo>
                  <a:pt x="6654027" y="2550436"/>
                </a:moveTo>
                <a:lnTo>
                  <a:pt x="6691688" y="2550436"/>
                </a:lnTo>
                <a:lnTo>
                  <a:pt x="6664298" y="2553449"/>
                </a:lnTo>
                <a:close/>
                <a:moveTo>
                  <a:pt x="7815507" y="2541397"/>
                </a:moveTo>
                <a:lnTo>
                  <a:pt x="7839610" y="2563994"/>
                </a:lnTo>
                <a:lnTo>
                  <a:pt x="7824115" y="2558779"/>
                </a:lnTo>
                <a:close/>
                <a:moveTo>
                  <a:pt x="7220456" y="2527839"/>
                </a:moveTo>
                <a:lnTo>
                  <a:pt x="7229495" y="2538521"/>
                </a:lnTo>
                <a:lnTo>
                  <a:pt x="7221963" y="2547423"/>
                </a:lnTo>
                <a:close/>
                <a:moveTo>
                  <a:pt x="4108524" y="2522246"/>
                </a:moveTo>
                <a:lnTo>
                  <a:pt x="4118017" y="2548951"/>
                </a:lnTo>
                <a:lnTo>
                  <a:pt x="4129764" y="2577275"/>
                </a:lnTo>
                <a:lnTo>
                  <a:pt x="4130724" y="2577535"/>
                </a:lnTo>
                <a:lnTo>
                  <a:pt x="4119787" y="2550777"/>
                </a:lnTo>
                <a:lnTo>
                  <a:pt x="4109826" y="2522347"/>
                </a:lnTo>
                <a:close/>
                <a:moveTo>
                  <a:pt x="6478561" y="2520307"/>
                </a:moveTo>
                <a:lnTo>
                  <a:pt x="6512223" y="2520307"/>
                </a:lnTo>
                <a:lnTo>
                  <a:pt x="6542518" y="2534081"/>
                </a:lnTo>
                <a:lnTo>
                  <a:pt x="6552617" y="2547854"/>
                </a:lnTo>
                <a:lnTo>
                  <a:pt x="6576180" y="2547854"/>
                </a:lnTo>
                <a:lnTo>
                  <a:pt x="6596377" y="2547854"/>
                </a:lnTo>
                <a:lnTo>
                  <a:pt x="6608158" y="2532359"/>
                </a:lnTo>
                <a:lnTo>
                  <a:pt x="6619939" y="2540967"/>
                </a:lnTo>
                <a:lnTo>
                  <a:pt x="6651918" y="2553019"/>
                </a:lnTo>
                <a:lnTo>
                  <a:pt x="6658650" y="2570236"/>
                </a:lnTo>
                <a:lnTo>
                  <a:pt x="6678847" y="2573679"/>
                </a:lnTo>
                <a:lnTo>
                  <a:pt x="6699044" y="2575401"/>
                </a:lnTo>
                <a:lnTo>
                  <a:pt x="6697361" y="2601226"/>
                </a:lnTo>
                <a:lnTo>
                  <a:pt x="6700727" y="2604669"/>
                </a:lnTo>
                <a:lnTo>
                  <a:pt x="6678847" y="2599504"/>
                </a:lnTo>
                <a:lnTo>
                  <a:pt x="6656967" y="2592617"/>
                </a:lnTo>
                <a:lnTo>
                  <a:pt x="6623306" y="2589174"/>
                </a:lnTo>
                <a:lnTo>
                  <a:pt x="6589644" y="2584009"/>
                </a:lnTo>
                <a:lnTo>
                  <a:pt x="6562715" y="2578844"/>
                </a:lnTo>
                <a:lnTo>
                  <a:pt x="6539152" y="2571957"/>
                </a:lnTo>
                <a:lnTo>
                  <a:pt x="6510540" y="2565071"/>
                </a:lnTo>
                <a:lnTo>
                  <a:pt x="6485294" y="2558184"/>
                </a:lnTo>
                <a:lnTo>
                  <a:pt x="6485294" y="2551297"/>
                </a:lnTo>
                <a:lnTo>
                  <a:pt x="6456681" y="2542689"/>
                </a:lnTo>
                <a:lnTo>
                  <a:pt x="6465097" y="2539246"/>
                </a:lnTo>
                <a:close/>
                <a:moveTo>
                  <a:pt x="4713206" y="2514281"/>
                </a:moveTo>
                <a:lnTo>
                  <a:pt x="4716721" y="2533865"/>
                </a:lnTo>
                <a:lnTo>
                  <a:pt x="4706176" y="2520809"/>
                </a:lnTo>
                <a:close/>
                <a:moveTo>
                  <a:pt x="7240039" y="2506749"/>
                </a:moveTo>
                <a:lnTo>
                  <a:pt x="7240039" y="2522972"/>
                </a:lnTo>
                <a:lnTo>
                  <a:pt x="7229494" y="2527839"/>
                </a:lnTo>
                <a:lnTo>
                  <a:pt x="7229494" y="2509994"/>
                </a:lnTo>
                <a:close/>
                <a:moveTo>
                  <a:pt x="7768806" y="2503736"/>
                </a:moveTo>
                <a:lnTo>
                  <a:pt x="7785544" y="2523153"/>
                </a:lnTo>
                <a:lnTo>
                  <a:pt x="7798935" y="2542569"/>
                </a:lnTo>
                <a:lnTo>
                  <a:pt x="7792240" y="2547423"/>
                </a:lnTo>
                <a:lnTo>
                  <a:pt x="7775501" y="2528007"/>
                </a:lnTo>
                <a:close/>
                <a:moveTo>
                  <a:pt x="6925189" y="2481139"/>
                </a:moveTo>
                <a:lnTo>
                  <a:pt x="6925189" y="2489299"/>
                </a:lnTo>
                <a:lnTo>
                  <a:pt x="6914644" y="2500723"/>
                </a:lnTo>
                <a:lnTo>
                  <a:pt x="6919917" y="2482771"/>
                </a:lnTo>
                <a:close/>
                <a:moveTo>
                  <a:pt x="6932053" y="2473606"/>
                </a:moveTo>
                <a:lnTo>
                  <a:pt x="6932053" y="2482165"/>
                </a:lnTo>
                <a:lnTo>
                  <a:pt x="6932053" y="2497572"/>
                </a:lnTo>
                <a:lnTo>
                  <a:pt x="6935735" y="2499284"/>
                </a:lnTo>
                <a:lnTo>
                  <a:pt x="6919164" y="2511267"/>
                </a:lnTo>
                <a:close/>
                <a:moveTo>
                  <a:pt x="1784026" y="2472404"/>
                </a:moveTo>
                <a:lnTo>
                  <a:pt x="1781846" y="2472907"/>
                </a:lnTo>
                <a:lnTo>
                  <a:pt x="1760097" y="2482934"/>
                </a:lnTo>
                <a:lnTo>
                  <a:pt x="1740023" y="2492962"/>
                </a:lnTo>
                <a:lnTo>
                  <a:pt x="1731659" y="2514689"/>
                </a:lnTo>
                <a:lnTo>
                  <a:pt x="1726640" y="2539759"/>
                </a:lnTo>
                <a:lnTo>
                  <a:pt x="1711585" y="2563157"/>
                </a:lnTo>
                <a:lnTo>
                  <a:pt x="1723295" y="2584884"/>
                </a:lnTo>
                <a:lnTo>
                  <a:pt x="1736678" y="2608282"/>
                </a:lnTo>
                <a:lnTo>
                  <a:pt x="1733332" y="2621652"/>
                </a:lnTo>
                <a:lnTo>
                  <a:pt x="1746715" y="2623324"/>
                </a:lnTo>
                <a:lnTo>
                  <a:pt x="1760097" y="2635023"/>
                </a:lnTo>
                <a:lnTo>
                  <a:pt x="1781846" y="2641708"/>
                </a:lnTo>
                <a:lnTo>
                  <a:pt x="1783094" y="2640575"/>
                </a:lnTo>
                <a:lnTo>
                  <a:pt x="1762849" y="2634346"/>
                </a:lnTo>
                <a:lnTo>
                  <a:pt x="1749469" y="2622641"/>
                </a:lnTo>
                <a:lnTo>
                  <a:pt x="1736091" y="2620969"/>
                </a:lnTo>
                <a:lnTo>
                  <a:pt x="1739435" y="2607591"/>
                </a:lnTo>
                <a:lnTo>
                  <a:pt x="1726065" y="2584181"/>
                </a:lnTo>
                <a:lnTo>
                  <a:pt x="1714355" y="2562443"/>
                </a:lnTo>
                <a:lnTo>
                  <a:pt x="1729411" y="2539032"/>
                </a:lnTo>
                <a:lnTo>
                  <a:pt x="1734419" y="2513950"/>
                </a:lnTo>
                <a:lnTo>
                  <a:pt x="1742780" y="2492212"/>
                </a:lnTo>
                <a:lnTo>
                  <a:pt x="1762849" y="2482179"/>
                </a:lnTo>
                <a:close/>
                <a:moveTo>
                  <a:pt x="7701564" y="2467581"/>
                </a:moveTo>
                <a:lnTo>
                  <a:pt x="7711561" y="2469255"/>
                </a:lnTo>
                <a:lnTo>
                  <a:pt x="7703230" y="2489341"/>
                </a:lnTo>
                <a:lnTo>
                  <a:pt x="7696565" y="2492689"/>
                </a:lnTo>
                <a:lnTo>
                  <a:pt x="7698231" y="2502732"/>
                </a:lnTo>
                <a:lnTo>
                  <a:pt x="7681569" y="2511101"/>
                </a:lnTo>
                <a:lnTo>
                  <a:pt x="7644912" y="2527839"/>
                </a:lnTo>
                <a:lnTo>
                  <a:pt x="7623251" y="2521144"/>
                </a:lnTo>
                <a:lnTo>
                  <a:pt x="7606589" y="2512775"/>
                </a:lnTo>
                <a:lnTo>
                  <a:pt x="7601590" y="2502732"/>
                </a:lnTo>
                <a:lnTo>
                  <a:pt x="7636581" y="2506079"/>
                </a:lnTo>
                <a:lnTo>
                  <a:pt x="7646578" y="2489341"/>
                </a:lnTo>
                <a:lnTo>
                  <a:pt x="7646578" y="2499384"/>
                </a:lnTo>
                <a:lnTo>
                  <a:pt x="7661574" y="2506079"/>
                </a:lnTo>
                <a:lnTo>
                  <a:pt x="7686568" y="2487667"/>
                </a:lnTo>
                <a:lnTo>
                  <a:pt x="7686568" y="2469255"/>
                </a:lnTo>
                <a:close/>
                <a:moveTo>
                  <a:pt x="3986519" y="2443253"/>
                </a:moveTo>
                <a:lnTo>
                  <a:pt x="3981039" y="2448743"/>
                </a:lnTo>
                <a:lnTo>
                  <a:pt x="3974417" y="2445426"/>
                </a:lnTo>
                <a:lnTo>
                  <a:pt x="3973475" y="2447077"/>
                </a:lnTo>
                <a:lnTo>
                  <a:pt x="3979998" y="2450291"/>
                </a:lnTo>
                <a:lnTo>
                  <a:pt x="3986745" y="2443643"/>
                </a:lnTo>
                <a:close/>
                <a:moveTo>
                  <a:pt x="1595008" y="2437792"/>
                </a:moveTo>
                <a:lnTo>
                  <a:pt x="1594703" y="2439481"/>
                </a:lnTo>
                <a:lnTo>
                  <a:pt x="1596141" y="2439481"/>
                </a:lnTo>
                <a:lnTo>
                  <a:pt x="1597813" y="2442823"/>
                </a:lnTo>
                <a:lnTo>
                  <a:pt x="1601159" y="2442823"/>
                </a:lnTo>
                <a:lnTo>
                  <a:pt x="1600607" y="2441171"/>
                </a:lnTo>
                <a:lnTo>
                  <a:pt x="1600029" y="2441171"/>
                </a:lnTo>
                <a:lnTo>
                  <a:pt x="1598355" y="2437792"/>
                </a:lnTo>
                <a:close/>
                <a:moveTo>
                  <a:pt x="7023030" y="2432932"/>
                </a:moveTo>
                <a:lnTo>
                  <a:pt x="7045706" y="2442666"/>
                </a:lnTo>
                <a:lnTo>
                  <a:pt x="7033496" y="2454022"/>
                </a:lnTo>
                <a:lnTo>
                  <a:pt x="7012564" y="2441044"/>
                </a:lnTo>
                <a:close/>
                <a:moveTo>
                  <a:pt x="7080258" y="2426906"/>
                </a:moveTo>
                <a:lnTo>
                  <a:pt x="7103143" y="2428601"/>
                </a:lnTo>
                <a:lnTo>
                  <a:pt x="7124394" y="2430296"/>
                </a:lnTo>
                <a:lnTo>
                  <a:pt x="7139106" y="2448938"/>
                </a:lnTo>
                <a:lnTo>
                  <a:pt x="7134202" y="2454022"/>
                </a:lnTo>
                <a:lnTo>
                  <a:pt x="7103143" y="2440464"/>
                </a:lnTo>
                <a:lnTo>
                  <a:pt x="7081893" y="2442159"/>
                </a:lnTo>
                <a:lnTo>
                  <a:pt x="7065546" y="2437075"/>
                </a:lnTo>
                <a:lnTo>
                  <a:pt x="7062277" y="2442159"/>
                </a:lnTo>
                <a:lnTo>
                  <a:pt x="7063912" y="2431990"/>
                </a:lnTo>
                <a:close/>
                <a:moveTo>
                  <a:pt x="1542616" y="2423893"/>
                </a:moveTo>
                <a:lnTo>
                  <a:pt x="1547143" y="2423893"/>
                </a:lnTo>
                <a:lnTo>
                  <a:pt x="1543746" y="2426906"/>
                </a:lnTo>
                <a:close/>
                <a:moveTo>
                  <a:pt x="7672393" y="2420880"/>
                </a:moveTo>
                <a:lnTo>
                  <a:pt x="7692662" y="2437980"/>
                </a:lnTo>
                <a:lnTo>
                  <a:pt x="7714620" y="2453371"/>
                </a:lnTo>
                <a:lnTo>
                  <a:pt x="7728132" y="2473891"/>
                </a:lnTo>
                <a:lnTo>
                  <a:pt x="7721376" y="2484151"/>
                </a:lnTo>
                <a:lnTo>
                  <a:pt x="7702796" y="2448241"/>
                </a:lnTo>
                <a:lnTo>
                  <a:pt x="7687595" y="2434560"/>
                </a:lnTo>
                <a:lnTo>
                  <a:pt x="7672393" y="2422590"/>
                </a:lnTo>
                <a:close/>
                <a:moveTo>
                  <a:pt x="6522965" y="2416361"/>
                </a:moveTo>
                <a:lnTo>
                  <a:pt x="6544055" y="2425947"/>
                </a:lnTo>
                <a:lnTo>
                  <a:pt x="6532552" y="2433617"/>
                </a:lnTo>
                <a:lnTo>
                  <a:pt x="6522965" y="2437451"/>
                </a:lnTo>
                <a:close/>
                <a:moveTo>
                  <a:pt x="4000371" y="2410636"/>
                </a:moveTo>
                <a:lnTo>
                  <a:pt x="3977728" y="2412256"/>
                </a:lnTo>
                <a:lnTo>
                  <a:pt x="3977957" y="2413634"/>
                </a:lnTo>
                <a:lnTo>
                  <a:pt x="4000239" y="2412066"/>
                </a:lnTo>
                <a:close/>
                <a:moveTo>
                  <a:pt x="1650103" y="2403492"/>
                </a:moveTo>
                <a:lnTo>
                  <a:pt x="1623464" y="2420893"/>
                </a:lnTo>
                <a:lnTo>
                  <a:pt x="1608398" y="2429342"/>
                </a:lnTo>
                <a:lnTo>
                  <a:pt x="1607189" y="2430562"/>
                </a:lnTo>
                <a:lnTo>
                  <a:pt x="1621234" y="2422768"/>
                </a:lnTo>
                <a:lnTo>
                  <a:pt x="1649676" y="2404383"/>
                </a:lnTo>
                <a:close/>
                <a:moveTo>
                  <a:pt x="6981531" y="2390751"/>
                </a:moveTo>
                <a:lnTo>
                  <a:pt x="6995993" y="2396777"/>
                </a:lnTo>
                <a:lnTo>
                  <a:pt x="6968877" y="2396777"/>
                </a:lnTo>
                <a:close/>
                <a:moveTo>
                  <a:pt x="6478177" y="2386232"/>
                </a:moveTo>
                <a:lnTo>
                  <a:pt x="6488259" y="2410447"/>
                </a:lnTo>
                <a:lnTo>
                  <a:pt x="6503381" y="2419095"/>
                </a:lnTo>
                <a:lnTo>
                  <a:pt x="6500021" y="2432932"/>
                </a:lnTo>
                <a:lnTo>
                  <a:pt x="6478177" y="2419095"/>
                </a:lnTo>
                <a:lnTo>
                  <a:pt x="6469776" y="2401799"/>
                </a:lnTo>
                <a:lnTo>
                  <a:pt x="6459694" y="2398340"/>
                </a:lnTo>
                <a:lnTo>
                  <a:pt x="6471456" y="2387962"/>
                </a:lnTo>
                <a:close/>
                <a:moveTo>
                  <a:pt x="1668657" y="2366818"/>
                </a:moveTo>
                <a:lnTo>
                  <a:pt x="1667353" y="2369598"/>
                </a:lnTo>
                <a:lnTo>
                  <a:pt x="1671425" y="2370957"/>
                </a:lnTo>
                <a:lnTo>
                  <a:pt x="1669818" y="2367209"/>
                </a:lnTo>
                <a:close/>
                <a:moveTo>
                  <a:pt x="6289464" y="2366648"/>
                </a:moveTo>
                <a:lnTo>
                  <a:pt x="6303022" y="2390751"/>
                </a:lnTo>
                <a:lnTo>
                  <a:pt x="6292853" y="2390751"/>
                </a:lnTo>
                <a:close/>
                <a:moveTo>
                  <a:pt x="5616077" y="2363635"/>
                </a:moveTo>
                <a:lnTo>
                  <a:pt x="5616077" y="2366648"/>
                </a:lnTo>
                <a:lnTo>
                  <a:pt x="5613064" y="2366648"/>
                </a:lnTo>
                <a:close/>
                <a:moveTo>
                  <a:pt x="4053779" y="2363153"/>
                </a:moveTo>
                <a:lnTo>
                  <a:pt x="4047257" y="2405622"/>
                </a:lnTo>
                <a:lnTo>
                  <a:pt x="4038980" y="2412256"/>
                </a:lnTo>
                <a:lnTo>
                  <a:pt x="4034013" y="2405622"/>
                </a:lnTo>
                <a:lnTo>
                  <a:pt x="4019114" y="2410598"/>
                </a:lnTo>
                <a:lnTo>
                  <a:pt x="4002560" y="2392354"/>
                </a:lnTo>
                <a:lnTo>
                  <a:pt x="4002385" y="2394282"/>
                </a:lnTo>
                <a:lnTo>
                  <a:pt x="4018793" y="2412066"/>
                </a:lnTo>
                <a:lnTo>
                  <a:pt x="4033973" y="2407080"/>
                </a:lnTo>
                <a:lnTo>
                  <a:pt x="4039034" y="2413728"/>
                </a:lnTo>
                <a:lnTo>
                  <a:pt x="4047467" y="2407080"/>
                </a:lnTo>
                <a:lnTo>
                  <a:pt x="4054214" y="2363869"/>
                </a:lnTo>
                <a:close/>
                <a:moveTo>
                  <a:pt x="5613064" y="2360622"/>
                </a:moveTo>
                <a:lnTo>
                  <a:pt x="5616077" y="2360622"/>
                </a:lnTo>
                <a:lnTo>
                  <a:pt x="5613064" y="2363635"/>
                </a:lnTo>
                <a:close/>
                <a:moveTo>
                  <a:pt x="1265427" y="2356103"/>
                </a:moveTo>
                <a:lnTo>
                  <a:pt x="1275972" y="2360622"/>
                </a:lnTo>
                <a:lnTo>
                  <a:pt x="1272457" y="2360622"/>
                </a:lnTo>
                <a:close/>
                <a:moveTo>
                  <a:pt x="7176382" y="2353090"/>
                </a:moveTo>
                <a:lnTo>
                  <a:pt x="7201441" y="2359730"/>
                </a:lnTo>
                <a:lnTo>
                  <a:pt x="7226501" y="2363050"/>
                </a:lnTo>
                <a:lnTo>
                  <a:pt x="7229842" y="2374670"/>
                </a:lnTo>
                <a:lnTo>
                  <a:pt x="7229842" y="2391270"/>
                </a:lnTo>
                <a:lnTo>
                  <a:pt x="7234854" y="2422809"/>
                </a:lnTo>
                <a:lnTo>
                  <a:pt x="7236524" y="2417829"/>
                </a:lnTo>
                <a:lnTo>
                  <a:pt x="7246548" y="2431109"/>
                </a:lnTo>
                <a:lnTo>
                  <a:pt x="7256572" y="2441069"/>
                </a:lnTo>
                <a:lnTo>
                  <a:pt x="7284972" y="2412849"/>
                </a:lnTo>
                <a:lnTo>
                  <a:pt x="7310032" y="2399570"/>
                </a:lnTo>
                <a:lnTo>
                  <a:pt x="7326738" y="2384630"/>
                </a:lnTo>
                <a:lnTo>
                  <a:pt x="7360150" y="2399570"/>
                </a:lnTo>
                <a:lnTo>
                  <a:pt x="7391892" y="2414509"/>
                </a:lnTo>
                <a:lnTo>
                  <a:pt x="7410093" y="2419442"/>
                </a:lnTo>
                <a:lnTo>
                  <a:pt x="7410093" y="2416361"/>
                </a:lnTo>
                <a:lnTo>
                  <a:pt x="7435184" y="2428078"/>
                </a:lnTo>
                <a:lnTo>
                  <a:pt x="7460276" y="2438121"/>
                </a:lnTo>
                <a:lnTo>
                  <a:pt x="7485367" y="2449838"/>
                </a:lnTo>
                <a:lnTo>
                  <a:pt x="7512131" y="2461555"/>
                </a:lnTo>
                <a:lnTo>
                  <a:pt x="7533877" y="2490010"/>
                </a:lnTo>
                <a:lnTo>
                  <a:pt x="7535550" y="2505075"/>
                </a:lnTo>
                <a:lnTo>
                  <a:pt x="7557295" y="2515118"/>
                </a:lnTo>
                <a:lnTo>
                  <a:pt x="7582387" y="2525161"/>
                </a:lnTo>
                <a:lnTo>
                  <a:pt x="7584059" y="2540226"/>
                </a:lnTo>
                <a:lnTo>
                  <a:pt x="7560641" y="2541900"/>
                </a:lnTo>
                <a:lnTo>
                  <a:pt x="7572350" y="2568681"/>
                </a:lnTo>
                <a:lnTo>
                  <a:pt x="7590750" y="2585420"/>
                </a:lnTo>
                <a:lnTo>
                  <a:pt x="7602460" y="2610527"/>
                </a:lnTo>
                <a:lnTo>
                  <a:pt x="7617514" y="2612201"/>
                </a:lnTo>
                <a:lnTo>
                  <a:pt x="7615842" y="2622244"/>
                </a:lnTo>
                <a:lnTo>
                  <a:pt x="7630896" y="2630614"/>
                </a:lnTo>
                <a:lnTo>
                  <a:pt x="7627551" y="2637309"/>
                </a:lnTo>
                <a:lnTo>
                  <a:pt x="7654315" y="2645678"/>
                </a:lnTo>
                <a:lnTo>
                  <a:pt x="7644278" y="2650700"/>
                </a:lnTo>
                <a:lnTo>
                  <a:pt x="7644278" y="2657395"/>
                </a:lnTo>
                <a:lnTo>
                  <a:pt x="7630896" y="2652374"/>
                </a:lnTo>
                <a:lnTo>
                  <a:pt x="7604132" y="2649026"/>
                </a:lnTo>
                <a:lnTo>
                  <a:pt x="7580714" y="2642331"/>
                </a:lnTo>
                <a:lnTo>
                  <a:pt x="7565659" y="2627266"/>
                </a:lnTo>
                <a:lnTo>
                  <a:pt x="7552277" y="2612201"/>
                </a:lnTo>
                <a:lnTo>
                  <a:pt x="7537222" y="2595463"/>
                </a:lnTo>
                <a:lnTo>
                  <a:pt x="7525513" y="2577050"/>
                </a:lnTo>
                <a:lnTo>
                  <a:pt x="7492058" y="2565334"/>
                </a:lnTo>
                <a:lnTo>
                  <a:pt x="7490385" y="2570355"/>
                </a:lnTo>
                <a:lnTo>
                  <a:pt x="7473658" y="2565334"/>
                </a:lnTo>
                <a:lnTo>
                  <a:pt x="7475330" y="2578724"/>
                </a:lnTo>
                <a:lnTo>
                  <a:pt x="7465294" y="2578724"/>
                </a:lnTo>
                <a:lnTo>
                  <a:pt x="7466967" y="2585420"/>
                </a:lnTo>
                <a:lnTo>
                  <a:pt x="7431839" y="2585420"/>
                </a:lnTo>
                <a:lnTo>
                  <a:pt x="7461948" y="2600484"/>
                </a:lnTo>
                <a:lnTo>
                  <a:pt x="7446894" y="2612201"/>
                </a:lnTo>
                <a:lnTo>
                  <a:pt x="7423475" y="2612201"/>
                </a:lnTo>
                <a:lnTo>
                  <a:pt x="7397106" y="2612201"/>
                </a:lnTo>
                <a:lnTo>
                  <a:pt x="7396904" y="2613707"/>
                </a:lnTo>
                <a:lnTo>
                  <a:pt x="7381868" y="2597107"/>
                </a:lnTo>
                <a:lnTo>
                  <a:pt x="7375186" y="2578848"/>
                </a:lnTo>
                <a:lnTo>
                  <a:pt x="7353468" y="2582167"/>
                </a:lnTo>
                <a:lnTo>
                  <a:pt x="7345115" y="2587147"/>
                </a:lnTo>
                <a:lnTo>
                  <a:pt x="7346785" y="2572208"/>
                </a:lnTo>
                <a:lnTo>
                  <a:pt x="7346785" y="2570548"/>
                </a:lnTo>
                <a:lnTo>
                  <a:pt x="7335091" y="2587147"/>
                </a:lnTo>
                <a:lnTo>
                  <a:pt x="7311702" y="2592127"/>
                </a:lnTo>
                <a:lnTo>
                  <a:pt x="7326738" y="2563908"/>
                </a:lnTo>
                <a:lnTo>
                  <a:pt x="7345115" y="2567228"/>
                </a:lnTo>
                <a:lnTo>
                  <a:pt x="7341773" y="2558928"/>
                </a:lnTo>
                <a:lnTo>
                  <a:pt x="7353468" y="2557268"/>
                </a:lnTo>
                <a:lnTo>
                  <a:pt x="7340103" y="2550628"/>
                </a:lnTo>
                <a:lnTo>
                  <a:pt x="7353468" y="2550628"/>
                </a:lnTo>
                <a:lnTo>
                  <a:pt x="7345115" y="2543988"/>
                </a:lnTo>
                <a:lnTo>
                  <a:pt x="7331750" y="2510788"/>
                </a:lnTo>
                <a:lnTo>
                  <a:pt x="7321726" y="2499168"/>
                </a:lnTo>
                <a:lnTo>
                  <a:pt x="7303349" y="2490869"/>
                </a:lnTo>
                <a:lnTo>
                  <a:pt x="7283302" y="2482569"/>
                </a:lnTo>
                <a:lnTo>
                  <a:pt x="7263254" y="2474269"/>
                </a:lnTo>
                <a:lnTo>
                  <a:pt x="7243207" y="2469289"/>
                </a:lnTo>
                <a:lnTo>
                  <a:pt x="7244877" y="2459329"/>
                </a:lnTo>
                <a:lnTo>
                  <a:pt x="7239866" y="2459329"/>
                </a:lnTo>
                <a:lnTo>
                  <a:pt x="7216477" y="2451029"/>
                </a:lnTo>
                <a:lnTo>
                  <a:pt x="7221489" y="2432769"/>
                </a:lnTo>
                <a:lnTo>
                  <a:pt x="7204783" y="2460989"/>
                </a:lnTo>
                <a:lnTo>
                  <a:pt x="7191418" y="2459329"/>
                </a:lnTo>
                <a:lnTo>
                  <a:pt x="7194759" y="2447709"/>
                </a:lnTo>
                <a:lnTo>
                  <a:pt x="7173041" y="2429449"/>
                </a:lnTo>
                <a:lnTo>
                  <a:pt x="7183064" y="2422809"/>
                </a:lnTo>
                <a:lnTo>
                  <a:pt x="7206453" y="2417829"/>
                </a:lnTo>
                <a:lnTo>
                  <a:pt x="7214806" y="2417829"/>
                </a:lnTo>
                <a:lnTo>
                  <a:pt x="7216477" y="2417829"/>
                </a:lnTo>
                <a:lnTo>
                  <a:pt x="7219818" y="2412849"/>
                </a:lnTo>
                <a:lnTo>
                  <a:pt x="7221489" y="2407869"/>
                </a:lnTo>
                <a:lnTo>
                  <a:pt x="7201441" y="2409529"/>
                </a:lnTo>
                <a:lnTo>
                  <a:pt x="7183064" y="2409529"/>
                </a:lnTo>
                <a:lnTo>
                  <a:pt x="7169699" y="2391270"/>
                </a:lnTo>
                <a:lnTo>
                  <a:pt x="7149652" y="2384630"/>
                </a:lnTo>
                <a:lnTo>
                  <a:pt x="7152993" y="2369690"/>
                </a:lnTo>
                <a:close/>
                <a:moveTo>
                  <a:pt x="4141456" y="2352863"/>
                </a:moveTo>
                <a:lnTo>
                  <a:pt x="4123370" y="2377164"/>
                </a:lnTo>
                <a:lnTo>
                  <a:pt x="4103129" y="2400432"/>
                </a:lnTo>
                <a:lnTo>
                  <a:pt x="4101442" y="2423699"/>
                </a:lnTo>
                <a:lnTo>
                  <a:pt x="4098069" y="2446967"/>
                </a:lnTo>
                <a:lnTo>
                  <a:pt x="4077828" y="2466911"/>
                </a:lnTo>
                <a:lnTo>
                  <a:pt x="4057663" y="2486780"/>
                </a:lnTo>
                <a:lnTo>
                  <a:pt x="4058364" y="2488900"/>
                </a:lnTo>
                <a:lnTo>
                  <a:pt x="4078285" y="2468832"/>
                </a:lnTo>
                <a:lnTo>
                  <a:pt x="4098206" y="2448764"/>
                </a:lnTo>
                <a:lnTo>
                  <a:pt x="4101526" y="2425351"/>
                </a:lnTo>
                <a:lnTo>
                  <a:pt x="4103186" y="2401938"/>
                </a:lnTo>
                <a:lnTo>
                  <a:pt x="4123107" y="2378525"/>
                </a:lnTo>
                <a:lnTo>
                  <a:pt x="4141368" y="2353440"/>
                </a:lnTo>
                <a:close/>
                <a:moveTo>
                  <a:pt x="5629635" y="2350077"/>
                </a:moveTo>
                <a:lnTo>
                  <a:pt x="5632648" y="2351584"/>
                </a:lnTo>
                <a:lnTo>
                  <a:pt x="5629635" y="2353090"/>
                </a:lnTo>
                <a:close/>
                <a:moveTo>
                  <a:pt x="1668710" y="2342801"/>
                </a:moveTo>
                <a:lnTo>
                  <a:pt x="1663635" y="2344850"/>
                </a:lnTo>
                <a:lnTo>
                  <a:pt x="1664296" y="2346398"/>
                </a:lnTo>
                <a:lnTo>
                  <a:pt x="1669753" y="2344216"/>
                </a:lnTo>
                <a:lnTo>
                  <a:pt x="1670358" y="2343616"/>
                </a:lnTo>
                <a:close/>
                <a:moveTo>
                  <a:pt x="1672336" y="2342085"/>
                </a:moveTo>
                <a:lnTo>
                  <a:pt x="1671653" y="2342764"/>
                </a:lnTo>
                <a:lnTo>
                  <a:pt x="1686484" y="2357587"/>
                </a:lnTo>
                <a:lnTo>
                  <a:pt x="1701548" y="2370957"/>
                </a:lnTo>
                <a:lnTo>
                  <a:pt x="1721622" y="2394355"/>
                </a:lnTo>
                <a:lnTo>
                  <a:pt x="1726640" y="2409397"/>
                </a:lnTo>
                <a:lnTo>
                  <a:pt x="1760097" y="2409397"/>
                </a:lnTo>
                <a:lnTo>
                  <a:pt x="1780173" y="2411068"/>
                </a:lnTo>
                <a:lnTo>
                  <a:pt x="1806942" y="2419425"/>
                </a:lnTo>
                <a:lnTo>
                  <a:pt x="1796903" y="2454522"/>
                </a:lnTo>
                <a:lnTo>
                  <a:pt x="1811110" y="2467129"/>
                </a:lnTo>
                <a:lnTo>
                  <a:pt x="1813598" y="2467129"/>
                </a:lnTo>
                <a:lnTo>
                  <a:pt x="1798919" y="2454195"/>
                </a:lnTo>
                <a:lnTo>
                  <a:pt x="1809046" y="2419056"/>
                </a:lnTo>
                <a:lnTo>
                  <a:pt x="1782042" y="2410690"/>
                </a:lnTo>
                <a:lnTo>
                  <a:pt x="1761788" y="2409016"/>
                </a:lnTo>
                <a:lnTo>
                  <a:pt x="1728029" y="2409016"/>
                </a:lnTo>
                <a:lnTo>
                  <a:pt x="1722971" y="2393957"/>
                </a:lnTo>
                <a:lnTo>
                  <a:pt x="1702717" y="2370531"/>
                </a:lnTo>
                <a:lnTo>
                  <a:pt x="1687520" y="2357145"/>
                </a:lnTo>
                <a:close/>
                <a:moveTo>
                  <a:pt x="1241324" y="2339532"/>
                </a:moveTo>
                <a:lnTo>
                  <a:pt x="1246751" y="2339532"/>
                </a:lnTo>
                <a:lnTo>
                  <a:pt x="1254882" y="2366648"/>
                </a:lnTo>
                <a:lnTo>
                  <a:pt x="1241324" y="2365053"/>
                </a:lnTo>
                <a:lnTo>
                  <a:pt x="1248103" y="2355483"/>
                </a:lnTo>
                <a:close/>
                <a:moveTo>
                  <a:pt x="5623609" y="2336519"/>
                </a:moveTo>
                <a:lnTo>
                  <a:pt x="5626622" y="2336519"/>
                </a:lnTo>
                <a:lnTo>
                  <a:pt x="5626622" y="2339532"/>
                </a:lnTo>
                <a:close/>
                <a:moveTo>
                  <a:pt x="3846590" y="2325973"/>
                </a:moveTo>
                <a:lnTo>
                  <a:pt x="3849001" y="2329847"/>
                </a:lnTo>
                <a:lnTo>
                  <a:pt x="3844180" y="2339531"/>
                </a:lnTo>
                <a:lnTo>
                  <a:pt x="3842975" y="2331784"/>
                </a:lnTo>
                <a:close/>
                <a:moveTo>
                  <a:pt x="5626622" y="2322961"/>
                </a:moveTo>
                <a:lnTo>
                  <a:pt x="5626622" y="2325974"/>
                </a:lnTo>
                <a:lnTo>
                  <a:pt x="5623609" y="2325974"/>
                </a:lnTo>
                <a:close/>
                <a:moveTo>
                  <a:pt x="1810734" y="2322006"/>
                </a:moveTo>
                <a:lnTo>
                  <a:pt x="1815805" y="2350451"/>
                </a:lnTo>
                <a:lnTo>
                  <a:pt x="1825932" y="2382244"/>
                </a:lnTo>
                <a:lnTo>
                  <a:pt x="1820861" y="2424076"/>
                </a:lnTo>
                <a:lnTo>
                  <a:pt x="1814186" y="2467129"/>
                </a:lnTo>
                <a:lnTo>
                  <a:pt x="1814690" y="2467129"/>
                </a:lnTo>
                <a:lnTo>
                  <a:pt x="1821381" y="2423653"/>
                </a:lnTo>
                <a:lnTo>
                  <a:pt x="1826399" y="2381848"/>
                </a:lnTo>
                <a:lnTo>
                  <a:pt x="1816362" y="2350077"/>
                </a:lnTo>
                <a:lnTo>
                  <a:pt x="1811403" y="2322006"/>
                </a:lnTo>
                <a:close/>
                <a:moveTo>
                  <a:pt x="1914468" y="2315266"/>
                </a:moveTo>
                <a:lnTo>
                  <a:pt x="1916696" y="2316634"/>
                </a:lnTo>
                <a:lnTo>
                  <a:pt x="1931158" y="2316634"/>
                </a:lnTo>
                <a:lnTo>
                  <a:pt x="1928397" y="2315266"/>
                </a:lnTo>
                <a:close/>
                <a:moveTo>
                  <a:pt x="4049154" y="2302376"/>
                </a:moveTo>
                <a:lnTo>
                  <a:pt x="4049016" y="2302384"/>
                </a:lnTo>
                <a:lnTo>
                  <a:pt x="4050568" y="2321039"/>
                </a:lnTo>
                <a:lnTo>
                  <a:pt x="4038980" y="2337624"/>
                </a:lnTo>
                <a:lnTo>
                  <a:pt x="4039432" y="2338379"/>
                </a:lnTo>
                <a:lnTo>
                  <a:pt x="4050841" y="2322319"/>
                </a:lnTo>
                <a:close/>
                <a:moveTo>
                  <a:pt x="1888384" y="2296910"/>
                </a:moveTo>
                <a:lnTo>
                  <a:pt x="1889935" y="2301584"/>
                </a:lnTo>
                <a:lnTo>
                  <a:pt x="1889950" y="2301589"/>
                </a:lnTo>
                <a:close/>
                <a:moveTo>
                  <a:pt x="6420526" y="2295844"/>
                </a:moveTo>
                <a:lnTo>
                  <a:pt x="6429565" y="2299610"/>
                </a:lnTo>
                <a:lnTo>
                  <a:pt x="6420526" y="2303376"/>
                </a:lnTo>
                <a:close/>
                <a:moveTo>
                  <a:pt x="6252663" y="2295844"/>
                </a:moveTo>
                <a:lnTo>
                  <a:pt x="6269880" y="2311097"/>
                </a:lnTo>
                <a:lnTo>
                  <a:pt x="6266436" y="2322960"/>
                </a:lnTo>
                <a:lnTo>
                  <a:pt x="6245777" y="2297539"/>
                </a:lnTo>
                <a:close/>
                <a:moveTo>
                  <a:pt x="6983196" y="2289818"/>
                </a:moveTo>
                <a:lnTo>
                  <a:pt x="6991474" y="2296529"/>
                </a:lnTo>
                <a:lnTo>
                  <a:pt x="6974918" y="2321694"/>
                </a:lnTo>
                <a:lnTo>
                  <a:pt x="6940150" y="2330082"/>
                </a:lnTo>
                <a:lnTo>
                  <a:pt x="6902071" y="2328404"/>
                </a:lnTo>
                <a:lnTo>
                  <a:pt x="6865647" y="2326726"/>
                </a:lnTo>
                <a:lnTo>
                  <a:pt x="6855714" y="2351891"/>
                </a:lnTo>
                <a:lnTo>
                  <a:pt x="6875581" y="2380411"/>
                </a:lnTo>
                <a:lnTo>
                  <a:pt x="6898760" y="2366990"/>
                </a:lnTo>
                <a:lnTo>
                  <a:pt x="6930216" y="2360279"/>
                </a:lnTo>
                <a:lnTo>
                  <a:pt x="6940150" y="2356924"/>
                </a:lnTo>
                <a:lnTo>
                  <a:pt x="6943461" y="2366990"/>
                </a:lnTo>
                <a:lnTo>
                  <a:pt x="6938494" y="2366990"/>
                </a:lnTo>
                <a:lnTo>
                  <a:pt x="6918627" y="2380411"/>
                </a:lnTo>
                <a:lnTo>
                  <a:pt x="6900415" y="2397188"/>
                </a:lnTo>
                <a:lnTo>
                  <a:pt x="6890482" y="2393833"/>
                </a:lnTo>
                <a:lnTo>
                  <a:pt x="6902071" y="2413964"/>
                </a:lnTo>
                <a:lnTo>
                  <a:pt x="6915316" y="2434096"/>
                </a:lnTo>
                <a:lnTo>
                  <a:pt x="6912005" y="2442484"/>
                </a:lnTo>
                <a:lnTo>
                  <a:pt x="6928561" y="2467649"/>
                </a:lnTo>
                <a:lnTo>
                  <a:pt x="6921938" y="2471004"/>
                </a:lnTo>
                <a:lnTo>
                  <a:pt x="6903726" y="2481070"/>
                </a:lnTo>
                <a:lnTo>
                  <a:pt x="6895448" y="2484426"/>
                </a:lnTo>
                <a:lnTo>
                  <a:pt x="6892137" y="2467649"/>
                </a:lnTo>
                <a:lnTo>
                  <a:pt x="6880548" y="2450873"/>
                </a:lnTo>
                <a:lnTo>
                  <a:pt x="6878892" y="2439129"/>
                </a:lnTo>
                <a:lnTo>
                  <a:pt x="6875581" y="2420675"/>
                </a:lnTo>
                <a:lnTo>
                  <a:pt x="6860681" y="2432419"/>
                </a:lnTo>
                <a:lnTo>
                  <a:pt x="6860681" y="2469327"/>
                </a:lnTo>
                <a:lnTo>
                  <a:pt x="6862336" y="2504558"/>
                </a:lnTo>
                <a:lnTo>
                  <a:pt x="6839158" y="2511268"/>
                </a:lnTo>
                <a:lnTo>
                  <a:pt x="6835846" y="2492814"/>
                </a:lnTo>
                <a:lnTo>
                  <a:pt x="6839158" y="2471004"/>
                </a:lnTo>
                <a:lnTo>
                  <a:pt x="6839158" y="2449195"/>
                </a:lnTo>
                <a:lnTo>
                  <a:pt x="6825913" y="2447517"/>
                </a:lnTo>
                <a:lnTo>
                  <a:pt x="6824257" y="2420675"/>
                </a:lnTo>
                <a:lnTo>
                  <a:pt x="6835846" y="2390477"/>
                </a:lnTo>
                <a:lnTo>
                  <a:pt x="6845780" y="2361957"/>
                </a:lnTo>
                <a:lnTo>
                  <a:pt x="6850747" y="2366990"/>
                </a:lnTo>
                <a:lnTo>
                  <a:pt x="6849091" y="2340148"/>
                </a:lnTo>
                <a:lnTo>
                  <a:pt x="6860681" y="2316661"/>
                </a:lnTo>
                <a:lnTo>
                  <a:pt x="6865647" y="2316661"/>
                </a:lnTo>
                <a:lnTo>
                  <a:pt x="6875581" y="2303239"/>
                </a:lnTo>
                <a:lnTo>
                  <a:pt x="6892137" y="2303239"/>
                </a:lnTo>
                <a:lnTo>
                  <a:pt x="6925249" y="2309950"/>
                </a:lnTo>
                <a:lnTo>
                  <a:pt x="6960017" y="2316661"/>
                </a:lnTo>
                <a:close/>
                <a:moveTo>
                  <a:pt x="3862559" y="2289818"/>
                </a:moveTo>
                <a:lnTo>
                  <a:pt x="3865572" y="2289818"/>
                </a:lnTo>
                <a:lnTo>
                  <a:pt x="3864567" y="2292831"/>
                </a:lnTo>
                <a:close/>
                <a:moveTo>
                  <a:pt x="1815805" y="2288540"/>
                </a:moveTo>
                <a:lnTo>
                  <a:pt x="1820861" y="2308619"/>
                </a:lnTo>
                <a:lnTo>
                  <a:pt x="1834368" y="2313639"/>
                </a:lnTo>
                <a:lnTo>
                  <a:pt x="1829516" y="2321650"/>
                </a:lnTo>
                <a:lnTo>
                  <a:pt x="1829735" y="2321650"/>
                </a:lnTo>
                <a:lnTo>
                  <a:pt x="1834752" y="2313289"/>
                </a:lnTo>
                <a:lnTo>
                  <a:pt x="1821381" y="2308273"/>
                </a:lnTo>
                <a:lnTo>
                  <a:pt x="1816442" y="2288540"/>
                </a:lnTo>
                <a:close/>
                <a:moveTo>
                  <a:pt x="5620596" y="2286806"/>
                </a:moveTo>
                <a:lnTo>
                  <a:pt x="5623609" y="2288312"/>
                </a:lnTo>
                <a:lnTo>
                  <a:pt x="5620596" y="2289819"/>
                </a:lnTo>
                <a:close/>
                <a:moveTo>
                  <a:pt x="1859682" y="2283520"/>
                </a:moveTo>
                <a:lnTo>
                  <a:pt x="1861259" y="2288207"/>
                </a:lnTo>
                <a:lnTo>
                  <a:pt x="1861511" y="2288207"/>
                </a:lnTo>
                <a:lnTo>
                  <a:pt x="1860075" y="2283909"/>
                </a:lnTo>
                <a:close/>
                <a:moveTo>
                  <a:pt x="8256899" y="2282286"/>
                </a:moveTo>
                <a:lnTo>
                  <a:pt x="8259159" y="2282286"/>
                </a:lnTo>
                <a:lnTo>
                  <a:pt x="8261418" y="2285675"/>
                </a:lnTo>
                <a:close/>
                <a:moveTo>
                  <a:pt x="5623609" y="2282286"/>
                </a:moveTo>
                <a:lnTo>
                  <a:pt x="5623609" y="2286805"/>
                </a:lnTo>
                <a:lnTo>
                  <a:pt x="5620596" y="2286805"/>
                </a:lnTo>
                <a:close/>
                <a:moveTo>
                  <a:pt x="7064831" y="2276260"/>
                </a:moveTo>
                <a:lnTo>
                  <a:pt x="7064831" y="2287977"/>
                </a:lnTo>
                <a:lnTo>
                  <a:pt x="7059919" y="2308063"/>
                </a:lnTo>
                <a:lnTo>
                  <a:pt x="7059919" y="2316433"/>
                </a:lnTo>
                <a:lnTo>
                  <a:pt x="7069744" y="2301368"/>
                </a:lnTo>
                <a:lnTo>
                  <a:pt x="7077931" y="2292998"/>
                </a:lnTo>
                <a:lnTo>
                  <a:pt x="7084481" y="2299694"/>
                </a:lnTo>
                <a:lnTo>
                  <a:pt x="7073019" y="2313085"/>
                </a:lnTo>
                <a:lnTo>
                  <a:pt x="7089393" y="2333171"/>
                </a:lnTo>
                <a:lnTo>
                  <a:pt x="7063194" y="2329823"/>
                </a:lnTo>
                <a:lnTo>
                  <a:pt x="7073019" y="2366648"/>
                </a:lnTo>
                <a:lnTo>
                  <a:pt x="7058282" y="2339866"/>
                </a:lnTo>
                <a:lnTo>
                  <a:pt x="7055007" y="2318106"/>
                </a:lnTo>
                <a:lnTo>
                  <a:pt x="7051732" y="2298020"/>
                </a:lnTo>
                <a:close/>
                <a:moveTo>
                  <a:pt x="5629635" y="2276260"/>
                </a:moveTo>
                <a:lnTo>
                  <a:pt x="5632648" y="2276260"/>
                </a:lnTo>
                <a:lnTo>
                  <a:pt x="5629635" y="2279273"/>
                </a:lnTo>
                <a:close/>
                <a:moveTo>
                  <a:pt x="5623609" y="2270234"/>
                </a:moveTo>
                <a:lnTo>
                  <a:pt x="5626622" y="2270234"/>
                </a:lnTo>
                <a:lnTo>
                  <a:pt x="5623609" y="2273247"/>
                </a:lnTo>
                <a:close/>
                <a:moveTo>
                  <a:pt x="3929747" y="2270234"/>
                </a:moveTo>
                <a:lnTo>
                  <a:pt x="3949633" y="2271866"/>
                </a:lnTo>
                <a:lnTo>
                  <a:pt x="3969518" y="2276762"/>
                </a:lnTo>
                <a:lnTo>
                  <a:pt x="3969518" y="2309402"/>
                </a:lnTo>
                <a:lnTo>
                  <a:pt x="3949633" y="2309402"/>
                </a:lnTo>
                <a:lnTo>
                  <a:pt x="3929747" y="2309402"/>
                </a:lnTo>
                <a:lnTo>
                  <a:pt x="3919805" y="2306138"/>
                </a:lnTo>
                <a:lnTo>
                  <a:pt x="3923119" y="2296346"/>
                </a:lnTo>
                <a:close/>
                <a:moveTo>
                  <a:pt x="1987279" y="2266945"/>
                </a:moveTo>
                <a:lnTo>
                  <a:pt x="1982262" y="2275231"/>
                </a:lnTo>
                <a:lnTo>
                  <a:pt x="1958697" y="2296917"/>
                </a:lnTo>
                <a:lnTo>
                  <a:pt x="1932003" y="2316761"/>
                </a:lnTo>
                <a:lnTo>
                  <a:pt x="1935084" y="2318306"/>
                </a:lnTo>
                <a:lnTo>
                  <a:pt x="1961845" y="2298240"/>
                </a:lnTo>
                <a:lnTo>
                  <a:pt x="1985251" y="2276501"/>
                </a:lnTo>
                <a:lnTo>
                  <a:pt x="1990268" y="2268141"/>
                </a:lnTo>
                <a:close/>
                <a:moveTo>
                  <a:pt x="2204915" y="2263149"/>
                </a:moveTo>
                <a:lnTo>
                  <a:pt x="2181059" y="2269908"/>
                </a:lnTo>
                <a:lnTo>
                  <a:pt x="2182667" y="2285858"/>
                </a:lnTo>
                <a:lnTo>
                  <a:pt x="2184246" y="2286534"/>
                </a:lnTo>
                <a:lnTo>
                  <a:pt x="2182574" y="2269813"/>
                </a:lnTo>
                <a:lnTo>
                  <a:pt x="2205326" y="2263312"/>
                </a:lnTo>
                <a:close/>
                <a:moveTo>
                  <a:pt x="5620596" y="2262702"/>
                </a:moveTo>
                <a:lnTo>
                  <a:pt x="5623609" y="2262702"/>
                </a:lnTo>
                <a:lnTo>
                  <a:pt x="5623609" y="2265715"/>
                </a:lnTo>
                <a:close/>
                <a:moveTo>
                  <a:pt x="5599506" y="2256676"/>
                </a:moveTo>
                <a:lnTo>
                  <a:pt x="5602519" y="2256676"/>
                </a:lnTo>
                <a:lnTo>
                  <a:pt x="5602519" y="2259689"/>
                </a:lnTo>
                <a:close/>
                <a:moveTo>
                  <a:pt x="5620596" y="2249144"/>
                </a:moveTo>
                <a:lnTo>
                  <a:pt x="5623609" y="2249144"/>
                </a:lnTo>
                <a:lnTo>
                  <a:pt x="5623609" y="2252157"/>
                </a:lnTo>
                <a:close/>
                <a:moveTo>
                  <a:pt x="8252882" y="2246131"/>
                </a:moveTo>
                <a:lnTo>
                  <a:pt x="8253886" y="2246131"/>
                </a:lnTo>
                <a:lnTo>
                  <a:pt x="8252882" y="2249144"/>
                </a:lnTo>
                <a:lnTo>
                  <a:pt x="8250873" y="2249144"/>
                </a:lnTo>
                <a:close/>
                <a:moveTo>
                  <a:pt x="4123874" y="2231240"/>
                </a:moveTo>
                <a:lnTo>
                  <a:pt x="4110542" y="2241322"/>
                </a:lnTo>
                <a:lnTo>
                  <a:pt x="4110244" y="2242273"/>
                </a:lnTo>
                <a:lnTo>
                  <a:pt x="4123370" y="2232573"/>
                </a:lnTo>
                <a:lnTo>
                  <a:pt x="4143610" y="2234235"/>
                </a:lnTo>
                <a:lnTo>
                  <a:pt x="4162949" y="2237411"/>
                </a:lnTo>
                <a:lnTo>
                  <a:pt x="4162949" y="2236125"/>
                </a:lnTo>
                <a:lnTo>
                  <a:pt x="4143873" y="2232920"/>
                </a:lnTo>
                <a:close/>
                <a:moveTo>
                  <a:pt x="3901726" y="2226547"/>
                </a:moveTo>
                <a:lnTo>
                  <a:pt x="3906246" y="2228618"/>
                </a:lnTo>
                <a:lnTo>
                  <a:pt x="3892688" y="2243118"/>
                </a:lnTo>
                <a:close/>
                <a:moveTo>
                  <a:pt x="2131924" y="2222998"/>
                </a:moveTo>
                <a:lnTo>
                  <a:pt x="2131919" y="2223071"/>
                </a:lnTo>
                <a:lnTo>
                  <a:pt x="2143303" y="2239874"/>
                </a:lnTo>
                <a:lnTo>
                  <a:pt x="2157927" y="2260037"/>
                </a:lnTo>
                <a:lnTo>
                  <a:pt x="2169303" y="2281881"/>
                </a:lnTo>
                <a:lnTo>
                  <a:pt x="2141671" y="2286922"/>
                </a:lnTo>
                <a:lnTo>
                  <a:pt x="2116539" y="2299912"/>
                </a:lnTo>
                <a:lnTo>
                  <a:pt x="2117365" y="2299912"/>
                </a:lnTo>
                <a:lnTo>
                  <a:pt x="2144112" y="2286534"/>
                </a:lnTo>
                <a:lnTo>
                  <a:pt x="2170972" y="2281795"/>
                </a:lnTo>
                <a:lnTo>
                  <a:pt x="2170842" y="2281736"/>
                </a:lnTo>
                <a:lnTo>
                  <a:pt x="2158905" y="2259770"/>
                </a:lnTo>
                <a:lnTo>
                  <a:pt x="2143573" y="2239494"/>
                </a:lnTo>
                <a:close/>
                <a:moveTo>
                  <a:pt x="1951970" y="2210174"/>
                </a:moveTo>
                <a:lnTo>
                  <a:pt x="1962062" y="2226855"/>
                </a:lnTo>
                <a:lnTo>
                  <a:pt x="1970479" y="2260218"/>
                </a:lnTo>
                <a:lnTo>
                  <a:pt x="1973541" y="2261432"/>
                </a:lnTo>
                <a:lnTo>
                  <a:pt x="1965191" y="2228008"/>
                </a:lnTo>
                <a:lnTo>
                  <a:pt x="1955207" y="2211380"/>
                </a:lnTo>
                <a:close/>
                <a:moveTo>
                  <a:pt x="6717298" y="2191899"/>
                </a:moveTo>
                <a:lnTo>
                  <a:pt x="6717298" y="2193405"/>
                </a:lnTo>
                <a:lnTo>
                  <a:pt x="6712779" y="2206963"/>
                </a:lnTo>
                <a:lnTo>
                  <a:pt x="6708259" y="2216002"/>
                </a:lnTo>
                <a:lnTo>
                  <a:pt x="6694701" y="2200937"/>
                </a:lnTo>
                <a:close/>
                <a:moveTo>
                  <a:pt x="4183871" y="2185872"/>
                </a:moveTo>
                <a:lnTo>
                  <a:pt x="4163872" y="2212757"/>
                </a:lnTo>
                <a:lnTo>
                  <a:pt x="4163872" y="2213394"/>
                </a:lnTo>
                <a:lnTo>
                  <a:pt x="4182870" y="2187877"/>
                </a:lnTo>
                <a:lnTo>
                  <a:pt x="4211091" y="2202928"/>
                </a:lnTo>
                <a:lnTo>
                  <a:pt x="4237652" y="2211290"/>
                </a:lnTo>
                <a:lnTo>
                  <a:pt x="4260893" y="2217979"/>
                </a:lnTo>
                <a:lnTo>
                  <a:pt x="4262089" y="2216086"/>
                </a:lnTo>
                <a:lnTo>
                  <a:pt x="4238867" y="2209396"/>
                </a:lnTo>
                <a:lnTo>
                  <a:pt x="4212202" y="2200995"/>
                </a:lnTo>
                <a:close/>
                <a:moveTo>
                  <a:pt x="4342195" y="2180831"/>
                </a:moveTo>
                <a:lnTo>
                  <a:pt x="4332195" y="2189233"/>
                </a:lnTo>
                <a:lnTo>
                  <a:pt x="4312196" y="2189233"/>
                </a:lnTo>
                <a:lnTo>
                  <a:pt x="4285531" y="2199314"/>
                </a:lnTo>
                <a:lnTo>
                  <a:pt x="4273865" y="2197634"/>
                </a:lnTo>
                <a:lnTo>
                  <a:pt x="4272625" y="2199599"/>
                </a:lnTo>
                <a:lnTo>
                  <a:pt x="4284135" y="2201256"/>
                </a:lnTo>
                <a:lnTo>
                  <a:pt x="4310696" y="2191222"/>
                </a:lnTo>
                <a:lnTo>
                  <a:pt x="4330617" y="2191222"/>
                </a:lnTo>
                <a:lnTo>
                  <a:pt x="4340577" y="2182860"/>
                </a:lnTo>
                <a:lnTo>
                  <a:pt x="4360498" y="2184532"/>
                </a:lnTo>
                <a:lnTo>
                  <a:pt x="4382079" y="2187877"/>
                </a:lnTo>
                <a:lnTo>
                  <a:pt x="4397020" y="2191222"/>
                </a:lnTo>
                <a:lnTo>
                  <a:pt x="4402000" y="2197911"/>
                </a:lnTo>
                <a:lnTo>
                  <a:pt x="4421921" y="2211290"/>
                </a:lnTo>
                <a:lnTo>
                  <a:pt x="4438522" y="2209617"/>
                </a:lnTo>
                <a:lnTo>
                  <a:pt x="4448482" y="2201256"/>
                </a:lnTo>
                <a:lnTo>
                  <a:pt x="4466743" y="2219652"/>
                </a:lnTo>
                <a:lnTo>
                  <a:pt x="4486664" y="2238047"/>
                </a:lnTo>
                <a:lnTo>
                  <a:pt x="4483344" y="2263133"/>
                </a:lnTo>
                <a:lnTo>
                  <a:pt x="4498285" y="2278184"/>
                </a:lnTo>
                <a:lnTo>
                  <a:pt x="4480024" y="2294907"/>
                </a:lnTo>
                <a:lnTo>
                  <a:pt x="4463423" y="2314976"/>
                </a:lnTo>
                <a:lnTo>
                  <a:pt x="4458443" y="2350095"/>
                </a:lnTo>
                <a:lnTo>
                  <a:pt x="4451803" y="2383542"/>
                </a:lnTo>
                <a:lnTo>
                  <a:pt x="4441842" y="2403610"/>
                </a:lnTo>
                <a:lnTo>
                  <a:pt x="4433542" y="2422006"/>
                </a:lnTo>
                <a:lnTo>
                  <a:pt x="4436862" y="2422006"/>
                </a:lnTo>
                <a:lnTo>
                  <a:pt x="4436862" y="2423678"/>
                </a:lnTo>
                <a:lnTo>
                  <a:pt x="4438522" y="2425351"/>
                </a:lnTo>
                <a:lnTo>
                  <a:pt x="4441842" y="2450436"/>
                </a:lnTo>
                <a:lnTo>
                  <a:pt x="4448482" y="2475521"/>
                </a:lnTo>
                <a:lnTo>
                  <a:pt x="4448482" y="2498934"/>
                </a:lnTo>
                <a:lnTo>
                  <a:pt x="4450142" y="2520674"/>
                </a:lnTo>
                <a:lnTo>
                  <a:pt x="4458443" y="2544087"/>
                </a:lnTo>
                <a:lnTo>
                  <a:pt x="4470063" y="2565828"/>
                </a:lnTo>
                <a:lnTo>
                  <a:pt x="4480762" y="2584305"/>
                </a:lnTo>
                <a:lnTo>
                  <a:pt x="4481886" y="2584002"/>
                </a:lnTo>
                <a:lnTo>
                  <a:pt x="4470446" y="2564434"/>
                </a:lnTo>
                <a:lnTo>
                  <a:pt x="4458668" y="2542606"/>
                </a:lnTo>
                <a:lnTo>
                  <a:pt x="4450254" y="2519099"/>
                </a:lnTo>
                <a:lnTo>
                  <a:pt x="4448572" y="2497271"/>
                </a:lnTo>
                <a:lnTo>
                  <a:pt x="4448572" y="2473764"/>
                </a:lnTo>
                <a:lnTo>
                  <a:pt x="4453620" y="2473764"/>
                </a:lnTo>
                <a:lnTo>
                  <a:pt x="4453738" y="2473606"/>
                </a:lnTo>
                <a:lnTo>
                  <a:pt x="4449701" y="2473606"/>
                </a:lnTo>
                <a:lnTo>
                  <a:pt x="4443029" y="2448631"/>
                </a:lnTo>
                <a:lnTo>
                  <a:pt x="4439694" y="2423655"/>
                </a:lnTo>
                <a:lnTo>
                  <a:pt x="4438026" y="2421990"/>
                </a:lnTo>
                <a:lnTo>
                  <a:pt x="4439137" y="2420881"/>
                </a:lnTo>
                <a:lnTo>
                  <a:pt x="4438402" y="2420881"/>
                </a:lnTo>
                <a:lnTo>
                  <a:pt x="4435013" y="2420881"/>
                </a:lnTo>
                <a:lnTo>
                  <a:pt x="4443487" y="2402596"/>
                </a:lnTo>
                <a:lnTo>
                  <a:pt x="4453655" y="2382648"/>
                </a:lnTo>
                <a:lnTo>
                  <a:pt x="4454709" y="2382648"/>
                </a:lnTo>
                <a:lnTo>
                  <a:pt x="4461246" y="2349510"/>
                </a:lnTo>
                <a:lnTo>
                  <a:pt x="4466233" y="2314116"/>
                </a:lnTo>
                <a:lnTo>
                  <a:pt x="4482856" y="2293890"/>
                </a:lnTo>
                <a:lnTo>
                  <a:pt x="4501141" y="2277036"/>
                </a:lnTo>
                <a:lnTo>
                  <a:pt x="4486180" y="2261867"/>
                </a:lnTo>
                <a:lnTo>
                  <a:pt x="4489505" y="2236585"/>
                </a:lnTo>
                <a:lnTo>
                  <a:pt x="4491167" y="2229843"/>
                </a:lnTo>
                <a:lnTo>
                  <a:pt x="4511115" y="2228158"/>
                </a:lnTo>
                <a:lnTo>
                  <a:pt x="4516102" y="2231529"/>
                </a:lnTo>
                <a:lnTo>
                  <a:pt x="4529400" y="2228158"/>
                </a:lnTo>
                <a:lnTo>
                  <a:pt x="4559322" y="2228158"/>
                </a:lnTo>
                <a:lnTo>
                  <a:pt x="4565297" y="2220368"/>
                </a:lnTo>
                <a:lnTo>
                  <a:pt x="4559967" y="2227200"/>
                </a:lnTo>
                <a:lnTo>
                  <a:pt x="4529686" y="2227200"/>
                </a:lnTo>
                <a:lnTo>
                  <a:pt x="4516227" y="2230554"/>
                </a:lnTo>
                <a:lnTo>
                  <a:pt x="4511180" y="2227200"/>
                </a:lnTo>
                <a:lnTo>
                  <a:pt x="4490993" y="2228877"/>
                </a:lnTo>
                <a:lnTo>
                  <a:pt x="4489310" y="2235586"/>
                </a:lnTo>
                <a:lnTo>
                  <a:pt x="4469122" y="2217137"/>
                </a:lnTo>
                <a:lnTo>
                  <a:pt x="4450617" y="2198688"/>
                </a:lnTo>
                <a:lnTo>
                  <a:pt x="4440523" y="2207074"/>
                </a:lnTo>
                <a:lnTo>
                  <a:pt x="4423700" y="2208751"/>
                </a:lnTo>
                <a:lnTo>
                  <a:pt x="4403512" y="2195334"/>
                </a:lnTo>
                <a:lnTo>
                  <a:pt x="4398733" y="2188981"/>
                </a:lnTo>
                <a:lnTo>
                  <a:pt x="4398858" y="2189233"/>
                </a:lnTo>
                <a:lnTo>
                  <a:pt x="4383859" y="2185872"/>
                </a:lnTo>
                <a:lnTo>
                  <a:pt x="4362193" y="2182512"/>
                </a:lnTo>
                <a:close/>
                <a:moveTo>
                  <a:pt x="6191544" y="2172315"/>
                </a:moveTo>
                <a:lnTo>
                  <a:pt x="6210126" y="2175667"/>
                </a:lnTo>
                <a:lnTo>
                  <a:pt x="6230398" y="2179020"/>
                </a:lnTo>
                <a:lnTo>
                  <a:pt x="6250670" y="2182373"/>
                </a:lnTo>
                <a:lnTo>
                  <a:pt x="6276010" y="2210870"/>
                </a:lnTo>
                <a:lnTo>
                  <a:pt x="6277699" y="2217575"/>
                </a:lnTo>
                <a:lnTo>
                  <a:pt x="6301350" y="2239367"/>
                </a:lnTo>
                <a:lnTo>
                  <a:pt x="6326690" y="2259483"/>
                </a:lnTo>
                <a:lnTo>
                  <a:pt x="6346962" y="2281275"/>
                </a:lnTo>
                <a:lnTo>
                  <a:pt x="6343583" y="2271217"/>
                </a:lnTo>
                <a:lnTo>
                  <a:pt x="6368923" y="2289656"/>
                </a:lnTo>
                <a:lnTo>
                  <a:pt x="6382437" y="2308096"/>
                </a:lnTo>
                <a:lnTo>
                  <a:pt x="6407777" y="2323182"/>
                </a:lnTo>
                <a:lnTo>
                  <a:pt x="6411156" y="2326535"/>
                </a:lnTo>
                <a:lnTo>
                  <a:pt x="6428050" y="2339946"/>
                </a:lnTo>
                <a:lnTo>
                  <a:pt x="6414534" y="2346651"/>
                </a:lnTo>
                <a:lnTo>
                  <a:pt x="6417913" y="2351680"/>
                </a:lnTo>
                <a:lnTo>
                  <a:pt x="6414534" y="2356709"/>
                </a:lnTo>
                <a:lnTo>
                  <a:pt x="6419602" y="2366766"/>
                </a:lnTo>
                <a:lnTo>
                  <a:pt x="6439875" y="2370119"/>
                </a:lnTo>
                <a:lnTo>
                  <a:pt x="6444943" y="2391911"/>
                </a:lnTo>
                <a:lnTo>
                  <a:pt x="6450011" y="2400292"/>
                </a:lnTo>
                <a:lnTo>
                  <a:pt x="6450011" y="2412027"/>
                </a:lnTo>
                <a:lnTo>
                  <a:pt x="6471972" y="2412027"/>
                </a:lnTo>
                <a:lnTo>
                  <a:pt x="6483797" y="2437171"/>
                </a:lnTo>
                <a:lnTo>
                  <a:pt x="6482108" y="2440524"/>
                </a:lnTo>
                <a:lnTo>
                  <a:pt x="6478729" y="2477402"/>
                </a:lnTo>
                <a:lnTo>
                  <a:pt x="6473661" y="2514281"/>
                </a:lnTo>
                <a:lnTo>
                  <a:pt x="6461836" y="2504223"/>
                </a:lnTo>
                <a:lnTo>
                  <a:pt x="6460147" y="2510929"/>
                </a:lnTo>
                <a:lnTo>
                  <a:pt x="6444943" y="2507576"/>
                </a:lnTo>
                <a:lnTo>
                  <a:pt x="6444943" y="2514281"/>
                </a:lnTo>
                <a:lnTo>
                  <a:pt x="6419602" y="2489137"/>
                </a:lnTo>
                <a:lnTo>
                  <a:pt x="6404399" y="2474050"/>
                </a:lnTo>
                <a:lnTo>
                  <a:pt x="6390884" y="2460639"/>
                </a:lnTo>
                <a:lnTo>
                  <a:pt x="6377369" y="2447229"/>
                </a:lnTo>
                <a:lnTo>
                  <a:pt x="6362165" y="2430466"/>
                </a:lnTo>
                <a:lnTo>
                  <a:pt x="6350340" y="2406998"/>
                </a:lnTo>
                <a:lnTo>
                  <a:pt x="6338515" y="2381853"/>
                </a:lnTo>
                <a:lnTo>
                  <a:pt x="6333447" y="2378501"/>
                </a:lnTo>
                <a:lnTo>
                  <a:pt x="6319932" y="2356709"/>
                </a:lnTo>
                <a:lnTo>
                  <a:pt x="6306418" y="2333240"/>
                </a:lnTo>
                <a:lnTo>
                  <a:pt x="6297971" y="2313125"/>
                </a:lnTo>
                <a:lnTo>
                  <a:pt x="6289525" y="2293009"/>
                </a:lnTo>
                <a:lnTo>
                  <a:pt x="6267563" y="2271217"/>
                </a:lnTo>
                <a:lnTo>
                  <a:pt x="6250670" y="2247749"/>
                </a:lnTo>
                <a:lnTo>
                  <a:pt x="6230398" y="2227633"/>
                </a:lnTo>
                <a:lnTo>
                  <a:pt x="6210126" y="2207517"/>
                </a:lnTo>
                <a:close/>
                <a:moveTo>
                  <a:pt x="5613064" y="2169302"/>
                </a:moveTo>
                <a:lnTo>
                  <a:pt x="5616077" y="2172315"/>
                </a:lnTo>
                <a:lnTo>
                  <a:pt x="5613064" y="2172315"/>
                </a:lnTo>
                <a:close/>
                <a:moveTo>
                  <a:pt x="1879588" y="2151789"/>
                </a:moveTo>
                <a:lnTo>
                  <a:pt x="1857699" y="2155126"/>
                </a:lnTo>
                <a:lnTo>
                  <a:pt x="1834979" y="2156627"/>
                </a:lnTo>
                <a:lnTo>
                  <a:pt x="1836058" y="2158024"/>
                </a:lnTo>
                <a:lnTo>
                  <a:pt x="1861370" y="2156350"/>
                </a:lnTo>
                <a:lnTo>
                  <a:pt x="1879121" y="2153644"/>
                </a:lnTo>
                <a:close/>
                <a:moveTo>
                  <a:pt x="6759290" y="2131640"/>
                </a:moveTo>
                <a:lnTo>
                  <a:pt x="6760976" y="2139932"/>
                </a:lnTo>
                <a:lnTo>
                  <a:pt x="6767720" y="2131640"/>
                </a:lnTo>
                <a:lnTo>
                  <a:pt x="6782895" y="2143249"/>
                </a:lnTo>
                <a:lnTo>
                  <a:pt x="6782895" y="2163151"/>
                </a:lnTo>
                <a:lnTo>
                  <a:pt x="6794697" y="2158176"/>
                </a:lnTo>
                <a:lnTo>
                  <a:pt x="6794697" y="2166468"/>
                </a:lnTo>
                <a:lnTo>
                  <a:pt x="6799755" y="2168127"/>
                </a:lnTo>
                <a:lnTo>
                  <a:pt x="6831790" y="2181394"/>
                </a:lnTo>
                <a:lnTo>
                  <a:pt x="6803127" y="2189687"/>
                </a:lnTo>
                <a:lnTo>
                  <a:pt x="6811558" y="2206272"/>
                </a:lnTo>
                <a:lnTo>
                  <a:pt x="6793011" y="2209589"/>
                </a:lnTo>
                <a:lnTo>
                  <a:pt x="6787953" y="2216223"/>
                </a:lnTo>
                <a:lnTo>
                  <a:pt x="6764348" y="2211247"/>
                </a:lnTo>
                <a:lnTo>
                  <a:pt x="6740744" y="2209589"/>
                </a:lnTo>
                <a:lnTo>
                  <a:pt x="6734000" y="2229491"/>
                </a:lnTo>
                <a:lnTo>
                  <a:pt x="6728942" y="2251051"/>
                </a:lnTo>
                <a:lnTo>
                  <a:pt x="6722197" y="2265977"/>
                </a:lnTo>
                <a:lnTo>
                  <a:pt x="6710395" y="2290855"/>
                </a:lnTo>
                <a:lnTo>
                  <a:pt x="6688477" y="2300806"/>
                </a:lnTo>
                <a:lnTo>
                  <a:pt x="6653070" y="2292513"/>
                </a:lnTo>
                <a:lnTo>
                  <a:pt x="6642954" y="2305781"/>
                </a:lnTo>
                <a:lnTo>
                  <a:pt x="6609233" y="2312415"/>
                </a:lnTo>
                <a:lnTo>
                  <a:pt x="6596751" y="2305508"/>
                </a:lnTo>
                <a:lnTo>
                  <a:pt x="6610684" y="2313339"/>
                </a:lnTo>
                <a:lnTo>
                  <a:pt x="6644054" y="2306671"/>
                </a:lnTo>
                <a:lnTo>
                  <a:pt x="6654065" y="2293333"/>
                </a:lnTo>
                <a:lnTo>
                  <a:pt x="6689105" y="2301669"/>
                </a:lnTo>
                <a:lnTo>
                  <a:pt x="6710796" y="2291666"/>
                </a:lnTo>
                <a:lnTo>
                  <a:pt x="6722476" y="2266659"/>
                </a:lnTo>
                <a:lnTo>
                  <a:pt x="6729150" y="2251655"/>
                </a:lnTo>
                <a:lnTo>
                  <a:pt x="6734156" y="2229982"/>
                </a:lnTo>
                <a:lnTo>
                  <a:pt x="6740830" y="2209976"/>
                </a:lnTo>
                <a:lnTo>
                  <a:pt x="6764189" y="2211643"/>
                </a:lnTo>
                <a:lnTo>
                  <a:pt x="6787549" y="2216644"/>
                </a:lnTo>
                <a:lnTo>
                  <a:pt x="6784212" y="2219979"/>
                </a:lnTo>
                <a:lnTo>
                  <a:pt x="6784212" y="2221646"/>
                </a:lnTo>
                <a:lnTo>
                  <a:pt x="6790886" y="2231649"/>
                </a:lnTo>
                <a:lnTo>
                  <a:pt x="6784212" y="2229982"/>
                </a:lnTo>
                <a:lnTo>
                  <a:pt x="6777538" y="2231649"/>
                </a:lnTo>
                <a:lnTo>
                  <a:pt x="6780875" y="2243319"/>
                </a:lnTo>
                <a:lnTo>
                  <a:pt x="6800897" y="2273327"/>
                </a:lnTo>
                <a:lnTo>
                  <a:pt x="6797560" y="2283330"/>
                </a:lnTo>
                <a:lnTo>
                  <a:pt x="6810909" y="2298335"/>
                </a:lnTo>
                <a:lnTo>
                  <a:pt x="6824257" y="2313339"/>
                </a:lnTo>
                <a:lnTo>
                  <a:pt x="6800897" y="2311672"/>
                </a:lnTo>
                <a:lnTo>
                  <a:pt x="6799229" y="2310005"/>
                </a:lnTo>
                <a:lnTo>
                  <a:pt x="6787549" y="2350016"/>
                </a:lnTo>
                <a:lnTo>
                  <a:pt x="6790886" y="2351684"/>
                </a:lnTo>
                <a:lnTo>
                  <a:pt x="6784212" y="2366688"/>
                </a:lnTo>
                <a:lnTo>
                  <a:pt x="6769195" y="2373357"/>
                </a:lnTo>
                <a:lnTo>
                  <a:pt x="6757515" y="2393362"/>
                </a:lnTo>
                <a:lnTo>
                  <a:pt x="6757515" y="2406699"/>
                </a:lnTo>
                <a:lnTo>
                  <a:pt x="6762521" y="2406699"/>
                </a:lnTo>
                <a:lnTo>
                  <a:pt x="6754178" y="2416702"/>
                </a:lnTo>
                <a:lnTo>
                  <a:pt x="6750841" y="2426705"/>
                </a:lnTo>
                <a:lnTo>
                  <a:pt x="6744167" y="2448378"/>
                </a:lnTo>
                <a:lnTo>
                  <a:pt x="6709127" y="2460048"/>
                </a:lnTo>
                <a:lnTo>
                  <a:pt x="6704122" y="2443377"/>
                </a:lnTo>
                <a:lnTo>
                  <a:pt x="6700785" y="2440042"/>
                </a:lnTo>
                <a:lnTo>
                  <a:pt x="6682431" y="2440042"/>
                </a:lnTo>
                <a:lnTo>
                  <a:pt x="6667414" y="2431707"/>
                </a:lnTo>
                <a:lnTo>
                  <a:pt x="6650728" y="2440042"/>
                </a:lnTo>
                <a:lnTo>
                  <a:pt x="6637380" y="2441710"/>
                </a:lnTo>
                <a:lnTo>
                  <a:pt x="6630706" y="2426705"/>
                </a:lnTo>
                <a:lnTo>
                  <a:pt x="6609015" y="2430039"/>
                </a:lnTo>
                <a:lnTo>
                  <a:pt x="6610684" y="2428372"/>
                </a:lnTo>
                <a:lnTo>
                  <a:pt x="6604009" y="2430039"/>
                </a:lnTo>
                <a:lnTo>
                  <a:pt x="6592330" y="2426705"/>
                </a:lnTo>
                <a:lnTo>
                  <a:pt x="6587324" y="2396697"/>
                </a:lnTo>
                <a:lnTo>
                  <a:pt x="6587324" y="2373357"/>
                </a:lnTo>
                <a:lnTo>
                  <a:pt x="6570639" y="2360019"/>
                </a:lnTo>
                <a:lnTo>
                  <a:pt x="6572307" y="2360019"/>
                </a:lnTo>
                <a:lnTo>
                  <a:pt x="6567301" y="2346682"/>
                </a:lnTo>
                <a:lnTo>
                  <a:pt x="6567301" y="2338346"/>
                </a:lnTo>
                <a:lnTo>
                  <a:pt x="6560627" y="2313339"/>
                </a:lnTo>
                <a:lnTo>
                  <a:pt x="6568970" y="2298335"/>
                </a:lnTo>
                <a:lnTo>
                  <a:pt x="6563964" y="2300002"/>
                </a:lnTo>
                <a:lnTo>
                  <a:pt x="6577815" y="2280012"/>
                </a:lnTo>
                <a:lnTo>
                  <a:pt x="6577198" y="2277587"/>
                </a:lnTo>
                <a:lnTo>
                  <a:pt x="6578564" y="2278930"/>
                </a:lnTo>
                <a:lnTo>
                  <a:pt x="6578981" y="2278329"/>
                </a:lnTo>
                <a:lnTo>
                  <a:pt x="6579265" y="2279464"/>
                </a:lnTo>
                <a:lnTo>
                  <a:pt x="6599117" y="2290855"/>
                </a:lnTo>
                <a:lnTo>
                  <a:pt x="6619349" y="2297489"/>
                </a:lnTo>
                <a:lnTo>
                  <a:pt x="6615977" y="2295830"/>
                </a:lnTo>
                <a:lnTo>
                  <a:pt x="6619349" y="2289196"/>
                </a:lnTo>
                <a:lnTo>
                  <a:pt x="6621035" y="2275928"/>
                </a:lnTo>
                <a:lnTo>
                  <a:pt x="6621035" y="2269294"/>
                </a:lnTo>
                <a:lnTo>
                  <a:pt x="6626093" y="2259343"/>
                </a:lnTo>
                <a:lnTo>
                  <a:pt x="6642954" y="2252709"/>
                </a:lnTo>
                <a:lnTo>
                  <a:pt x="6661500" y="2247734"/>
                </a:lnTo>
                <a:lnTo>
                  <a:pt x="6678360" y="2226174"/>
                </a:lnTo>
                <a:lnTo>
                  <a:pt x="6693535" y="2201296"/>
                </a:lnTo>
                <a:lnTo>
                  <a:pt x="6708709" y="2217881"/>
                </a:lnTo>
                <a:lnTo>
                  <a:pt x="6713767" y="2207930"/>
                </a:lnTo>
                <a:lnTo>
                  <a:pt x="6718825" y="2193004"/>
                </a:lnTo>
                <a:lnTo>
                  <a:pt x="6723883" y="2209589"/>
                </a:lnTo>
                <a:lnTo>
                  <a:pt x="6723883" y="2197979"/>
                </a:lnTo>
                <a:lnTo>
                  <a:pt x="6730628" y="2189687"/>
                </a:lnTo>
                <a:lnTo>
                  <a:pt x="6728942" y="2181394"/>
                </a:lnTo>
                <a:lnTo>
                  <a:pt x="6734000" y="2173102"/>
                </a:lnTo>
                <a:lnTo>
                  <a:pt x="6747488" y="2153200"/>
                </a:lnTo>
                <a:close/>
                <a:moveTo>
                  <a:pt x="5607038" y="2131640"/>
                </a:moveTo>
                <a:lnTo>
                  <a:pt x="5607038" y="2133146"/>
                </a:lnTo>
                <a:lnTo>
                  <a:pt x="5602519" y="2136159"/>
                </a:lnTo>
                <a:close/>
                <a:moveTo>
                  <a:pt x="5610051" y="2128627"/>
                </a:moveTo>
                <a:lnTo>
                  <a:pt x="5613064" y="2128627"/>
                </a:lnTo>
                <a:lnTo>
                  <a:pt x="5610051" y="2131640"/>
                </a:lnTo>
                <a:close/>
                <a:moveTo>
                  <a:pt x="1770049" y="2126896"/>
                </a:moveTo>
                <a:lnTo>
                  <a:pt x="1771915" y="2127905"/>
                </a:lnTo>
                <a:lnTo>
                  <a:pt x="1792169" y="2129578"/>
                </a:lnTo>
                <a:lnTo>
                  <a:pt x="1811451" y="2129578"/>
                </a:lnTo>
                <a:lnTo>
                  <a:pt x="1810570" y="2128436"/>
                </a:lnTo>
                <a:lnTo>
                  <a:pt x="1788685" y="2128436"/>
                </a:lnTo>
                <a:close/>
                <a:moveTo>
                  <a:pt x="5602519" y="2125614"/>
                </a:moveTo>
                <a:lnTo>
                  <a:pt x="5607038" y="2125614"/>
                </a:lnTo>
                <a:lnTo>
                  <a:pt x="5607038" y="2128627"/>
                </a:lnTo>
                <a:close/>
                <a:moveTo>
                  <a:pt x="3410189" y="2087052"/>
                </a:moveTo>
                <a:lnTo>
                  <a:pt x="3418060" y="2115354"/>
                </a:lnTo>
                <a:lnTo>
                  <a:pt x="3419276" y="2116264"/>
                </a:lnTo>
                <a:lnTo>
                  <a:pt x="3411245" y="2087052"/>
                </a:lnTo>
                <a:close/>
                <a:moveTo>
                  <a:pt x="4292214" y="2078189"/>
                </a:moveTo>
                <a:lnTo>
                  <a:pt x="4292198" y="2078334"/>
                </a:lnTo>
                <a:lnTo>
                  <a:pt x="4309426" y="2081492"/>
                </a:lnTo>
                <a:lnTo>
                  <a:pt x="4309303" y="2081287"/>
                </a:lnTo>
                <a:close/>
                <a:moveTo>
                  <a:pt x="1730135" y="2065047"/>
                </a:moveTo>
                <a:lnTo>
                  <a:pt x="1729716" y="2065993"/>
                </a:lnTo>
                <a:lnTo>
                  <a:pt x="1736893" y="2065993"/>
                </a:lnTo>
                <a:lnTo>
                  <a:pt x="1736504" y="2065047"/>
                </a:lnTo>
                <a:close/>
                <a:moveTo>
                  <a:pt x="3386082" y="2061971"/>
                </a:moveTo>
                <a:lnTo>
                  <a:pt x="3388746" y="2067109"/>
                </a:lnTo>
                <a:lnTo>
                  <a:pt x="3387083" y="2087487"/>
                </a:lnTo>
                <a:lnTo>
                  <a:pt x="3387906" y="2087347"/>
                </a:lnTo>
                <a:lnTo>
                  <a:pt x="3389466" y="2068430"/>
                </a:lnTo>
                <a:close/>
                <a:moveTo>
                  <a:pt x="6982270" y="2048785"/>
                </a:moveTo>
                <a:lnTo>
                  <a:pt x="7002081" y="2062322"/>
                </a:lnTo>
                <a:lnTo>
                  <a:pt x="7007034" y="2086013"/>
                </a:lnTo>
                <a:lnTo>
                  <a:pt x="7018590" y="2121549"/>
                </a:lnTo>
                <a:lnTo>
                  <a:pt x="7011986" y="2136779"/>
                </a:lnTo>
                <a:lnTo>
                  <a:pt x="7010335" y="2148624"/>
                </a:lnTo>
                <a:lnTo>
                  <a:pt x="6998779" y="2123241"/>
                </a:lnTo>
                <a:lnTo>
                  <a:pt x="6990524" y="2130010"/>
                </a:lnTo>
                <a:lnTo>
                  <a:pt x="6993826" y="2150316"/>
                </a:lnTo>
                <a:lnTo>
                  <a:pt x="6990524" y="2172315"/>
                </a:lnTo>
                <a:lnTo>
                  <a:pt x="6987223" y="2160470"/>
                </a:lnTo>
                <a:lnTo>
                  <a:pt x="6982270" y="2163854"/>
                </a:lnTo>
                <a:lnTo>
                  <a:pt x="6952553" y="2146932"/>
                </a:lnTo>
                <a:lnTo>
                  <a:pt x="6957506" y="2121549"/>
                </a:lnTo>
                <a:lnTo>
                  <a:pt x="6940997" y="2106319"/>
                </a:lnTo>
                <a:lnTo>
                  <a:pt x="6934393" y="2113088"/>
                </a:lnTo>
                <a:lnTo>
                  <a:pt x="6929440" y="2111396"/>
                </a:lnTo>
                <a:lnTo>
                  <a:pt x="6924488" y="2116473"/>
                </a:lnTo>
                <a:lnTo>
                  <a:pt x="6917884" y="2108012"/>
                </a:lnTo>
                <a:lnTo>
                  <a:pt x="6904677" y="2123241"/>
                </a:lnTo>
                <a:lnTo>
                  <a:pt x="6898073" y="2131702"/>
                </a:lnTo>
                <a:lnTo>
                  <a:pt x="6901375" y="2109704"/>
                </a:lnTo>
                <a:lnTo>
                  <a:pt x="6921186" y="2091090"/>
                </a:lnTo>
                <a:lnTo>
                  <a:pt x="6937695" y="2080937"/>
                </a:lnTo>
                <a:lnTo>
                  <a:pt x="6942648" y="2097858"/>
                </a:lnTo>
                <a:lnTo>
                  <a:pt x="6954204" y="2091090"/>
                </a:lnTo>
                <a:lnTo>
                  <a:pt x="6962459" y="2086013"/>
                </a:lnTo>
                <a:lnTo>
                  <a:pt x="6967412" y="2070783"/>
                </a:lnTo>
                <a:lnTo>
                  <a:pt x="6978968" y="2070783"/>
                </a:lnTo>
                <a:lnTo>
                  <a:pt x="6983921" y="2070783"/>
                </a:lnTo>
                <a:close/>
                <a:moveTo>
                  <a:pt x="5785187" y="2045772"/>
                </a:moveTo>
                <a:lnTo>
                  <a:pt x="5795001" y="2049134"/>
                </a:lnTo>
                <a:lnTo>
                  <a:pt x="5804814" y="2065945"/>
                </a:lnTo>
                <a:lnTo>
                  <a:pt x="5816263" y="2082756"/>
                </a:lnTo>
                <a:lnTo>
                  <a:pt x="5827712" y="2107973"/>
                </a:lnTo>
                <a:lnTo>
                  <a:pt x="5837526" y="2129828"/>
                </a:lnTo>
                <a:lnTo>
                  <a:pt x="5824441" y="2153363"/>
                </a:lnTo>
                <a:lnTo>
                  <a:pt x="5798272" y="2161769"/>
                </a:lnTo>
                <a:lnTo>
                  <a:pt x="5785187" y="2121422"/>
                </a:lnTo>
                <a:lnTo>
                  <a:pt x="5780281" y="2092843"/>
                </a:lnTo>
                <a:lnTo>
                  <a:pt x="5781916" y="2096205"/>
                </a:lnTo>
                <a:lnTo>
                  <a:pt x="5786823" y="2076032"/>
                </a:lnTo>
                <a:lnTo>
                  <a:pt x="5790094" y="2052496"/>
                </a:lnTo>
                <a:lnTo>
                  <a:pt x="5790094" y="2050815"/>
                </a:lnTo>
                <a:close/>
                <a:moveTo>
                  <a:pt x="6958081" y="2035227"/>
                </a:moveTo>
                <a:lnTo>
                  <a:pt x="6961345" y="2045772"/>
                </a:lnTo>
                <a:lnTo>
                  <a:pt x="6941761" y="2045772"/>
                </a:lnTo>
                <a:close/>
                <a:moveTo>
                  <a:pt x="3464246" y="2028547"/>
                </a:moveTo>
                <a:lnTo>
                  <a:pt x="3463781" y="2029012"/>
                </a:lnTo>
                <a:lnTo>
                  <a:pt x="3477781" y="2032082"/>
                </a:lnTo>
                <a:lnTo>
                  <a:pt x="3478452" y="2031704"/>
                </a:lnTo>
                <a:close/>
                <a:moveTo>
                  <a:pt x="6915210" y="2015643"/>
                </a:moveTo>
                <a:lnTo>
                  <a:pt x="6931216" y="2015643"/>
                </a:lnTo>
                <a:lnTo>
                  <a:pt x="6924813" y="2050923"/>
                </a:lnTo>
                <a:lnTo>
                  <a:pt x="6924813" y="2065356"/>
                </a:lnTo>
                <a:lnTo>
                  <a:pt x="6905606" y="2047716"/>
                </a:lnTo>
                <a:lnTo>
                  <a:pt x="6912009" y="2039698"/>
                </a:lnTo>
                <a:close/>
                <a:moveTo>
                  <a:pt x="2041260" y="2015643"/>
                </a:moveTo>
                <a:lnTo>
                  <a:pt x="2057826" y="2015643"/>
                </a:lnTo>
                <a:lnTo>
                  <a:pt x="2050292" y="2035227"/>
                </a:lnTo>
                <a:lnTo>
                  <a:pt x="2035234" y="2033595"/>
                </a:lnTo>
                <a:lnTo>
                  <a:pt x="2044266" y="2020539"/>
                </a:lnTo>
                <a:close/>
                <a:moveTo>
                  <a:pt x="4802840" y="2008110"/>
                </a:moveTo>
                <a:lnTo>
                  <a:pt x="4802613" y="2009360"/>
                </a:lnTo>
                <a:lnTo>
                  <a:pt x="4803236" y="2008110"/>
                </a:lnTo>
                <a:close/>
                <a:moveTo>
                  <a:pt x="3441723" y="2006835"/>
                </a:moveTo>
                <a:lnTo>
                  <a:pt x="3441400" y="2007489"/>
                </a:lnTo>
                <a:lnTo>
                  <a:pt x="3446146" y="2007489"/>
                </a:lnTo>
                <a:lnTo>
                  <a:pt x="3445877" y="2006835"/>
                </a:lnTo>
                <a:close/>
                <a:moveTo>
                  <a:pt x="3665213" y="2005098"/>
                </a:moveTo>
                <a:lnTo>
                  <a:pt x="3665695" y="2005172"/>
                </a:lnTo>
                <a:lnTo>
                  <a:pt x="3666064" y="2005098"/>
                </a:lnTo>
                <a:lnTo>
                  <a:pt x="3666110" y="2005235"/>
                </a:lnTo>
                <a:lnTo>
                  <a:pt x="3686895" y="2008409"/>
                </a:lnTo>
                <a:lnTo>
                  <a:pt x="3691898" y="2008409"/>
                </a:lnTo>
                <a:lnTo>
                  <a:pt x="3690231" y="2021652"/>
                </a:lnTo>
                <a:lnTo>
                  <a:pt x="3705241" y="2038207"/>
                </a:lnTo>
                <a:lnTo>
                  <a:pt x="3708577" y="2061383"/>
                </a:lnTo>
                <a:lnTo>
                  <a:pt x="3708577" y="2084559"/>
                </a:lnTo>
                <a:lnTo>
                  <a:pt x="3710245" y="2107736"/>
                </a:lnTo>
                <a:lnTo>
                  <a:pt x="3710245" y="2129257"/>
                </a:lnTo>
                <a:lnTo>
                  <a:pt x="3711913" y="2150778"/>
                </a:lnTo>
                <a:lnTo>
                  <a:pt x="3700238" y="2155744"/>
                </a:lnTo>
                <a:lnTo>
                  <a:pt x="3687919" y="2140460"/>
                </a:lnTo>
                <a:lnTo>
                  <a:pt x="3687919" y="2141036"/>
                </a:lnTo>
                <a:lnTo>
                  <a:pt x="3701368" y="2157818"/>
                </a:lnTo>
                <a:lnTo>
                  <a:pt x="3687919" y="2167888"/>
                </a:lnTo>
                <a:lnTo>
                  <a:pt x="3669427" y="2172922"/>
                </a:lnTo>
                <a:lnTo>
                  <a:pt x="3649253" y="2181314"/>
                </a:lnTo>
                <a:lnTo>
                  <a:pt x="3630761" y="2189705"/>
                </a:lnTo>
                <a:lnTo>
                  <a:pt x="3612269" y="2196418"/>
                </a:lnTo>
                <a:lnTo>
                  <a:pt x="3587052" y="2188027"/>
                </a:lnTo>
                <a:lnTo>
                  <a:pt x="3595457" y="2181314"/>
                </a:lnTo>
                <a:lnTo>
                  <a:pt x="3590414" y="2157818"/>
                </a:lnTo>
                <a:lnTo>
                  <a:pt x="3585371" y="2136001"/>
                </a:lnTo>
                <a:lnTo>
                  <a:pt x="3595457" y="2115862"/>
                </a:lnTo>
                <a:lnTo>
                  <a:pt x="3602182" y="2092367"/>
                </a:lnTo>
                <a:lnTo>
                  <a:pt x="3598820" y="2055445"/>
                </a:lnTo>
                <a:lnTo>
                  <a:pt x="3597139" y="2031950"/>
                </a:lnTo>
                <a:lnTo>
                  <a:pt x="3595457" y="2008454"/>
                </a:lnTo>
                <a:lnTo>
                  <a:pt x="3627399" y="2008454"/>
                </a:lnTo>
                <a:lnTo>
                  <a:pt x="3657659" y="2006776"/>
                </a:lnTo>
                <a:lnTo>
                  <a:pt x="3665266" y="2005257"/>
                </a:lnTo>
                <a:close/>
                <a:moveTo>
                  <a:pt x="6944774" y="2002085"/>
                </a:moveTo>
                <a:lnTo>
                  <a:pt x="6944774" y="2016465"/>
                </a:lnTo>
                <a:lnTo>
                  <a:pt x="6938560" y="2035638"/>
                </a:lnTo>
                <a:lnTo>
                  <a:pt x="6928203" y="2054811"/>
                </a:lnTo>
                <a:lnTo>
                  <a:pt x="6938560" y="2027649"/>
                </a:lnTo>
                <a:close/>
                <a:moveTo>
                  <a:pt x="6821529" y="2002085"/>
                </a:moveTo>
                <a:lnTo>
                  <a:pt x="6831789" y="2025985"/>
                </a:lnTo>
                <a:lnTo>
                  <a:pt x="6807849" y="2048292"/>
                </a:lnTo>
                <a:lnTo>
                  <a:pt x="6789038" y="2065819"/>
                </a:lnTo>
                <a:lnTo>
                  <a:pt x="6768518" y="2084940"/>
                </a:lnTo>
                <a:lnTo>
                  <a:pt x="6770228" y="2078566"/>
                </a:lnTo>
                <a:lnTo>
                  <a:pt x="6790748" y="2056259"/>
                </a:lnTo>
                <a:lnTo>
                  <a:pt x="6809559" y="2035546"/>
                </a:lnTo>
                <a:lnTo>
                  <a:pt x="6818109" y="2016425"/>
                </a:lnTo>
                <a:lnTo>
                  <a:pt x="6819819" y="2016425"/>
                </a:lnTo>
                <a:close/>
                <a:moveTo>
                  <a:pt x="6952306" y="1994552"/>
                </a:moveTo>
                <a:lnTo>
                  <a:pt x="6969253" y="2001060"/>
                </a:lnTo>
                <a:lnTo>
                  <a:pt x="6979422" y="2028718"/>
                </a:lnTo>
                <a:lnTo>
                  <a:pt x="6972643" y="2030345"/>
                </a:lnTo>
                <a:lnTo>
                  <a:pt x="6970948" y="2035226"/>
                </a:lnTo>
                <a:lnTo>
                  <a:pt x="6959085" y="2010821"/>
                </a:lnTo>
                <a:close/>
                <a:moveTo>
                  <a:pt x="3439549" y="1991541"/>
                </a:moveTo>
                <a:lnTo>
                  <a:pt x="3445858" y="1996853"/>
                </a:lnTo>
                <a:lnTo>
                  <a:pt x="3445877" y="1996815"/>
                </a:lnTo>
                <a:close/>
                <a:moveTo>
                  <a:pt x="6889465" y="1985514"/>
                </a:moveTo>
                <a:lnTo>
                  <a:pt x="6917514" y="1992042"/>
                </a:lnTo>
                <a:lnTo>
                  <a:pt x="6919164" y="1998570"/>
                </a:lnTo>
                <a:lnTo>
                  <a:pt x="6917514" y="2000202"/>
                </a:lnTo>
                <a:lnTo>
                  <a:pt x="6892765" y="2024682"/>
                </a:lnTo>
                <a:lnTo>
                  <a:pt x="6884515" y="1987146"/>
                </a:lnTo>
                <a:close/>
                <a:moveTo>
                  <a:pt x="2042015" y="1971955"/>
                </a:moveTo>
                <a:lnTo>
                  <a:pt x="2045775" y="1971955"/>
                </a:lnTo>
                <a:lnTo>
                  <a:pt x="2045775" y="1974968"/>
                </a:lnTo>
                <a:lnTo>
                  <a:pt x="2045775" y="1976474"/>
                </a:lnTo>
                <a:lnTo>
                  <a:pt x="2045775" y="1977981"/>
                </a:lnTo>
                <a:lnTo>
                  <a:pt x="2042015" y="1977981"/>
                </a:lnTo>
                <a:lnTo>
                  <a:pt x="2038242" y="1977981"/>
                </a:lnTo>
                <a:lnTo>
                  <a:pt x="2038242" y="1976474"/>
                </a:lnTo>
                <a:lnTo>
                  <a:pt x="2038242" y="1974968"/>
                </a:lnTo>
                <a:lnTo>
                  <a:pt x="2042015" y="1974968"/>
                </a:lnTo>
                <a:close/>
                <a:moveTo>
                  <a:pt x="6502907" y="1970696"/>
                </a:moveTo>
                <a:lnTo>
                  <a:pt x="6478063" y="1983596"/>
                </a:lnTo>
                <a:lnTo>
                  <a:pt x="6462871" y="1990170"/>
                </a:lnTo>
                <a:lnTo>
                  <a:pt x="6463423" y="1991676"/>
                </a:lnTo>
                <a:lnTo>
                  <a:pt x="6477935" y="1985214"/>
                </a:lnTo>
                <a:lnTo>
                  <a:pt x="6502988" y="1971829"/>
                </a:lnTo>
                <a:close/>
                <a:moveTo>
                  <a:pt x="3739454" y="1970212"/>
                </a:moveTo>
                <a:lnTo>
                  <a:pt x="3732599" y="1978464"/>
                </a:lnTo>
                <a:lnTo>
                  <a:pt x="3732599" y="1978777"/>
                </a:lnTo>
                <a:close/>
                <a:moveTo>
                  <a:pt x="1792169" y="1968943"/>
                </a:moveTo>
                <a:lnTo>
                  <a:pt x="1788791" y="1985676"/>
                </a:lnTo>
                <a:lnTo>
                  <a:pt x="1782743" y="1986767"/>
                </a:lnTo>
                <a:lnTo>
                  <a:pt x="1768485" y="1996654"/>
                </a:lnTo>
                <a:lnTo>
                  <a:pt x="1775225" y="2021675"/>
                </a:lnTo>
                <a:lnTo>
                  <a:pt x="1760069" y="2046697"/>
                </a:lnTo>
                <a:lnTo>
                  <a:pt x="1776903" y="2068383"/>
                </a:lnTo>
                <a:lnTo>
                  <a:pt x="1787006" y="2051702"/>
                </a:lnTo>
                <a:lnTo>
                  <a:pt x="1780269" y="2015003"/>
                </a:lnTo>
                <a:lnTo>
                  <a:pt x="1785319" y="2008330"/>
                </a:lnTo>
                <a:lnTo>
                  <a:pt x="1820667" y="1994985"/>
                </a:lnTo>
                <a:lnTo>
                  <a:pt x="1827407" y="1994985"/>
                </a:lnTo>
                <a:lnTo>
                  <a:pt x="1815624" y="1986645"/>
                </a:lnTo>
                <a:lnTo>
                  <a:pt x="1820667" y="1974968"/>
                </a:lnTo>
                <a:lnTo>
                  <a:pt x="1832451" y="1994985"/>
                </a:lnTo>
                <a:lnTo>
                  <a:pt x="1861065" y="2006662"/>
                </a:lnTo>
                <a:lnTo>
                  <a:pt x="1871170" y="2025012"/>
                </a:lnTo>
                <a:lnTo>
                  <a:pt x="1896415" y="2025012"/>
                </a:lnTo>
                <a:lnTo>
                  <a:pt x="1919988" y="2025012"/>
                </a:lnTo>
                <a:lnTo>
                  <a:pt x="1957012" y="2036689"/>
                </a:lnTo>
                <a:lnTo>
                  <a:pt x="1983951" y="2025012"/>
                </a:lnTo>
                <a:lnTo>
                  <a:pt x="1973845" y="2020007"/>
                </a:lnTo>
                <a:lnTo>
                  <a:pt x="2002462" y="2020007"/>
                </a:lnTo>
                <a:lnTo>
                  <a:pt x="2031079" y="2020007"/>
                </a:lnTo>
                <a:lnTo>
                  <a:pt x="2004152" y="2028348"/>
                </a:lnTo>
                <a:lnTo>
                  <a:pt x="2012560" y="2036689"/>
                </a:lnTo>
                <a:lnTo>
                  <a:pt x="2007515" y="2038357"/>
                </a:lnTo>
                <a:lnTo>
                  <a:pt x="2017610" y="2036689"/>
                </a:lnTo>
                <a:lnTo>
                  <a:pt x="2022661" y="2045029"/>
                </a:lnTo>
                <a:lnTo>
                  <a:pt x="2024351" y="2048365"/>
                </a:lnTo>
                <a:lnTo>
                  <a:pt x="2022661" y="2040025"/>
                </a:lnTo>
                <a:lnTo>
                  <a:pt x="2032760" y="2046697"/>
                </a:lnTo>
                <a:lnTo>
                  <a:pt x="2042861" y="2046697"/>
                </a:lnTo>
                <a:lnTo>
                  <a:pt x="2059697" y="2060042"/>
                </a:lnTo>
                <a:lnTo>
                  <a:pt x="2052959" y="2066715"/>
                </a:lnTo>
                <a:lnTo>
                  <a:pt x="2044542" y="2080060"/>
                </a:lnTo>
                <a:lnTo>
                  <a:pt x="2037809" y="2081728"/>
                </a:lnTo>
                <a:lnTo>
                  <a:pt x="2054643" y="2081728"/>
                </a:lnTo>
                <a:lnTo>
                  <a:pt x="2081574" y="2081728"/>
                </a:lnTo>
                <a:lnTo>
                  <a:pt x="2084941" y="2090069"/>
                </a:lnTo>
                <a:lnTo>
                  <a:pt x="2061375" y="2111754"/>
                </a:lnTo>
                <a:lnTo>
                  <a:pt x="2071479" y="2125099"/>
                </a:lnTo>
                <a:lnTo>
                  <a:pt x="2052959" y="2136776"/>
                </a:lnTo>
                <a:lnTo>
                  <a:pt x="2042861" y="2158462"/>
                </a:lnTo>
                <a:lnTo>
                  <a:pt x="2058009" y="2181816"/>
                </a:lnTo>
                <a:lnTo>
                  <a:pt x="2059697" y="2181816"/>
                </a:lnTo>
                <a:lnTo>
                  <a:pt x="2052959" y="2198497"/>
                </a:lnTo>
                <a:lnTo>
                  <a:pt x="2031079" y="2208506"/>
                </a:lnTo>
                <a:lnTo>
                  <a:pt x="2009194" y="2218514"/>
                </a:lnTo>
                <a:lnTo>
                  <a:pt x="2004152" y="2228523"/>
                </a:lnTo>
                <a:lnTo>
                  <a:pt x="1978897" y="2220183"/>
                </a:lnTo>
                <a:lnTo>
                  <a:pt x="1976613" y="2219333"/>
                </a:lnTo>
                <a:lnTo>
                  <a:pt x="1981907" y="2221320"/>
                </a:lnTo>
                <a:lnTo>
                  <a:pt x="2006994" y="2229681"/>
                </a:lnTo>
                <a:lnTo>
                  <a:pt x="2012012" y="2219648"/>
                </a:lnTo>
                <a:lnTo>
                  <a:pt x="2033746" y="2209615"/>
                </a:lnTo>
                <a:lnTo>
                  <a:pt x="2055488" y="2199582"/>
                </a:lnTo>
                <a:lnTo>
                  <a:pt x="2062179" y="2182860"/>
                </a:lnTo>
                <a:lnTo>
                  <a:pt x="2075041" y="2182860"/>
                </a:lnTo>
                <a:lnTo>
                  <a:pt x="2075030" y="2182744"/>
                </a:lnTo>
                <a:lnTo>
                  <a:pt x="2060402" y="2182744"/>
                </a:lnTo>
                <a:lnTo>
                  <a:pt x="2045775" y="2159220"/>
                </a:lnTo>
                <a:lnTo>
                  <a:pt x="2055526" y="2137376"/>
                </a:lnTo>
                <a:lnTo>
                  <a:pt x="2073405" y="2125614"/>
                </a:lnTo>
                <a:lnTo>
                  <a:pt x="2063654" y="2112172"/>
                </a:lnTo>
                <a:lnTo>
                  <a:pt x="2086408" y="2090328"/>
                </a:lnTo>
                <a:lnTo>
                  <a:pt x="2083156" y="2081927"/>
                </a:lnTo>
                <a:lnTo>
                  <a:pt x="2094539" y="2092009"/>
                </a:lnTo>
                <a:lnTo>
                  <a:pt x="2089664" y="2088648"/>
                </a:lnTo>
                <a:lnTo>
                  <a:pt x="2102669" y="2102090"/>
                </a:lnTo>
                <a:lnTo>
                  <a:pt x="2118916" y="2115533"/>
                </a:lnTo>
                <a:lnTo>
                  <a:pt x="2115665" y="2145778"/>
                </a:lnTo>
                <a:lnTo>
                  <a:pt x="2122168" y="2132335"/>
                </a:lnTo>
                <a:lnTo>
                  <a:pt x="2149798" y="2150819"/>
                </a:lnTo>
                <a:lnTo>
                  <a:pt x="2149798" y="2176023"/>
                </a:lnTo>
                <a:lnTo>
                  <a:pt x="2145123" y="2188910"/>
                </a:lnTo>
                <a:lnTo>
                  <a:pt x="2145281" y="2188804"/>
                </a:lnTo>
                <a:lnTo>
                  <a:pt x="2150390" y="2175286"/>
                </a:lnTo>
                <a:lnTo>
                  <a:pt x="2155498" y="2161769"/>
                </a:lnTo>
                <a:lnTo>
                  <a:pt x="2186170" y="2165148"/>
                </a:lnTo>
                <a:lnTo>
                  <a:pt x="2211731" y="2161769"/>
                </a:lnTo>
                <a:lnTo>
                  <a:pt x="2235587" y="2165148"/>
                </a:lnTo>
                <a:lnTo>
                  <a:pt x="2234807" y="2171335"/>
                </a:lnTo>
                <a:lnTo>
                  <a:pt x="2237702" y="2166289"/>
                </a:lnTo>
                <a:lnTo>
                  <a:pt x="2254690" y="2171365"/>
                </a:lnTo>
                <a:lnTo>
                  <a:pt x="2280172" y="2196743"/>
                </a:lnTo>
                <a:lnTo>
                  <a:pt x="2290369" y="2206894"/>
                </a:lnTo>
                <a:lnTo>
                  <a:pt x="2290369" y="2200126"/>
                </a:lnTo>
                <a:lnTo>
                  <a:pt x="2298859" y="2218737"/>
                </a:lnTo>
                <a:lnTo>
                  <a:pt x="2280172" y="2247499"/>
                </a:lnTo>
                <a:lnTo>
                  <a:pt x="2261571" y="2276133"/>
                </a:lnTo>
                <a:lnTo>
                  <a:pt x="2264521" y="2276501"/>
                </a:lnTo>
                <a:lnTo>
                  <a:pt x="2282906" y="2248075"/>
                </a:lnTo>
                <a:lnTo>
                  <a:pt x="2301305" y="2219648"/>
                </a:lnTo>
                <a:lnTo>
                  <a:pt x="2301305" y="2217975"/>
                </a:lnTo>
                <a:lnTo>
                  <a:pt x="2304651" y="2217975"/>
                </a:lnTo>
                <a:lnTo>
                  <a:pt x="2302978" y="2211287"/>
                </a:lnTo>
                <a:lnTo>
                  <a:pt x="2313006" y="2226336"/>
                </a:lnTo>
                <a:lnTo>
                  <a:pt x="2314679" y="2222992"/>
                </a:lnTo>
                <a:lnTo>
                  <a:pt x="2321367" y="2249747"/>
                </a:lnTo>
                <a:lnTo>
                  <a:pt x="2324712" y="2276501"/>
                </a:lnTo>
                <a:lnTo>
                  <a:pt x="2338090" y="2286534"/>
                </a:lnTo>
                <a:lnTo>
                  <a:pt x="2344781" y="2301584"/>
                </a:lnTo>
                <a:lnTo>
                  <a:pt x="2328056" y="2321650"/>
                </a:lnTo>
                <a:lnTo>
                  <a:pt x="2311342" y="2341716"/>
                </a:lnTo>
                <a:lnTo>
                  <a:pt x="2294614" y="2373488"/>
                </a:lnTo>
                <a:lnTo>
                  <a:pt x="2274545" y="2386865"/>
                </a:lnTo>
                <a:lnTo>
                  <a:pt x="2284579" y="2388537"/>
                </a:lnTo>
                <a:lnTo>
                  <a:pt x="2302978" y="2378504"/>
                </a:lnTo>
                <a:lnTo>
                  <a:pt x="2321367" y="2368471"/>
                </a:lnTo>
                <a:lnTo>
                  <a:pt x="2322404" y="2371570"/>
                </a:lnTo>
                <a:lnTo>
                  <a:pt x="2323437" y="2371570"/>
                </a:lnTo>
                <a:lnTo>
                  <a:pt x="2321692" y="2359618"/>
                </a:lnTo>
                <a:lnTo>
                  <a:pt x="2330414" y="2342545"/>
                </a:lnTo>
                <a:lnTo>
                  <a:pt x="2356581" y="2345960"/>
                </a:lnTo>
                <a:lnTo>
                  <a:pt x="2386232" y="2349374"/>
                </a:lnTo>
                <a:lnTo>
                  <a:pt x="2372284" y="2376692"/>
                </a:lnTo>
                <a:lnTo>
                  <a:pt x="2370539" y="2378399"/>
                </a:lnTo>
                <a:lnTo>
                  <a:pt x="2367050" y="2386936"/>
                </a:lnTo>
                <a:lnTo>
                  <a:pt x="2363560" y="2386936"/>
                </a:lnTo>
                <a:lnTo>
                  <a:pt x="2353091" y="2390350"/>
                </a:lnTo>
                <a:lnTo>
                  <a:pt x="2349602" y="2392058"/>
                </a:lnTo>
                <a:lnTo>
                  <a:pt x="2333903" y="2386936"/>
                </a:lnTo>
                <a:lnTo>
                  <a:pt x="2329457" y="2392738"/>
                </a:lnTo>
                <a:lnTo>
                  <a:pt x="2331401" y="2398570"/>
                </a:lnTo>
                <a:lnTo>
                  <a:pt x="2338090" y="2398570"/>
                </a:lnTo>
                <a:lnTo>
                  <a:pt x="2348127" y="2401914"/>
                </a:lnTo>
                <a:lnTo>
                  <a:pt x="2356491" y="2396898"/>
                </a:lnTo>
                <a:lnTo>
                  <a:pt x="2354818" y="2418636"/>
                </a:lnTo>
                <a:lnTo>
                  <a:pt x="2373206" y="2391881"/>
                </a:lnTo>
                <a:lnTo>
                  <a:pt x="2383240" y="2388537"/>
                </a:lnTo>
                <a:lnTo>
                  <a:pt x="2383240" y="2383521"/>
                </a:lnTo>
                <a:lnTo>
                  <a:pt x="2393275" y="2366799"/>
                </a:lnTo>
                <a:lnTo>
                  <a:pt x="2408331" y="2361782"/>
                </a:lnTo>
                <a:lnTo>
                  <a:pt x="2411667" y="2358438"/>
                </a:lnTo>
                <a:lnTo>
                  <a:pt x="2425042" y="2366799"/>
                </a:lnTo>
                <a:lnTo>
                  <a:pt x="2433403" y="2368471"/>
                </a:lnTo>
                <a:lnTo>
                  <a:pt x="2443436" y="2371815"/>
                </a:lnTo>
                <a:lnTo>
                  <a:pt x="2455142" y="2378504"/>
                </a:lnTo>
                <a:lnTo>
                  <a:pt x="2465175" y="2381848"/>
                </a:lnTo>
                <a:lnTo>
                  <a:pt x="2466847" y="2386865"/>
                </a:lnTo>
                <a:lnTo>
                  <a:pt x="2476880" y="2386865"/>
                </a:lnTo>
                <a:lnTo>
                  <a:pt x="2486914" y="2393554"/>
                </a:lnTo>
                <a:lnTo>
                  <a:pt x="2485241" y="2408603"/>
                </a:lnTo>
                <a:lnTo>
                  <a:pt x="2486914" y="2406931"/>
                </a:lnTo>
                <a:lnTo>
                  <a:pt x="2491930" y="2411947"/>
                </a:lnTo>
                <a:lnTo>
                  <a:pt x="2483569" y="2437030"/>
                </a:lnTo>
                <a:lnTo>
                  <a:pt x="2495275" y="2416964"/>
                </a:lnTo>
                <a:lnTo>
                  <a:pt x="2498619" y="2411947"/>
                </a:lnTo>
                <a:lnTo>
                  <a:pt x="2496947" y="2421980"/>
                </a:lnTo>
                <a:lnTo>
                  <a:pt x="2517014" y="2413620"/>
                </a:lnTo>
                <a:lnTo>
                  <a:pt x="2542097" y="2420308"/>
                </a:lnTo>
                <a:lnTo>
                  <a:pt x="2563836" y="2426997"/>
                </a:lnTo>
                <a:lnTo>
                  <a:pt x="2588919" y="2423653"/>
                </a:lnTo>
                <a:lnTo>
                  <a:pt x="2625708" y="2437030"/>
                </a:lnTo>
                <a:lnTo>
                  <a:pt x="2655808" y="2460440"/>
                </a:lnTo>
                <a:lnTo>
                  <a:pt x="2684235" y="2487195"/>
                </a:lnTo>
                <a:lnTo>
                  <a:pt x="2704302" y="2490539"/>
                </a:lnTo>
                <a:lnTo>
                  <a:pt x="2726041" y="2493884"/>
                </a:lnTo>
                <a:lnTo>
                  <a:pt x="2737746" y="2523983"/>
                </a:lnTo>
                <a:lnTo>
                  <a:pt x="2747780" y="2554082"/>
                </a:lnTo>
                <a:lnTo>
                  <a:pt x="2744435" y="2597558"/>
                </a:lnTo>
                <a:lnTo>
                  <a:pt x="2722697" y="2631002"/>
                </a:lnTo>
                <a:lnTo>
                  <a:pt x="2705974" y="2652740"/>
                </a:lnTo>
                <a:lnTo>
                  <a:pt x="2689252" y="2672806"/>
                </a:lnTo>
                <a:lnTo>
                  <a:pt x="2684235" y="2681167"/>
                </a:lnTo>
                <a:lnTo>
                  <a:pt x="2684235" y="2682839"/>
                </a:lnTo>
                <a:lnTo>
                  <a:pt x="2669186" y="2707922"/>
                </a:lnTo>
                <a:lnTo>
                  <a:pt x="2655808" y="2731332"/>
                </a:lnTo>
                <a:lnTo>
                  <a:pt x="2654136" y="2721299"/>
                </a:lnTo>
                <a:lnTo>
                  <a:pt x="2645774" y="2724643"/>
                </a:lnTo>
                <a:lnTo>
                  <a:pt x="2642430" y="2753070"/>
                </a:lnTo>
                <a:lnTo>
                  <a:pt x="2645774" y="2761431"/>
                </a:lnTo>
                <a:lnTo>
                  <a:pt x="2645774" y="2783169"/>
                </a:lnTo>
                <a:lnTo>
                  <a:pt x="2647447" y="2804907"/>
                </a:lnTo>
                <a:lnTo>
                  <a:pt x="2645774" y="2835006"/>
                </a:lnTo>
                <a:lnTo>
                  <a:pt x="2644102" y="2863433"/>
                </a:lnTo>
                <a:lnTo>
                  <a:pt x="2637413" y="2880155"/>
                </a:lnTo>
                <a:lnTo>
                  <a:pt x="2634069" y="2920287"/>
                </a:lnTo>
                <a:lnTo>
                  <a:pt x="2622363" y="2942025"/>
                </a:lnTo>
                <a:lnTo>
                  <a:pt x="2608986" y="2965436"/>
                </a:lnTo>
                <a:lnTo>
                  <a:pt x="2605641" y="3000551"/>
                </a:lnTo>
                <a:lnTo>
                  <a:pt x="2588919" y="3008912"/>
                </a:lnTo>
                <a:lnTo>
                  <a:pt x="2582230" y="3023962"/>
                </a:lnTo>
                <a:lnTo>
                  <a:pt x="2553802" y="3023962"/>
                </a:lnTo>
                <a:lnTo>
                  <a:pt x="2548786" y="3025634"/>
                </a:lnTo>
                <a:lnTo>
                  <a:pt x="2536245" y="3030650"/>
                </a:lnTo>
                <a:lnTo>
                  <a:pt x="2522030" y="3030650"/>
                </a:lnTo>
                <a:lnTo>
                  <a:pt x="2513669" y="3039011"/>
                </a:lnTo>
                <a:lnTo>
                  <a:pt x="2493603" y="3052389"/>
                </a:lnTo>
                <a:lnTo>
                  <a:pt x="2471864" y="3059077"/>
                </a:lnTo>
                <a:lnTo>
                  <a:pt x="2448453" y="3080816"/>
                </a:lnTo>
                <a:lnTo>
                  <a:pt x="2425042" y="3102554"/>
                </a:lnTo>
                <a:lnTo>
                  <a:pt x="2415012" y="3104226"/>
                </a:lnTo>
                <a:lnTo>
                  <a:pt x="2418356" y="3105898"/>
                </a:lnTo>
                <a:lnTo>
                  <a:pt x="2415012" y="3115931"/>
                </a:lnTo>
                <a:lnTo>
                  <a:pt x="2415012" y="3125964"/>
                </a:lnTo>
                <a:lnTo>
                  <a:pt x="2421700" y="3144358"/>
                </a:lnTo>
                <a:lnTo>
                  <a:pt x="2421700" y="3169441"/>
                </a:lnTo>
                <a:lnTo>
                  <a:pt x="2421700" y="3192851"/>
                </a:lnTo>
                <a:lnTo>
                  <a:pt x="2418356" y="3192851"/>
                </a:lnTo>
                <a:lnTo>
                  <a:pt x="2411667" y="3206228"/>
                </a:lnTo>
                <a:lnTo>
                  <a:pt x="2401639" y="3231311"/>
                </a:lnTo>
                <a:lnTo>
                  <a:pt x="2391603" y="3254721"/>
                </a:lnTo>
                <a:lnTo>
                  <a:pt x="2373206" y="3279804"/>
                </a:lnTo>
                <a:lnTo>
                  <a:pt x="2361761" y="3294371"/>
                </a:lnTo>
                <a:lnTo>
                  <a:pt x="2373206" y="3273115"/>
                </a:lnTo>
                <a:lnTo>
                  <a:pt x="2383240" y="3251377"/>
                </a:lnTo>
                <a:lnTo>
                  <a:pt x="2376550" y="3251377"/>
                </a:lnTo>
                <a:lnTo>
                  <a:pt x="2364845" y="3246360"/>
                </a:lnTo>
                <a:lnTo>
                  <a:pt x="2366517" y="3264754"/>
                </a:lnTo>
                <a:lnTo>
                  <a:pt x="2356491" y="3279804"/>
                </a:lnTo>
                <a:lnTo>
                  <a:pt x="2348127" y="3296525"/>
                </a:lnTo>
                <a:lnTo>
                  <a:pt x="2346454" y="3314919"/>
                </a:lnTo>
                <a:lnTo>
                  <a:pt x="2338090" y="3334985"/>
                </a:lnTo>
                <a:lnTo>
                  <a:pt x="2328056" y="3353379"/>
                </a:lnTo>
                <a:lnTo>
                  <a:pt x="2323039" y="3333313"/>
                </a:lnTo>
                <a:lnTo>
                  <a:pt x="2324712" y="3319936"/>
                </a:lnTo>
                <a:lnTo>
                  <a:pt x="2297959" y="3299870"/>
                </a:lnTo>
                <a:lnTo>
                  <a:pt x="2271201" y="3279804"/>
                </a:lnTo>
                <a:lnTo>
                  <a:pt x="2254484" y="3269771"/>
                </a:lnTo>
                <a:lnTo>
                  <a:pt x="2247792" y="3269771"/>
                </a:lnTo>
                <a:lnTo>
                  <a:pt x="2216017" y="3244688"/>
                </a:lnTo>
                <a:lnTo>
                  <a:pt x="2202841" y="3246336"/>
                </a:lnTo>
                <a:lnTo>
                  <a:pt x="2201474" y="3248040"/>
                </a:lnTo>
                <a:lnTo>
                  <a:pt x="2214425" y="3246420"/>
                </a:lnTo>
                <a:lnTo>
                  <a:pt x="2246053" y="3271410"/>
                </a:lnTo>
                <a:lnTo>
                  <a:pt x="2252721" y="3271410"/>
                </a:lnTo>
                <a:lnTo>
                  <a:pt x="2269364" y="3281406"/>
                </a:lnTo>
                <a:lnTo>
                  <a:pt x="2296005" y="3301397"/>
                </a:lnTo>
                <a:lnTo>
                  <a:pt x="2322645" y="3321389"/>
                </a:lnTo>
                <a:lnTo>
                  <a:pt x="2320984" y="3334716"/>
                </a:lnTo>
                <a:lnTo>
                  <a:pt x="2325975" y="3354708"/>
                </a:lnTo>
                <a:lnTo>
                  <a:pt x="2309328" y="3381363"/>
                </a:lnTo>
                <a:lnTo>
                  <a:pt x="2284349" y="3388027"/>
                </a:lnTo>
                <a:lnTo>
                  <a:pt x="2242723" y="3383029"/>
                </a:lnTo>
                <a:lnTo>
                  <a:pt x="2211087" y="3368036"/>
                </a:lnTo>
                <a:lnTo>
                  <a:pt x="2199432" y="3344712"/>
                </a:lnTo>
                <a:lnTo>
                  <a:pt x="2199658" y="3341569"/>
                </a:lnTo>
                <a:lnTo>
                  <a:pt x="2196122" y="3348622"/>
                </a:lnTo>
                <a:lnTo>
                  <a:pt x="2206169" y="3383683"/>
                </a:lnTo>
                <a:lnTo>
                  <a:pt x="2241299" y="3407056"/>
                </a:lnTo>
                <a:lnTo>
                  <a:pt x="2244644" y="3427091"/>
                </a:lnTo>
                <a:lnTo>
                  <a:pt x="2261376" y="3438778"/>
                </a:lnTo>
                <a:lnTo>
                  <a:pt x="2251337" y="3465490"/>
                </a:lnTo>
                <a:lnTo>
                  <a:pt x="2241299" y="3492203"/>
                </a:lnTo>
                <a:lnTo>
                  <a:pt x="2219552" y="3497212"/>
                </a:lnTo>
                <a:lnTo>
                  <a:pt x="2199469" y="3503890"/>
                </a:lnTo>
                <a:lnTo>
                  <a:pt x="2176045" y="3507229"/>
                </a:lnTo>
                <a:lnTo>
                  <a:pt x="2155966" y="3513907"/>
                </a:lnTo>
                <a:lnTo>
                  <a:pt x="2135892" y="3512238"/>
                </a:lnTo>
                <a:lnTo>
                  <a:pt x="2142584" y="3522255"/>
                </a:lnTo>
                <a:lnTo>
                  <a:pt x="2149275" y="3558985"/>
                </a:lnTo>
                <a:lnTo>
                  <a:pt x="2142584" y="3574011"/>
                </a:lnTo>
                <a:lnTo>
                  <a:pt x="2109127" y="3572341"/>
                </a:lnTo>
                <a:lnTo>
                  <a:pt x="2082349" y="3567333"/>
                </a:lnTo>
                <a:lnTo>
                  <a:pt x="2102426" y="3607402"/>
                </a:lnTo>
                <a:lnTo>
                  <a:pt x="2110799" y="3612410"/>
                </a:lnTo>
                <a:lnTo>
                  <a:pt x="2120836" y="3609071"/>
                </a:lnTo>
                <a:lnTo>
                  <a:pt x="2125855" y="3604063"/>
                </a:lnTo>
                <a:lnTo>
                  <a:pt x="2134219" y="3625767"/>
                </a:lnTo>
                <a:lnTo>
                  <a:pt x="2120836" y="3622428"/>
                </a:lnTo>
                <a:lnTo>
                  <a:pt x="2102426" y="3622428"/>
                </a:lnTo>
                <a:lnTo>
                  <a:pt x="2122510" y="3632445"/>
                </a:lnTo>
                <a:lnTo>
                  <a:pt x="2104098" y="3654149"/>
                </a:lnTo>
                <a:lnTo>
                  <a:pt x="2105772" y="3677523"/>
                </a:lnTo>
                <a:lnTo>
                  <a:pt x="2102426" y="3692548"/>
                </a:lnTo>
                <a:lnTo>
                  <a:pt x="2075655" y="3704235"/>
                </a:lnTo>
                <a:lnTo>
                  <a:pt x="2075655" y="3732618"/>
                </a:lnTo>
                <a:lnTo>
                  <a:pt x="2114145" y="3752652"/>
                </a:lnTo>
                <a:lnTo>
                  <a:pt x="2129201" y="3759330"/>
                </a:lnTo>
                <a:lnTo>
                  <a:pt x="2120836" y="3774356"/>
                </a:lnTo>
                <a:lnTo>
                  <a:pt x="2129201" y="3777695"/>
                </a:lnTo>
                <a:lnTo>
                  <a:pt x="2115818" y="3796060"/>
                </a:lnTo>
                <a:lnTo>
                  <a:pt x="2102426" y="3816095"/>
                </a:lnTo>
                <a:lnTo>
                  <a:pt x="2100752" y="3837799"/>
                </a:lnTo>
                <a:lnTo>
                  <a:pt x="2089041" y="3834460"/>
                </a:lnTo>
                <a:lnTo>
                  <a:pt x="2082349" y="3836129"/>
                </a:lnTo>
                <a:lnTo>
                  <a:pt x="2094060" y="3842808"/>
                </a:lnTo>
                <a:lnTo>
                  <a:pt x="2084021" y="3857833"/>
                </a:lnTo>
                <a:lnTo>
                  <a:pt x="2084021" y="3866181"/>
                </a:lnTo>
                <a:lnTo>
                  <a:pt x="2095733" y="3884546"/>
                </a:lnTo>
                <a:lnTo>
                  <a:pt x="2090714" y="3882877"/>
                </a:lnTo>
                <a:lnTo>
                  <a:pt x="2105772" y="3889555"/>
                </a:lnTo>
                <a:lnTo>
                  <a:pt x="2120836" y="3906250"/>
                </a:lnTo>
                <a:lnTo>
                  <a:pt x="2080674" y="3894563"/>
                </a:lnTo>
                <a:lnTo>
                  <a:pt x="2033831" y="3889555"/>
                </a:lnTo>
                <a:lnTo>
                  <a:pt x="2020449" y="3876198"/>
                </a:lnTo>
                <a:lnTo>
                  <a:pt x="2005383" y="3854494"/>
                </a:lnTo>
                <a:lnTo>
                  <a:pt x="1991997" y="3856164"/>
                </a:lnTo>
                <a:lnTo>
                  <a:pt x="1968573" y="3816095"/>
                </a:lnTo>
                <a:lnTo>
                  <a:pt x="1983631" y="3799399"/>
                </a:lnTo>
                <a:lnTo>
                  <a:pt x="1980285" y="3759330"/>
                </a:lnTo>
                <a:lnTo>
                  <a:pt x="1973593" y="3725939"/>
                </a:lnTo>
                <a:lnTo>
                  <a:pt x="1971919" y="3704235"/>
                </a:lnTo>
                <a:lnTo>
                  <a:pt x="1965227" y="3689209"/>
                </a:lnTo>
                <a:lnTo>
                  <a:pt x="1955442" y="3684323"/>
                </a:lnTo>
                <a:lnTo>
                  <a:pt x="1953607" y="3685061"/>
                </a:lnTo>
                <a:lnTo>
                  <a:pt x="1963572" y="3690090"/>
                </a:lnTo>
                <a:lnTo>
                  <a:pt x="1970218" y="3705178"/>
                </a:lnTo>
                <a:lnTo>
                  <a:pt x="1971882" y="3726972"/>
                </a:lnTo>
                <a:lnTo>
                  <a:pt x="1978524" y="3760500"/>
                </a:lnTo>
                <a:lnTo>
                  <a:pt x="1981848" y="3800735"/>
                </a:lnTo>
                <a:lnTo>
                  <a:pt x="1966900" y="3817499"/>
                </a:lnTo>
                <a:lnTo>
                  <a:pt x="1990157" y="3857734"/>
                </a:lnTo>
                <a:lnTo>
                  <a:pt x="2003450" y="3856057"/>
                </a:lnTo>
                <a:lnTo>
                  <a:pt x="2018398" y="3877851"/>
                </a:lnTo>
                <a:lnTo>
                  <a:pt x="2031690" y="3891262"/>
                </a:lnTo>
                <a:lnTo>
                  <a:pt x="2078209" y="3896291"/>
                </a:lnTo>
                <a:lnTo>
                  <a:pt x="2118084" y="3908026"/>
                </a:lnTo>
                <a:lnTo>
                  <a:pt x="2093162" y="3904674"/>
                </a:lnTo>
                <a:lnTo>
                  <a:pt x="2073225" y="3914732"/>
                </a:lnTo>
                <a:lnTo>
                  <a:pt x="2071569" y="3949937"/>
                </a:lnTo>
                <a:lnTo>
                  <a:pt x="2038335" y="3936526"/>
                </a:lnTo>
                <a:lnTo>
                  <a:pt x="2023382" y="3931496"/>
                </a:lnTo>
                <a:lnTo>
                  <a:pt x="2028367" y="3929820"/>
                </a:lnTo>
                <a:lnTo>
                  <a:pt x="2023382" y="3926467"/>
                </a:lnTo>
                <a:lnTo>
                  <a:pt x="2011760" y="3919761"/>
                </a:lnTo>
                <a:lnTo>
                  <a:pt x="2008432" y="3914732"/>
                </a:lnTo>
                <a:lnTo>
                  <a:pt x="1998468" y="3899644"/>
                </a:lnTo>
                <a:lnTo>
                  <a:pt x="1996800" y="3894615"/>
                </a:lnTo>
                <a:lnTo>
                  <a:pt x="1983509" y="3881204"/>
                </a:lnTo>
                <a:lnTo>
                  <a:pt x="1991815" y="3886233"/>
                </a:lnTo>
                <a:lnTo>
                  <a:pt x="1986831" y="3877851"/>
                </a:lnTo>
                <a:lnTo>
                  <a:pt x="1973540" y="3869469"/>
                </a:lnTo>
                <a:lnTo>
                  <a:pt x="1973540" y="3864439"/>
                </a:lnTo>
                <a:lnTo>
                  <a:pt x="1966900" y="3851028"/>
                </a:lnTo>
                <a:lnTo>
                  <a:pt x="1951942" y="3845998"/>
                </a:lnTo>
                <a:lnTo>
                  <a:pt x="1958590" y="3840969"/>
                </a:lnTo>
                <a:lnTo>
                  <a:pt x="1951942" y="3830911"/>
                </a:lnTo>
                <a:lnTo>
                  <a:pt x="1951942" y="3819176"/>
                </a:lnTo>
                <a:lnTo>
                  <a:pt x="1940314" y="3799058"/>
                </a:lnTo>
                <a:lnTo>
                  <a:pt x="1928682" y="3780618"/>
                </a:lnTo>
                <a:lnTo>
                  <a:pt x="1936989" y="3783971"/>
                </a:lnTo>
                <a:lnTo>
                  <a:pt x="1951942" y="3787323"/>
                </a:lnTo>
                <a:lnTo>
                  <a:pt x="1951942" y="3778941"/>
                </a:lnTo>
                <a:lnTo>
                  <a:pt x="1943642" y="3768883"/>
                </a:lnTo>
                <a:lnTo>
                  <a:pt x="1941973" y="3770559"/>
                </a:lnTo>
                <a:lnTo>
                  <a:pt x="1920384" y="3773912"/>
                </a:lnTo>
                <a:lnTo>
                  <a:pt x="1932005" y="3768883"/>
                </a:lnTo>
                <a:lnTo>
                  <a:pt x="1923697" y="3763853"/>
                </a:lnTo>
                <a:lnTo>
                  <a:pt x="1932005" y="3757148"/>
                </a:lnTo>
                <a:lnTo>
                  <a:pt x="1913730" y="3743736"/>
                </a:lnTo>
                <a:lnTo>
                  <a:pt x="1900438" y="3738707"/>
                </a:lnTo>
                <a:lnTo>
                  <a:pt x="1892131" y="3743736"/>
                </a:lnTo>
                <a:lnTo>
                  <a:pt x="1888816" y="3745413"/>
                </a:lnTo>
                <a:lnTo>
                  <a:pt x="1900438" y="3720266"/>
                </a:lnTo>
                <a:lnTo>
                  <a:pt x="1908746" y="3718590"/>
                </a:lnTo>
                <a:lnTo>
                  <a:pt x="1913730" y="3718590"/>
                </a:lnTo>
                <a:lnTo>
                  <a:pt x="1912074" y="3728648"/>
                </a:lnTo>
                <a:lnTo>
                  <a:pt x="1922039" y="3728648"/>
                </a:lnTo>
                <a:lnTo>
                  <a:pt x="1923697" y="3737030"/>
                </a:lnTo>
                <a:lnTo>
                  <a:pt x="1932005" y="3725295"/>
                </a:lnTo>
                <a:lnTo>
                  <a:pt x="1930349" y="3726972"/>
                </a:lnTo>
                <a:lnTo>
                  <a:pt x="1928682" y="3713560"/>
                </a:lnTo>
                <a:lnTo>
                  <a:pt x="1928682" y="3710208"/>
                </a:lnTo>
                <a:lnTo>
                  <a:pt x="1928682" y="3703502"/>
                </a:lnTo>
                <a:lnTo>
                  <a:pt x="1933666" y="3703502"/>
                </a:lnTo>
                <a:lnTo>
                  <a:pt x="1923697" y="3696796"/>
                </a:lnTo>
                <a:lnTo>
                  <a:pt x="1932005" y="3676679"/>
                </a:lnTo>
                <a:lnTo>
                  <a:pt x="1918713" y="3664944"/>
                </a:lnTo>
                <a:lnTo>
                  <a:pt x="1918713" y="3654885"/>
                </a:lnTo>
                <a:lnTo>
                  <a:pt x="1917056" y="3634768"/>
                </a:lnTo>
                <a:lnTo>
                  <a:pt x="1913730" y="3616327"/>
                </a:lnTo>
                <a:lnTo>
                  <a:pt x="1912074" y="3607945"/>
                </a:lnTo>
                <a:lnTo>
                  <a:pt x="1917056" y="3609622"/>
                </a:lnTo>
                <a:lnTo>
                  <a:pt x="1908746" y="3602916"/>
                </a:lnTo>
                <a:lnTo>
                  <a:pt x="1912074" y="3586152"/>
                </a:lnTo>
                <a:lnTo>
                  <a:pt x="1903763" y="3589505"/>
                </a:lnTo>
                <a:lnTo>
                  <a:pt x="1893798" y="3589505"/>
                </a:lnTo>
                <a:lnTo>
                  <a:pt x="1884072" y="3596043"/>
                </a:lnTo>
                <a:lnTo>
                  <a:pt x="1894698" y="3608186"/>
                </a:lnTo>
                <a:lnTo>
                  <a:pt x="1891262" y="3611629"/>
                </a:lnTo>
                <a:lnTo>
                  <a:pt x="1898140" y="3628846"/>
                </a:lnTo>
                <a:lnTo>
                  <a:pt x="1894698" y="3637454"/>
                </a:lnTo>
                <a:lnTo>
                  <a:pt x="1884373" y="3642619"/>
                </a:lnTo>
                <a:lnTo>
                  <a:pt x="1874037" y="3601299"/>
                </a:lnTo>
                <a:lnTo>
                  <a:pt x="1882646" y="3594412"/>
                </a:lnTo>
                <a:lnTo>
                  <a:pt x="1883671" y="3595582"/>
                </a:lnTo>
                <a:lnTo>
                  <a:pt x="1882162" y="3589505"/>
                </a:lnTo>
                <a:lnTo>
                  <a:pt x="1867213" y="3566034"/>
                </a:lnTo>
                <a:lnTo>
                  <a:pt x="1870540" y="3537535"/>
                </a:lnTo>
                <a:lnTo>
                  <a:pt x="1863887" y="3509036"/>
                </a:lnTo>
                <a:lnTo>
                  <a:pt x="1853920" y="3483889"/>
                </a:lnTo>
                <a:lnTo>
                  <a:pt x="1847273" y="3458743"/>
                </a:lnTo>
                <a:lnTo>
                  <a:pt x="1852265" y="3448684"/>
                </a:lnTo>
                <a:lnTo>
                  <a:pt x="1853920" y="3421861"/>
                </a:lnTo>
                <a:lnTo>
                  <a:pt x="1857248" y="3395038"/>
                </a:lnTo>
                <a:lnTo>
                  <a:pt x="1860564" y="3368216"/>
                </a:lnTo>
                <a:lnTo>
                  <a:pt x="1862230" y="3341393"/>
                </a:lnTo>
                <a:lnTo>
                  <a:pt x="1860564" y="3317923"/>
                </a:lnTo>
                <a:lnTo>
                  <a:pt x="1857248" y="3296129"/>
                </a:lnTo>
                <a:lnTo>
                  <a:pt x="1852265" y="3274335"/>
                </a:lnTo>
                <a:lnTo>
                  <a:pt x="1847273" y="3250865"/>
                </a:lnTo>
                <a:lnTo>
                  <a:pt x="1847273" y="3222366"/>
                </a:lnTo>
                <a:lnTo>
                  <a:pt x="1843955" y="3202249"/>
                </a:lnTo>
                <a:lnTo>
                  <a:pt x="1843955" y="3160338"/>
                </a:lnTo>
                <a:lnTo>
                  <a:pt x="1847273" y="3116751"/>
                </a:lnTo>
                <a:lnTo>
                  <a:pt x="1843955" y="3084899"/>
                </a:lnTo>
                <a:lnTo>
                  <a:pt x="1840627" y="3046341"/>
                </a:lnTo>
                <a:lnTo>
                  <a:pt x="1840627" y="3032929"/>
                </a:lnTo>
                <a:lnTo>
                  <a:pt x="1842289" y="3001077"/>
                </a:lnTo>
                <a:lnTo>
                  <a:pt x="1842289" y="2969225"/>
                </a:lnTo>
                <a:lnTo>
                  <a:pt x="1833990" y="2930667"/>
                </a:lnTo>
                <a:lnTo>
                  <a:pt x="1827371" y="2892287"/>
                </a:lnTo>
                <a:lnTo>
                  <a:pt x="1827018" y="2892403"/>
                </a:lnTo>
                <a:lnTo>
                  <a:pt x="1810288" y="2879033"/>
                </a:lnTo>
                <a:lnTo>
                  <a:pt x="1798576" y="2862320"/>
                </a:lnTo>
                <a:lnTo>
                  <a:pt x="1776827" y="2850621"/>
                </a:lnTo>
                <a:lnTo>
                  <a:pt x="1751733" y="2835579"/>
                </a:lnTo>
                <a:lnTo>
                  <a:pt x="1729986" y="2823880"/>
                </a:lnTo>
                <a:lnTo>
                  <a:pt x="1708239" y="2810509"/>
                </a:lnTo>
                <a:lnTo>
                  <a:pt x="1683137" y="2788782"/>
                </a:lnTo>
                <a:lnTo>
                  <a:pt x="1661388" y="2765384"/>
                </a:lnTo>
                <a:lnTo>
                  <a:pt x="1661388" y="2750343"/>
                </a:lnTo>
                <a:lnTo>
                  <a:pt x="1642985" y="2718588"/>
                </a:lnTo>
                <a:lnTo>
                  <a:pt x="1627926" y="2683491"/>
                </a:lnTo>
                <a:lnTo>
                  <a:pt x="1612870" y="2663435"/>
                </a:lnTo>
                <a:lnTo>
                  <a:pt x="1601159" y="2643379"/>
                </a:lnTo>
                <a:lnTo>
                  <a:pt x="1591123" y="2621652"/>
                </a:lnTo>
                <a:lnTo>
                  <a:pt x="1579413" y="2599925"/>
                </a:lnTo>
                <a:lnTo>
                  <a:pt x="1569376" y="2578199"/>
                </a:lnTo>
                <a:lnTo>
                  <a:pt x="1557666" y="2554800"/>
                </a:lnTo>
                <a:lnTo>
                  <a:pt x="1539265" y="2539759"/>
                </a:lnTo>
                <a:lnTo>
                  <a:pt x="1519180" y="2524717"/>
                </a:lnTo>
                <a:lnTo>
                  <a:pt x="1520853" y="2518032"/>
                </a:lnTo>
                <a:lnTo>
                  <a:pt x="1512487" y="2477921"/>
                </a:lnTo>
                <a:lnTo>
                  <a:pt x="1525871" y="2459536"/>
                </a:lnTo>
                <a:lnTo>
                  <a:pt x="1537582" y="2441152"/>
                </a:lnTo>
                <a:lnTo>
                  <a:pt x="1539265" y="2459536"/>
                </a:lnTo>
                <a:lnTo>
                  <a:pt x="1532563" y="2472907"/>
                </a:lnTo>
                <a:lnTo>
                  <a:pt x="1542610" y="2469564"/>
                </a:lnTo>
                <a:lnTo>
                  <a:pt x="1571049" y="2491291"/>
                </a:lnTo>
                <a:lnTo>
                  <a:pt x="1572344" y="2489477"/>
                </a:lnTo>
                <a:lnTo>
                  <a:pt x="1544792" y="2468209"/>
                </a:lnTo>
                <a:lnTo>
                  <a:pt x="1534750" y="2471589"/>
                </a:lnTo>
                <a:lnTo>
                  <a:pt x="1541445" y="2458070"/>
                </a:lnTo>
                <a:lnTo>
                  <a:pt x="1539771" y="2439482"/>
                </a:lnTo>
                <a:lnTo>
                  <a:pt x="1549813" y="2436102"/>
                </a:lnTo>
                <a:lnTo>
                  <a:pt x="1549813" y="2415824"/>
                </a:lnTo>
                <a:lnTo>
                  <a:pt x="1548139" y="2409064"/>
                </a:lnTo>
                <a:lnTo>
                  <a:pt x="1541445" y="2417513"/>
                </a:lnTo>
                <a:lnTo>
                  <a:pt x="1523040" y="2409064"/>
                </a:lnTo>
                <a:lnTo>
                  <a:pt x="1528058" y="2402305"/>
                </a:lnTo>
                <a:lnTo>
                  <a:pt x="1523040" y="2371887"/>
                </a:lnTo>
                <a:lnTo>
                  <a:pt x="1534750" y="2356679"/>
                </a:lnTo>
                <a:lnTo>
                  <a:pt x="1538096" y="2341470"/>
                </a:lnTo>
                <a:lnTo>
                  <a:pt x="1543119" y="2317812"/>
                </a:lnTo>
                <a:lnTo>
                  <a:pt x="1568226" y="2305983"/>
                </a:lnTo>
                <a:lnTo>
                  <a:pt x="1575995" y="2298141"/>
                </a:lnTo>
                <a:lnTo>
                  <a:pt x="1572745" y="2286866"/>
                </a:lnTo>
                <a:lnTo>
                  <a:pt x="1581184" y="2281847"/>
                </a:lnTo>
                <a:lnTo>
                  <a:pt x="1587939" y="2266787"/>
                </a:lnTo>
                <a:lnTo>
                  <a:pt x="1603127" y="2258421"/>
                </a:lnTo>
                <a:lnTo>
                  <a:pt x="1621702" y="2223282"/>
                </a:lnTo>
                <a:lnTo>
                  <a:pt x="1618320" y="2219935"/>
                </a:lnTo>
                <a:lnTo>
                  <a:pt x="1616629" y="2198182"/>
                </a:lnTo>
                <a:lnTo>
                  <a:pt x="1613254" y="2176430"/>
                </a:lnTo>
                <a:lnTo>
                  <a:pt x="1620011" y="2163044"/>
                </a:lnTo>
                <a:lnTo>
                  <a:pt x="1613254" y="2136271"/>
                </a:lnTo>
                <a:lnTo>
                  <a:pt x="1606503" y="2122885"/>
                </a:lnTo>
                <a:lnTo>
                  <a:pt x="1607527" y="2120516"/>
                </a:lnTo>
                <a:lnTo>
                  <a:pt x="1602204" y="2112433"/>
                </a:lnTo>
                <a:lnTo>
                  <a:pt x="1598857" y="2092096"/>
                </a:lnTo>
                <a:lnTo>
                  <a:pt x="1608899" y="2092096"/>
                </a:lnTo>
                <a:lnTo>
                  <a:pt x="1605551" y="2087012"/>
                </a:lnTo>
                <a:lnTo>
                  <a:pt x="1598857" y="2085317"/>
                </a:lnTo>
                <a:lnTo>
                  <a:pt x="1590493" y="2076843"/>
                </a:lnTo>
                <a:lnTo>
                  <a:pt x="1572075" y="2068369"/>
                </a:lnTo>
                <a:lnTo>
                  <a:pt x="1563709" y="2061590"/>
                </a:lnTo>
                <a:lnTo>
                  <a:pt x="1563709" y="2054811"/>
                </a:lnTo>
                <a:lnTo>
                  <a:pt x="1588820" y="2056506"/>
                </a:lnTo>
                <a:lnTo>
                  <a:pt x="1605551" y="2068369"/>
                </a:lnTo>
                <a:lnTo>
                  <a:pt x="1623968" y="2078538"/>
                </a:lnTo>
                <a:lnTo>
                  <a:pt x="1623968" y="2082194"/>
                </a:lnTo>
                <a:lnTo>
                  <a:pt x="1628447" y="2087746"/>
                </a:lnTo>
                <a:lnTo>
                  <a:pt x="1631828" y="2101132"/>
                </a:lnTo>
                <a:lnTo>
                  <a:pt x="1636884" y="2086073"/>
                </a:lnTo>
                <a:lnTo>
                  <a:pt x="1667265" y="2057627"/>
                </a:lnTo>
                <a:lnTo>
                  <a:pt x="1668955" y="2035874"/>
                </a:lnTo>
                <a:lnTo>
                  <a:pt x="1689208" y="2010775"/>
                </a:lnTo>
                <a:lnTo>
                  <a:pt x="1702717" y="2010775"/>
                </a:lnTo>
                <a:lnTo>
                  <a:pt x="1701026" y="2015795"/>
                </a:lnTo>
                <a:lnTo>
                  <a:pt x="1709462" y="2002409"/>
                </a:lnTo>
                <a:lnTo>
                  <a:pt x="1724652" y="2000735"/>
                </a:lnTo>
                <a:lnTo>
                  <a:pt x="1749971" y="1987349"/>
                </a:lnTo>
                <a:lnTo>
                  <a:pt x="1773606" y="1970616"/>
                </a:lnTo>
                <a:close/>
                <a:moveTo>
                  <a:pt x="4788835" y="1966629"/>
                </a:moveTo>
                <a:lnTo>
                  <a:pt x="4788614" y="1966704"/>
                </a:lnTo>
                <a:lnTo>
                  <a:pt x="4781593" y="1984973"/>
                </a:lnTo>
                <a:close/>
                <a:moveTo>
                  <a:pt x="3427507" y="1965083"/>
                </a:moveTo>
                <a:lnTo>
                  <a:pt x="3424167" y="1970094"/>
                </a:lnTo>
                <a:lnTo>
                  <a:pt x="3405798" y="1976774"/>
                </a:lnTo>
                <a:lnTo>
                  <a:pt x="3389098" y="1978444"/>
                </a:lnTo>
                <a:lnTo>
                  <a:pt x="3380749" y="1975104"/>
                </a:lnTo>
                <a:lnTo>
                  <a:pt x="3366099" y="1975104"/>
                </a:lnTo>
                <a:lnTo>
                  <a:pt x="3366012" y="1975325"/>
                </a:lnTo>
                <a:lnTo>
                  <a:pt x="3381090" y="1975325"/>
                </a:lnTo>
                <a:lnTo>
                  <a:pt x="3389466" y="1978711"/>
                </a:lnTo>
                <a:lnTo>
                  <a:pt x="3406219" y="1977018"/>
                </a:lnTo>
                <a:lnTo>
                  <a:pt x="3424647" y="1970247"/>
                </a:lnTo>
                <a:lnTo>
                  <a:pt x="3427699" y="1965620"/>
                </a:lnTo>
                <a:close/>
                <a:moveTo>
                  <a:pt x="6920778" y="1964423"/>
                </a:moveTo>
                <a:lnTo>
                  <a:pt x="6941761" y="1984818"/>
                </a:lnTo>
                <a:lnTo>
                  <a:pt x="6941761" y="1988526"/>
                </a:lnTo>
                <a:lnTo>
                  <a:pt x="6922392" y="1975547"/>
                </a:lnTo>
                <a:lnTo>
                  <a:pt x="6919164" y="1977401"/>
                </a:lnTo>
                <a:close/>
                <a:moveTo>
                  <a:pt x="6967427" y="1961410"/>
                </a:moveTo>
                <a:lnTo>
                  <a:pt x="6977135" y="1979756"/>
                </a:lnTo>
                <a:lnTo>
                  <a:pt x="6988461" y="2008110"/>
                </a:lnTo>
                <a:lnTo>
                  <a:pt x="6977135" y="2006442"/>
                </a:lnTo>
                <a:lnTo>
                  <a:pt x="6964190" y="1991431"/>
                </a:lnTo>
                <a:lnTo>
                  <a:pt x="6944774" y="1966413"/>
                </a:lnTo>
                <a:close/>
                <a:moveTo>
                  <a:pt x="1824331" y="1961410"/>
                </a:moveTo>
                <a:lnTo>
                  <a:pt x="1827336" y="1964423"/>
                </a:lnTo>
                <a:lnTo>
                  <a:pt x="1824331" y="1962163"/>
                </a:lnTo>
                <a:close/>
                <a:moveTo>
                  <a:pt x="3306917" y="1960258"/>
                </a:moveTo>
                <a:lnTo>
                  <a:pt x="3306215" y="1960312"/>
                </a:lnTo>
                <a:lnTo>
                  <a:pt x="3303405" y="1972004"/>
                </a:lnTo>
                <a:lnTo>
                  <a:pt x="3303405" y="1989012"/>
                </a:lnTo>
                <a:lnTo>
                  <a:pt x="3294520" y="1992710"/>
                </a:lnTo>
                <a:lnTo>
                  <a:pt x="3304026" y="1988868"/>
                </a:lnTo>
                <a:lnTo>
                  <a:pt x="3304026" y="1971939"/>
                </a:lnTo>
                <a:close/>
                <a:moveTo>
                  <a:pt x="4049723" y="1946229"/>
                </a:moveTo>
                <a:lnTo>
                  <a:pt x="4060863" y="1975012"/>
                </a:lnTo>
                <a:lnTo>
                  <a:pt x="4065868" y="2008538"/>
                </a:lnTo>
                <a:lnTo>
                  <a:pt x="4082551" y="2038712"/>
                </a:lnTo>
                <a:lnTo>
                  <a:pt x="4050853" y="2038712"/>
                </a:lnTo>
                <a:lnTo>
                  <a:pt x="4039175" y="2045417"/>
                </a:lnTo>
                <a:lnTo>
                  <a:pt x="4040143" y="2046689"/>
                </a:lnTo>
                <a:lnTo>
                  <a:pt x="4051716" y="2040030"/>
                </a:lnTo>
                <a:lnTo>
                  <a:pt x="4083324" y="2040030"/>
                </a:lnTo>
                <a:lnTo>
                  <a:pt x="4066689" y="2009880"/>
                </a:lnTo>
                <a:lnTo>
                  <a:pt x="4061698" y="1976380"/>
                </a:lnTo>
                <a:lnTo>
                  <a:pt x="4050053" y="1946229"/>
                </a:lnTo>
                <a:close/>
                <a:moveTo>
                  <a:pt x="2098500" y="1941826"/>
                </a:moveTo>
                <a:lnTo>
                  <a:pt x="2106033" y="1944086"/>
                </a:lnTo>
                <a:lnTo>
                  <a:pt x="2106033" y="1944839"/>
                </a:lnTo>
                <a:lnTo>
                  <a:pt x="2101014" y="1944839"/>
                </a:lnTo>
                <a:close/>
                <a:moveTo>
                  <a:pt x="2057826" y="1938813"/>
                </a:moveTo>
                <a:lnTo>
                  <a:pt x="2057826" y="1944839"/>
                </a:lnTo>
                <a:lnTo>
                  <a:pt x="2054812" y="1941826"/>
                </a:lnTo>
                <a:close/>
                <a:moveTo>
                  <a:pt x="3561103" y="1936692"/>
                </a:moveTo>
                <a:lnTo>
                  <a:pt x="3557831" y="1954693"/>
                </a:lnTo>
                <a:lnTo>
                  <a:pt x="3558400" y="1953684"/>
                </a:lnTo>
                <a:lnTo>
                  <a:pt x="3561422" y="1936851"/>
                </a:lnTo>
                <a:close/>
                <a:moveTo>
                  <a:pt x="3697984" y="1935258"/>
                </a:moveTo>
                <a:lnTo>
                  <a:pt x="3694880" y="1936830"/>
                </a:lnTo>
                <a:lnTo>
                  <a:pt x="3694880" y="1946942"/>
                </a:lnTo>
                <a:lnTo>
                  <a:pt x="3695819" y="1947682"/>
                </a:lnTo>
                <a:lnTo>
                  <a:pt x="3695819" y="1938216"/>
                </a:lnTo>
                <a:lnTo>
                  <a:pt x="3699163" y="1936539"/>
                </a:lnTo>
                <a:close/>
                <a:moveTo>
                  <a:pt x="6834802" y="1934294"/>
                </a:moveTo>
                <a:lnTo>
                  <a:pt x="6862740" y="1938060"/>
                </a:lnTo>
                <a:lnTo>
                  <a:pt x="6870957" y="1960657"/>
                </a:lnTo>
                <a:lnTo>
                  <a:pt x="6864383" y="1971955"/>
                </a:lnTo>
                <a:lnTo>
                  <a:pt x="6851236" y="1955007"/>
                </a:lnTo>
                <a:close/>
                <a:moveTo>
                  <a:pt x="3581319" y="1931638"/>
                </a:moveTo>
                <a:lnTo>
                  <a:pt x="3581143" y="1931682"/>
                </a:lnTo>
                <a:lnTo>
                  <a:pt x="3578193" y="1943481"/>
                </a:lnTo>
                <a:lnTo>
                  <a:pt x="3578372" y="1943571"/>
                </a:lnTo>
                <a:close/>
                <a:moveTo>
                  <a:pt x="3354740" y="1927915"/>
                </a:moveTo>
                <a:lnTo>
                  <a:pt x="3354819" y="1928269"/>
                </a:lnTo>
                <a:lnTo>
                  <a:pt x="3360837" y="1938797"/>
                </a:lnTo>
                <a:lnTo>
                  <a:pt x="3360709" y="1938362"/>
                </a:lnTo>
                <a:close/>
                <a:moveTo>
                  <a:pt x="2065363" y="1917723"/>
                </a:moveTo>
                <a:lnTo>
                  <a:pt x="2063852" y="1928268"/>
                </a:lnTo>
                <a:lnTo>
                  <a:pt x="2062344" y="1921238"/>
                </a:lnTo>
                <a:close/>
                <a:moveTo>
                  <a:pt x="6459495" y="1911681"/>
                </a:moveTo>
                <a:lnTo>
                  <a:pt x="6458475" y="1912356"/>
                </a:lnTo>
                <a:lnTo>
                  <a:pt x="6458475" y="1918968"/>
                </a:lnTo>
                <a:lnTo>
                  <a:pt x="6459495" y="1919503"/>
                </a:lnTo>
                <a:close/>
                <a:moveTo>
                  <a:pt x="6381325" y="1910288"/>
                </a:moveTo>
                <a:lnTo>
                  <a:pt x="6377257" y="1916958"/>
                </a:lnTo>
                <a:lnTo>
                  <a:pt x="6381443" y="1910288"/>
                </a:lnTo>
                <a:close/>
                <a:moveTo>
                  <a:pt x="3616435" y="1901520"/>
                </a:moveTo>
                <a:lnTo>
                  <a:pt x="3616212" y="1901620"/>
                </a:lnTo>
                <a:lnTo>
                  <a:pt x="3614760" y="1913233"/>
                </a:lnTo>
                <a:lnTo>
                  <a:pt x="3614989" y="1913233"/>
                </a:lnTo>
                <a:close/>
                <a:moveTo>
                  <a:pt x="3346615" y="1896543"/>
                </a:moveTo>
                <a:lnTo>
                  <a:pt x="3347541" y="1897469"/>
                </a:lnTo>
                <a:lnTo>
                  <a:pt x="3347425" y="1896947"/>
                </a:lnTo>
                <a:close/>
                <a:moveTo>
                  <a:pt x="2057826" y="1895126"/>
                </a:moveTo>
                <a:lnTo>
                  <a:pt x="2068370" y="1904165"/>
                </a:lnTo>
                <a:lnTo>
                  <a:pt x="2066864" y="1904165"/>
                </a:lnTo>
                <a:close/>
                <a:moveTo>
                  <a:pt x="3675168" y="1889930"/>
                </a:moveTo>
                <a:lnTo>
                  <a:pt x="3678236" y="1913233"/>
                </a:lnTo>
                <a:lnTo>
                  <a:pt x="3679015" y="1914087"/>
                </a:lnTo>
                <a:lnTo>
                  <a:pt x="3675804" y="1889930"/>
                </a:lnTo>
                <a:close/>
                <a:moveTo>
                  <a:pt x="3701379" y="1879909"/>
                </a:moveTo>
                <a:lnTo>
                  <a:pt x="3678809" y="1889583"/>
                </a:lnTo>
                <a:lnTo>
                  <a:pt x="3679101" y="1889583"/>
                </a:lnTo>
                <a:lnTo>
                  <a:pt x="3701604" y="1879909"/>
                </a:lnTo>
                <a:close/>
                <a:moveTo>
                  <a:pt x="3423984" y="1874715"/>
                </a:moveTo>
                <a:lnTo>
                  <a:pt x="3424167" y="1874899"/>
                </a:lnTo>
                <a:lnTo>
                  <a:pt x="3449217" y="1874899"/>
                </a:lnTo>
                <a:lnTo>
                  <a:pt x="3474266" y="1874899"/>
                </a:lnTo>
                <a:lnTo>
                  <a:pt x="3499315" y="1874899"/>
                </a:lnTo>
                <a:lnTo>
                  <a:pt x="3524364" y="1874899"/>
                </a:lnTo>
                <a:lnTo>
                  <a:pt x="3524389" y="1874715"/>
                </a:lnTo>
                <a:lnTo>
                  <a:pt x="3499337" y="1874715"/>
                </a:lnTo>
                <a:lnTo>
                  <a:pt x="3474138" y="1874715"/>
                </a:lnTo>
                <a:lnTo>
                  <a:pt x="3448938" y="1874715"/>
                </a:lnTo>
                <a:close/>
                <a:moveTo>
                  <a:pt x="3420378" y="1871369"/>
                </a:moveTo>
                <a:lnTo>
                  <a:pt x="3383419" y="1879735"/>
                </a:lnTo>
                <a:lnTo>
                  <a:pt x="3378674" y="1881310"/>
                </a:lnTo>
                <a:lnTo>
                  <a:pt x="3379079" y="1881579"/>
                </a:lnTo>
                <a:lnTo>
                  <a:pt x="3384089" y="1879909"/>
                </a:lnTo>
                <a:lnTo>
                  <a:pt x="3420617" y="1871607"/>
                </a:lnTo>
                <a:close/>
                <a:moveTo>
                  <a:pt x="3363259" y="1871369"/>
                </a:moveTo>
                <a:lnTo>
                  <a:pt x="3349937" y="1897904"/>
                </a:lnTo>
                <a:lnTo>
                  <a:pt x="3350690" y="1898280"/>
                </a:lnTo>
                <a:lnTo>
                  <a:pt x="3363924" y="1871810"/>
                </a:lnTo>
                <a:close/>
                <a:moveTo>
                  <a:pt x="2054812" y="1871023"/>
                </a:moveTo>
                <a:lnTo>
                  <a:pt x="2057072" y="1871023"/>
                </a:lnTo>
                <a:lnTo>
                  <a:pt x="2057826" y="1879497"/>
                </a:lnTo>
                <a:lnTo>
                  <a:pt x="2055566" y="1884581"/>
                </a:lnTo>
                <a:close/>
                <a:moveTo>
                  <a:pt x="6257866" y="1867959"/>
                </a:moveTo>
                <a:lnTo>
                  <a:pt x="6252938" y="1879418"/>
                </a:lnTo>
                <a:lnTo>
                  <a:pt x="6252938" y="1879660"/>
                </a:lnTo>
                <a:lnTo>
                  <a:pt x="6257730" y="1868458"/>
                </a:lnTo>
                <a:close/>
                <a:moveTo>
                  <a:pt x="4279626" y="1867504"/>
                </a:moveTo>
                <a:lnTo>
                  <a:pt x="4271309" y="1875879"/>
                </a:lnTo>
                <a:lnTo>
                  <a:pt x="4258000" y="1899329"/>
                </a:lnTo>
                <a:lnTo>
                  <a:pt x="4258000" y="1909379"/>
                </a:lnTo>
                <a:lnTo>
                  <a:pt x="4256336" y="1917754"/>
                </a:lnTo>
                <a:lnTo>
                  <a:pt x="4251346" y="1931154"/>
                </a:lnTo>
                <a:lnTo>
                  <a:pt x="4243028" y="1954605"/>
                </a:lnTo>
                <a:lnTo>
                  <a:pt x="4253009" y="1956280"/>
                </a:lnTo>
                <a:lnTo>
                  <a:pt x="4262991" y="1978055"/>
                </a:lnTo>
                <a:lnTo>
                  <a:pt x="4269645" y="1994805"/>
                </a:lnTo>
                <a:lnTo>
                  <a:pt x="4271309" y="2011555"/>
                </a:lnTo>
                <a:lnTo>
                  <a:pt x="4246355" y="2018255"/>
                </a:lnTo>
                <a:lnTo>
                  <a:pt x="4226392" y="2041705"/>
                </a:lnTo>
                <a:lnTo>
                  <a:pt x="4206429" y="2066830"/>
                </a:lnTo>
                <a:lnTo>
                  <a:pt x="4168167" y="2075206"/>
                </a:lnTo>
                <a:lnTo>
                  <a:pt x="4171494" y="2081906"/>
                </a:lnTo>
                <a:lnTo>
                  <a:pt x="4159849" y="2098656"/>
                </a:lnTo>
                <a:lnTo>
                  <a:pt x="4123250" y="2107031"/>
                </a:lnTo>
                <a:lnTo>
                  <a:pt x="4110380" y="2108471"/>
                </a:lnTo>
                <a:lnTo>
                  <a:pt x="4110542" y="2108579"/>
                </a:lnTo>
                <a:lnTo>
                  <a:pt x="4125541" y="2106899"/>
                </a:lnTo>
                <a:lnTo>
                  <a:pt x="4162205" y="2098498"/>
                </a:lnTo>
                <a:lnTo>
                  <a:pt x="4173871" y="2081695"/>
                </a:lnTo>
                <a:lnTo>
                  <a:pt x="4170538" y="2074974"/>
                </a:lnTo>
                <a:lnTo>
                  <a:pt x="4208869" y="2066572"/>
                </a:lnTo>
                <a:lnTo>
                  <a:pt x="4228868" y="2041368"/>
                </a:lnTo>
                <a:lnTo>
                  <a:pt x="4248867" y="2017844"/>
                </a:lnTo>
                <a:lnTo>
                  <a:pt x="4272626" y="2011456"/>
                </a:lnTo>
                <a:lnTo>
                  <a:pt x="4272292" y="2010846"/>
                </a:lnTo>
                <a:lnTo>
                  <a:pt x="4270610" y="1994074"/>
                </a:lnTo>
                <a:lnTo>
                  <a:pt x="4263880" y="1977303"/>
                </a:lnTo>
                <a:lnTo>
                  <a:pt x="4253787" y="1955499"/>
                </a:lnTo>
                <a:lnTo>
                  <a:pt x="4243693" y="1953822"/>
                </a:lnTo>
                <a:lnTo>
                  <a:pt x="4252104" y="1930342"/>
                </a:lnTo>
                <a:lnTo>
                  <a:pt x="4257151" y="1916925"/>
                </a:lnTo>
                <a:lnTo>
                  <a:pt x="4258834" y="1908539"/>
                </a:lnTo>
                <a:lnTo>
                  <a:pt x="4258834" y="1898476"/>
                </a:lnTo>
                <a:lnTo>
                  <a:pt x="4272292" y="1874996"/>
                </a:lnTo>
                <a:lnTo>
                  <a:pt x="4279807" y="1867504"/>
                </a:lnTo>
                <a:close/>
                <a:moveTo>
                  <a:pt x="6438172" y="1867081"/>
                </a:moveTo>
                <a:lnTo>
                  <a:pt x="6443123" y="1891883"/>
                </a:lnTo>
                <a:lnTo>
                  <a:pt x="6436668" y="1908050"/>
                </a:lnTo>
                <a:lnTo>
                  <a:pt x="6436889" y="1908037"/>
                </a:lnTo>
                <a:lnTo>
                  <a:pt x="6443261" y="1892243"/>
                </a:lnTo>
                <a:lnTo>
                  <a:pt x="6438189" y="1867102"/>
                </a:lnTo>
                <a:close/>
                <a:moveTo>
                  <a:pt x="2052808" y="1851439"/>
                </a:moveTo>
                <a:lnTo>
                  <a:pt x="2054812" y="1852644"/>
                </a:lnTo>
                <a:lnTo>
                  <a:pt x="2048786" y="1857465"/>
                </a:lnTo>
                <a:close/>
                <a:moveTo>
                  <a:pt x="3032500" y="1840894"/>
                </a:moveTo>
                <a:lnTo>
                  <a:pt x="3038526" y="1843907"/>
                </a:lnTo>
                <a:lnTo>
                  <a:pt x="3034508" y="1843907"/>
                </a:lnTo>
                <a:close/>
                <a:moveTo>
                  <a:pt x="2050795" y="1824322"/>
                </a:moveTo>
                <a:lnTo>
                  <a:pt x="2054812" y="1827335"/>
                </a:lnTo>
                <a:lnTo>
                  <a:pt x="2048786" y="1827335"/>
                </a:lnTo>
                <a:lnTo>
                  <a:pt x="2048786" y="1825828"/>
                </a:lnTo>
                <a:close/>
                <a:moveTo>
                  <a:pt x="4832339" y="1818862"/>
                </a:moveTo>
                <a:lnTo>
                  <a:pt x="4858085" y="1828415"/>
                </a:lnTo>
                <a:lnTo>
                  <a:pt x="4881664" y="1840080"/>
                </a:lnTo>
                <a:lnTo>
                  <a:pt x="4883348" y="1870076"/>
                </a:lnTo>
                <a:lnTo>
                  <a:pt x="4885004" y="1867891"/>
                </a:lnTo>
                <a:lnTo>
                  <a:pt x="4883505" y="1840802"/>
                </a:lnTo>
                <a:lnTo>
                  <a:pt x="4860078" y="1829050"/>
                </a:lnTo>
                <a:lnTo>
                  <a:pt x="4833304" y="1818976"/>
                </a:lnTo>
                <a:close/>
                <a:moveTo>
                  <a:pt x="2048786" y="1807751"/>
                </a:moveTo>
                <a:lnTo>
                  <a:pt x="2051800" y="1809257"/>
                </a:lnTo>
                <a:lnTo>
                  <a:pt x="2051800" y="1810764"/>
                </a:lnTo>
                <a:lnTo>
                  <a:pt x="2048786" y="1809257"/>
                </a:lnTo>
                <a:close/>
                <a:moveTo>
                  <a:pt x="1970952" y="1804738"/>
                </a:moveTo>
                <a:lnTo>
                  <a:pt x="1977982" y="1804738"/>
                </a:lnTo>
                <a:lnTo>
                  <a:pt x="1967439" y="1807751"/>
                </a:lnTo>
                <a:close/>
                <a:moveTo>
                  <a:pt x="1288811" y="1804367"/>
                </a:moveTo>
                <a:lnTo>
                  <a:pt x="1288774" y="1804738"/>
                </a:lnTo>
                <a:lnTo>
                  <a:pt x="1312265" y="1804738"/>
                </a:lnTo>
                <a:lnTo>
                  <a:pt x="1335776" y="1804738"/>
                </a:lnTo>
                <a:lnTo>
                  <a:pt x="1335862" y="1804367"/>
                </a:lnTo>
                <a:lnTo>
                  <a:pt x="1313997" y="1804367"/>
                </a:lnTo>
                <a:close/>
                <a:moveTo>
                  <a:pt x="6336762" y="1795031"/>
                </a:moveTo>
                <a:lnTo>
                  <a:pt x="6312808" y="1810865"/>
                </a:lnTo>
                <a:lnTo>
                  <a:pt x="6312847" y="1811569"/>
                </a:lnTo>
                <a:lnTo>
                  <a:pt x="6337328" y="1795219"/>
                </a:lnTo>
                <a:close/>
                <a:moveTo>
                  <a:pt x="2018657" y="1792184"/>
                </a:moveTo>
                <a:lnTo>
                  <a:pt x="2020164" y="1792184"/>
                </a:lnTo>
                <a:lnTo>
                  <a:pt x="2020164" y="1794193"/>
                </a:lnTo>
                <a:lnTo>
                  <a:pt x="2018657" y="1794193"/>
                </a:lnTo>
                <a:close/>
                <a:moveTo>
                  <a:pt x="6377333" y="1788327"/>
                </a:moveTo>
                <a:lnTo>
                  <a:pt x="6365500" y="1796707"/>
                </a:lnTo>
                <a:lnTo>
                  <a:pt x="6352874" y="1799837"/>
                </a:lnTo>
                <a:lnTo>
                  <a:pt x="6352932" y="1799857"/>
                </a:lnTo>
                <a:lnTo>
                  <a:pt x="6366293" y="1796510"/>
                </a:lnTo>
                <a:lnTo>
                  <a:pt x="6377516" y="1788480"/>
                </a:lnTo>
                <a:close/>
                <a:moveTo>
                  <a:pt x="1977982" y="1783648"/>
                </a:moveTo>
                <a:lnTo>
                  <a:pt x="1979491" y="1783648"/>
                </a:lnTo>
                <a:lnTo>
                  <a:pt x="1979491" y="1788167"/>
                </a:lnTo>
                <a:lnTo>
                  <a:pt x="1977982" y="1788167"/>
                </a:lnTo>
                <a:close/>
                <a:moveTo>
                  <a:pt x="1915194" y="1783648"/>
                </a:moveTo>
                <a:lnTo>
                  <a:pt x="1955388" y="1791013"/>
                </a:lnTo>
                <a:lnTo>
                  <a:pt x="1951898" y="1794695"/>
                </a:lnTo>
                <a:lnTo>
                  <a:pt x="1923931" y="1800219"/>
                </a:lnTo>
                <a:lnTo>
                  <a:pt x="1911699" y="1796536"/>
                </a:lnTo>
                <a:close/>
                <a:moveTo>
                  <a:pt x="1639783" y="1783648"/>
                </a:moveTo>
                <a:lnTo>
                  <a:pt x="1673685" y="1799871"/>
                </a:lnTo>
                <a:lnTo>
                  <a:pt x="1649960" y="1804738"/>
                </a:lnTo>
                <a:lnTo>
                  <a:pt x="1619453" y="1790137"/>
                </a:lnTo>
                <a:close/>
                <a:moveTo>
                  <a:pt x="6829847" y="1780635"/>
                </a:moveTo>
                <a:lnTo>
                  <a:pt x="6862354" y="1789004"/>
                </a:lnTo>
                <a:lnTo>
                  <a:pt x="6865605" y="1795699"/>
                </a:lnTo>
                <a:lnTo>
                  <a:pt x="6873732" y="1819133"/>
                </a:lnTo>
                <a:lnTo>
                  <a:pt x="6878608" y="1837546"/>
                </a:lnTo>
                <a:lnTo>
                  <a:pt x="6872107" y="1855958"/>
                </a:lnTo>
                <a:lnTo>
                  <a:pt x="6862354" y="1867675"/>
                </a:lnTo>
                <a:lnTo>
                  <a:pt x="6862354" y="1889435"/>
                </a:lnTo>
                <a:lnTo>
                  <a:pt x="6878608" y="1921238"/>
                </a:lnTo>
                <a:lnTo>
                  <a:pt x="6885110" y="1919564"/>
                </a:lnTo>
                <a:lnTo>
                  <a:pt x="6888361" y="1916216"/>
                </a:lnTo>
                <a:lnTo>
                  <a:pt x="6901364" y="1911195"/>
                </a:lnTo>
                <a:lnTo>
                  <a:pt x="6912742" y="1927933"/>
                </a:lnTo>
                <a:lnTo>
                  <a:pt x="6914367" y="1921238"/>
                </a:lnTo>
                <a:lnTo>
                  <a:pt x="6927370" y="1929607"/>
                </a:lnTo>
                <a:lnTo>
                  <a:pt x="6920869" y="1932955"/>
                </a:lnTo>
                <a:lnTo>
                  <a:pt x="6932246" y="1948019"/>
                </a:lnTo>
                <a:lnTo>
                  <a:pt x="6938748" y="1949693"/>
                </a:lnTo>
                <a:lnTo>
                  <a:pt x="6932246" y="1961410"/>
                </a:lnTo>
                <a:lnTo>
                  <a:pt x="6932246" y="1953041"/>
                </a:lnTo>
                <a:lnTo>
                  <a:pt x="6914367" y="1942998"/>
                </a:lnTo>
                <a:lnTo>
                  <a:pt x="6902989" y="1929607"/>
                </a:lnTo>
                <a:lnTo>
                  <a:pt x="6893237" y="1926259"/>
                </a:lnTo>
                <a:lnTo>
                  <a:pt x="6898113" y="1946345"/>
                </a:lnTo>
                <a:lnTo>
                  <a:pt x="6872107" y="1922911"/>
                </a:lnTo>
                <a:lnTo>
                  <a:pt x="6855853" y="1931281"/>
                </a:lnTo>
                <a:lnTo>
                  <a:pt x="6844475" y="1926259"/>
                </a:lnTo>
                <a:lnTo>
                  <a:pt x="6844475" y="1911195"/>
                </a:lnTo>
                <a:lnTo>
                  <a:pt x="6849351" y="1899478"/>
                </a:lnTo>
                <a:lnTo>
                  <a:pt x="6839599" y="1896130"/>
                </a:lnTo>
                <a:lnTo>
                  <a:pt x="6839599" y="1907847"/>
                </a:lnTo>
                <a:lnTo>
                  <a:pt x="6821720" y="1877718"/>
                </a:lnTo>
                <a:lnTo>
                  <a:pt x="6815218" y="1852610"/>
                </a:lnTo>
                <a:lnTo>
                  <a:pt x="6829847" y="1855958"/>
                </a:lnTo>
                <a:lnTo>
                  <a:pt x="6824970" y="1825829"/>
                </a:lnTo>
                <a:lnTo>
                  <a:pt x="6823345" y="1792352"/>
                </a:lnTo>
                <a:close/>
                <a:moveTo>
                  <a:pt x="1985516" y="1774609"/>
                </a:moveTo>
                <a:lnTo>
                  <a:pt x="1987531" y="1774609"/>
                </a:lnTo>
                <a:lnTo>
                  <a:pt x="1987531" y="1777622"/>
                </a:lnTo>
                <a:lnTo>
                  <a:pt x="1985516" y="1777622"/>
                </a:lnTo>
                <a:close/>
                <a:moveTo>
                  <a:pt x="3779409" y="1763814"/>
                </a:moveTo>
                <a:lnTo>
                  <a:pt x="3778320" y="1764064"/>
                </a:lnTo>
                <a:lnTo>
                  <a:pt x="3749764" y="1764064"/>
                </a:lnTo>
                <a:lnTo>
                  <a:pt x="3749808" y="1764674"/>
                </a:lnTo>
                <a:lnTo>
                  <a:pt x="3778197" y="1764674"/>
                </a:lnTo>
                <a:lnTo>
                  <a:pt x="3778197" y="1786385"/>
                </a:lnTo>
                <a:lnTo>
                  <a:pt x="3776527" y="1808096"/>
                </a:lnTo>
                <a:lnTo>
                  <a:pt x="3776527" y="1829807"/>
                </a:lnTo>
                <a:lnTo>
                  <a:pt x="3774857" y="1851518"/>
                </a:lnTo>
                <a:lnTo>
                  <a:pt x="3760016" y="1877903"/>
                </a:lnTo>
                <a:lnTo>
                  <a:pt x="3761020" y="1877844"/>
                </a:lnTo>
                <a:lnTo>
                  <a:pt x="3776066" y="1851012"/>
                </a:lnTo>
                <a:lnTo>
                  <a:pt x="3777738" y="1829211"/>
                </a:lnTo>
                <a:lnTo>
                  <a:pt x="3777738" y="1807410"/>
                </a:lnTo>
                <a:lnTo>
                  <a:pt x="3779409" y="1785609"/>
                </a:lnTo>
                <a:close/>
                <a:moveTo>
                  <a:pt x="1546837" y="1759544"/>
                </a:moveTo>
                <a:lnTo>
                  <a:pt x="1548943" y="1759544"/>
                </a:lnTo>
                <a:lnTo>
                  <a:pt x="1548943" y="1761051"/>
                </a:lnTo>
                <a:lnTo>
                  <a:pt x="1546837" y="1761051"/>
                </a:lnTo>
                <a:close/>
                <a:moveTo>
                  <a:pt x="1548943" y="1758038"/>
                </a:moveTo>
                <a:lnTo>
                  <a:pt x="1551053" y="1758038"/>
                </a:lnTo>
                <a:lnTo>
                  <a:pt x="1553169" y="1758038"/>
                </a:lnTo>
                <a:lnTo>
                  <a:pt x="1553169" y="1759544"/>
                </a:lnTo>
                <a:lnTo>
                  <a:pt x="1551053" y="1759544"/>
                </a:lnTo>
                <a:lnTo>
                  <a:pt x="1548943" y="1759544"/>
                </a:lnTo>
                <a:close/>
                <a:moveTo>
                  <a:pt x="5069263" y="1753072"/>
                </a:moveTo>
                <a:lnTo>
                  <a:pt x="5064226" y="1755178"/>
                </a:lnTo>
                <a:lnTo>
                  <a:pt x="5045819" y="1761893"/>
                </a:lnTo>
                <a:lnTo>
                  <a:pt x="5027412" y="1770288"/>
                </a:lnTo>
                <a:lnTo>
                  <a:pt x="5026383" y="1770526"/>
                </a:lnTo>
                <a:lnTo>
                  <a:pt x="5023140" y="1781755"/>
                </a:lnTo>
                <a:lnTo>
                  <a:pt x="5041667" y="1811751"/>
                </a:lnTo>
                <a:lnTo>
                  <a:pt x="5051350" y="1826557"/>
                </a:lnTo>
                <a:lnTo>
                  <a:pt x="5042281" y="1812382"/>
                </a:lnTo>
                <a:lnTo>
                  <a:pt x="5024039" y="1782192"/>
                </a:lnTo>
                <a:lnTo>
                  <a:pt x="5027355" y="1770452"/>
                </a:lnTo>
                <a:lnTo>
                  <a:pt x="5045598" y="1762066"/>
                </a:lnTo>
                <a:lnTo>
                  <a:pt x="5063840" y="1755357"/>
                </a:lnTo>
                <a:close/>
                <a:moveTo>
                  <a:pt x="6391077" y="1747628"/>
                </a:moveTo>
                <a:lnTo>
                  <a:pt x="6389166" y="1748102"/>
                </a:lnTo>
                <a:lnTo>
                  <a:pt x="6382404" y="1756482"/>
                </a:lnTo>
                <a:lnTo>
                  <a:pt x="6417904" y="1781623"/>
                </a:lnTo>
                <a:lnTo>
                  <a:pt x="6433118" y="1801736"/>
                </a:lnTo>
                <a:lnTo>
                  <a:pt x="6450023" y="1821848"/>
                </a:lnTo>
                <a:lnTo>
                  <a:pt x="6461856" y="1838609"/>
                </a:lnTo>
                <a:lnTo>
                  <a:pt x="6487213" y="1858722"/>
                </a:lnTo>
                <a:lnTo>
                  <a:pt x="6483832" y="1865426"/>
                </a:lnTo>
                <a:lnTo>
                  <a:pt x="6492284" y="1875482"/>
                </a:lnTo>
                <a:lnTo>
                  <a:pt x="6497298" y="1898681"/>
                </a:lnTo>
                <a:lnTo>
                  <a:pt x="6497985" y="1898316"/>
                </a:lnTo>
                <a:lnTo>
                  <a:pt x="6497978" y="1898208"/>
                </a:lnTo>
                <a:lnTo>
                  <a:pt x="6492967" y="1874783"/>
                </a:lnTo>
                <a:lnTo>
                  <a:pt x="6484616" y="1864743"/>
                </a:lnTo>
                <a:lnTo>
                  <a:pt x="6487956" y="1858051"/>
                </a:lnTo>
                <a:lnTo>
                  <a:pt x="6462903" y="1837972"/>
                </a:lnTo>
                <a:lnTo>
                  <a:pt x="6451212" y="1821240"/>
                </a:lnTo>
                <a:lnTo>
                  <a:pt x="6434510" y="1801162"/>
                </a:lnTo>
                <a:lnTo>
                  <a:pt x="6419478" y="1781083"/>
                </a:lnTo>
                <a:lnTo>
                  <a:pt x="6384403" y="1755985"/>
                </a:lnTo>
                <a:close/>
                <a:moveTo>
                  <a:pt x="1575761" y="1747493"/>
                </a:moveTo>
                <a:lnTo>
                  <a:pt x="1579525" y="1747493"/>
                </a:lnTo>
                <a:lnTo>
                  <a:pt x="1579525" y="1750506"/>
                </a:lnTo>
                <a:lnTo>
                  <a:pt x="1575761" y="1750506"/>
                </a:lnTo>
                <a:close/>
                <a:moveTo>
                  <a:pt x="1753783" y="1744480"/>
                </a:moveTo>
                <a:lnTo>
                  <a:pt x="1780513" y="1746128"/>
                </a:lnTo>
                <a:lnTo>
                  <a:pt x="1795946" y="1747650"/>
                </a:lnTo>
                <a:lnTo>
                  <a:pt x="1807646" y="1744480"/>
                </a:lnTo>
                <a:lnTo>
                  <a:pt x="1844368" y="1754422"/>
                </a:lnTo>
                <a:lnTo>
                  <a:pt x="1860108" y="1759394"/>
                </a:lnTo>
                <a:lnTo>
                  <a:pt x="1853111" y="1766022"/>
                </a:lnTo>
                <a:lnTo>
                  <a:pt x="1884589" y="1779279"/>
                </a:lnTo>
                <a:lnTo>
                  <a:pt x="1872342" y="1790879"/>
                </a:lnTo>
                <a:lnTo>
                  <a:pt x="1837372" y="1789222"/>
                </a:lnTo>
                <a:lnTo>
                  <a:pt x="1821634" y="1787564"/>
                </a:lnTo>
                <a:lnTo>
                  <a:pt x="1809401" y="1794193"/>
                </a:lnTo>
                <a:lnTo>
                  <a:pt x="1797153" y="1810764"/>
                </a:lnTo>
                <a:lnTo>
                  <a:pt x="1788411" y="1797507"/>
                </a:lnTo>
                <a:lnTo>
                  <a:pt x="1788374" y="1797073"/>
                </a:lnTo>
                <a:lnTo>
                  <a:pt x="1763804" y="1795558"/>
                </a:lnTo>
                <a:lnTo>
                  <a:pt x="1737081" y="1795558"/>
                </a:lnTo>
                <a:lnTo>
                  <a:pt x="1720381" y="1785672"/>
                </a:lnTo>
                <a:lnTo>
                  <a:pt x="1733746" y="1780729"/>
                </a:lnTo>
                <a:lnTo>
                  <a:pt x="1757129" y="1780729"/>
                </a:lnTo>
                <a:lnTo>
                  <a:pt x="1777167" y="1784024"/>
                </a:lnTo>
                <a:lnTo>
                  <a:pt x="1768821" y="1759309"/>
                </a:lnTo>
                <a:lnTo>
                  <a:pt x="1758793" y="1749423"/>
                </a:lnTo>
                <a:close/>
                <a:moveTo>
                  <a:pt x="1586304" y="1744480"/>
                </a:moveTo>
                <a:lnTo>
                  <a:pt x="1586304" y="1747493"/>
                </a:lnTo>
                <a:lnTo>
                  <a:pt x="1585300" y="1747493"/>
                </a:lnTo>
                <a:close/>
                <a:moveTo>
                  <a:pt x="6551157" y="1739961"/>
                </a:moveTo>
                <a:lnTo>
                  <a:pt x="6561487" y="1739961"/>
                </a:lnTo>
                <a:lnTo>
                  <a:pt x="6566652" y="1750205"/>
                </a:lnTo>
                <a:lnTo>
                  <a:pt x="6556322" y="1770693"/>
                </a:lnTo>
                <a:lnTo>
                  <a:pt x="6539106" y="1789474"/>
                </a:lnTo>
                <a:lnTo>
                  <a:pt x="6528776" y="1791181"/>
                </a:lnTo>
                <a:lnTo>
                  <a:pt x="6508116" y="1780937"/>
                </a:lnTo>
                <a:lnTo>
                  <a:pt x="6506394" y="1757034"/>
                </a:lnTo>
                <a:lnTo>
                  <a:pt x="6525332" y="1745083"/>
                </a:lnTo>
                <a:close/>
                <a:moveTo>
                  <a:pt x="6276389" y="1727351"/>
                </a:moveTo>
                <a:lnTo>
                  <a:pt x="6263025" y="1730310"/>
                </a:lnTo>
                <a:lnTo>
                  <a:pt x="6251257" y="1745388"/>
                </a:lnTo>
                <a:lnTo>
                  <a:pt x="6227721" y="1748739"/>
                </a:lnTo>
                <a:lnTo>
                  <a:pt x="6220997" y="1783922"/>
                </a:lnTo>
                <a:lnTo>
                  <a:pt x="6212591" y="1780571"/>
                </a:lnTo>
                <a:lnTo>
                  <a:pt x="6213380" y="1781750"/>
                </a:lnTo>
                <a:lnTo>
                  <a:pt x="6220986" y="1784798"/>
                </a:lnTo>
                <a:lnTo>
                  <a:pt x="6227667" y="1749661"/>
                </a:lnTo>
                <a:lnTo>
                  <a:pt x="6251049" y="1746314"/>
                </a:lnTo>
                <a:lnTo>
                  <a:pt x="6262741" y="1731255"/>
                </a:lnTo>
                <a:lnTo>
                  <a:pt x="6276512" y="1728190"/>
                </a:lnTo>
                <a:lnTo>
                  <a:pt x="6275906" y="1727989"/>
                </a:lnTo>
                <a:close/>
                <a:moveTo>
                  <a:pt x="3698039" y="1715878"/>
                </a:moveTo>
                <a:lnTo>
                  <a:pt x="3698039" y="1716241"/>
                </a:lnTo>
                <a:lnTo>
                  <a:pt x="3711399" y="1726262"/>
                </a:lnTo>
                <a:lnTo>
                  <a:pt x="3748104" y="1741278"/>
                </a:lnTo>
                <a:lnTo>
                  <a:pt x="3748059" y="1740652"/>
                </a:lnTo>
                <a:lnTo>
                  <a:pt x="3711073" y="1725602"/>
                </a:lnTo>
                <a:close/>
                <a:moveTo>
                  <a:pt x="6379393" y="1709135"/>
                </a:moveTo>
                <a:lnTo>
                  <a:pt x="6377820" y="1710036"/>
                </a:lnTo>
                <a:lnTo>
                  <a:pt x="6392547" y="1724637"/>
                </a:lnTo>
                <a:lnTo>
                  <a:pt x="6400999" y="1731341"/>
                </a:lnTo>
                <a:lnTo>
                  <a:pt x="6402685" y="1744714"/>
                </a:lnTo>
                <a:lnTo>
                  <a:pt x="6404446" y="1744273"/>
                </a:lnTo>
                <a:lnTo>
                  <a:pt x="6402775" y="1730887"/>
                </a:lnTo>
                <a:lnTo>
                  <a:pt x="6394424" y="1724194"/>
                </a:lnTo>
                <a:close/>
                <a:moveTo>
                  <a:pt x="3869233" y="1709084"/>
                </a:moveTo>
                <a:lnTo>
                  <a:pt x="3862380" y="1713896"/>
                </a:lnTo>
                <a:lnTo>
                  <a:pt x="3840524" y="1733963"/>
                </a:lnTo>
                <a:lnTo>
                  <a:pt x="3820500" y="1755541"/>
                </a:lnTo>
                <a:lnTo>
                  <a:pt x="3821204" y="1755423"/>
                </a:lnTo>
                <a:lnTo>
                  <a:pt x="3841266" y="1733622"/>
                </a:lnTo>
                <a:lnTo>
                  <a:pt x="3862999" y="1713498"/>
                </a:lnTo>
                <a:close/>
                <a:moveTo>
                  <a:pt x="1767078" y="1700793"/>
                </a:moveTo>
                <a:lnTo>
                  <a:pt x="1767078" y="1705312"/>
                </a:lnTo>
                <a:lnTo>
                  <a:pt x="1753520" y="1709832"/>
                </a:lnTo>
                <a:close/>
                <a:moveTo>
                  <a:pt x="6298763" y="1692585"/>
                </a:moveTo>
                <a:lnTo>
                  <a:pt x="6298693" y="1692725"/>
                </a:lnTo>
                <a:lnTo>
                  <a:pt x="6301263" y="1697820"/>
                </a:lnTo>
                <a:lnTo>
                  <a:pt x="6301437" y="1697935"/>
                </a:lnTo>
                <a:close/>
                <a:moveTo>
                  <a:pt x="1786665" y="1684222"/>
                </a:moveTo>
                <a:lnTo>
                  <a:pt x="1794201" y="1687235"/>
                </a:lnTo>
                <a:lnTo>
                  <a:pt x="1791684" y="1687235"/>
                </a:lnTo>
                <a:lnTo>
                  <a:pt x="1786665" y="1687235"/>
                </a:lnTo>
                <a:close/>
                <a:moveTo>
                  <a:pt x="1510610" y="1679702"/>
                </a:moveTo>
                <a:lnTo>
                  <a:pt x="1523040" y="1690247"/>
                </a:lnTo>
                <a:lnTo>
                  <a:pt x="1506462" y="1693260"/>
                </a:lnTo>
                <a:close/>
                <a:moveTo>
                  <a:pt x="6631430" y="1670664"/>
                </a:moveTo>
                <a:lnTo>
                  <a:pt x="6629547" y="1673677"/>
                </a:lnTo>
                <a:lnTo>
                  <a:pt x="6623898" y="1673677"/>
                </a:lnTo>
                <a:close/>
                <a:moveTo>
                  <a:pt x="4484847" y="1669293"/>
                </a:moveTo>
                <a:lnTo>
                  <a:pt x="4484613" y="1670446"/>
                </a:lnTo>
                <a:lnTo>
                  <a:pt x="4485946" y="1677090"/>
                </a:lnTo>
                <a:lnTo>
                  <a:pt x="4486449" y="1677165"/>
                </a:lnTo>
                <a:close/>
                <a:moveTo>
                  <a:pt x="6345513" y="1660656"/>
                </a:moveTo>
                <a:lnTo>
                  <a:pt x="6342331" y="1663840"/>
                </a:lnTo>
                <a:lnTo>
                  <a:pt x="6342648" y="1663959"/>
                </a:lnTo>
                <a:lnTo>
                  <a:pt x="6345945" y="1660656"/>
                </a:lnTo>
                <a:close/>
                <a:moveTo>
                  <a:pt x="6327119" y="1660656"/>
                </a:moveTo>
                <a:lnTo>
                  <a:pt x="6320788" y="1668574"/>
                </a:lnTo>
                <a:lnTo>
                  <a:pt x="6340143" y="1687764"/>
                </a:lnTo>
                <a:lnTo>
                  <a:pt x="6345214" y="1699496"/>
                </a:lnTo>
                <a:lnTo>
                  <a:pt x="6365500" y="1716257"/>
                </a:lnTo>
                <a:lnTo>
                  <a:pt x="6367117" y="1715340"/>
                </a:lnTo>
                <a:lnTo>
                  <a:pt x="6347659" y="1699096"/>
                </a:lnTo>
                <a:lnTo>
                  <a:pt x="6342648" y="1687384"/>
                </a:lnTo>
                <a:lnTo>
                  <a:pt x="6322606" y="1667305"/>
                </a:lnTo>
                <a:lnTo>
                  <a:pt x="6327732" y="1660886"/>
                </a:lnTo>
                <a:close/>
                <a:moveTo>
                  <a:pt x="1750510" y="1660118"/>
                </a:moveTo>
                <a:lnTo>
                  <a:pt x="1753520" y="1664336"/>
                </a:lnTo>
                <a:lnTo>
                  <a:pt x="1744484" y="1670663"/>
                </a:lnTo>
                <a:close/>
                <a:moveTo>
                  <a:pt x="1553050" y="1643547"/>
                </a:moveTo>
                <a:lnTo>
                  <a:pt x="1563081" y="1643547"/>
                </a:lnTo>
                <a:lnTo>
                  <a:pt x="1581472" y="1648621"/>
                </a:lnTo>
                <a:lnTo>
                  <a:pt x="1601538" y="1657079"/>
                </a:lnTo>
                <a:lnTo>
                  <a:pt x="1629957" y="1672302"/>
                </a:lnTo>
                <a:lnTo>
                  <a:pt x="1656705" y="1684142"/>
                </a:lnTo>
                <a:lnTo>
                  <a:pt x="1656705" y="1682450"/>
                </a:lnTo>
                <a:lnTo>
                  <a:pt x="1658378" y="1689216"/>
                </a:lnTo>
                <a:lnTo>
                  <a:pt x="1678436" y="1695982"/>
                </a:lnTo>
                <a:lnTo>
                  <a:pt x="1696825" y="1704439"/>
                </a:lnTo>
                <a:lnTo>
                  <a:pt x="1698497" y="1712897"/>
                </a:lnTo>
                <a:lnTo>
                  <a:pt x="1716891" y="1723045"/>
                </a:lnTo>
                <a:lnTo>
                  <a:pt x="1736948" y="1733194"/>
                </a:lnTo>
                <a:lnTo>
                  <a:pt x="1713546" y="1736577"/>
                </a:lnTo>
                <a:lnTo>
                  <a:pt x="1693489" y="1738268"/>
                </a:lnTo>
                <a:lnTo>
                  <a:pt x="1668406" y="1739960"/>
                </a:lnTo>
                <a:lnTo>
                  <a:pt x="1641656" y="1739960"/>
                </a:lnTo>
                <a:lnTo>
                  <a:pt x="1658378" y="1723045"/>
                </a:lnTo>
                <a:lnTo>
                  <a:pt x="1626612" y="1706131"/>
                </a:lnTo>
                <a:lnTo>
                  <a:pt x="1618250" y="1687525"/>
                </a:lnTo>
                <a:lnTo>
                  <a:pt x="1581472" y="1679067"/>
                </a:lnTo>
                <a:lnTo>
                  <a:pt x="1573117" y="1675685"/>
                </a:lnTo>
                <a:lnTo>
                  <a:pt x="1559738" y="1672302"/>
                </a:lnTo>
                <a:lnTo>
                  <a:pt x="1538005" y="1663844"/>
                </a:lnTo>
                <a:lnTo>
                  <a:pt x="1549716" y="1658770"/>
                </a:lnTo>
                <a:lnTo>
                  <a:pt x="1516277" y="1658770"/>
                </a:lnTo>
                <a:lnTo>
                  <a:pt x="1496210" y="1668919"/>
                </a:lnTo>
                <a:lnTo>
                  <a:pt x="1472804" y="1679067"/>
                </a:lnTo>
                <a:lnTo>
                  <a:pt x="1462782" y="1682450"/>
                </a:lnTo>
                <a:lnTo>
                  <a:pt x="1477819" y="1673993"/>
                </a:lnTo>
                <a:lnTo>
                  <a:pt x="1491202" y="1655387"/>
                </a:lnTo>
                <a:lnTo>
                  <a:pt x="1521295" y="1648621"/>
                </a:lnTo>
                <a:close/>
                <a:moveTo>
                  <a:pt x="6390663" y="1642253"/>
                </a:moveTo>
                <a:lnTo>
                  <a:pt x="6378533" y="1658939"/>
                </a:lnTo>
                <a:lnTo>
                  <a:pt x="6379393" y="1658939"/>
                </a:lnTo>
                <a:lnTo>
                  <a:pt x="6391361" y="1642453"/>
                </a:lnTo>
                <a:close/>
                <a:moveTo>
                  <a:pt x="5013633" y="1640028"/>
                </a:moveTo>
                <a:lnTo>
                  <a:pt x="5017372" y="1649406"/>
                </a:lnTo>
                <a:lnTo>
                  <a:pt x="5055859" y="1657801"/>
                </a:lnTo>
                <a:lnTo>
                  <a:pt x="5096019" y="1664516"/>
                </a:lnTo>
                <a:lnTo>
                  <a:pt x="5097076" y="1663102"/>
                </a:lnTo>
                <a:lnTo>
                  <a:pt x="5056276" y="1656502"/>
                </a:lnTo>
                <a:lnTo>
                  <a:pt x="5017008" y="1648217"/>
                </a:lnTo>
                <a:close/>
                <a:moveTo>
                  <a:pt x="3600762" y="1634057"/>
                </a:moveTo>
                <a:lnTo>
                  <a:pt x="3601182" y="1634407"/>
                </a:lnTo>
                <a:lnTo>
                  <a:pt x="3621222" y="1647768"/>
                </a:lnTo>
                <a:lnTo>
                  <a:pt x="3639591" y="1661128"/>
                </a:lnTo>
                <a:lnTo>
                  <a:pt x="3659630" y="1677829"/>
                </a:lnTo>
                <a:lnTo>
                  <a:pt x="3679670" y="1691190"/>
                </a:lnTo>
                <a:lnTo>
                  <a:pt x="3697623" y="1705880"/>
                </a:lnTo>
                <a:lnTo>
                  <a:pt x="3697623" y="1705535"/>
                </a:lnTo>
                <a:lnTo>
                  <a:pt x="3679130" y="1690484"/>
                </a:lnTo>
                <a:lnTo>
                  <a:pt x="3658956" y="1677106"/>
                </a:lnTo>
                <a:lnTo>
                  <a:pt x="3638782" y="1660383"/>
                </a:lnTo>
                <a:lnTo>
                  <a:pt x="3620289" y="1647005"/>
                </a:lnTo>
                <a:close/>
                <a:moveTo>
                  <a:pt x="3979627" y="1632699"/>
                </a:moveTo>
                <a:lnTo>
                  <a:pt x="3979831" y="1633132"/>
                </a:lnTo>
                <a:lnTo>
                  <a:pt x="3980026" y="1633002"/>
                </a:lnTo>
                <a:lnTo>
                  <a:pt x="4016623" y="1643014"/>
                </a:lnTo>
                <a:lnTo>
                  <a:pt x="4016254" y="1642729"/>
                </a:lnTo>
                <a:close/>
                <a:moveTo>
                  <a:pt x="4083126" y="1632657"/>
                </a:moveTo>
                <a:lnTo>
                  <a:pt x="4056377" y="1647765"/>
                </a:lnTo>
                <a:lnTo>
                  <a:pt x="4038063" y="1659467"/>
                </a:lnTo>
                <a:lnTo>
                  <a:pt x="4038539" y="1659834"/>
                </a:lnTo>
                <a:lnTo>
                  <a:pt x="4056928" y="1648095"/>
                </a:lnTo>
                <a:lnTo>
                  <a:pt x="4058372" y="1648095"/>
                </a:lnTo>
                <a:lnTo>
                  <a:pt x="4058371" y="1648077"/>
                </a:lnTo>
                <a:lnTo>
                  <a:pt x="4083324" y="1633002"/>
                </a:lnTo>
                <a:lnTo>
                  <a:pt x="4109942" y="1648077"/>
                </a:lnTo>
                <a:lnTo>
                  <a:pt x="4136559" y="1663152"/>
                </a:lnTo>
                <a:lnTo>
                  <a:pt x="4161512" y="1678227"/>
                </a:lnTo>
                <a:lnTo>
                  <a:pt x="4188130" y="1693302"/>
                </a:lnTo>
                <a:lnTo>
                  <a:pt x="4213083" y="1708378"/>
                </a:lnTo>
                <a:lnTo>
                  <a:pt x="4241364" y="1723453"/>
                </a:lnTo>
                <a:lnTo>
                  <a:pt x="4267981" y="1738528"/>
                </a:lnTo>
                <a:lnTo>
                  <a:pt x="4292935" y="1753603"/>
                </a:lnTo>
                <a:lnTo>
                  <a:pt x="4292935" y="1780403"/>
                </a:lnTo>
                <a:lnTo>
                  <a:pt x="4296262" y="1810553"/>
                </a:lnTo>
                <a:lnTo>
                  <a:pt x="4296262" y="1839029"/>
                </a:lnTo>
                <a:lnTo>
                  <a:pt x="4297874" y="1866610"/>
                </a:lnTo>
                <a:lnTo>
                  <a:pt x="4299209" y="1866610"/>
                </a:lnTo>
                <a:lnTo>
                  <a:pt x="4297527" y="1838098"/>
                </a:lnTo>
                <a:lnTo>
                  <a:pt x="4297527" y="1809586"/>
                </a:lnTo>
                <a:lnTo>
                  <a:pt x="4294162" y="1779397"/>
                </a:lnTo>
                <a:lnTo>
                  <a:pt x="4294162" y="1752563"/>
                </a:lnTo>
                <a:lnTo>
                  <a:pt x="4294162" y="1738410"/>
                </a:lnTo>
                <a:lnTo>
                  <a:pt x="4293773" y="1738410"/>
                </a:lnTo>
                <a:lnTo>
                  <a:pt x="4293773" y="1753518"/>
                </a:lnTo>
                <a:lnTo>
                  <a:pt x="4268696" y="1738410"/>
                </a:lnTo>
                <a:lnTo>
                  <a:pt x="4241947" y="1723303"/>
                </a:lnTo>
                <a:lnTo>
                  <a:pt x="4213527" y="1708195"/>
                </a:lnTo>
                <a:lnTo>
                  <a:pt x="4188450" y="1693087"/>
                </a:lnTo>
                <a:lnTo>
                  <a:pt x="4161701" y="1677980"/>
                </a:lnTo>
                <a:lnTo>
                  <a:pt x="4136624" y="1662872"/>
                </a:lnTo>
                <a:lnTo>
                  <a:pt x="4109875" y="1647765"/>
                </a:lnTo>
                <a:close/>
                <a:moveTo>
                  <a:pt x="5116863" y="1617449"/>
                </a:moveTo>
                <a:lnTo>
                  <a:pt x="5107496" y="1620046"/>
                </a:lnTo>
                <a:lnTo>
                  <a:pt x="5107423" y="1620568"/>
                </a:lnTo>
                <a:lnTo>
                  <a:pt x="5116907" y="1617827"/>
                </a:lnTo>
                <a:close/>
                <a:moveTo>
                  <a:pt x="5000639" y="1617415"/>
                </a:moveTo>
                <a:lnTo>
                  <a:pt x="5000639" y="1617507"/>
                </a:lnTo>
                <a:lnTo>
                  <a:pt x="5006970" y="1623859"/>
                </a:lnTo>
                <a:lnTo>
                  <a:pt x="5006764" y="1623360"/>
                </a:lnTo>
                <a:close/>
                <a:moveTo>
                  <a:pt x="1654097" y="1613418"/>
                </a:moveTo>
                <a:lnTo>
                  <a:pt x="1659517" y="1615175"/>
                </a:lnTo>
                <a:lnTo>
                  <a:pt x="1663133" y="1620448"/>
                </a:lnTo>
                <a:lnTo>
                  <a:pt x="1659517" y="1623963"/>
                </a:lnTo>
                <a:close/>
                <a:moveTo>
                  <a:pt x="3497657" y="1588615"/>
                </a:moveTo>
                <a:lnTo>
                  <a:pt x="3497731" y="1589315"/>
                </a:lnTo>
                <a:lnTo>
                  <a:pt x="3521025" y="1589315"/>
                </a:lnTo>
                <a:lnTo>
                  <a:pt x="3544078" y="1589315"/>
                </a:lnTo>
                <a:lnTo>
                  <a:pt x="3543140" y="1588615"/>
                </a:lnTo>
                <a:lnTo>
                  <a:pt x="3521177" y="1588615"/>
                </a:lnTo>
                <a:close/>
                <a:moveTo>
                  <a:pt x="5116033" y="1588561"/>
                </a:moveTo>
                <a:lnTo>
                  <a:pt x="5116935" y="1596002"/>
                </a:lnTo>
                <a:lnTo>
                  <a:pt x="5119003" y="1594328"/>
                </a:lnTo>
                <a:close/>
                <a:moveTo>
                  <a:pt x="6803952" y="1583289"/>
                </a:moveTo>
                <a:lnTo>
                  <a:pt x="6821244" y="1588363"/>
                </a:lnTo>
                <a:lnTo>
                  <a:pt x="6818100" y="1610352"/>
                </a:lnTo>
                <a:lnTo>
                  <a:pt x="6814956" y="1634033"/>
                </a:lnTo>
                <a:lnTo>
                  <a:pt x="6811812" y="1657713"/>
                </a:lnTo>
                <a:lnTo>
                  <a:pt x="6810240" y="1679702"/>
                </a:lnTo>
                <a:lnTo>
                  <a:pt x="6789805" y="1656021"/>
                </a:lnTo>
                <a:lnTo>
                  <a:pt x="6785089" y="1620501"/>
                </a:lnTo>
                <a:lnTo>
                  <a:pt x="6794521" y="1603586"/>
                </a:lnTo>
                <a:close/>
                <a:moveTo>
                  <a:pt x="1652587" y="1583289"/>
                </a:moveTo>
                <a:lnTo>
                  <a:pt x="1657107" y="1605670"/>
                </a:lnTo>
                <a:lnTo>
                  <a:pt x="1648071" y="1607392"/>
                </a:lnTo>
                <a:lnTo>
                  <a:pt x="1643556" y="1600505"/>
                </a:lnTo>
                <a:close/>
                <a:moveTo>
                  <a:pt x="5963681" y="1582089"/>
                </a:moveTo>
                <a:lnTo>
                  <a:pt x="5953954" y="1586968"/>
                </a:lnTo>
                <a:lnTo>
                  <a:pt x="5945589" y="1598715"/>
                </a:lnTo>
                <a:lnTo>
                  <a:pt x="5946273" y="1599287"/>
                </a:lnTo>
                <a:lnTo>
                  <a:pt x="5954439" y="1587763"/>
                </a:lnTo>
                <a:lnTo>
                  <a:pt x="5964393" y="1582747"/>
                </a:lnTo>
                <a:close/>
                <a:moveTo>
                  <a:pt x="6205478" y="1573407"/>
                </a:moveTo>
                <a:lnTo>
                  <a:pt x="6192418" y="1592930"/>
                </a:lnTo>
                <a:lnTo>
                  <a:pt x="6192691" y="1593882"/>
                </a:lnTo>
                <a:lnTo>
                  <a:pt x="6205050" y="1575334"/>
                </a:lnTo>
                <a:close/>
                <a:moveTo>
                  <a:pt x="1690252" y="1572744"/>
                </a:moveTo>
                <a:lnTo>
                  <a:pt x="1703814" y="1585722"/>
                </a:lnTo>
                <a:lnTo>
                  <a:pt x="1699933" y="1596847"/>
                </a:lnTo>
                <a:lnTo>
                  <a:pt x="1698004" y="1594993"/>
                </a:lnTo>
                <a:lnTo>
                  <a:pt x="1701871" y="1585722"/>
                </a:lnTo>
                <a:lnTo>
                  <a:pt x="1698004" y="1582014"/>
                </a:lnTo>
                <a:close/>
                <a:moveTo>
                  <a:pt x="5482331" y="1565180"/>
                </a:moveTo>
                <a:lnTo>
                  <a:pt x="5482504" y="1565698"/>
                </a:lnTo>
                <a:lnTo>
                  <a:pt x="5492338" y="1567328"/>
                </a:lnTo>
                <a:lnTo>
                  <a:pt x="5492186" y="1566828"/>
                </a:lnTo>
                <a:close/>
                <a:moveTo>
                  <a:pt x="3911544" y="1554623"/>
                </a:moveTo>
                <a:lnTo>
                  <a:pt x="3911134" y="1555031"/>
                </a:lnTo>
                <a:lnTo>
                  <a:pt x="3927946" y="1578443"/>
                </a:lnTo>
                <a:lnTo>
                  <a:pt x="3938033" y="1605199"/>
                </a:lnTo>
                <a:lnTo>
                  <a:pt x="3968266" y="1608540"/>
                </a:lnTo>
                <a:lnTo>
                  <a:pt x="3967772" y="1607478"/>
                </a:lnTo>
                <a:lnTo>
                  <a:pt x="3937679" y="1604120"/>
                </a:lnTo>
                <a:lnTo>
                  <a:pt x="3927649" y="1577262"/>
                </a:lnTo>
                <a:close/>
                <a:moveTo>
                  <a:pt x="4969806" y="1553160"/>
                </a:moveTo>
                <a:lnTo>
                  <a:pt x="4974325" y="1555169"/>
                </a:lnTo>
                <a:lnTo>
                  <a:pt x="4969806" y="1559186"/>
                </a:lnTo>
                <a:close/>
                <a:moveTo>
                  <a:pt x="5943915" y="1541654"/>
                </a:moveTo>
                <a:lnTo>
                  <a:pt x="5943915" y="1563472"/>
                </a:lnTo>
                <a:lnTo>
                  <a:pt x="5944485" y="1563995"/>
                </a:lnTo>
                <a:lnTo>
                  <a:pt x="5944485" y="1542615"/>
                </a:lnTo>
                <a:lnTo>
                  <a:pt x="5961075" y="1547631"/>
                </a:lnTo>
                <a:lnTo>
                  <a:pt x="5969370" y="1557664"/>
                </a:lnTo>
                <a:lnTo>
                  <a:pt x="5976006" y="1552648"/>
                </a:lnTo>
                <a:lnTo>
                  <a:pt x="5985960" y="1576058"/>
                </a:lnTo>
                <a:lnTo>
                  <a:pt x="6014163" y="1579403"/>
                </a:lnTo>
                <a:lnTo>
                  <a:pt x="6040707" y="1582747"/>
                </a:lnTo>
                <a:lnTo>
                  <a:pt x="6055639" y="1592780"/>
                </a:lnTo>
                <a:lnTo>
                  <a:pt x="6050967" y="1603767"/>
                </a:lnTo>
                <a:lnTo>
                  <a:pt x="6050992" y="1603750"/>
                </a:lnTo>
                <a:lnTo>
                  <a:pt x="6056011" y="1592002"/>
                </a:lnTo>
                <a:lnTo>
                  <a:pt x="6040954" y="1581933"/>
                </a:lnTo>
                <a:lnTo>
                  <a:pt x="6014184" y="1578576"/>
                </a:lnTo>
                <a:lnTo>
                  <a:pt x="5985742" y="1575220"/>
                </a:lnTo>
                <a:lnTo>
                  <a:pt x="5975704" y="1551724"/>
                </a:lnTo>
                <a:lnTo>
                  <a:pt x="5969012" y="1556759"/>
                </a:lnTo>
                <a:lnTo>
                  <a:pt x="5960646" y="1546689"/>
                </a:lnTo>
                <a:close/>
                <a:moveTo>
                  <a:pt x="1636020" y="1539602"/>
                </a:moveTo>
                <a:lnTo>
                  <a:pt x="1645055" y="1539602"/>
                </a:lnTo>
                <a:lnTo>
                  <a:pt x="1663132" y="1539602"/>
                </a:lnTo>
                <a:lnTo>
                  <a:pt x="1652286" y="1542615"/>
                </a:lnTo>
                <a:close/>
                <a:moveTo>
                  <a:pt x="5455914" y="1535210"/>
                </a:moveTo>
                <a:lnTo>
                  <a:pt x="5455723" y="1535734"/>
                </a:lnTo>
                <a:lnTo>
                  <a:pt x="5475668" y="1545652"/>
                </a:lnTo>
                <a:lnTo>
                  <a:pt x="5475455" y="1545011"/>
                </a:lnTo>
                <a:close/>
                <a:moveTo>
                  <a:pt x="6965487" y="1533576"/>
                </a:moveTo>
                <a:lnTo>
                  <a:pt x="6968877" y="1535208"/>
                </a:lnTo>
                <a:lnTo>
                  <a:pt x="6955319" y="1553160"/>
                </a:lnTo>
                <a:close/>
                <a:moveTo>
                  <a:pt x="1666148" y="1529056"/>
                </a:moveTo>
                <a:lnTo>
                  <a:pt x="1687236" y="1548551"/>
                </a:lnTo>
                <a:lnTo>
                  <a:pt x="1675735" y="1559185"/>
                </a:lnTo>
                <a:lnTo>
                  <a:pt x="1679567" y="1546779"/>
                </a:lnTo>
                <a:close/>
                <a:moveTo>
                  <a:pt x="3443764" y="1519913"/>
                </a:moveTo>
                <a:lnTo>
                  <a:pt x="3443764" y="1521038"/>
                </a:lnTo>
                <a:lnTo>
                  <a:pt x="3443764" y="1558499"/>
                </a:lnTo>
                <a:lnTo>
                  <a:pt x="3445578" y="1558499"/>
                </a:lnTo>
                <a:lnTo>
                  <a:pt x="3445578" y="1521116"/>
                </a:lnTo>
                <a:close/>
                <a:moveTo>
                  <a:pt x="6020314" y="1506404"/>
                </a:moveTo>
                <a:lnTo>
                  <a:pt x="6019437" y="1506741"/>
                </a:lnTo>
                <a:lnTo>
                  <a:pt x="6018754" y="1506741"/>
                </a:lnTo>
                <a:lnTo>
                  <a:pt x="6024948" y="1514051"/>
                </a:lnTo>
                <a:lnTo>
                  <a:pt x="6034671" y="1528397"/>
                </a:lnTo>
                <a:lnTo>
                  <a:pt x="6035934" y="1528228"/>
                </a:lnTo>
                <a:lnTo>
                  <a:pt x="6025896" y="1513123"/>
                </a:lnTo>
                <a:close/>
                <a:moveTo>
                  <a:pt x="3262989" y="1498927"/>
                </a:moveTo>
                <a:lnTo>
                  <a:pt x="3273534" y="1498927"/>
                </a:lnTo>
                <a:lnTo>
                  <a:pt x="3271776" y="1503446"/>
                </a:lnTo>
                <a:close/>
                <a:moveTo>
                  <a:pt x="3253950" y="1482356"/>
                </a:moveTo>
                <a:lnTo>
                  <a:pt x="3240392" y="1495914"/>
                </a:lnTo>
                <a:lnTo>
                  <a:pt x="3240392" y="1484293"/>
                </a:lnTo>
                <a:close/>
                <a:moveTo>
                  <a:pt x="3320234" y="1473317"/>
                </a:moveTo>
                <a:lnTo>
                  <a:pt x="3318393" y="1486205"/>
                </a:lnTo>
                <a:lnTo>
                  <a:pt x="3303663" y="1489888"/>
                </a:lnTo>
                <a:close/>
                <a:moveTo>
                  <a:pt x="6134646" y="1469907"/>
                </a:moveTo>
                <a:lnTo>
                  <a:pt x="6134646" y="1481236"/>
                </a:lnTo>
                <a:lnTo>
                  <a:pt x="6134818" y="1481301"/>
                </a:lnTo>
                <a:lnTo>
                  <a:pt x="6134818" y="1469935"/>
                </a:lnTo>
                <a:close/>
                <a:moveTo>
                  <a:pt x="1387437" y="1463783"/>
                </a:moveTo>
                <a:lnTo>
                  <a:pt x="1387952" y="1464170"/>
                </a:lnTo>
                <a:lnTo>
                  <a:pt x="1382930" y="1469203"/>
                </a:lnTo>
                <a:close/>
                <a:moveTo>
                  <a:pt x="6125413" y="1461222"/>
                </a:moveTo>
                <a:lnTo>
                  <a:pt x="6124607" y="1464453"/>
                </a:lnTo>
                <a:lnTo>
                  <a:pt x="6125691" y="1464635"/>
                </a:lnTo>
                <a:lnTo>
                  <a:pt x="6126457" y="1461570"/>
                </a:lnTo>
                <a:close/>
                <a:moveTo>
                  <a:pt x="3330779" y="1459759"/>
                </a:moveTo>
                <a:lnTo>
                  <a:pt x="3327264" y="1462772"/>
                </a:lnTo>
                <a:lnTo>
                  <a:pt x="3320234" y="1462772"/>
                </a:lnTo>
                <a:close/>
                <a:moveTo>
                  <a:pt x="1255508" y="1452269"/>
                </a:moveTo>
                <a:lnTo>
                  <a:pt x="1255718" y="1452426"/>
                </a:lnTo>
                <a:lnTo>
                  <a:pt x="1252370" y="1454104"/>
                </a:lnTo>
                <a:close/>
                <a:moveTo>
                  <a:pt x="1001359" y="1444089"/>
                </a:moveTo>
                <a:lnTo>
                  <a:pt x="1001697" y="1445598"/>
                </a:lnTo>
                <a:lnTo>
                  <a:pt x="1016808" y="1457279"/>
                </a:lnTo>
                <a:lnTo>
                  <a:pt x="1031927" y="1468960"/>
                </a:lnTo>
                <a:lnTo>
                  <a:pt x="1050389" y="1447267"/>
                </a:lnTo>
                <a:lnTo>
                  <a:pt x="1087328" y="1450604"/>
                </a:lnTo>
                <a:lnTo>
                  <a:pt x="1087359" y="1450673"/>
                </a:lnTo>
                <a:lnTo>
                  <a:pt x="1086660" y="1449071"/>
                </a:lnTo>
                <a:lnTo>
                  <a:pt x="1049836" y="1445715"/>
                </a:lnTo>
                <a:lnTo>
                  <a:pt x="1031423" y="1467526"/>
                </a:lnTo>
                <a:lnTo>
                  <a:pt x="1016358" y="1455781"/>
                </a:lnTo>
                <a:close/>
                <a:moveTo>
                  <a:pt x="3909632" y="1437437"/>
                </a:moveTo>
                <a:lnTo>
                  <a:pt x="3909453" y="1437972"/>
                </a:lnTo>
                <a:lnTo>
                  <a:pt x="3920961" y="1473949"/>
                </a:lnTo>
                <a:lnTo>
                  <a:pt x="3920961" y="1473188"/>
                </a:lnTo>
                <a:close/>
                <a:moveTo>
                  <a:pt x="5731466" y="1433451"/>
                </a:moveTo>
                <a:lnTo>
                  <a:pt x="5718051" y="1454384"/>
                </a:lnTo>
                <a:lnTo>
                  <a:pt x="5718051" y="1472845"/>
                </a:lnTo>
                <a:lnTo>
                  <a:pt x="5749839" y="1491306"/>
                </a:lnTo>
                <a:lnTo>
                  <a:pt x="5783301" y="1506410"/>
                </a:lnTo>
                <a:lnTo>
                  <a:pt x="5808397" y="1513123"/>
                </a:lnTo>
                <a:lnTo>
                  <a:pt x="5840185" y="1516480"/>
                </a:lnTo>
                <a:lnTo>
                  <a:pt x="5855243" y="1531584"/>
                </a:lnTo>
                <a:lnTo>
                  <a:pt x="5873646" y="1536619"/>
                </a:lnTo>
                <a:lnTo>
                  <a:pt x="5907108" y="1541654"/>
                </a:lnTo>
                <a:lnTo>
                  <a:pt x="5935550" y="1543332"/>
                </a:lnTo>
                <a:lnTo>
                  <a:pt x="5927864" y="1504784"/>
                </a:lnTo>
                <a:lnTo>
                  <a:pt x="5927466" y="1505068"/>
                </a:lnTo>
                <a:lnTo>
                  <a:pt x="5926527" y="1504912"/>
                </a:lnTo>
                <a:lnTo>
                  <a:pt x="5933940" y="1542615"/>
                </a:lnTo>
                <a:lnTo>
                  <a:pt x="5905966" y="1540941"/>
                </a:lnTo>
                <a:lnTo>
                  <a:pt x="5873056" y="1535919"/>
                </a:lnTo>
                <a:lnTo>
                  <a:pt x="5854955" y="1530898"/>
                </a:lnTo>
                <a:lnTo>
                  <a:pt x="5840145" y="1515833"/>
                </a:lnTo>
                <a:lnTo>
                  <a:pt x="5808881" y="1512486"/>
                </a:lnTo>
                <a:lnTo>
                  <a:pt x="5784198" y="1505790"/>
                </a:lnTo>
                <a:lnTo>
                  <a:pt x="5751288" y="1490726"/>
                </a:lnTo>
                <a:lnTo>
                  <a:pt x="5720023" y="1472313"/>
                </a:lnTo>
                <a:lnTo>
                  <a:pt x="5720023" y="1453901"/>
                </a:lnTo>
                <a:lnTo>
                  <a:pt x="5732508" y="1434146"/>
                </a:lnTo>
                <a:close/>
                <a:moveTo>
                  <a:pt x="5356966" y="1429195"/>
                </a:moveTo>
                <a:lnTo>
                  <a:pt x="5356801" y="1429965"/>
                </a:lnTo>
                <a:lnTo>
                  <a:pt x="5356801" y="1442543"/>
                </a:lnTo>
                <a:lnTo>
                  <a:pt x="5356966" y="1442510"/>
                </a:lnTo>
                <a:close/>
                <a:moveTo>
                  <a:pt x="5361852" y="1406517"/>
                </a:moveTo>
                <a:lnTo>
                  <a:pt x="5361817" y="1406531"/>
                </a:lnTo>
                <a:lnTo>
                  <a:pt x="5357025" y="1428919"/>
                </a:lnTo>
                <a:close/>
                <a:moveTo>
                  <a:pt x="3925977" y="1395294"/>
                </a:moveTo>
                <a:lnTo>
                  <a:pt x="3925385" y="1395818"/>
                </a:lnTo>
                <a:lnTo>
                  <a:pt x="3925385" y="1418321"/>
                </a:lnTo>
                <a:lnTo>
                  <a:pt x="3925977" y="1417793"/>
                </a:lnTo>
                <a:close/>
                <a:moveTo>
                  <a:pt x="4622276" y="1387375"/>
                </a:moveTo>
                <a:lnTo>
                  <a:pt x="4604552" y="1394506"/>
                </a:lnTo>
                <a:lnTo>
                  <a:pt x="4635224" y="1424477"/>
                </a:lnTo>
                <a:lnTo>
                  <a:pt x="4623296" y="1437797"/>
                </a:lnTo>
                <a:lnTo>
                  <a:pt x="4604552" y="1442792"/>
                </a:lnTo>
                <a:lnTo>
                  <a:pt x="4589261" y="1462714"/>
                </a:lnTo>
                <a:lnTo>
                  <a:pt x="4590670" y="1463046"/>
                </a:lnTo>
                <a:lnTo>
                  <a:pt x="4605730" y="1442899"/>
                </a:lnTo>
                <a:lnTo>
                  <a:pt x="4624137" y="1437863"/>
                </a:lnTo>
                <a:lnTo>
                  <a:pt x="4635850" y="1424431"/>
                </a:lnTo>
                <a:lnTo>
                  <a:pt x="4605730" y="1394211"/>
                </a:lnTo>
                <a:close/>
                <a:moveTo>
                  <a:pt x="5556344" y="1385790"/>
                </a:moveTo>
                <a:lnTo>
                  <a:pt x="5556153" y="1385911"/>
                </a:lnTo>
                <a:lnTo>
                  <a:pt x="5562336" y="1405894"/>
                </a:lnTo>
                <a:lnTo>
                  <a:pt x="5562455" y="1405714"/>
                </a:lnTo>
                <a:close/>
                <a:moveTo>
                  <a:pt x="2035227" y="1366359"/>
                </a:moveTo>
                <a:lnTo>
                  <a:pt x="2035227" y="1367865"/>
                </a:lnTo>
                <a:lnTo>
                  <a:pt x="2031460" y="1369372"/>
                </a:lnTo>
                <a:lnTo>
                  <a:pt x="2031460" y="1367865"/>
                </a:lnTo>
                <a:close/>
                <a:moveTo>
                  <a:pt x="6957579" y="1361839"/>
                </a:moveTo>
                <a:lnTo>
                  <a:pt x="6958332" y="1369371"/>
                </a:lnTo>
                <a:lnTo>
                  <a:pt x="6955319" y="1369371"/>
                </a:lnTo>
                <a:close/>
                <a:moveTo>
                  <a:pt x="5418889" y="1356116"/>
                </a:moveTo>
                <a:lnTo>
                  <a:pt x="5418671" y="1356316"/>
                </a:lnTo>
                <a:lnTo>
                  <a:pt x="5417027" y="1387575"/>
                </a:lnTo>
                <a:lnTo>
                  <a:pt x="5417224" y="1387575"/>
                </a:lnTo>
                <a:close/>
                <a:moveTo>
                  <a:pt x="5671919" y="1352574"/>
                </a:moveTo>
                <a:lnTo>
                  <a:pt x="5667859" y="1362079"/>
                </a:lnTo>
                <a:lnTo>
                  <a:pt x="5652801" y="1360400"/>
                </a:lnTo>
                <a:lnTo>
                  <a:pt x="5654367" y="1364664"/>
                </a:lnTo>
                <a:lnTo>
                  <a:pt x="5668277" y="1366210"/>
                </a:lnTo>
                <a:lnTo>
                  <a:pt x="5673294" y="1354499"/>
                </a:lnTo>
                <a:close/>
                <a:moveTo>
                  <a:pt x="5534393" y="1328107"/>
                </a:moveTo>
                <a:lnTo>
                  <a:pt x="5534393" y="1329311"/>
                </a:lnTo>
                <a:lnTo>
                  <a:pt x="5539415" y="1345958"/>
                </a:lnTo>
                <a:lnTo>
                  <a:pt x="5552805" y="1354281"/>
                </a:lnTo>
                <a:lnTo>
                  <a:pt x="5562849" y="1364269"/>
                </a:lnTo>
                <a:lnTo>
                  <a:pt x="5572980" y="1372906"/>
                </a:lnTo>
                <a:lnTo>
                  <a:pt x="5574167" y="1372148"/>
                </a:lnTo>
                <a:lnTo>
                  <a:pt x="5562455" y="1362079"/>
                </a:lnTo>
                <a:lnTo>
                  <a:pt x="5552417" y="1352009"/>
                </a:lnTo>
                <a:lnTo>
                  <a:pt x="5539032" y="1343618"/>
                </a:lnTo>
                <a:close/>
                <a:moveTo>
                  <a:pt x="5425712" y="1322785"/>
                </a:moveTo>
                <a:lnTo>
                  <a:pt x="5425360" y="1322839"/>
                </a:lnTo>
                <a:lnTo>
                  <a:pt x="5438715" y="1337880"/>
                </a:lnTo>
                <a:lnTo>
                  <a:pt x="5438984" y="1337634"/>
                </a:lnTo>
                <a:close/>
                <a:moveTo>
                  <a:pt x="6961043" y="1322671"/>
                </a:moveTo>
                <a:lnTo>
                  <a:pt x="6975279" y="1329189"/>
                </a:lnTo>
                <a:lnTo>
                  <a:pt x="6983188" y="1335706"/>
                </a:lnTo>
                <a:lnTo>
                  <a:pt x="6984770" y="1338965"/>
                </a:lnTo>
                <a:lnTo>
                  <a:pt x="6999006" y="1348742"/>
                </a:lnTo>
                <a:lnTo>
                  <a:pt x="6997424" y="1371554"/>
                </a:lnTo>
                <a:lnTo>
                  <a:pt x="6994261" y="1392736"/>
                </a:lnTo>
                <a:lnTo>
                  <a:pt x="6987934" y="1402513"/>
                </a:lnTo>
                <a:lnTo>
                  <a:pt x="6978443" y="1386219"/>
                </a:lnTo>
                <a:lnTo>
                  <a:pt x="6980025" y="1400883"/>
                </a:lnTo>
                <a:lnTo>
                  <a:pt x="6972116" y="1392736"/>
                </a:lnTo>
                <a:lnTo>
                  <a:pt x="6965789" y="1371554"/>
                </a:lnTo>
                <a:lnTo>
                  <a:pt x="6965789" y="1358518"/>
                </a:lnTo>
                <a:lnTo>
                  <a:pt x="6951553" y="1343853"/>
                </a:lnTo>
                <a:lnTo>
                  <a:pt x="6959462" y="1358518"/>
                </a:lnTo>
                <a:lnTo>
                  <a:pt x="6949971" y="1358518"/>
                </a:lnTo>
                <a:lnTo>
                  <a:pt x="6943644" y="1347112"/>
                </a:lnTo>
                <a:lnTo>
                  <a:pt x="6946807" y="1347112"/>
                </a:lnTo>
                <a:lnTo>
                  <a:pt x="6935735" y="1337336"/>
                </a:lnTo>
                <a:close/>
                <a:moveTo>
                  <a:pt x="5656147" y="1317241"/>
                </a:moveTo>
                <a:lnTo>
                  <a:pt x="5656147" y="1326835"/>
                </a:lnTo>
                <a:lnTo>
                  <a:pt x="5656572" y="1327432"/>
                </a:lnTo>
                <a:lnTo>
                  <a:pt x="5656572" y="1319366"/>
                </a:lnTo>
                <a:close/>
                <a:moveTo>
                  <a:pt x="5654474" y="1310789"/>
                </a:moveTo>
                <a:lnTo>
                  <a:pt x="5654474" y="1313409"/>
                </a:lnTo>
                <a:lnTo>
                  <a:pt x="5655609" y="1314547"/>
                </a:lnTo>
                <a:lnTo>
                  <a:pt x="5654900" y="1311001"/>
                </a:lnTo>
                <a:close/>
                <a:moveTo>
                  <a:pt x="7039513" y="1309113"/>
                </a:moveTo>
                <a:lnTo>
                  <a:pt x="7051229" y="1317165"/>
                </a:lnTo>
                <a:lnTo>
                  <a:pt x="7056251" y="1325216"/>
                </a:lnTo>
                <a:lnTo>
                  <a:pt x="7044534" y="1338099"/>
                </a:lnTo>
                <a:lnTo>
                  <a:pt x="7024448" y="1338099"/>
                </a:lnTo>
                <a:lnTo>
                  <a:pt x="7022774" y="1355813"/>
                </a:lnTo>
                <a:lnTo>
                  <a:pt x="7006036" y="1344540"/>
                </a:lnTo>
                <a:lnTo>
                  <a:pt x="7001015" y="1334878"/>
                </a:lnTo>
                <a:lnTo>
                  <a:pt x="6995993" y="1336489"/>
                </a:lnTo>
                <a:lnTo>
                  <a:pt x="7011057" y="1318775"/>
                </a:lnTo>
                <a:lnTo>
                  <a:pt x="7024448" y="1317165"/>
                </a:lnTo>
                <a:close/>
                <a:moveTo>
                  <a:pt x="5522676" y="1305501"/>
                </a:moveTo>
                <a:lnTo>
                  <a:pt x="5522676" y="1307670"/>
                </a:lnTo>
                <a:lnTo>
                  <a:pt x="5534013" y="1322165"/>
                </a:lnTo>
                <a:lnTo>
                  <a:pt x="5534013" y="1320122"/>
                </a:lnTo>
                <a:close/>
                <a:moveTo>
                  <a:pt x="4258978" y="1271452"/>
                </a:moveTo>
                <a:lnTo>
                  <a:pt x="4271066" y="1271452"/>
                </a:lnTo>
                <a:lnTo>
                  <a:pt x="4310785" y="1278817"/>
                </a:lnTo>
                <a:lnTo>
                  <a:pt x="4328055" y="1282499"/>
                </a:lnTo>
                <a:lnTo>
                  <a:pt x="4307332" y="1288023"/>
                </a:lnTo>
                <a:lnTo>
                  <a:pt x="4281428" y="1286182"/>
                </a:lnTo>
                <a:lnTo>
                  <a:pt x="4257251" y="1282499"/>
                </a:lnTo>
                <a:close/>
                <a:moveTo>
                  <a:pt x="4531427" y="1268439"/>
                </a:moveTo>
                <a:lnTo>
                  <a:pt x="4514418" y="1284296"/>
                </a:lnTo>
                <a:lnTo>
                  <a:pt x="4517820" y="1289053"/>
                </a:lnTo>
                <a:lnTo>
                  <a:pt x="4487205" y="1298568"/>
                </a:lnTo>
                <a:lnTo>
                  <a:pt x="4478701" y="1285882"/>
                </a:lnTo>
                <a:lnTo>
                  <a:pt x="4499111" y="1277953"/>
                </a:lnTo>
                <a:close/>
                <a:moveTo>
                  <a:pt x="4822465" y="1266335"/>
                </a:moveTo>
                <a:lnTo>
                  <a:pt x="4822465" y="1278492"/>
                </a:lnTo>
                <a:lnTo>
                  <a:pt x="4814058" y="1306715"/>
                </a:lnTo>
                <a:lnTo>
                  <a:pt x="4814191" y="1308028"/>
                </a:lnTo>
                <a:lnTo>
                  <a:pt x="4822510" y="1279700"/>
                </a:lnTo>
                <a:lnTo>
                  <a:pt x="4822510" y="1266355"/>
                </a:lnTo>
                <a:close/>
                <a:moveTo>
                  <a:pt x="4026763" y="1257894"/>
                </a:moveTo>
                <a:lnTo>
                  <a:pt x="4032789" y="1260907"/>
                </a:lnTo>
                <a:lnTo>
                  <a:pt x="4030780" y="1262413"/>
                </a:lnTo>
                <a:close/>
                <a:moveTo>
                  <a:pt x="4571660" y="1257135"/>
                </a:moveTo>
                <a:lnTo>
                  <a:pt x="4567689" y="1261144"/>
                </a:lnTo>
                <a:lnTo>
                  <a:pt x="4567727" y="1261222"/>
                </a:lnTo>
                <a:close/>
                <a:moveTo>
                  <a:pt x="4580656" y="1238388"/>
                </a:moveTo>
                <a:lnTo>
                  <a:pt x="4579779" y="1238831"/>
                </a:lnTo>
                <a:lnTo>
                  <a:pt x="4576490" y="1252118"/>
                </a:lnTo>
                <a:lnTo>
                  <a:pt x="4577640" y="1250922"/>
                </a:lnTo>
                <a:close/>
                <a:moveTo>
                  <a:pt x="1782978" y="1235999"/>
                </a:moveTo>
                <a:lnTo>
                  <a:pt x="1784652" y="1262843"/>
                </a:lnTo>
                <a:lnTo>
                  <a:pt x="1781871" y="1248208"/>
                </a:lnTo>
                <a:close/>
                <a:moveTo>
                  <a:pt x="4718140" y="1224994"/>
                </a:moveTo>
                <a:lnTo>
                  <a:pt x="4696602" y="1245772"/>
                </a:lnTo>
                <a:lnTo>
                  <a:pt x="4696602" y="1246727"/>
                </a:lnTo>
                <a:lnTo>
                  <a:pt x="4719899" y="1225367"/>
                </a:lnTo>
                <a:lnTo>
                  <a:pt x="4719911" y="1225351"/>
                </a:lnTo>
                <a:close/>
                <a:moveTo>
                  <a:pt x="4724934" y="1218617"/>
                </a:moveTo>
                <a:lnTo>
                  <a:pt x="4720841" y="1224127"/>
                </a:lnTo>
                <a:lnTo>
                  <a:pt x="4724944" y="1218726"/>
                </a:lnTo>
                <a:lnTo>
                  <a:pt x="4760052" y="1218726"/>
                </a:lnTo>
                <a:lnTo>
                  <a:pt x="4759971" y="1218617"/>
                </a:lnTo>
                <a:close/>
                <a:moveTo>
                  <a:pt x="5498096" y="1217050"/>
                </a:moveTo>
                <a:lnTo>
                  <a:pt x="5477813" y="1218709"/>
                </a:lnTo>
                <a:lnTo>
                  <a:pt x="5477464" y="1218899"/>
                </a:lnTo>
                <a:lnTo>
                  <a:pt x="5495591" y="1217387"/>
                </a:lnTo>
                <a:lnTo>
                  <a:pt x="5503952" y="1219061"/>
                </a:lnTo>
                <a:lnTo>
                  <a:pt x="5525690" y="1222408"/>
                </a:lnTo>
                <a:lnTo>
                  <a:pt x="5524018" y="1222408"/>
                </a:lnTo>
                <a:lnTo>
                  <a:pt x="5517329" y="1222408"/>
                </a:lnTo>
                <a:lnTo>
                  <a:pt x="5517329" y="1227430"/>
                </a:lnTo>
                <a:lnTo>
                  <a:pt x="5509666" y="1229135"/>
                </a:lnTo>
                <a:lnTo>
                  <a:pt x="5487230" y="1234125"/>
                </a:lnTo>
                <a:lnTo>
                  <a:pt x="5457131" y="1242495"/>
                </a:lnTo>
                <a:lnTo>
                  <a:pt x="5445426" y="1259233"/>
                </a:lnTo>
                <a:lnTo>
                  <a:pt x="5458803" y="1284341"/>
                </a:lnTo>
                <a:lnTo>
                  <a:pt x="5452114" y="1306101"/>
                </a:lnTo>
                <a:lnTo>
                  <a:pt x="5447149" y="1319354"/>
                </a:lnTo>
                <a:lnTo>
                  <a:pt x="5447353" y="1319322"/>
                </a:lnTo>
                <a:lnTo>
                  <a:pt x="5452375" y="1306005"/>
                </a:lnTo>
                <a:lnTo>
                  <a:pt x="5459070" y="1284364"/>
                </a:lnTo>
                <a:lnTo>
                  <a:pt x="5445680" y="1259393"/>
                </a:lnTo>
                <a:lnTo>
                  <a:pt x="5457396" y="1242746"/>
                </a:lnTo>
                <a:lnTo>
                  <a:pt x="5487526" y="1234423"/>
                </a:lnTo>
                <a:lnTo>
                  <a:pt x="5509811" y="1229497"/>
                </a:lnTo>
                <a:lnTo>
                  <a:pt x="5517655" y="1227764"/>
                </a:lnTo>
                <a:lnTo>
                  <a:pt x="5517780" y="1227799"/>
                </a:lnTo>
                <a:lnTo>
                  <a:pt x="5517780" y="1224006"/>
                </a:lnTo>
                <a:lnTo>
                  <a:pt x="5524469" y="1224006"/>
                </a:lnTo>
                <a:lnTo>
                  <a:pt x="5526141" y="1224006"/>
                </a:lnTo>
                <a:lnTo>
                  <a:pt x="5527228" y="1221832"/>
                </a:lnTo>
                <a:lnTo>
                  <a:pt x="5506546" y="1218709"/>
                </a:lnTo>
                <a:close/>
                <a:moveTo>
                  <a:pt x="1798043" y="1204122"/>
                </a:moveTo>
                <a:lnTo>
                  <a:pt x="1784652" y="1217544"/>
                </a:lnTo>
                <a:lnTo>
                  <a:pt x="1791347" y="1207478"/>
                </a:lnTo>
                <a:close/>
                <a:moveTo>
                  <a:pt x="4764664" y="1203552"/>
                </a:moveTo>
                <a:lnTo>
                  <a:pt x="4779993" y="1223670"/>
                </a:lnTo>
                <a:lnTo>
                  <a:pt x="4765264" y="1225323"/>
                </a:lnTo>
                <a:lnTo>
                  <a:pt x="4765297" y="1225367"/>
                </a:lnTo>
                <a:lnTo>
                  <a:pt x="4780167" y="1223735"/>
                </a:lnTo>
                <a:close/>
                <a:moveTo>
                  <a:pt x="7086381" y="1188597"/>
                </a:moveTo>
                <a:lnTo>
                  <a:pt x="7089394" y="1197636"/>
                </a:lnTo>
                <a:lnTo>
                  <a:pt x="7086381" y="1197636"/>
                </a:lnTo>
                <a:close/>
                <a:moveTo>
                  <a:pt x="4174396" y="1188597"/>
                </a:moveTo>
                <a:lnTo>
                  <a:pt x="4180422" y="1191610"/>
                </a:lnTo>
                <a:lnTo>
                  <a:pt x="4175601" y="1191610"/>
                </a:lnTo>
                <a:close/>
                <a:moveTo>
                  <a:pt x="4053879" y="1188597"/>
                </a:moveTo>
                <a:lnTo>
                  <a:pt x="4043635" y="1219453"/>
                </a:lnTo>
                <a:lnTo>
                  <a:pt x="4043635" y="1238310"/>
                </a:lnTo>
                <a:lnTo>
                  <a:pt x="4012903" y="1226310"/>
                </a:lnTo>
                <a:lnTo>
                  <a:pt x="3982172" y="1212596"/>
                </a:lnTo>
                <a:lnTo>
                  <a:pt x="3977050" y="1197168"/>
                </a:lnTo>
                <a:lnTo>
                  <a:pt x="3999245" y="1195454"/>
                </a:lnTo>
                <a:lnTo>
                  <a:pt x="4026562" y="1193740"/>
                </a:lnTo>
                <a:close/>
                <a:moveTo>
                  <a:pt x="5423728" y="1185533"/>
                </a:moveTo>
                <a:lnTo>
                  <a:pt x="5422332" y="1186218"/>
                </a:lnTo>
                <a:lnTo>
                  <a:pt x="5428704" y="1198975"/>
                </a:lnTo>
                <a:lnTo>
                  <a:pt x="5435393" y="1198975"/>
                </a:lnTo>
                <a:lnTo>
                  <a:pt x="5445426" y="1235799"/>
                </a:lnTo>
                <a:lnTo>
                  <a:pt x="5447248" y="1234786"/>
                </a:lnTo>
                <a:lnTo>
                  <a:pt x="5437249" y="1198803"/>
                </a:lnTo>
                <a:lnTo>
                  <a:pt x="5430489" y="1198803"/>
                </a:lnTo>
                <a:close/>
                <a:moveTo>
                  <a:pt x="4314497" y="1181064"/>
                </a:moveTo>
                <a:lnTo>
                  <a:pt x="4312488" y="1188596"/>
                </a:lnTo>
                <a:lnTo>
                  <a:pt x="4308471" y="1182947"/>
                </a:lnTo>
                <a:close/>
                <a:moveTo>
                  <a:pt x="5348544" y="1171782"/>
                </a:moveTo>
                <a:lnTo>
                  <a:pt x="5354950" y="1181384"/>
                </a:lnTo>
                <a:lnTo>
                  <a:pt x="5348220" y="1201561"/>
                </a:lnTo>
                <a:lnTo>
                  <a:pt x="5343172" y="1221738"/>
                </a:lnTo>
                <a:lnTo>
                  <a:pt x="5317934" y="1216694"/>
                </a:lnTo>
                <a:lnTo>
                  <a:pt x="5295075" y="1213430"/>
                </a:lnTo>
                <a:lnTo>
                  <a:pt x="5295201" y="1213655"/>
                </a:lnTo>
                <a:lnTo>
                  <a:pt x="5285121" y="1222031"/>
                </a:lnTo>
                <a:lnTo>
                  <a:pt x="5276721" y="1228731"/>
                </a:lnTo>
                <a:lnTo>
                  <a:pt x="5276588" y="1229063"/>
                </a:lnTo>
                <a:lnTo>
                  <a:pt x="5284897" y="1222408"/>
                </a:lnTo>
                <a:lnTo>
                  <a:pt x="5294930" y="1214039"/>
                </a:lnTo>
                <a:lnTo>
                  <a:pt x="5318341" y="1217387"/>
                </a:lnTo>
                <a:lnTo>
                  <a:pt x="5343423" y="1222408"/>
                </a:lnTo>
                <a:lnTo>
                  <a:pt x="5351784" y="1225756"/>
                </a:lnTo>
                <a:lnTo>
                  <a:pt x="5365161" y="1224082"/>
                </a:lnTo>
                <a:lnTo>
                  <a:pt x="5381883" y="1224082"/>
                </a:lnTo>
                <a:lnTo>
                  <a:pt x="5382181" y="1223685"/>
                </a:lnTo>
                <a:lnTo>
                  <a:pt x="5366262" y="1223685"/>
                </a:lnTo>
                <a:lnTo>
                  <a:pt x="5352741" y="1225344"/>
                </a:lnTo>
                <a:lnTo>
                  <a:pt x="5344290" y="1222026"/>
                </a:lnTo>
                <a:lnTo>
                  <a:pt x="5349360" y="1202121"/>
                </a:lnTo>
                <a:lnTo>
                  <a:pt x="5356121" y="1182215"/>
                </a:lnTo>
                <a:lnTo>
                  <a:pt x="5349360" y="1172263"/>
                </a:lnTo>
                <a:close/>
                <a:moveTo>
                  <a:pt x="4234654" y="1167506"/>
                </a:moveTo>
                <a:lnTo>
                  <a:pt x="4252606" y="1174285"/>
                </a:lnTo>
                <a:lnTo>
                  <a:pt x="4273822" y="1194622"/>
                </a:lnTo>
                <a:lnTo>
                  <a:pt x="4254238" y="1181064"/>
                </a:lnTo>
                <a:close/>
                <a:moveTo>
                  <a:pt x="4303951" y="1158467"/>
                </a:moveTo>
                <a:lnTo>
                  <a:pt x="4318865" y="1161480"/>
                </a:lnTo>
                <a:lnTo>
                  <a:pt x="4320522" y="1164493"/>
                </a:lnTo>
                <a:lnTo>
                  <a:pt x="4310579" y="1162986"/>
                </a:lnTo>
                <a:close/>
                <a:moveTo>
                  <a:pt x="4783442" y="1152647"/>
                </a:moveTo>
                <a:lnTo>
                  <a:pt x="4783597" y="1152742"/>
                </a:lnTo>
                <a:lnTo>
                  <a:pt x="4789838" y="1154349"/>
                </a:lnTo>
                <a:lnTo>
                  <a:pt x="4793924" y="1154349"/>
                </a:lnTo>
                <a:lnTo>
                  <a:pt x="4792961" y="1153847"/>
                </a:lnTo>
                <a:lnTo>
                  <a:pt x="4788048" y="1153847"/>
                </a:lnTo>
                <a:close/>
                <a:moveTo>
                  <a:pt x="4763985" y="1147018"/>
                </a:moveTo>
                <a:lnTo>
                  <a:pt x="4754966" y="1154606"/>
                </a:lnTo>
                <a:lnTo>
                  <a:pt x="4756635" y="1171451"/>
                </a:lnTo>
                <a:lnTo>
                  <a:pt x="4763308" y="1201772"/>
                </a:lnTo>
                <a:lnTo>
                  <a:pt x="4764215" y="1202962"/>
                </a:lnTo>
                <a:lnTo>
                  <a:pt x="4757554" y="1172943"/>
                </a:lnTo>
                <a:lnTo>
                  <a:pt x="4755889" y="1156262"/>
                </a:lnTo>
                <a:lnTo>
                  <a:pt x="4765882" y="1147922"/>
                </a:lnTo>
                <a:lnTo>
                  <a:pt x="4767547" y="1149590"/>
                </a:lnTo>
                <a:lnTo>
                  <a:pt x="4772544" y="1156262"/>
                </a:lnTo>
                <a:lnTo>
                  <a:pt x="4796727" y="1169718"/>
                </a:lnTo>
                <a:lnTo>
                  <a:pt x="4772675" y="1155956"/>
                </a:lnTo>
                <a:lnTo>
                  <a:pt x="4767994" y="1149529"/>
                </a:lnTo>
                <a:lnTo>
                  <a:pt x="4766434" y="1147922"/>
                </a:lnTo>
                <a:lnTo>
                  <a:pt x="4774756" y="1147922"/>
                </a:lnTo>
                <a:lnTo>
                  <a:pt x="4773311" y="1147018"/>
                </a:lnTo>
                <a:close/>
                <a:moveTo>
                  <a:pt x="3745431" y="1141896"/>
                </a:moveTo>
                <a:lnTo>
                  <a:pt x="3755600" y="1146039"/>
                </a:lnTo>
                <a:lnTo>
                  <a:pt x="3740347" y="1158467"/>
                </a:lnTo>
                <a:lnTo>
                  <a:pt x="3728484" y="1146039"/>
                </a:lnTo>
                <a:close/>
                <a:moveTo>
                  <a:pt x="4809203" y="1126696"/>
                </a:moveTo>
                <a:lnTo>
                  <a:pt x="4801148" y="1136774"/>
                </a:lnTo>
                <a:lnTo>
                  <a:pt x="4819160" y="1164091"/>
                </a:lnTo>
                <a:lnTo>
                  <a:pt x="4809950" y="1167292"/>
                </a:lnTo>
                <a:lnTo>
                  <a:pt x="4800819" y="1171994"/>
                </a:lnTo>
                <a:lnTo>
                  <a:pt x="4802523" y="1172943"/>
                </a:lnTo>
                <a:lnTo>
                  <a:pt x="4822510" y="1164603"/>
                </a:lnTo>
                <a:lnTo>
                  <a:pt x="4844865" y="1148611"/>
                </a:lnTo>
                <a:lnTo>
                  <a:pt x="4844055" y="1147023"/>
                </a:lnTo>
                <a:lnTo>
                  <a:pt x="4820104" y="1163789"/>
                </a:lnTo>
                <a:lnTo>
                  <a:pt x="4801286" y="1136964"/>
                </a:lnTo>
                <a:lnTo>
                  <a:pt x="4809840" y="1126905"/>
                </a:lnTo>
                <a:close/>
                <a:moveTo>
                  <a:pt x="5517206" y="1124519"/>
                </a:moveTo>
                <a:lnTo>
                  <a:pt x="5505389" y="1126217"/>
                </a:lnTo>
                <a:lnTo>
                  <a:pt x="5486821" y="1136401"/>
                </a:lnTo>
                <a:lnTo>
                  <a:pt x="5486719" y="1136623"/>
                </a:lnTo>
                <a:lnTo>
                  <a:pt x="5504403" y="1126973"/>
                </a:lnTo>
                <a:lnTo>
                  <a:pt x="5516108" y="1125300"/>
                </a:lnTo>
                <a:lnTo>
                  <a:pt x="5529486" y="1128646"/>
                </a:lnTo>
                <a:lnTo>
                  <a:pt x="5530254" y="1127800"/>
                </a:lnTo>
                <a:close/>
                <a:moveTo>
                  <a:pt x="5402344" y="1123412"/>
                </a:moveTo>
                <a:lnTo>
                  <a:pt x="5389925" y="1127475"/>
                </a:lnTo>
                <a:lnTo>
                  <a:pt x="5389941" y="1127570"/>
                </a:lnTo>
                <a:close/>
                <a:moveTo>
                  <a:pt x="5140338" y="1105998"/>
                </a:moveTo>
                <a:lnTo>
                  <a:pt x="5140639" y="1106450"/>
                </a:lnTo>
                <a:lnTo>
                  <a:pt x="5172560" y="1118175"/>
                </a:lnTo>
                <a:lnTo>
                  <a:pt x="5194400" y="1131576"/>
                </a:lnTo>
                <a:lnTo>
                  <a:pt x="5231303" y="1153653"/>
                </a:lnTo>
                <a:lnTo>
                  <a:pt x="5193426" y="1130942"/>
                </a:lnTo>
                <a:lnTo>
                  <a:pt x="5171554" y="1117491"/>
                </a:lnTo>
                <a:close/>
                <a:moveTo>
                  <a:pt x="1920734" y="1105930"/>
                </a:moveTo>
                <a:lnTo>
                  <a:pt x="1904808" y="1111014"/>
                </a:lnTo>
                <a:lnTo>
                  <a:pt x="1905506" y="1109531"/>
                </a:lnTo>
                <a:close/>
                <a:moveTo>
                  <a:pt x="1907994" y="1104235"/>
                </a:moveTo>
                <a:lnTo>
                  <a:pt x="1905506" y="1109531"/>
                </a:lnTo>
                <a:lnTo>
                  <a:pt x="1892068" y="1112709"/>
                </a:lnTo>
                <a:lnTo>
                  <a:pt x="1864995" y="1117793"/>
                </a:lnTo>
                <a:close/>
                <a:moveTo>
                  <a:pt x="5574020" y="1102599"/>
                </a:moveTo>
                <a:lnTo>
                  <a:pt x="5547592" y="1109243"/>
                </a:lnTo>
                <a:lnTo>
                  <a:pt x="5546828" y="1110088"/>
                </a:lnTo>
                <a:lnTo>
                  <a:pt x="5572963" y="1103551"/>
                </a:lnTo>
                <a:close/>
                <a:moveTo>
                  <a:pt x="3892311" y="1101222"/>
                </a:moveTo>
                <a:lnTo>
                  <a:pt x="3909259" y="1123137"/>
                </a:lnTo>
                <a:lnTo>
                  <a:pt x="3902480" y="1158539"/>
                </a:lnTo>
                <a:lnTo>
                  <a:pt x="3890617" y="1161911"/>
                </a:lnTo>
                <a:lnTo>
                  <a:pt x="3880448" y="1172026"/>
                </a:lnTo>
                <a:lnTo>
                  <a:pt x="3875364" y="1155168"/>
                </a:lnTo>
                <a:lnTo>
                  <a:pt x="3870280" y="1133252"/>
                </a:lnTo>
                <a:lnTo>
                  <a:pt x="3868585" y="1111337"/>
                </a:lnTo>
                <a:close/>
                <a:moveTo>
                  <a:pt x="7091659" y="1095196"/>
                </a:moveTo>
                <a:lnTo>
                  <a:pt x="7103298" y="1098504"/>
                </a:lnTo>
                <a:lnTo>
                  <a:pt x="7124913" y="1124967"/>
                </a:lnTo>
                <a:lnTo>
                  <a:pt x="7151515" y="1151430"/>
                </a:lnTo>
                <a:lnTo>
                  <a:pt x="7153178" y="1186163"/>
                </a:lnTo>
                <a:lnTo>
                  <a:pt x="7148190" y="1196086"/>
                </a:lnTo>
                <a:lnTo>
                  <a:pt x="7161491" y="1234127"/>
                </a:lnTo>
                <a:lnTo>
                  <a:pt x="7179781" y="1262244"/>
                </a:lnTo>
                <a:lnTo>
                  <a:pt x="7169805" y="1290361"/>
                </a:lnTo>
                <a:lnTo>
                  <a:pt x="7163154" y="1273822"/>
                </a:lnTo>
                <a:lnTo>
                  <a:pt x="7158166" y="1265552"/>
                </a:lnTo>
                <a:lnTo>
                  <a:pt x="7159829" y="1280438"/>
                </a:lnTo>
                <a:lnTo>
                  <a:pt x="7148190" y="1283745"/>
                </a:lnTo>
                <a:lnTo>
                  <a:pt x="7144865" y="1295323"/>
                </a:lnTo>
                <a:lnTo>
                  <a:pt x="7139877" y="1282092"/>
                </a:lnTo>
                <a:lnTo>
                  <a:pt x="7133226" y="1296977"/>
                </a:lnTo>
                <a:lnTo>
                  <a:pt x="7104960" y="1295323"/>
                </a:lnTo>
                <a:lnTo>
                  <a:pt x="7098310" y="1292015"/>
                </a:lnTo>
                <a:lnTo>
                  <a:pt x="7089996" y="1285399"/>
                </a:lnTo>
                <a:lnTo>
                  <a:pt x="7093322" y="1300285"/>
                </a:lnTo>
                <a:lnTo>
                  <a:pt x="7099972" y="1306901"/>
                </a:lnTo>
                <a:lnTo>
                  <a:pt x="7089996" y="1320132"/>
                </a:lnTo>
                <a:lnTo>
                  <a:pt x="7085008" y="1331710"/>
                </a:lnTo>
                <a:lnTo>
                  <a:pt x="7061731" y="1313516"/>
                </a:lnTo>
                <a:lnTo>
                  <a:pt x="7060068" y="1293669"/>
                </a:lnTo>
                <a:lnTo>
                  <a:pt x="7028477" y="1296977"/>
                </a:lnTo>
                <a:lnTo>
                  <a:pt x="6993561" y="1305247"/>
                </a:lnTo>
                <a:lnTo>
                  <a:pt x="6983585" y="1316824"/>
                </a:lnTo>
                <a:lnTo>
                  <a:pt x="6955319" y="1313516"/>
                </a:lnTo>
                <a:lnTo>
                  <a:pt x="6960307" y="1303593"/>
                </a:lnTo>
                <a:lnTo>
                  <a:pt x="6978597" y="1285399"/>
                </a:lnTo>
                <a:lnTo>
                  <a:pt x="6993561" y="1270514"/>
                </a:lnTo>
                <a:lnTo>
                  <a:pt x="7018501" y="1267206"/>
                </a:lnTo>
                <a:lnTo>
                  <a:pt x="7043441" y="1265552"/>
                </a:lnTo>
                <a:lnTo>
                  <a:pt x="7050092" y="1270514"/>
                </a:lnTo>
                <a:lnTo>
                  <a:pt x="7063393" y="1262244"/>
                </a:lnTo>
                <a:lnTo>
                  <a:pt x="7060068" y="1245705"/>
                </a:lnTo>
                <a:lnTo>
                  <a:pt x="7058405" y="1222550"/>
                </a:lnTo>
                <a:lnTo>
                  <a:pt x="7068381" y="1215934"/>
                </a:lnTo>
                <a:lnTo>
                  <a:pt x="7065056" y="1224204"/>
                </a:lnTo>
                <a:lnTo>
                  <a:pt x="7075032" y="1234127"/>
                </a:lnTo>
                <a:lnTo>
                  <a:pt x="7088334" y="1222550"/>
                </a:lnTo>
                <a:lnTo>
                  <a:pt x="7099972" y="1210972"/>
                </a:lnTo>
                <a:lnTo>
                  <a:pt x="7103298" y="1187817"/>
                </a:lnTo>
                <a:lnTo>
                  <a:pt x="7104960" y="1164662"/>
                </a:lnTo>
                <a:lnTo>
                  <a:pt x="7091659" y="1143160"/>
                </a:lnTo>
                <a:lnTo>
                  <a:pt x="7081683" y="1116697"/>
                </a:lnTo>
                <a:lnTo>
                  <a:pt x="7083345" y="1103466"/>
                </a:lnTo>
                <a:lnTo>
                  <a:pt x="7098310" y="1111735"/>
                </a:lnTo>
                <a:lnTo>
                  <a:pt x="7103298" y="1106773"/>
                </a:lnTo>
                <a:lnTo>
                  <a:pt x="7099972" y="1101812"/>
                </a:lnTo>
                <a:lnTo>
                  <a:pt x="7089996" y="1101812"/>
                </a:lnTo>
                <a:close/>
                <a:moveTo>
                  <a:pt x="4801088" y="1095146"/>
                </a:moveTo>
                <a:lnTo>
                  <a:pt x="4799510" y="1123116"/>
                </a:lnTo>
                <a:lnTo>
                  <a:pt x="4799600" y="1123147"/>
                </a:lnTo>
                <a:lnTo>
                  <a:pt x="4801280" y="1095160"/>
                </a:lnTo>
                <a:close/>
                <a:moveTo>
                  <a:pt x="5388070" y="1086075"/>
                </a:moveTo>
                <a:lnTo>
                  <a:pt x="5371775" y="1102358"/>
                </a:lnTo>
                <a:lnTo>
                  <a:pt x="5344855" y="1124217"/>
                </a:lnTo>
                <a:lnTo>
                  <a:pt x="5321299" y="1147756"/>
                </a:lnTo>
                <a:lnTo>
                  <a:pt x="5331395" y="1161207"/>
                </a:lnTo>
                <a:lnTo>
                  <a:pt x="5331803" y="1161452"/>
                </a:lnTo>
                <a:lnTo>
                  <a:pt x="5322318" y="1149039"/>
                </a:lnTo>
                <a:lnTo>
                  <a:pt x="5345980" y="1125816"/>
                </a:lnTo>
                <a:lnTo>
                  <a:pt x="5373023" y="1104252"/>
                </a:lnTo>
                <a:lnTo>
                  <a:pt x="5389925" y="1087664"/>
                </a:lnTo>
                <a:lnTo>
                  <a:pt x="5424845" y="1092560"/>
                </a:lnTo>
                <a:lnTo>
                  <a:pt x="5424361" y="1092268"/>
                </a:lnTo>
                <a:lnTo>
                  <a:pt x="5388912" y="1087176"/>
                </a:lnTo>
                <a:close/>
                <a:moveTo>
                  <a:pt x="3510045" y="1083468"/>
                </a:moveTo>
                <a:lnTo>
                  <a:pt x="3514567" y="1095738"/>
                </a:lnTo>
                <a:lnTo>
                  <a:pt x="3499596" y="1110972"/>
                </a:lnTo>
                <a:lnTo>
                  <a:pt x="3492949" y="1146486"/>
                </a:lnTo>
                <a:lnTo>
                  <a:pt x="3494447" y="1146238"/>
                </a:lnTo>
                <a:lnTo>
                  <a:pt x="3501085" y="1111578"/>
                </a:lnTo>
                <a:lnTo>
                  <a:pt x="3516022" y="1096724"/>
                </a:lnTo>
                <a:lnTo>
                  <a:pt x="3511043" y="1083520"/>
                </a:lnTo>
                <a:close/>
                <a:moveTo>
                  <a:pt x="6770207" y="1082823"/>
                </a:moveTo>
                <a:lnTo>
                  <a:pt x="6768577" y="1083475"/>
                </a:lnTo>
                <a:lnTo>
                  <a:pt x="6776591" y="1095502"/>
                </a:lnTo>
                <a:lnTo>
                  <a:pt x="6779126" y="1096206"/>
                </a:lnTo>
                <a:close/>
                <a:moveTo>
                  <a:pt x="1972122" y="1074937"/>
                </a:moveTo>
                <a:lnTo>
                  <a:pt x="1973796" y="1083326"/>
                </a:lnTo>
                <a:lnTo>
                  <a:pt x="1973281" y="1083068"/>
                </a:lnTo>
                <a:close/>
                <a:moveTo>
                  <a:pt x="4206715" y="1067009"/>
                </a:moveTo>
                <a:lnTo>
                  <a:pt x="4198594" y="1070260"/>
                </a:lnTo>
                <a:lnTo>
                  <a:pt x="4193721" y="1071886"/>
                </a:lnTo>
                <a:lnTo>
                  <a:pt x="4190473" y="1071886"/>
                </a:lnTo>
                <a:lnTo>
                  <a:pt x="4187225" y="1070260"/>
                </a:lnTo>
                <a:lnTo>
                  <a:pt x="4182352" y="1075136"/>
                </a:lnTo>
                <a:lnTo>
                  <a:pt x="4177480" y="1073511"/>
                </a:lnTo>
                <a:lnTo>
                  <a:pt x="4169359" y="1075136"/>
                </a:lnTo>
                <a:lnTo>
                  <a:pt x="4169359" y="1076076"/>
                </a:lnTo>
                <a:lnTo>
                  <a:pt x="4177241" y="1074552"/>
                </a:lnTo>
                <a:lnTo>
                  <a:pt x="4182263" y="1076170"/>
                </a:lnTo>
                <a:lnTo>
                  <a:pt x="4187284" y="1071316"/>
                </a:lnTo>
                <a:lnTo>
                  <a:pt x="4190632" y="1072934"/>
                </a:lnTo>
                <a:lnTo>
                  <a:pt x="4193980" y="1072934"/>
                </a:lnTo>
                <a:lnTo>
                  <a:pt x="4199001" y="1071316"/>
                </a:lnTo>
                <a:lnTo>
                  <a:pt x="4207370" y="1068080"/>
                </a:lnTo>
                <a:lnTo>
                  <a:pt x="4212392" y="1074552"/>
                </a:lnTo>
                <a:lnTo>
                  <a:pt x="4216757" y="1073145"/>
                </a:lnTo>
                <a:lnTo>
                  <a:pt x="4216121" y="1072510"/>
                </a:lnTo>
                <a:lnTo>
                  <a:pt x="4215787" y="1072110"/>
                </a:lnTo>
                <a:lnTo>
                  <a:pt x="4211587" y="1073511"/>
                </a:lnTo>
                <a:close/>
                <a:moveTo>
                  <a:pt x="3711530" y="1061695"/>
                </a:moveTo>
                <a:lnTo>
                  <a:pt x="3711470" y="1061876"/>
                </a:lnTo>
                <a:lnTo>
                  <a:pt x="3711559" y="1061695"/>
                </a:lnTo>
                <a:close/>
                <a:moveTo>
                  <a:pt x="5085744" y="1053598"/>
                </a:moveTo>
                <a:lnTo>
                  <a:pt x="5065554" y="1075456"/>
                </a:lnTo>
                <a:lnTo>
                  <a:pt x="5053776" y="1082182"/>
                </a:lnTo>
                <a:lnTo>
                  <a:pt x="5060506" y="1097314"/>
                </a:lnTo>
                <a:lnTo>
                  <a:pt x="5028248" y="1092709"/>
                </a:lnTo>
                <a:lnTo>
                  <a:pt x="5028333" y="1093193"/>
                </a:lnTo>
                <a:lnTo>
                  <a:pt x="5026301" y="1092431"/>
                </a:lnTo>
                <a:lnTo>
                  <a:pt x="5025173" y="1092270"/>
                </a:lnTo>
                <a:lnTo>
                  <a:pt x="5025123" y="1091989"/>
                </a:lnTo>
                <a:lnTo>
                  <a:pt x="5001590" y="1083163"/>
                </a:lnTo>
                <a:lnTo>
                  <a:pt x="4973176" y="1074804"/>
                </a:lnTo>
                <a:lnTo>
                  <a:pt x="4974847" y="1054742"/>
                </a:lnTo>
                <a:lnTo>
                  <a:pt x="4972620" y="1054742"/>
                </a:lnTo>
                <a:lnTo>
                  <a:pt x="4970958" y="1074623"/>
                </a:lnTo>
                <a:lnTo>
                  <a:pt x="4999518" y="1082998"/>
                </a:lnTo>
                <a:lnTo>
                  <a:pt x="5026399" y="1093049"/>
                </a:lnTo>
                <a:lnTo>
                  <a:pt x="5061679" y="1098074"/>
                </a:lnTo>
                <a:lnTo>
                  <a:pt x="5054959" y="1082998"/>
                </a:lnTo>
                <a:lnTo>
                  <a:pt x="5066719" y="1076298"/>
                </a:lnTo>
                <a:lnTo>
                  <a:pt x="5086879" y="1054522"/>
                </a:lnTo>
                <a:lnTo>
                  <a:pt x="5119558" y="1075701"/>
                </a:lnTo>
                <a:lnTo>
                  <a:pt x="5119395" y="1075456"/>
                </a:lnTo>
                <a:close/>
                <a:moveTo>
                  <a:pt x="6791988" y="1053361"/>
                </a:moveTo>
                <a:lnTo>
                  <a:pt x="6791988" y="1066702"/>
                </a:lnTo>
                <a:lnTo>
                  <a:pt x="6792366" y="1066408"/>
                </a:lnTo>
                <a:lnTo>
                  <a:pt x="6792366" y="1053561"/>
                </a:lnTo>
                <a:close/>
                <a:moveTo>
                  <a:pt x="5608079" y="1051642"/>
                </a:moveTo>
                <a:lnTo>
                  <a:pt x="5603817" y="1055904"/>
                </a:lnTo>
                <a:lnTo>
                  <a:pt x="5604883" y="1056559"/>
                </a:lnTo>
                <a:lnTo>
                  <a:pt x="5608079" y="1053361"/>
                </a:lnTo>
                <a:close/>
                <a:moveTo>
                  <a:pt x="3891761" y="1051509"/>
                </a:moveTo>
                <a:lnTo>
                  <a:pt x="3898714" y="1069461"/>
                </a:lnTo>
                <a:lnTo>
                  <a:pt x="3891761" y="1090677"/>
                </a:lnTo>
                <a:lnTo>
                  <a:pt x="3881331" y="1084149"/>
                </a:lnTo>
                <a:lnTo>
                  <a:pt x="3876117" y="1069461"/>
                </a:lnTo>
                <a:close/>
                <a:moveTo>
                  <a:pt x="5275875" y="1050297"/>
                </a:moveTo>
                <a:lnTo>
                  <a:pt x="5277553" y="1073775"/>
                </a:lnTo>
                <a:lnTo>
                  <a:pt x="5279024" y="1074461"/>
                </a:lnTo>
                <a:lnTo>
                  <a:pt x="5277377" y="1051398"/>
                </a:lnTo>
                <a:close/>
                <a:moveTo>
                  <a:pt x="5452878" y="1043039"/>
                </a:moveTo>
                <a:lnTo>
                  <a:pt x="5437836" y="1058086"/>
                </a:lnTo>
                <a:lnTo>
                  <a:pt x="5414435" y="1056414"/>
                </a:lnTo>
                <a:lnTo>
                  <a:pt x="5387692" y="1053070"/>
                </a:lnTo>
                <a:lnTo>
                  <a:pt x="5387453" y="1053256"/>
                </a:lnTo>
                <a:lnTo>
                  <a:pt x="5414233" y="1056623"/>
                </a:lnTo>
                <a:lnTo>
                  <a:pt x="5437866" y="1058320"/>
                </a:lnTo>
                <a:lnTo>
                  <a:pt x="5453049" y="1043053"/>
                </a:lnTo>
                <a:close/>
                <a:moveTo>
                  <a:pt x="4083814" y="1040959"/>
                </a:moveTo>
                <a:lnTo>
                  <a:pt x="4083898" y="1041219"/>
                </a:lnTo>
                <a:lnTo>
                  <a:pt x="4092492" y="1047096"/>
                </a:lnTo>
                <a:lnTo>
                  <a:pt x="4092492" y="1046957"/>
                </a:lnTo>
                <a:close/>
                <a:moveTo>
                  <a:pt x="5573222" y="1038024"/>
                </a:moveTo>
                <a:lnTo>
                  <a:pt x="5539793" y="1041368"/>
                </a:lnTo>
                <a:lnTo>
                  <a:pt x="5508036" y="1044711"/>
                </a:lnTo>
                <a:lnTo>
                  <a:pt x="5474626" y="1044711"/>
                </a:lnTo>
                <a:lnTo>
                  <a:pt x="5475004" y="1044741"/>
                </a:lnTo>
                <a:lnTo>
                  <a:pt x="5508766" y="1044741"/>
                </a:lnTo>
                <a:lnTo>
                  <a:pt x="5540839" y="1041346"/>
                </a:lnTo>
                <a:lnTo>
                  <a:pt x="5573314" y="1038080"/>
                </a:lnTo>
                <a:close/>
                <a:moveTo>
                  <a:pt x="4076334" y="1031826"/>
                </a:moveTo>
                <a:lnTo>
                  <a:pt x="4077211" y="1032643"/>
                </a:lnTo>
                <a:lnTo>
                  <a:pt x="4081097" y="1035301"/>
                </a:lnTo>
                <a:lnTo>
                  <a:pt x="4081021" y="1035065"/>
                </a:lnTo>
                <a:close/>
                <a:moveTo>
                  <a:pt x="4208369" y="1030923"/>
                </a:moveTo>
                <a:lnTo>
                  <a:pt x="4208339" y="1031251"/>
                </a:lnTo>
                <a:lnTo>
                  <a:pt x="4217708" y="1045315"/>
                </a:lnTo>
                <a:lnTo>
                  <a:pt x="4217838" y="1045099"/>
                </a:lnTo>
                <a:close/>
                <a:moveTo>
                  <a:pt x="3487808" y="1027405"/>
                </a:moveTo>
                <a:lnTo>
                  <a:pt x="3517682" y="1032356"/>
                </a:lnTo>
                <a:lnTo>
                  <a:pt x="3544236" y="1034007"/>
                </a:lnTo>
                <a:lnTo>
                  <a:pt x="3570791" y="1035657"/>
                </a:lnTo>
                <a:lnTo>
                  <a:pt x="3597345" y="1035657"/>
                </a:lnTo>
                <a:lnTo>
                  <a:pt x="3625560" y="1037308"/>
                </a:lnTo>
                <a:lnTo>
                  <a:pt x="3637177" y="1047210"/>
                </a:lnTo>
                <a:lnTo>
                  <a:pt x="3703563" y="1062064"/>
                </a:lnTo>
                <a:lnTo>
                  <a:pt x="3703563" y="1063715"/>
                </a:lnTo>
                <a:lnTo>
                  <a:pt x="3708542" y="1065365"/>
                </a:lnTo>
                <a:lnTo>
                  <a:pt x="3745055" y="1065365"/>
                </a:lnTo>
                <a:lnTo>
                  <a:pt x="3738416" y="1086821"/>
                </a:lnTo>
                <a:lnTo>
                  <a:pt x="3713521" y="1101675"/>
                </a:lnTo>
                <a:lnTo>
                  <a:pt x="3686967" y="1114879"/>
                </a:lnTo>
                <a:lnTo>
                  <a:pt x="3673690" y="1134685"/>
                </a:lnTo>
                <a:lnTo>
                  <a:pt x="3658753" y="1156140"/>
                </a:lnTo>
                <a:lnTo>
                  <a:pt x="3668711" y="1177596"/>
                </a:lnTo>
                <a:lnTo>
                  <a:pt x="3648795" y="1202353"/>
                </a:lnTo>
                <a:lnTo>
                  <a:pt x="3643816" y="1210605"/>
                </a:lnTo>
                <a:lnTo>
                  <a:pt x="3623900" y="1220508"/>
                </a:lnTo>
                <a:lnTo>
                  <a:pt x="3610623" y="1232061"/>
                </a:lnTo>
                <a:lnTo>
                  <a:pt x="3584068" y="1235362"/>
                </a:lnTo>
                <a:lnTo>
                  <a:pt x="3554194" y="1240314"/>
                </a:lnTo>
                <a:lnTo>
                  <a:pt x="3535938" y="1251867"/>
                </a:lnTo>
                <a:lnTo>
                  <a:pt x="3534279" y="1251867"/>
                </a:lnTo>
                <a:lnTo>
                  <a:pt x="3517682" y="1250216"/>
                </a:lnTo>
                <a:lnTo>
                  <a:pt x="3511043" y="1230411"/>
                </a:lnTo>
                <a:lnTo>
                  <a:pt x="3494447" y="1220508"/>
                </a:lnTo>
                <a:lnTo>
                  <a:pt x="3486149" y="1222159"/>
                </a:lnTo>
                <a:lnTo>
                  <a:pt x="3484489" y="1213906"/>
                </a:lnTo>
                <a:lnTo>
                  <a:pt x="3494447" y="1195751"/>
                </a:lnTo>
                <a:lnTo>
                  <a:pt x="3491127" y="1187499"/>
                </a:lnTo>
                <a:lnTo>
                  <a:pt x="3494447" y="1172645"/>
                </a:lnTo>
                <a:lnTo>
                  <a:pt x="3484513" y="1147947"/>
                </a:lnTo>
                <a:lnTo>
                  <a:pt x="3482963" y="1148210"/>
                </a:lnTo>
                <a:lnTo>
                  <a:pt x="3492943" y="1173600"/>
                </a:lnTo>
                <a:lnTo>
                  <a:pt x="3489616" y="1188834"/>
                </a:lnTo>
                <a:lnTo>
                  <a:pt x="3492943" y="1197297"/>
                </a:lnTo>
                <a:lnTo>
                  <a:pt x="3482963" y="1215916"/>
                </a:lnTo>
                <a:lnTo>
                  <a:pt x="3484626" y="1224380"/>
                </a:lnTo>
                <a:lnTo>
                  <a:pt x="3448032" y="1227765"/>
                </a:lnTo>
                <a:lnTo>
                  <a:pt x="3449695" y="1185449"/>
                </a:lnTo>
                <a:lnTo>
                  <a:pt x="3446368" y="1183756"/>
                </a:lnTo>
                <a:lnTo>
                  <a:pt x="3434725" y="1176985"/>
                </a:lnTo>
                <a:lnTo>
                  <a:pt x="3438052" y="1156674"/>
                </a:lnTo>
                <a:lnTo>
                  <a:pt x="3448032" y="1134669"/>
                </a:lnTo>
                <a:lnTo>
                  <a:pt x="3456349" y="1114357"/>
                </a:lnTo>
                <a:lnTo>
                  <a:pt x="3456349" y="1077119"/>
                </a:lnTo>
                <a:lnTo>
                  <a:pt x="3457570" y="1077119"/>
                </a:lnTo>
                <a:lnTo>
                  <a:pt x="3456275" y="1071967"/>
                </a:lnTo>
                <a:lnTo>
                  <a:pt x="3454615" y="1065365"/>
                </a:lnTo>
                <a:lnTo>
                  <a:pt x="3454615" y="1062064"/>
                </a:lnTo>
                <a:lnTo>
                  <a:pt x="3451296" y="1055463"/>
                </a:lnTo>
                <a:lnTo>
                  <a:pt x="3451296" y="1043909"/>
                </a:lnTo>
                <a:close/>
                <a:moveTo>
                  <a:pt x="4136581" y="1016474"/>
                </a:moveTo>
                <a:lnTo>
                  <a:pt x="4128541" y="1021475"/>
                </a:lnTo>
                <a:lnTo>
                  <a:pt x="4135095" y="1024873"/>
                </a:lnTo>
                <a:lnTo>
                  <a:pt x="4135095" y="1031668"/>
                </a:lnTo>
                <a:lnTo>
                  <a:pt x="4120348" y="1033367"/>
                </a:lnTo>
                <a:lnTo>
                  <a:pt x="4126902" y="1040162"/>
                </a:lnTo>
                <a:lnTo>
                  <a:pt x="4125553" y="1041560"/>
                </a:lnTo>
                <a:lnTo>
                  <a:pt x="4128755" y="1042628"/>
                </a:lnTo>
                <a:lnTo>
                  <a:pt x="4130379" y="1041003"/>
                </a:lnTo>
                <a:lnTo>
                  <a:pt x="4123883" y="1034501"/>
                </a:lnTo>
                <a:lnTo>
                  <a:pt x="4138500" y="1032876"/>
                </a:lnTo>
                <a:lnTo>
                  <a:pt x="4138500" y="1026374"/>
                </a:lnTo>
                <a:lnTo>
                  <a:pt x="4132003" y="1023124"/>
                </a:lnTo>
                <a:lnTo>
                  <a:pt x="4140124" y="1018247"/>
                </a:lnTo>
                <a:close/>
                <a:moveTo>
                  <a:pt x="4058821" y="1015378"/>
                </a:moveTo>
                <a:lnTo>
                  <a:pt x="4058821" y="1015493"/>
                </a:lnTo>
                <a:lnTo>
                  <a:pt x="4070516" y="1026400"/>
                </a:lnTo>
                <a:close/>
                <a:moveTo>
                  <a:pt x="4053634" y="1011445"/>
                </a:moveTo>
                <a:lnTo>
                  <a:pt x="4053806" y="1012063"/>
                </a:lnTo>
                <a:lnTo>
                  <a:pt x="4058081" y="1013525"/>
                </a:lnTo>
                <a:lnTo>
                  <a:pt x="4058081" y="1012981"/>
                </a:lnTo>
                <a:close/>
                <a:moveTo>
                  <a:pt x="7166223" y="1007821"/>
                </a:moveTo>
                <a:lnTo>
                  <a:pt x="7155678" y="1024392"/>
                </a:lnTo>
                <a:lnTo>
                  <a:pt x="7155678" y="1012340"/>
                </a:lnTo>
                <a:close/>
                <a:moveTo>
                  <a:pt x="2095749" y="1002263"/>
                </a:moveTo>
                <a:lnTo>
                  <a:pt x="2095371" y="1002695"/>
                </a:lnTo>
                <a:lnTo>
                  <a:pt x="2089071" y="1005612"/>
                </a:lnTo>
                <a:close/>
                <a:moveTo>
                  <a:pt x="6792774" y="997465"/>
                </a:moveTo>
                <a:lnTo>
                  <a:pt x="6791988" y="999825"/>
                </a:lnTo>
                <a:lnTo>
                  <a:pt x="6808710" y="1026593"/>
                </a:lnTo>
                <a:lnTo>
                  <a:pt x="6822949" y="1051919"/>
                </a:lnTo>
                <a:lnTo>
                  <a:pt x="6824513" y="1050877"/>
                </a:lnTo>
                <a:lnTo>
                  <a:pt x="6809451" y="1024123"/>
                </a:lnTo>
                <a:close/>
                <a:moveTo>
                  <a:pt x="5123149" y="995221"/>
                </a:moveTo>
                <a:lnTo>
                  <a:pt x="5146315" y="1023333"/>
                </a:lnTo>
                <a:lnTo>
                  <a:pt x="5147662" y="1023417"/>
                </a:lnTo>
                <a:lnTo>
                  <a:pt x="5125277" y="996229"/>
                </a:lnTo>
                <a:close/>
                <a:moveTo>
                  <a:pt x="4043775" y="994638"/>
                </a:moveTo>
                <a:lnTo>
                  <a:pt x="4043775" y="994912"/>
                </a:lnTo>
                <a:lnTo>
                  <a:pt x="4049967" y="999676"/>
                </a:lnTo>
                <a:lnTo>
                  <a:pt x="4049888" y="999391"/>
                </a:lnTo>
                <a:close/>
                <a:moveTo>
                  <a:pt x="4128334" y="993867"/>
                </a:moveTo>
                <a:lnTo>
                  <a:pt x="4128541" y="994295"/>
                </a:lnTo>
                <a:lnTo>
                  <a:pt x="4126902" y="999391"/>
                </a:lnTo>
                <a:lnTo>
                  <a:pt x="4121986" y="1004488"/>
                </a:lnTo>
                <a:lnTo>
                  <a:pt x="4121986" y="1006186"/>
                </a:lnTo>
                <a:lnTo>
                  <a:pt x="4126902" y="1011283"/>
                </a:lnTo>
                <a:lnTo>
                  <a:pt x="4129786" y="1012777"/>
                </a:lnTo>
                <a:lnTo>
                  <a:pt x="4125507" y="1008495"/>
                </a:lnTo>
                <a:lnTo>
                  <a:pt x="4125507" y="1006870"/>
                </a:lnTo>
                <a:lnTo>
                  <a:pt x="4130379" y="1001994"/>
                </a:lnTo>
                <a:lnTo>
                  <a:pt x="4132003" y="997117"/>
                </a:lnTo>
                <a:lnTo>
                  <a:pt x="4130379" y="993867"/>
                </a:lnTo>
                <a:close/>
                <a:moveTo>
                  <a:pt x="4110892" y="984622"/>
                </a:moveTo>
                <a:lnTo>
                  <a:pt x="4115432" y="990897"/>
                </a:lnTo>
                <a:lnTo>
                  <a:pt x="4116907" y="990897"/>
                </a:lnTo>
                <a:lnTo>
                  <a:pt x="4112319" y="984622"/>
                </a:lnTo>
                <a:close/>
                <a:moveTo>
                  <a:pt x="4128633" y="983440"/>
                </a:moveTo>
                <a:lnTo>
                  <a:pt x="4124022" y="984622"/>
                </a:lnTo>
                <a:lnTo>
                  <a:pt x="4122492" y="990897"/>
                </a:lnTo>
                <a:lnTo>
                  <a:pt x="4124625" y="990897"/>
                </a:lnTo>
                <a:lnTo>
                  <a:pt x="4125507" y="987365"/>
                </a:lnTo>
                <a:lnTo>
                  <a:pt x="4132003" y="985740"/>
                </a:lnTo>
                <a:lnTo>
                  <a:pt x="4132003" y="984114"/>
                </a:lnTo>
                <a:close/>
                <a:moveTo>
                  <a:pt x="4097273" y="982907"/>
                </a:moveTo>
                <a:lnTo>
                  <a:pt x="4097094" y="983091"/>
                </a:lnTo>
                <a:lnTo>
                  <a:pt x="4099046" y="984102"/>
                </a:lnTo>
                <a:lnTo>
                  <a:pt x="4099603" y="984102"/>
                </a:lnTo>
                <a:close/>
                <a:moveTo>
                  <a:pt x="5598294" y="982855"/>
                </a:moveTo>
                <a:lnTo>
                  <a:pt x="5569879" y="994557"/>
                </a:lnTo>
                <a:lnTo>
                  <a:pt x="5572114" y="995451"/>
                </a:lnTo>
                <a:lnTo>
                  <a:pt x="5598045" y="984768"/>
                </a:lnTo>
                <a:lnTo>
                  <a:pt x="5633161" y="988114"/>
                </a:lnTo>
                <a:lnTo>
                  <a:pt x="5631353" y="986004"/>
                </a:lnTo>
                <a:close/>
                <a:moveTo>
                  <a:pt x="4050462" y="981192"/>
                </a:moveTo>
                <a:lnTo>
                  <a:pt x="4050297" y="981234"/>
                </a:lnTo>
                <a:lnTo>
                  <a:pt x="4056443" y="989199"/>
                </a:lnTo>
                <a:lnTo>
                  <a:pt x="4056555" y="989005"/>
                </a:lnTo>
                <a:close/>
                <a:moveTo>
                  <a:pt x="7199365" y="977692"/>
                </a:moveTo>
                <a:lnTo>
                  <a:pt x="7194846" y="982713"/>
                </a:lnTo>
                <a:lnTo>
                  <a:pt x="7185807" y="996104"/>
                </a:lnTo>
                <a:lnTo>
                  <a:pt x="7176768" y="1007821"/>
                </a:lnTo>
                <a:lnTo>
                  <a:pt x="7181287" y="986061"/>
                </a:lnTo>
                <a:close/>
                <a:moveTo>
                  <a:pt x="1709123" y="976780"/>
                </a:moveTo>
                <a:lnTo>
                  <a:pt x="1702633" y="1002795"/>
                </a:lnTo>
                <a:lnTo>
                  <a:pt x="1699286" y="1031316"/>
                </a:lnTo>
                <a:lnTo>
                  <a:pt x="1687569" y="1046416"/>
                </a:lnTo>
                <a:lnTo>
                  <a:pt x="1657440" y="1074937"/>
                </a:lnTo>
                <a:lnTo>
                  <a:pt x="1657939" y="1075812"/>
                </a:lnTo>
                <a:lnTo>
                  <a:pt x="1687886" y="1047475"/>
                </a:lnTo>
                <a:lnTo>
                  <a:pt x="1699587" y="1032404"/>
                </a:lnTo>
                <a:lnTo>
                  <a:pt x="1702932" y="1003937"/>
                </a:lnTo>
                <a:lnTo>
                  <a:pt x="1709624" y="977145"/>
                </a:lnTo>
                <a:close/>
                <a:moveTo>
                  <a:pt x="7035161" y="974679"/>
                </a:moveTo>
                <a:lnTo>
                  <a:pt x="7075488" y="994765"/>
                </a:lnTo>
                <a:lnTo>
                  <a:pt x="7114134" y="1014851"/>
                </a:lnTo>
                <a:lnTo>
                  <a:pt x="7137658" y="1021547"/>
                </a:lnTo>
                <a:lnTo>
                  <a:pt x="7144379" y="1011504"/>
                </a:lnTo>
                <a:lnTo>
                  <a:pt x="7154461" y="1033264"/>
                </a:lnTo>
                <a:lnTo>
                  <a:pt x="7166223" y="1041633"/>
                </a:lnTo>
                <a:lnTo>
                  <a:pt x="7146060" y="1051676"/>
                </a:lnTo>
                <a:lnTo>
                  <a:pt x="7134298" y="1071762"/>
                </a:lnTo>
                <a:lnTo>
                  <a:pt x="7132617" y="1076784"/>
                </a:lnTo>
                <a:lnTo>
                  <a:pt x="7082209" y="1063393"/>
                </a:lnTo>
                <a:lnTo>
                  <a:pt x="7072127" y="1066740"/>
                </a:lnTo>
                <a:lnTo>
                  <a:pt x="7057005" y="1066740"/>
                </a:lnTo>
                <a:lnTo>
                  <a:pt x="7087250" y="1086827"/>
                </a:lnTo>
                <a:lnTo>
                  <a:pt x="7075488" y="1088500"/>
                </a:lnTo>
                <a:lnTo>
                  <a:pt x="7070447" y="1095196"/>
                </a:lnTo>
                <a:lnTo>
                  <a:pt x="7051964" y="1073436"/>
                </a:lnTo>
                <a:lnTo>
                  <a:pt x="7046923" y="1056697"/>
                </a:lnTo>
                <a:lnTo>
                  <a:pt x="7045243" y="1044980"/>
                </a:lnTo>
                <a:lnTo>
                  <a:pt x="7050284" y="1041633"/>
                </a:lnTo>
                <a:lnTo>
                  <a:pt x="7067086" y="1041633"/>
                </a:lnTo>
                <a:lnTo>
                  <a:pt x="7055324" y="1016525"/>
                </a:lnTo>
                <a:lnTo>
                  <a:pt x="7043562" y="991417"/>
                </a:lnTo>
                <a:close/>
                <a:moveTo>
                  <a:pt x="4121363" y="974642"/>
                </a:moveTo>
                <a:lnTo>
                  <a:pt x="4120678" y="976047"/>
                </a:lnTo>
                <a:lnTo>
                  <a:pt x="4122350" y="979477"/>
                </a:lnTo>
                <a:lnTo>
                  <a:pt x="4122381" y="979483"/>
                </a:lnTo>
                <a:lnTo>
                  <a:pt x="4122259" y="979238"/>
                </a:lnTo>
                <a:lnTo>
                  <a:pt x="4123883" y="975987"/>
                </a:lnTo>
                <a:lnTo>
                  <a:pt x="4122259" y="975987"/>
                </a:lnTo>
                <a:close/>
                <a:moveTo>
                  <a:pt x="4011376" y="972449"/>
                </a:moveTo>
                <a:lnTo>
                  <a:pt x="4010165" y="974332"/>
                </a:lnTo>
                <a:lnTo>
                  <a:pt x="4010339" y="974332"/>
                </a:lnTo>
                <a:lnTo>
                  <a:pt x="4011504" y="972538"/>
                </a:lnTo>
                <a:close/>
                <a:moveTo>
                  <a:pt x="4030400" y="968056"/>
                </a:moveTo>
                <a:lnTo>
                  <a:pt x="4028234" y="968954"/>
                </a:lnTo>
                <a:lnTo>
                  <a:pt x="4028234" y="972449"/>
                </a:lnTo>
                <a:lnTo>
                  <a:pt x="4028839" y="974332"/>
                </a:lnTo>
                <a:lnTo>
                  <a:pt x="4032072" y="974332"/>
                </a:lnTo>
                <a:lnTo>
                  <a:pt x="4030400" y="969187"/>
                </a:lnTo>
                <a:close/>
                <a:moveTo>
                  <a:pt x="5061762" y="962793"/>
                </a:moveTo>
                <a:lnTo>
                  <a:pt x="5061734" y="962804"/>
                </a:lnTo>
                <a:lnTo>
                  <a:pt x="5090792" y="979616"/>
                </a:lnTo>
                <a:lnTo>
                  <a:pt x="5090914" y="979674"/>
                </a:lnTo>
                <a:close/>
                <a:moveTo>
                  <a:pt x="4152813" y="961349"/>
                </a:moveTo>
                <a:lnTo>
                  <a:pt x="4182352" y="993867"/>
                </a:lnTo>
                <a:lnTo>
                  <a:pt x="4192097" y="998743"/>
                </a:lnTo>
                <a:lnTo>
                  <a:pt x="4200218" y="1001994"/>
                </a:lnTo>
                <a:lnTo>
                  <a:pt x="4208339" y="1003619"/>
                </a:lnTo>
                <a:lnTo>
                  <a:pt x="4209615" y="1011284"/>
                </a:lnTo>
                <a:lnTo>
                  <a:pt x="4209995" y="1011758"/>
                </a:lnTo>
                <a:lnTo>
                  <a:pt x="4208392" y="1002266"/>
                </a:lnTo>
                <a:lnTo>
                  <a:pt x="4199905" y="1000590"/>
                </a:lnTo>
                <a:lnTo>
                  <a:pt x="4191417" y="997238"/>
                </a:lnTo>
                <a:lnTo>
                  <a:pt x="4181231" y="992210"/>
                </a:lnTo>
                <a:close/>
                <a:moveTo>
                  <a:pt x="4148007" y="956130"/>
                </a:moveTo>
                <a:lnTo>
                  <a:pt x="4114935" y="963779"/>
                </a:lnTo>
                <a:lnTo>
                  <a:pt x="4116428" y="966076"/>
                </a:lnTo>
                <a:lnTo>
                  <a:pt x="4149836" y="958116"/>
                </a:lnTo>
                <a:close/>
                <a:moveTo>
                  <a:pt x="1692901" y="955377"/>
                </a:moveTo>
                <a:lnTo>
                  <a:pt x="1692321" y="955493"/>
                </a:lnTo>
                <a:lnTo>
                  <a:pt x="1690917" y="962529"/>
                </a:lnTo>
                <a:lnTo>
                  <a:pt x="1691402" y="962883"/>
                </a:lnTo>
                <a:close/>
                <a:moveTo>
                  <a:pt x="5812564" y="954657"/>
                </a:moveTo>
                <a:lnTo>
                  <a:pt x="5813758" y="958001"/>
                </a:lnTo>
                <a:lnTo>
                  <a:pt x="5823791" y="983095"/>
                </a:lnTo>
                <a:lnTo>
                  <a:pt x="5850546" y="986441"/>
                </a:lnTo>
                <a:lnTo>
                  <a:pt x="5878973" y="993133"/>
                </a:lnTo>
                <a:lnTo>
                  <a:pt x="5914089" y="1003171"/>
                </a:lnTo>
                <a:lnTo>
                  <a:pt x="5947533" y="1013209"/>
                </a:lnTo>
                <a:lnTo>
                  <a:pt x="5969271" y="1036631"/>
                </a:lnTo>
                <a:lnTo>
                  <a:pt x="5991010" y="1058380"/>
                </a:lnTo>
                <a:lnTo>
                  <a:pt x="6026126" y="1060053"/>
                </a:lnTo>
                <a:lnTo>
                  <a:pt x="6057897" y="1063399"/>
                </a:lnTo>
                <a:lnTo>
                  <a:pt x="6091341" y="1065072"/>
                </a:lnTo>
                <a:lnTo>
                  <a:pt x="6126457" y="1066745"/>
                </a:lnTo>
                <a:lnTo>
                  <a:pt x="6136490" y="1075110"/>
                </a:lnTo>
                <a:lnTo>
                  <a:pt x="6166589" y="1080129"/>
                </a:lnTo>
                <a:lnTo>
                  <a:pt x="6196689" y="1086821"/>
                </a:lnTo>
                <a:lnTo>
                  <a:pt x="6215083" y="1095186"/>
                </a:lnTo>
                <a:lnTo>
                  <a:pt x="6231805" y="1083475"/>
                </a:lnTo>
                <a:lnTo>
                  <a:pt x="6248527" y="1073437"/>
                </a:lnTo>
                <a:lnTo>
                  <a:pt x="6278626" y="1070091"/>
                </a:lnTo>
                <a:lnTo>
                  <a:pt x="6307053" y="1068418"/>
                </a:lnTo>
                <a:lnTo>
                  <a:pt x="6328792" y="1048342"/>
                </a:lnTo>
                <a:lnTo>
                  <a:pt x="6350530" y="1029939"/>
                </a:lnTo>
                <a:lnTo>
                  <a:pt x="6348385" y="1028032"/>
                </a:lnTo>
                <a:lnTo>
                  <a:pt x="6329133" y="1044164"/>
                </a:lnTo>
                <a:lnTo>
                  <a:pt x="6307326" y="1064098"/>
                </a:lnTo>
                <a:lnTo>
                  <a:pt x="6278810" y="1065759"/>
                </a:lnTo>
                <a:lnTo>
                  <a:pt x="6248616" y="1069082"/>
                </a:lnTo>
                <a:lnTo>
                  <a:pt x="6231842" y="1079049"/>
                </a:lnTo>
                <a:lnTo>
                  <a:pt x="6215067" y="1090677"/>
                </a:lnTo>
                <a:lnTo>
                  <a:pt x="6196616" y="1082371"/>
                </a:lnTo>
                <a:lnTo>
                  <a:pt x="6166422" y="1075726"/>
                </a:lnTo>
                <a:lnTo>
                  <a:pt x="6136228" y="1070743"/>
                </a:lnTo>
                <a:lnTo>
                  <a:pt x="6126164" y="1062437"/>
                </a:lnTo>
                <a:lnTo>
                  <a:pt x="6090938" y="1060776"/>
                </a:lnTo>
                <a:lnTo>
                  <a:pt x="6057389" y="1059114"/>
                </a:lnTo>
                <a:lnTo>
                  <a:pt x="6025518" y="1055792"/>
                </a:lnTo>
                <a:lnTo>
                  <a:pt x="5990292" y="1054131"/>
                </a:lnTo>
                <a:lnTo>
                  <a:pt x="5968485" y="1032536"/>
                </a:lnTo>
                <a:lnTo>
                  <a:pt x="5946679" y="1009279"/>
                </a:lnTo>
                <a:lnTo>
                  <a:pt x="5913130" y="999312"/>
                </a:lnTo>
                <a:lnTo>
                  <a:pt x="5877904" y="989345"/>
                </a:lnTo>
                <a:lnTo>
                  <a:pt x="5849388" y="982700"/>
                </a:lnTo>
                <a:lnTo>
                  <a:pt x="5822549" y="979378"/>
                </a:lnTo>
                <a:close/>
                <a:moveTo>
                  <a:pt x="4037795" y="952497"/>
                </a:moveTo>
                <a:lnTo>
                  <a:pt x="4034977" y="953227"/>
                </a:lnTo>
                <a:lnTo>
                  <a:pt x="4036663" y="958470"/>
                </a:lnTo>
                <a:lnTo>
                  <a:pt x="4036663" y="961965"/>
                </a:lnTo>
                <a:lnTo>
                  <a:pt x="4037508" y="962840"/>
                </a:lnTo>
                <a:lnTo>
                  <a:pt x="4038759" y="962326"/>
                </a:lnTo>
                <a:lnTo>
                  <a:pt x="4042103" y="962326"/>
                </a:lnTo>
                <a:lnTo>
                  <a:pt x="4038759" y="958896"/>
                </a:lnTo>
                <a:lnTo>
                  <a:pt x="4038759" y="955466"/>
                </a:lnTo>
                <a:close/>
                <a:moveTo>
                  <a:pt x="7048513" y="947496"/>
                </a:moveTo>
                <a:lnTo>
                  <a:pt x="7049260" y="947839"/>
                </a:lnTo>
                <a:lnTo>
                  <a:pt x="7059265" y="961121"/>
                </a:lnTo>
                <a:close/>
                <a:moveTo>
                  <a:pt x="1682711" y="945218"/>
                </a:moveTo>
                <a:lnTo>
                  <a:pt x="1684222" y="955818"/>
                </a:lnTo>
                <a:lnTo>
                  <a:pt x="1684370" y="955789"/>
                </a:lnTo>
                <a:lnTo>
                  <a:pt x="1682877" y="945329"/>
                </a:lnTo>
                <a:close/>
                <a:moveTo>
                  <a:pt x="6446553" y="941171"/>
                </a:moveTo>
                <a:lnTo>
                  <a:pt x="6418036" y="954460"/>
                </a:lnTo>
                <a:lnTo>
                  <a:pt x="6413004" y="974394"/>
                </a:lnTo>
                <a:lnTo>
                  <a:pt x="6389520" y="981039"/>
                </a:lnTo>
                <a:lnTo>
                  <a:pt x="6367713" y="994329"/>
                </a:lnTo>
                <a:lnTo>
                  <a:pt x="6330810" y="984361"/>
                </a:lnTo>
                <a:lnTo>
                  <a:pt x="6331530" y="988405"/>
                </a:lnTo>
                <a:lnTo>
                  <a:pt x="6367252" y="998152"/>
                </a:lnTo>
                <a:lnTo>
                  <a:pt x="6388990" y="984768"/>
                </a:lnTo>
                <a:lnTo>
                  <a:pt x="6412401" y="978076"/>
                </a:lnTo>
                <a:lnTo>
                  <a:pt x="6417418" y="958001"/>
                </a:lnTo>
                <a:lnTo>
                  <a:pt x="6445845" y="944617"/>
                </a:lnTo>
                <a:lnTo>
                  <a:pt x="6485978" y="944617"/>
                </a:lnTo>
                <a:lnTo>
                  <a:pt x="6484447" y="941171"/>
                </a:lnTo>
                <a:close/>
                <a:moveTo>
                  <a:pt x="4052108" y="939767"/>
                </a:moveTo>
                <a:lnTo>
                  <a:pt x="4056131" y="942269"/>
                </a:lnTo>
                <a:lnTo>
                  <a:pt x="4056274" y="942195"/>
                </a:lnTo>
                <a:close/>
                <a:moveTo>
                  <a:pt x="3915719" y="934897"/>
                </a:moveTo>
                <a:lnTo>
                  <a:pt x="3910086" y="940634"/>
                </a:lnTo>
                <a:lnTo>
                  <a:pt x="3906732" y="949171"/>
                </a:lnTo>
                <a:lnTo>
                  <a:pt x="3888290" y="949171"/>
                </a:lnTo>
                <a:lnTo>
                  <a:pt x="3879996" y="960996"/>
                </a:lnTo>
                <a:lnTo>
                  <a:pt x="3880435" y="961308"/>
                </a:lnTo>
                <a:lnTo>
                  <a:pt x="3888712" y="949519"/>
                </a:lnTo>
                <a:lnTo>
                  <a:pt x="3906921" y="949519"/>
                </a:lnTo>
                <a:lnTo>
                  <a:pt x="3910231" y="941097"/>
                </a:lnTo>
                <a:lnTo>
                  <a:pt x="3916172" y="935053"/>
                </a:lnTo>
                <a:close/>
                <a:moveTo>
                  <a:pt x="2075561" y="926867"/>
                </a:moveTo>
                <a:lnTo>
                  <a:pt x="2065858" y="962529"/>
                </a:lnTo>
                <a:lnTo>
                  <a:pt x="2065936" y="962767"/>
                </a:lnTo>
                <a:lnTo>
                  <a:pt x="2075690" y="926910"/>
                </a:lnTo>
                <a:close/>
                <a:moveTo>
                  <a:pt x="5616679" y="924342"/>
                </a:moveTo>
                <a:lnTo>
                  <a:pt x="5616926" y="926320"/>
                </a:lnTo>
                <a:lnTo>
                  <a:pt x="5654900" y="934579"/>
                </a:lnTo>
                <a:lnTo>
                  <a:pt x="5676638" y="929560"/>
                </a:lnTo>
                <a:lnTo>
                  <a:pt x="5675987" y="927885"/>
                </a:lnTo>
                <a:lnTo>
                  <a:pt x="5655122" y="932701"/>
                </a:lnTo>
                <a:close/>
                <a:moveTo>
                  <a:pt x="3892716" y="915780"/>
                </a:moveTo>
                <a:lnTo>
                  <a:pt x="3891644" y="920146"/>
                </a:lnTo>
                <a:lnTo>
                  <a:pt x="3891644" y="923561"/>
                </a:lnTo>
                <a:lnTo>
                  <a:pt x="3891644" y="925268"/>
                </a:lnTo>
                <a:lnTo>
                  <a:pt x="3892688" y="925268"/>
                </a:lnTo>
                <a:lnTo>
                  <a:pt x="3892688" y="923530"/>
                </a:lnTo>
                <a:lnTo>
                  <a:pt x="3892688" y="920447"/>
                </a:lnTo>
                <a:lnTo>
                  <a:pt x="3893153" y="921609"/>
                </a:lnTo>
                <a:lnTo>
                  <a:pt x="3894349" y="916664"/>
                </a:lnTo>
                <a:lnTo>
                  <a:pt x="3897551" y="916995"/>
                </a:lnTo>
                <a:close/>
                <a:moveTo>
                  <a:pt x="6367042" y="893163"/>
                </a:moveTo>
                <a:lnTo>
                  <a:pt x="6361004" y="894658"/>
                </a:lnTo>
                <a:lnTo>
                  <a:pt x="6364634" y="896755"/>
                </a:lnTo>
                <a:lnTo>
                  <a:pt x="6367252" y="896100"/>
                </a:lnTo>
                <a:close/>
                <a:moveTo>
                  <a:pt x="4317499" y="881173"/>
                </a:moveTo>
                <a:lnTo>
                  <a:pt x="4319151" y="882772"/>
                </a:lnTo>
                <a:lnTo>
                  <a:pt x="4317604" y="881215"/>
                </a:lnTo>
                <a:close/>
                <a:moveTo>
                  <a:pt x="3988121" y="880331"/>
                </a:moveTo>
                <a:lnTo>
                  <a:pt x="3970170" y="895090"/>
                </a:lnTo>
                <a:lnTo>
                  <a:pt x="3975217" y="910304"/>
                </a:lnTo>
                <a:lnTo>
                  <a:pt x="3966806" y="913685"/>
                </a:lnTo>
                <a:lnTo>
                  <a:pt x="3938208" y="913685"/>
                </a:lnTo>
                <a:lnTo>
                  <a:pt x="3918022" y="913685"/>
                </a:lnTo>
                <a:lnTo>
                  <a:pt x="3912139" y="919596"/>
                </a:lnTo>
                <a:lnTo>
                  <a:pt x="3914285" y="921814"/>
                </a:lnTo>
                <a:lnTo>
                  <a:pt x="3920930" y="914947"/>
                </a:lnTo>
                <a:lnTo>
                  <a:pt x="3940866" y="914947"/>
                </a:lnTo>
                <a:lnTo>
                  <a:pt x="3969109" y="914947"/>
                </a:lnTo>
                <a:lnTo>
                  <a:pt x="3977415" y="911514"/>
                </a:lnTo>
                <a:lnTo>
                  <a:pt x="3972431" y="896064"/>
                </a:lnTo>
                <a:lnTo>
                  <a:pt x="3989451" y="881675"/>
                </a:lnTo>
                <a:close/>
                <a:moveTo>
                  <a:pt x="5706063" y="872326"/>
                </a:moveTo>
                <a:lnTo>
                  <a:pt x="5706738" y="874351"/>
                </a:lnTo>
                <a:lnTo>
                  <a:pt x="5716771" y="884389"/>
                </a:lnTo>
                <a:lnTo>
                  <a:pt x="5750215" y="906138"/>
                </a:lnTo>
                <a:lnTo>
                  <a:pt x="5768609" y="909484"/>
                </a:lnTo>
                <a:lnTo>
                  <a:pt x="5805287" y="934504"/>
                </a:lnTo>
                <a:lnTo>
                  <a:pt x="5804097" y="931204"/>
                </a:lnTo>
                <a:lnTo>
                  <a:pt x="5767194" y="906286"/>
                </a:lnTo>
                <a:lnTo>
                  <a:pt x="5748742" y="902964"/>
                </a:lnTo>
                <a:lnTo>
                  <a:pt x="5715194" y="881368"/>
                </a:lnTo>
                <a:close/>
                <a:moveTo>
                  <a:pt x="1472261" y="861604"/>
                </a:moveTo>
                <a:lnTo>
                  <a:pt x="1471390" y="862476"/>
                </a:lnTo>
                <a:lnTo>
                  <a:pt x="1469970" y="875287"/>
                </a:lnTo>
                <a:lnTo>
                  <a:pt x="1470721" y="875476"/>
                </a:lnTo>
                <a:close/>
                <a:moveTo>
                  <a:pt x="3777896" y="841431"/>
                </a:moveTo>
                <a:lnTo>
                  <a:pt x="3777697" y="841464"/>
                </a:lnTo>
                <a:lnTo>
                  <a:pt x="3778214" y="842510"/>
                </a:lnTo>
                <a:lnTo>
                  <a:pt x="3778509" y="842659"/>
                </a:lnTo>
                <a:close/>
                <a:moveTo>
                  <a:pt x="6411960" y="836111"/>
                </a:moveTo>
                <a:lnTo>
                  <a:pt x="6396077" y="853567"/>
                </a:lnTo>
                <a:lnTo>
                  <a:pt x="6361096" y="846910"/>
                </a:lnTo>
                <a:lnTo>
                  <a:pt x="6361648" y="849463"/>
                </a:lnTo>
                <a:lnTo>
                  <a:pt x="6395679" y="855948"/>
                </a:lnTo>
                <a:lnTo>
                  <a:pt x="6412401" y="837545"/>
                </a:lnTo>
                <a:close/>
                <a:moveTo>
                  <a:pt x="4507237" y="831517"/>
                </a:moveTo>
                <a:lnTo>
                  <a:pt x="4512149" y="835636"/>
                </a:lnTo>
                <a:lnTo>
                  <a:pt x="4528920" y="833948"/>
                </a:lnTo>
                <a:lnTo>
                  <a:pt x="4562462" y="844077"/>
                </a:lnTo>
                <a:lnTo>
                  <a:pt x="4598816" y="855720"/>
                </a:lnTo>
                <a:lnTo>
                  <a:pt x="4598656" y="855239"/>
                </a:lnTo>
                <a:lnTo>
                  <a:pt x="4561837" y="843535"/>
                </a:lnTo>
                <a:lnTo>
                  <a:pt x="4528366" y="833502"/>
                </a:lnTo>
                <a:lnTo>
                  <a:pt x="4511630" y="835174"/>
                </a:lnTo>
                <a:close/>
                <a:moveTo>
                  <a:pt x="5829412" y="825070"/>
                </a:moveTo>
                <a:lnTo>
                  <a:pt x="5837646" y="834855"/>
                </a:lnTo>
                <a:lnTo>
                  <a:pt x="5838663" y="835038"/>
                </a:lnTo>
                <a:lnTo>
                  <a:pt x="5830408" y="825141"/>
                </a:lnTo>
                <a:close/>
                <a:moveTo>
                  <a:pt x="7243052" y="824033"/>
                </a:moveTo>
                <a:lnTo>
                  <a:pt x="7250584" y="825539"/>
                </a:lnTo>
                <a:lnTo>
                  <a:pt x="7244558" y="840604"/>
                </a:lnTo>
                <a:close/>
                <a:moveTo>
                  <a:pt x="3799986" y="813305"/>
                </a:moveTo>
                <a:lnTo>
                  <a:pt x="3800613" y="815189"/>
                </a:lnTo>
                <a:lnTo>
                  <a:pt x="3805402" y="819024"/>
                </a:lnTo>
                <a:lnTo>
                  <a:pt x="3805490" y="817345"/>
                </a:lnTo>
                <a:close/>
                <a:moveTo>
                  <a:pt x="4762666" y="810092"/>
                </a:moveTo>
                <a:lnTo>
                  <a:pt x="4759319" y="841862"/>
                </a:lnTo>
                <a:lnTo>
                  <a:pt x="4754298" y="873633"/>
                </a:lnTo>
                <a:lnTo>
                  <a:pt x="4782749" y="895370"/>
                </a:lnTo>
                <a:lnTo>
                  <a:pt x="4811200" y="917108"/>
                </a:lnTo>
                <a:lnTo>
                  <a:pt x="4829609" y="945534"/>
                </a:lnTo>
                <a:lnTo>
                  <a:pt x="4832956" y="952222"/>
                </a:lnTo>
                <a:lnTo>
                  <a:pt x="4821241" y="960583"/>
                </a:lnTo>
                <a:lnTo>
                  <a:pt x="4794464" y="970616"/>
                </a:lnTo>
                <a:lnTo>
                  <a:pt x="4782749" y="1000714"/>
                </a:lnTo>
                <a:lnTo>
                  <a:pt x="4791117" y="1007402"/>
                </a:lnTo>
                <a:lnTo>
                  <a:pt x="4804506" y="1030812"/>
                </a:lnTo>
                <a:lnTo>
                  <a:pt x="4806179" y="1022451"/>
                </a:lnTo>
                <a:lnTo>
                  <a:pt x="4809526" y="1042517"/>
                </a:lnTo>
                <a:lnTo>
                  <a:pt x="4831283" y="1064254"/>
                </a:lnTo>
                <a:lnTo>
                  <a:pt x="4851366" y="1087664"/>
                </a:lnTo>
                <a:lnTo>
                  <a:pt x="4811200" y="1080975"/>
                </a:lnTo>
                <a:lnTo>
                  <a:pt x="4774381" y="1065926"/>
                </a:lnTo>
                <a:lnTo>
                  <a:pt x="4739236" y="1052549"/>
                </a:lnTo>
                <a:lnTo>
                  <a:pt x="4702417" y="1037500"/>
                </a:lnTo>
                <a:lnTo>
                  <a:pt x="4686147" y="1030850"/>
                </a:lnTo>
                <a:lnTo>
                  <a:pt x="4701594" y="1037295"/>
                </a:lnTo>
                <a:lnTo>
                  <a:pt x="4738326" y="1052622"/>
                </a:lnTo>
                <a:lnTo>
                  <a:pt x="4773389" y="1066246"/>
                </a:lnTo>
                <a:lnTo>
                  <a:pt x="4810122" y="1081572"/>
                </a:lnTo>
                <a:lnTo>
                  <a:pt x="4810060" y="1081674"/>
                </a:lnTo>
                <a:lnTo>
                  <a:pt x="4850898" y="1088344"/>
                </a:lnTo>
                <a:lnTo>
                  <a:pt x="4864583" y="1106786"/>
                </a:lnTo>
                <a:lnTo>
                  <a:pt x="4900509" y="1126905"/>
                </a:lnTo>
                <a:lnTo>
                  <a:pt x="4883401" y="1131934"/>
                </a:lnTo>
                <a:lnTo>
                  <a:pt x="4874848" y="1165465"/>
                </a:lnTo>
                <a:lnTo>
                  <a:pt x="4873143" y="1185518"/>
                </a:lnTo>
                <a:lnTo>
                  <a:pt x="4874141" y="1186288"/>
                </a:lnTo>
                <a:lnTo>
                  <a:pt x="4887465" y="1212977"/>
                </a:lnTo>
                <a:lnTo>
                  <a:pt x="4915779" y="1224653"/>
                </a:lnTo>
                <a:lnTo>
                  <a:pt x="4940762" y="1232994"/>
                </a:lnTo>
                <a:lnTo>
                  <a:pt x="4964079" y="1239666"/>
                </a:lnTo>
                <a:lnTo>
                  <a:pt x="4985731" y="1236330"/>
                </a:lnTo>
                <a:lnTo>
                  <a:pt x="5004052" y="1232994"/>
                </a:lnTo>
                <a:lnTo>
                  <a:pt x="5007383" y="1227989"/>
                </a:lnTo>
                <a:lnTo>
                  <a:pt x="5004052" y="1217981"/>
                </a:lnTo>
                <a:lnTo>
                  <a:pt x="5012380" y="1217981"/>
                </a:lnTo>
                <a:lnTo>
                  <a:pt x="5030700" y="1199632"/>
                </a:lnTo>
                <a:lnTo>
                  <a:pt x="5057349" y="1196296"/>
                </a:lnTo>
                <a:lnTo>
                  <a:pt x="5082332" y="1194628"/>
                </a:lnTo>
                <a:lnTo>
                  <a:pt x="5122304" y="1207972"/>
                </a:lnTo>
                <a:lnTo>
                  <a:pt x="5143956" y="1222985"/>
                </a:lnTo>
                <a:lnTo>
                  <a:pt x="5165608" y="1236330"/>
                </a:lnTo>
                <a:lnTo>
                  <a:pt x="5187260" y="1239666"/>
                </a:lnTo>
                <a:lnTo>
                  <a:pt x="5197253" y="1269691"/>
                </a:lnTo>
                <a:lnTo>
                  <a:pt x="5192256" y="1304721"/>
                </a:lnTo>
                <a:lnTo>
                  <a:pt x="5190591" y="1308057"/>
                </a:lnTo>
                <a:lnTo>
                  <a:pt x="5190591" y="1324738"/>
                </a:lnTo>
                <a:lnTo>
                  <a:pt x="5200584" y="1333078"/>
                </a:lnTo>
                <a:lnTo>
                  <a:pt x="5197253" y="1338082"/>
                </a:lnTo>
                <a:lnTo>
                  <a:pt x="5203915" y="1363103"/>
                </a:lnTo>
                <a:lnTo>
                  <a:pt x="5207246" y="1388124"/>
                </a:lnTo>
                <a:lnTo>
                  <a:pt x="5233894" y="1396465"/>
                </a:lnTo>
                <a:lnTo>
                  <a:pt x="5237225" y="1408141"/>
                </a:lnTo>
                <a:lnTo>
                  <a:pt x="5220570" y="1443171"/>
                </a:lnTo>
                <a:lnTo>
                  <a:pt x="5237225" y="1463188"/>
                </a:lnTo>
                <a:lnTo>
                  <a:pt x="5255546" y="1483204"/>
                </a:lnTo>
                <a:lnTo>
                  <a:pt x="5275533" y="1493213"/>
                </a:lnTo>
                <a:lnTo>
                  <a:pt x="5283860" y="1523238"/>
                </a:lnTo>
                <a:lnTo>
                  <a:pt x="5292188" y="1526574"/>
                </a:lnTo>
                <a:lnTo>
                  <a:pt x="5292188" y="1537936"/>
                </a:lnTo>
                <a:lnTo>
                  <a:pt x="5293360" y="1537398"/>
                </a:lnTo>
                <a:lnTo>
                  <a:pt x="5293360" y="1525745"/>
                </a:lnTo>
                <a:lnTo>
                  <a:pt x="5284991" y="1522416"/>
                </a:lnTo>
                <a:lnTo>
                  <a:pt x="5276622" y="1492451"/>
                </a:lnTo>
                <a:lnTo>
                  <a:pt x="5256535" y="1482463"/>
                </a:lnTo>
                <a:lnTo>
                  <a:pt x="5238123" y="1462487"/>
                </a:lnTo>
                <a:lnTo>
                  <a:pt x="5222271" y="1443568"/>
                </a:lnTo>
                <a:lnTo>
                  <a:pt x="5221355" y="1443356"/>
                </a:lnTo>
                <a:lnTo>
                  <a:pt x="5221622" y="1442794"/>
                </a:lnTo>
                <a:lnTo>
                  <a:pt x="5221385" y="1442510"/>
                </a:lnTo>
                <a:lnTo>
                  <a:pt x="5221720" y="1442587"/>
                </a:lnTo>
                <a:lnTo>
                  <a:pt x="5238077" y="1408205"/>
                </a:lnTo>
                <a:lnTo>
                  <a:pt x="5234732" y="1396488"/>
                </a:lnTo>
                <a:lnTo>
                  <a:pt x="5207977" y="1388119"/>
                </a:lnTo>
                <a:lnTo>
                  <a:pt x="5204633" y="1363012"/>
                </a:lnTo>
                <a:lnTo>
                  <a:pt x="5197944" y="1337904"/>
                </a:lnTo>
                <a:lnTo>
                  <a:pt x="5201289" y="1332882"/>
                </a:lnTo>
                <a:lnTo>
                  <a:pt x="5191256" y="1324513"/>
                </a:lnTo>
                <a:lnTo>
                  <a:pt x="5191256" y="1307775"/>
                </a:lnTo>
                <a:lnTo>
                  <a:pt x="5192928" y="1304427"/>
                </a:lnTo>
                <a:lnTo>
                  <a:pt x="5197944" y="1269276"/>
                </a:lnTo>
                <a:lnTo>
                  <a:pt x="5223027" y="1277645"/>
                </a:lnTo>
                <a:lnTo>
                  <a:pt x="5236404" y="1279319"/>
                </a:lnTo>
                <a:lnTo>
                  <a:pt x="5244765" y="1265928"/>
                </a:lnTo>
                <a:lnTo>
                  <a:pt x="5266503" y="1254212"/>
                </a:lnTo>
                <a:lnTo>
                  <a:pt x="5267668" y="1251297"/>
                </a:lnTo>
                <a:lnTo>
                  <a:pt x="5266641" y="1253858"/>
                </a:lnTo>
                <a:lnTo>
                  <a:pt x="5244800" y="1265583"/>
                </a:lnTo>
                <a:lnTo>
                  <a:pt x="5236400" y="1278984"/>
                </a:lnTo>
                <a:lnTo>
                  <a:pt x="5222960" y="1277309"/>
                </a:lnTo>
                <a:lnTo>
                  <a:pt x="5197760" y="1268933"/>
                </a:lnTo>
                <a:lnTo>
                  <a:pt x="5187680" y="1238782"/>
                </a:lnTo>
                <a:lnTo>
                  <a:pt x="5165840" y="1235432"/>
                </a:lnTo>
                <a:lnTo>
                  <a:pt x="5144000" y="1222031"/>
                </a:lnTo>
                <a:lnTo>
                  <a:pt x="5122159" y="1206955"/>
                </a:lnTo>
                <a:lnTo>
                  <a:pt x="5081839" y="1193554"/>
                </a:lnTo>
                <a:lnTo>
                  <a:pt x="5056639" y="1195229"/>
                </a:lnTo>
                <a:lnTo>
                  <a:pt x="5029759" y="1198580"/>
                </a:lnTo>
                <a:lnTo>
                  <a:pt x="5011278" y="1217006"/>
                </a:lnTo>
                <a:lnTo>
                  <a:pt x="5002878" y="1217006"/>
                </a:lnTo>
                <a:lnTo>
                  <a:pt x="4996158" y="1193554"/>
                </a:lnTo>
                <a:lnTo>
                  <a:pt x="4989438" y="1166753"/>
                </a:lnTo>
                <a:lnTo>
                  <a:pt x="4974318" y="1156702"/>
                </a:lnTo>
                <a:lnTo>
                  <a:pt x="4972638" y="1158377"/>
                </a:lnTo>
                <a:lnTo>
                  <a:pt x="4975998" y="1153352"/>
                </a:lnTo>
                <a:lnTo>
                  <a:pt x="4981038" y="1148327"/>
                </a:lnTo>
                <a:lnTo>
                  <a:pt x="4974318" y="1138276"/>
                </a:lnTo>
                <a:lnTo>
                  <a:pt x="4962558" y="1141627"/>
                </a:lnTo>
                <a:lnTo>
                  <a:pt x="4962558" y="1143302"/>
                </a:lnTo>
                <a:lnTo>
                  <a:pt x="4954158" y="1113150"/>
                </a:lnTo>
                <a:lnTo>
                  <a:pt x="4959198" y="1111475"/>
                </a:lnTo>
                <a:lnTo>
                  <a:pt x="4972638" y="1111475"/>
                </a:lnTo>
                <a:lnTo>
                  <a:pt x="4984398" y="1118175"/>
                </a:lnTo>
                <a:lnTo>
                  <a:pt x="4991118" y="1116500"/>
                </a:lnTo>
                <a:lnTo>
                  <a:pt x="4992798" y="1113150"/>
                </a:lnTo>
                <a:lnTo>
                  <a:pt x="4996158" y="1104775"/>
                </a:lnTo>
                <a:lnTo>
                  <a:pt x="4972638" y="1077973"/>
                </a:lnTo>
                <a:lnTo>
                  <a:pt x="4950798" y="1076298"/>
                </a:lnTo>
                <a:lnTo>
                  <a:pt x="4952478" y="1101424"/>
                </a:lnTo>
                <a:lnTo>
                  <a:pt x="4952478" y="1104775"/>
                </a:lnTo>
                <a:lnTo>
                  <a:pt x="4935678" y="1072948"/>
                </a:lnTo>
                <a:lnTo>
                  <a:pt x="4939038" y="1057872"/>
                </a:lnTo>
                <a:lnTo>
                  <a:pt x="4930638" y="1054522"/>
                </a:lnTo>
                <a:lnTo>
                  <a:pt x="4932533" y="1054522"/>
                </a:lnTo>
                <a:lnTo>
                  <a:pt x="4913004" y="1046383"/>
                </a:lnTo>
                <a:lnTo>
                  <a:pt x="4902975" y="1041368"/>
                </a:lnTo>
                <a:lnTo>
                  <a:pt x="4881247" y="1011275"/>
                </a:lnTo>
                <a:lnTo>
                  <a:pt x="4867875" y="1002916"/>
                </a:lnTo>
                <a:lnTo>
                  <a:pt x="4896290" y="1001244"/>
                </a:lnTo>
                <a:lnTo>
                  <a:pt x="4884589" y="991214"/>
                </a:lnTo>
                <a:lnTo>
                  <a:pt x="4897961" y="977839"/>
                </a:lnTo>
                <a:lnTo>
                  <a:pt x="4928047" y="977839"/>
                </a:lnTo>
                <a:lnTo>
                  <a:pt x="4923033" y="966137"/>
                </a:lnTo>
                <a:lnTo>
                  <a:pt x="4916347" y="934372"/>
                </a:lnTo>
                <a:lnTo>
                  <a:pt x="4884589" y="932701"/>
                </a:lnTo>
                <a:lnTo>
                  <a:pt x="4864532" y="931029"/>
                </a:lnTo>
                <a:lnTo>
                  <a:pt x="4834446" y="944403"/>
                </a:lnTo>
                <a:lnTo>
                  <a:pt x="4831103" y="946075"/>
                </a:lnTo>
                <a:lnTo>
                  <a:pt x="4812718" y="917654"/>
                </a:lnTo>
                <a:lnTo>
                  <a:pt x="4784303" y="895921"/>
                </a:lnTo>
                <a:lnTo>
                  <a:pt x="4755889" y="874188"/>
                </a:lnTo>
                <a:lnTo>
                  <a:pt x="4760903" y="842423"/>
                </a:lnTo>
                <a:lnTo>
                  <a:pt x="4764237" y="810739"/>
                </a:lnTo>
                <a:close/>
                <a:moveTo>
                  <a:pt x="2395290" y="799930"/>
                </a:moveTo>
                <a:lnTo>
                  <a:pt x="2405405" y="799930"/>
                </a:lnTo>
                <a:lnTo>
                  <a:pt x="2390226" y="806523"/>
                </a:lnTo>
                <a:lnTo>
                  <a:pt x="2393599" y="811468"/>
                </a:lnTo>
                <a:lnTo>
                  <a:pt x="2383480" y="821357"/>
                </a:lnTo>
                <a:lnTo>
                  <a:pt x="2354808" y="854322"/>
                </a:lnTo>
                <a:lnTo>
                  <a:pt x="2376734" y="839488"/>
                </a:lnTo>
                <a:lnTo>
                  <a:pt x="2373363" y="844433"/>
                </a:lnTo>
                <a:lnTo>
                  <a:pt x="2390226" y="842784"/>
                </a:lnTo>
                <a:lnTo>
                  <a:pt x="2375054" y="851026"/>
                </a:lnTo>
                <a:lnTo>
                  <a:pt x="2375054" y="855970"/>
                </a:lnTo>
                <a:lnTo>
                  <a:pt x="2391913" y="860915"/>
                </a:lnTo>
                <a:lnTo>
                  <a:pt x="2386854" y="865860"/>
                </a:lnTo>
                <a:lnTo>
                  <a:pt x="2410471" y="855970"/>
                </a:lnTo>
                <a:lnTo>
                  <a:pt x="2407092" y="862563"/>
                </a:lnTo>
                <a:lnTo>
                  <a:pt x="2430702" y="860915"/>
                </a:lnTo>
                <a:lnTo>
                  <a:pt x="2413838" y="875749"/>
                </a:lnTo>
                <a:lnTo>
                  <a:pt x="2417217" y="882342"/>
                </a:lnTo>
                <a:lnTo>
                  <a:pt x="2410471" y="888935"/>
                </a:lnTo>
                <a:lnTo>
                  <a:pt x="2437449" y="882342"/>
                </a:lnTo>
                <a:lnTo>
                  <a:pt x="2412152" y="898825"/>
                </a:lnTo>
                <a:lnTo>
                  <a:pt x="2413838" y="902121"/>
                </a:lnTo>
                <a:lnTo>
                  <a:pt x="2412152" y="902121"/>
                </a:lnTo>
                <a:lnTo>
                  <a:pt x="2412152" y="912011"/>
                </a:lnTo>
                <a:lnTo>
                  <a:pt x="2435762" y="893880"/>
                </a:lnTo>
                <a:lnTo>
                  <a:pt x="2423956" y="912011"/>
                </a:lnTo>
                <a:lnTo>
                  <a:pt x="2435762" y="905418"/>
                </a:lnTo>
                <a:lnTo>
                  <a:pt x="2437449" y="913659"/>
                </a:lnTo>
                <a:lnTo>
                  <a:pt x="2417217" y="940031"/>
                </a:lnTo>
                <a:lnTo>
                  <a:pt x="2407092" y="935086"/>
                </a:lnTo>
                <a:lnTo>
                  <a:pt x="2407092" y="925197"/>
                </a:lnTo>
                <a:lnTo>
                  <a:pt x="2395290" y="931790"/>
                </a:lnTo>
                <a:lnTo>
                  <a:pt x="2407092" y="912011"/>
                </a:lnTo>
                <a:lnTo>
                  <a:pt x="2402035" y="903769"/>
                </a:lnTo>
                <a:lnTo>
                  <a:pt x="2390226" y="918604"/>
                </a:lnTo>
                <a:lnTo>
                  <a:pt x="2395290" y="912011"/>
                </a:lnTo>
                <a:lnTo>
                  <a:pt x="2356495" y="933438"/>
                </a:lnTo>
                <a:lnTo>
                  <a:pt x="2356495" y="925197"/>
                </a:lnTo>
                <a:lnTo>
                  <a:pt x="2386854" y="910362"/>
                </a:lnTo>
                <a:lnTo>
                  <a:pt x="2380109" y="912011"/>
                </a:lnTo>
                <a:lnTo>
                  <a:pt x="2385167" y="905418"/>
                </a:lnTo>
                <a:lnTo>
                  <a:pt x="2373363" y="910362"/>
                </a:lnTo>
                <a:lnTo>
                  <a:pt x="2363241" y="915307"/>
                </a:lnTo>
                <a:lnTo>
                  <a:pt x="2353127" y="913659"/>
                </a:lnTo>
                <a:lnTo>
                  <a:pt x="2361563" y="910362"/>
                </a:lnTo>
                <a:lnTo>
                  <a:pt x="2363241" y="905418"/>
                </a:lnTo>
                <a:lnTo>
                  <a:pt x="2319390" y="912011"/>
                </a:lnTo>
                <a:lnTo>
                  <a:pt x="2282293" y="908714"/>
                </a:lnTo>
                <a:lnTo>
                  <a:pt x="2290718" y="895528"/>
                </a:lnTo>
                <a:lnTo>
                  <a:pt x="2309274" y="883990"/>
                </a:lnTo>
                <a:lnTo>
                  <a:pt x="2290718" y="883990"/>
                </a:lnTo>
                <a:lnTo>
                  <a:pt x="2299151" y="880694"/>
                </a:lnTo>
                <a:lnTo>
                  <a:pt x="2321077" y="869156"/>
                </a:lnTo>
                <a:lnTo>
                  <a:pt x="2322764" y="870804"/>
                </a:lnTo>
                <a:lnTo>
                  <a:pt x="2326137" y="864212"/>
                </a:lnTo>
                <a:lnTo>
                  <a:pt x="2321077" y="859267"/>
                </a:lnTo>
                <a:lnTo>
                  <a:pt x="2331201" y="854322"/>
                </a:lnTo>
                <a:lnTo>
                  <a:pt x="2354808" y="823005"/>
                </a:lnTo>
                <a:lnTo>
                  <a:pt x="2383480" y="801578"/>
                </a:lnTo>
                <a:close/>
                <a:moveTo>
                  <a:pt x="5910740" y="783338"/>
                </a:moveTo>
                <a:lnTo>
                  <a:pt x="5910698" y="783587"/>
                </a:lnTo>
                <a:lnTo>
                  <a:pt x="5950034" y="793326"/>
                </a:lnTo>
                <a:lnTo>
                  <a:pt x="5990292" y="801632"/>
                </a:lnTo>
                <a:lnTo>
                  <a:pt x="6008744" y="819905"/>
                </a:lnTo>
                <a:lnTo>
                  <a:pt x="6037326" y="832771"/>
                </a:lnTo>
                <a:lnTo>
                  <a:pt x="6009481" y="820125"/>
                </a:lnTo>
                <a:lnTo>
                  <a:pt x="5991071" y="801732"/>
                </a:lnTo>
                <a:lnTo>
                  <a:pt x="5950906" y="793371"/>
                </a:lnTo>
                <a:close/>
                <a:moveTo>
                  <a:pt x="4863081" y="781666"/>
                </a:moveTo>
                <a:lnTo>
                  <a:pt x="4831283" y="783338"/>
                </a:lnTo>
                <a:lnTo>
                  <a:pt x="4812874" y="795043"/>
                </a:lnTo>
                <a:lnTo>
                  <a:pt x="4794464" y="810092"/>
                </a:lnTo>
                <a:lnTo>
                  <a:pt x="4791135" y="821733"/>
                </a:lnTo>
                <a:lnTo>
                  <a:pt x="4792660" y="822362"/>
                </a:lnTo>
                <a:lnTo>
                  <a:pt x="4796003" y="810659"/>
                </a:lnTo>
                <a:lnTo>
                  <a:pt x="4814389" y="795613"/>
                </a:lnTo>
                <a:lnTo>
                  <a:pt x="4832775" y="783910"/>
                </a:lnTo>
                <a:lnTo>
                  <a:pt x="4864452" y="782243"/>
                </a:lnTo>
                <a:close/>
                <a:moveTo>
                  <a:pt x="4192606" y="775426"/>
                </a:moveTo>
                <a:lnTo>
                  <a:pt x="4191379" y="776903"/>
                </a:lnTo>
                <a:lnTo>
                  <a:pt x="4206401" y="785281"/>
                </a:lnTo>
                <a:lnTo>
                  <a:pt x="4218084" y="817116"/>
                </a:lnTo>
                <a:lnTo>
                  <a:pt x="4216415" y="832196"/>
                </a:lnTo>
                <a:lnTo>
                  <a:pt x="4193048" y="862356"/>
                </a:lnTo>
                <a:lnTo>
                  <a:pt x="4189710" y="870734"/>
                </a:lnTo>
                <a:lnTo>
                  <a:pt x="4152992" y="862356"/>
                </a:lnTo>
                <a:lnTo>
                  <a:pt x="4133387" y="863996"/>
                </a:lnTo>
                <a:lnTo>
                  <a:pt x="4134125" y="865460"/>
                </a:lnTo>
                <a:lnTo>
                  <a:pt x="4154187" y="863803"/>
                </a:lnTo>
                <a:lnTo>
                  <a:pt x="4189892" y="871847"/>
                </a:lnTo>
                <a:lnTo>
                  <a:pt x="4190143" y="871086"/>
                </a:lnTo>
                <a:lnTo>
                  <a:pt x="4193497" y="862646"/>
                </a:lnTo>
                <a:lnTo>
                  <a:pt x="4216977" y="832260"/>
                </a:lnTo>
                <a:lnTo>
                  <a:pt x="4218654" y="817067"/>
                </a:lnTo>
                <a:lnTo>
                  <a:pt x="4206914" y="784994"/>
                </a:lnTo>
                <a:lnTo>
                  <a:pt x="4247165" y="784994"/>
                </a:lnTo>
                <a:lnTo>
                  <a:pt x="4284062" y="784994"/>
                </a:lnTo>
                <a:lnTo>
                  <a:pt x="4324312" y="793434"/>
                </a:lnTo>
                <a:lnTo>
                  <a:pt x="4364563" y="801875"/>
                </a:lnTo>
                <a:lnTo>
                  <a:pt x="4364248" y="799654"/>
                </a:lnTo>
                <a:lnTo>
                  <a:pt x="4324980" y="791528"/>
                </a:lnTo>
                <a:lnTo>
                  <a:pt x="4284380" y="783127"/>
                </a:lnTo>
                <a:lnTo>
                  <a:pt x="4247163" y="783127"/>
                </a:lnTo>
                <a:lnTo>
                  <a:pt x="4206562" y="783127"/>
                </a:lnTo>
                <a:close/>
                <a:moveTo>
                  <a:pt x="4390867" y="773982"/>
                </a:moveTo>
                <a:lnTo>
                  <a:pt x="4363889" y="788168"/>
                </a:lnTo>
                <a:lnTo>
                  <a:pt x="4364070" y="789427"/>
                </a:lnTo>
                <a:lnTo>
                  <a:pt x="4391242" y="774948"/>
                </a:lnTo>
                <a:lnTo>
                  <a:pt x="4391132" y="774978"/>
                </a:lnTo>
                <a:close/>
                <a:moveTo>
                  <a:pt x="3570005" y="747204"/>
                </a:moveTo>
                <a:lnTo>
                  <a:pt x="3574826" y="749464"/>
                </a:lnTo>
                <a:lnTo>
                  <a:pt x="3568800" y="750217"/>
                </a:lnTo>
                <a:close/>
                <a:moveTo>
                  <a:pt x="6422854" y="744880"/>
                </a:moveTo>
                <a:lnTo>
                  <a:pt x="6392730" y="746552"/>
                </a:lnTo>
                <a:lnTo>
                  <a:pt x="6377668" y="763273"/>
                </a:lnTo>
                <a:lnTo>
                  <a:pt x="6378989" y="763713"/>
                </a:lnTo>
                <a:lnTo>
                  <a:pt x="6392335" y="748877"/>
                </a:lnTo>
                <a:lnTo>
                  <a:pt x="6422435" y="747204"/>
                </a:lnTo>
                <a:lnTo>
                  <a:pt x="6452534" y="747204"/>
                </a:lnTo>
                <a:lnTo>
                  <a:pt x="6511061" y="765607"/>
                </a:lnTo>
                <a:lnTo>
                  <a:pt x="6536143" y="787356"/>
                </a:lnTo>
                <a:lnTo>
                  <a:pt x="6559554" y="807432"/>
                </a:lnTo>
                <a:lnTo>
                  <a:pt x="6582965" y="827507"/>
                </a:lnTo>
                <a:lnTo>
                  <a:pt x="6608047" y="847583"/>
                </a:lnTo>
                <a:lnTo>
                  <a:pt x="6633130" y="857621"/>
                </a:lnTo>
                <a:lnTo>
                  <a:pt x="6676607" y="869332"/>
                </a:lnTo>
                <a:lnTo>
                  <a:pt x="6701690" y="879370"/>
                </a:lnTo>
                <a:lnTo>
                  <a:pt x="6731789" y="912830"/>
                </a:lnTo>
                <a:lnTo>
                  <a:pt x="6768577" y="907811"/>
                </a:lnTo>
                <a:lnTo>
                  <a:pt x="6803693" y="894427"/>
                </a:lnTo>
                <a:lnTo>
                  <a:pt x="6818743" y="919522"/>
                </a:lnTo>
                <a:lnTo>
                  <a:pt x="6822087" y="954655"/>
                </a:lnTo>
                <a:lnTo>
                  <a:pt x="6828272" y="987138"/>
                </a:lnTo>
                <a:lnTo>
                  <a:pt x="6829533" y="987337"/>
                </a:lnTo>
                <a:lnTo>
                  <a:pt x="6822839" y="952222"/>
                </a:lnTo>
                <a:lnTo>
                  <a:pt x="6819492" y="917108"/>
                </a:lnTo>
                <a:lnTo>
                  <a:pt x="6804430" y="892026"/>
                </a:lnTo>
                <a:lnTo>
                  <a:pt x="6769285" y="905403"/>
                </a:lnTo>
                <a:lnTo>
                  <a:pt x="6732466" y="910419"/>
                </a:lnTo>
                <a:lnTo>
                  <a:pt x="6702341" y="876977"/>
                </a:lnTo>
                <a:lnTo>
                  <a:pt x="6677238" y="866944"/>
                </a:lnTo>
                <a:lnTo>
                  <a:pt x="6633725" y="855239"/>
                </a:lnTo>
                <a:lnTo>
                  <a:pt x="6608621" y="845207"/>
                </a:lnTo>
                <a:lnTo>
                  <a:pt x="6583518" y="825141"/>
                </a:lnTo>
                <a:lnTo>
                  <a:pt x="6560088" y="805076"/>
                </a:lnTo>
                <a:lnTo>
                  <a:pt x="6536658" y="785010"/>
                </a:lnTo>
                <a:lnTo>
                  <a:pt x="6511554" y="763273"/>
                </a:lnTo>
                <a:lnTo>
                  <a:pt x="6452979" y="744880"/>
                </a:lnTo>
                <a:close/>
                <a:moveTo>
                  <a:pt x="5042154" y="743208"/>
                </a:moveTo>
                <a:lnTo>
                  <a:pt x="5032112" y="776650"/>
                </a:lnTo>
                <a:lnTo>
                  <a:pt x="5055542" y="805076"/>
                </a:lnTo>
                <a:lnTo>
                  <a:pt x="5052195" y="813436"/>
                </a:lnTo>
                <a:lnTo>
                  <a:pt x="5007008" y="806748"/>
                </a:lnTo>
                <a:lnTo>
                  <a:pt x="4961822" y="806748"/>
                </a:lnTo>
                <a:lnTo>
                  <a:pt x="4926821" y="810078"/>
                </a:lnTo>
                <a:lnTo>
                  <a:pt x="4928047" y="810659"/>
                </a:lnTo>
                <a:lnTo>
                  <a:pt x="4963147" y="807316"/>
                </a:lnTo>
                <a:lnTo>
                  <a:pt x="5008276" y="807316"/>
                </a:lnTo>
                <a:lnTo>
                  <a:pt x="5053405" y="814003"/>
                </a:lnTo>
                <a:lnTo>
                  <a:pt x="5056748" y="805644"/>
                </a:lnTo>
                <a:lnTo>
                  <a:pt x="5033347" y="777223"/>
                </a:lnTo>
                <a:lnTo>
                  <a:pt x="5043376" y="743788"/>
                </a:lnTo>
                <a:lnTo>
                  <a:pt x="5065105" y="745460"/>
                </a:lnTo>
                <a:lnTo>
                  <a:pt x="5063867" y="744877"/>
                </a:lnTo>
                <a:close/>
                <a:moveTo>
                  <a:pt x="4392501" y="741266"/>
                </a:moveTo>
                <a:lnTo>
                  <a:pt x="4385880" y="747841"/>
                </a:lnTo>
                <a:lnTo>
                  <a:pt x="4386010" y="748325"/>
                </a:lnTo>
                <a:lnTo>
                  <a:pt x="4392806" y="741536"/>
                </a:lnTo>
                <a:close/>
                <a:moveTo>
                  <a:pt x="3994153" y="733058"/>
                </a:moveTo>
                <a:lnTo>
                  <a:pt x="3986992" y="734498"/>
                </a:lnTo>
                <a:lnTo>
                  <a:pt x="3990357" y="761544"/>
                </a:lnTo>
                <a:lnTo>
                  <a:pt x="4002132" y="793663"/>
                </a:lnTo>
                <a:lnTo>
                  <a:pt x="4007179" y="815638"/>
                </a:lnTo>
                <a:lnTo>
                  <a:pt x="4000450" y="813948"/>
                </a:lnTo>
                <a:lnTo>
                  <a:pt x="3948301" y="835924"/>
                </a:lnTo>
                <a:lnTo>
                  <a:pt x="3949950" y="838409"/>
                </a:lnTo>
                <a:lnTo>
                  <a:pt x="4001710" y="816501"/>
                </a:lnTo>
                <a:lnTo>
                  <a:pt x="4008391" y="818187"/>
                </a:lnTo>
                <a:lnTo>
                  <a:pt x="4011731" y="818187"/>
                </a:lnTo>
                <a:lnTo>
                  <a:pt x="4041795" y="828302"/>
                </a:lnTo>
                <a:lnTo>
                  <a:pt x="4048476" y="836731"/>
                </a:lnTo>
                <a:lnTo>
                  <a:pt x="4060167" y="836731"/>
                </a:lnTo>
                <a:lnTo>
                  <a:pt x="4076869" y="836731"/>
                </a:lnTo>
                <a:lnTo>
                  <a:pt x="4103593" y="856960"/>
                </a:lnTo>
                <a:lnTo>
                  <a:pt x="4103593" y="858646"/>
                </a:lnTo>
                <a:lnTo>
                  <a:pt x="4096912" y="865389"/>
                </a:lnTo>
                <a:lnTo>
                  <a:pt x="4090231" y="868761"/>
                </a:lnTo>
                <a:lnTo>
                  <a:pt x="4090231" y="872133"/>
                </a:lnTo>
                <a:lnTo>
                  <a:pt x="4081957" y="878814"/>
                </a:lnTo>
                <a:lnTo>
                  <a:pt x="4082299" y="878717"/>
                </a:lnTo>
                <a:lnTo>
                  <a:pt x="4090658" y="872089"/>
                </a:lnTo>
                <a:lnTo>
                  <a:pt x="4090658" y="868775"/>
                </a:lnTo>
                <a:lnTo>
                  <a:pt x="4097346" y="865460"/>
                </a:lnTo>
                <a:lnTo>
                  <a:pt x="4104033" y="858832"/>
                </a:lnTo>
                <a:lnTo>
                  <a:pt x="4104033" y="857175"/>
                </a:lnTo>
                <a:lnTo>
                  <a:pt x="4130361" y="858806"/>
                </a:lnTo>
                <a:lnTo>
                  <a:pt x="4129625" y="857329"/>
                </a:lnTo>
                <a:lnTo>
                  <a:pt x="4102921" y="855654"/>
                </a:lnTo>
                <a:lnTo>
                  <a:pt x="4076216" y="835547"/>
                </a:lnTo>
                <a:lnTo>
                  <a:pt x="4059526" y="835547"/>
                </a:lnTo>
                <a:lnTo>
                  <a:pt x="4047843" y="835547"/>
                </a:lnTo>
                <a:lnTo>
                  <a:pt x="4041167" y="827170"/>
                </a:lnTo>
                <a:lnTo>
                  <a:pt x="4011124" y="817116"/>
                </a:lnTo>
                <a:lnTo>
                  <a:pt x="4007786" y="817116"/>
                </a:lnTo>
                <a:lnTo>
                  <a:pt x="4002779" y="795334"/>
                </a:lnTo>
                <a:lnTo>
                  <a:pt x="3991096" y="763499"/>
                </a:lnTo>
                <a:lnTo>
                  <a:pt x="3987758" y="736690"/>
                </a:lnTo>
                <a:lnTo>
                  <a:pt x="3996103" y="735016"/>
                </a:lnTo>
                <a:close/>
                <a:moveTo>
                  <a:pt x="5386030" y="730373"/>
                </a:moveTo>
                <a:lnTo>
                  <a:pt x="5386021" y="730414"/>
                </a:lnTo>
                <a:lnTo>
                  <a:pt x="5417778" y="752146"/>
                </a:lnTo>
                <a:lnTo>
                  <a:pt x="5447864" y="772208"/>
                </a:lnTo>
                <a:lnTo>
                  <a:pt x="5479621" y="793941"/>
                </a:lnTo>
                <a:lnTo>
                  <a:pt x="5513050" y="815675"/>
                </a:lnTo>
                <a:lnTo>
                  <a:pt x="5518065" y="807316"/>
                </a:lnTo>
                <a:lnTo>
                  <a:pt x="5534779" y="814003"/>
                </a:lnTo>
                <a:lnTo>
                  <a:pt x="5564865" y="810659"/>
                </a:lnTo>
                <a:lnTo>
                  <a:pt x="5596622" y="830721"/>
                </a:lnTo>
                <a:lnTo>
                  <a:pt x="5628379" y="847439"/>
                </a:lnTo>
                <a:lnTo>
                  <a:pt x="5658465" y="842423"/>
                </a:lnTo>
                <a:lnTo>
                  <a:pt x="5686880" y="870844"/>
                </a:lnTo>
                <a:lnTo>
                  <a:pt x="5676851" y="890906"/>
                </a:lnTo>
                <a:lnTo>
                  <a:pt x="5665151" y="897593"/>
                </a:lnTo>
                <a:lnTo>
                  <a:pt x="5665701" y="899007"/>
                </a:lnTo>
                <a:lnTo>
                  <a:pt x="5676638" y="892754"/>
                </a:lnTo>
                <a:lnTo>
                  <a:pt x="5686671" y="872678"/>
                </a:lnTo>
                <a:lnTo>
                  <a:pt x="5704469" y="869441"/>
                </a:lnTo>
                <a:lnTo>
                  <a:pt x="5703702" y="867160"/>
                </a:lnTo>
                <a:lnTo>
                  <a:pt x="5686480" y="870288"/>
                </a:lnTo>
                <a:lnTo>
                  <a:pt x="5658030" y="841862"/>
                </a:lnTo>
                <a:lnTo>
                  <a:pt x="5627905" y="846879"/>
                </a:lnTo>
                <a:lnTo>
                  <a:pt x="5596107" y="830158"/>
                </a:lnTo>
                <a:lnTo>
                  <a:pt x="5564309" y="810092"/>
                </a:lnTo>
                <a:lnTo>
                  <a:pt x="5534185" y="813436"/>
                </a:lnTo>
                <a:lnTo>
                  <a:pt x="5517449" y="806748"/>
                </a:lnTo>
                <a:lnTo>
                  <a:pt x="5512429" y="815109"/>
                </a:lnTo>
                <a:lnTo>
                  <a:pt x="5478957" y="793371"/>
                </a:lnTo>
                <a:lnTo>
                  <a:pt x="5447159" y="771633"/>
                </a:lnTo>
                <a:lnTo>
                  <a:pt x="5417035" y="751568"/>
                </a:lnTo>
                <a:close/>
                <a:moveTo>
                  <a:pt x="6847498" y="717075"/>
                </a:moveTo>
                <a:lnTo>
                  <a:pt x="6877512" y="745299"/>
                </a:lnTo>
                <a:lnTo>
                  <a:pt x="6907526" y="773521"/>
                </a:lnTo>
                <a:lnTo>
                  <a:pt x="6912529" y="783482"/>
                </a:lnTo>
                <a:lnTo>
                  <a:pt x="6944210" y="808385"/>
                </a:lnTo>
                <a:lnTo>
                  <a:pt x="6974225" y="833287"/>
                </a:lnTo>
                <a:lnTo>
                  <a:pt x="7004239" y="858190"/>
                </a:lnTo>
                <a:lnTo>
                  <a:pt x="7032586" y="884753"/>
                </a:lnTo>
                <a:lnTo>
                  <a:pt x="7020913" y="874792"/>
                </a:lnTo>
                <a:lnTo>
                  <a:pt x="6992567" y="864831"/>
                </a:lnTo>
                <a:lnTo>
                  <a:pt x="6984229" y="864831"/>
                </a:lnTo>
                <a:lnTo>
                  <a:pt x="6994234" y="903015"/>
                </a:lnTo>
                <a:lnTo>
                  <a:pt x="7040923" y="937878"/>
                </a:lnTo>
                <a:lnTo>
                  <a:pt x="7048513" y="947496"/>
                </a:lnTo>
                <a:lnTo>
                  <a:pt x="7027583" y="937878"/>
                </a:lnTo>
                <a:lnTo>
                  <a:pt x="7029251" y="957801"/>
                </a:lnTo>
                <a:lnTo>
                  <a:pt x="7022581" y="957801"/>
                </a:lnTo>
                <a:lnTo>
                  <a:pt x="7002571" y="927917"/>
                </a:lnTo>
                <a:lnTo>
                  <a:pt x="6982562" y="904675"/>
                </a:lnTo>
                <a:lnTo>
                  <a:pt x="6962552" y="881432"/>
                </a:lnTo>
                <a:lnTo>
                  <a:pt x="6944210" y="851549"/>
                </a:lnTo>
                <a:lnTo>
                  <a:pt x="6922533" y="823326"/>
                </a:lnTo>
                <a:lnTo>
                  <a:pt x="6899189" y="798424"/>
                </a:lnTo>
                <a:lnTo>
                  <a:pt x="6874177" y="773521"/>
                </a:lnTo>
                <a:lnTo>
                  <a:pt x="6850833" y="746958"/>
                </a:lnTo>
                <a:lnTo>
                  <a:pt x="6862505" y="746958"/>
                </a:lnTo>
                <a:lnTo>
                  <a:pt x="6862505" y="736998"/>
                </a:lnTo>
                <a:lnTo>
                  <a:pt x="6840828" y="722056"/>
                </a:lnTo>
                <a:close/>
                <a:moveTo>
                  <a:pt x="4166864" y="705108"/>
                </a:moveTo>
                <a:lnTo>
                  <a:pt x="4166864" y="719060"/>
                </a:lnTo>
                <a:lnTo>
                  <a:pt x="4188041" y="721611"/>
                </a:lnTo>
                <a:lnTo>
                  <a:pt x="4207387" y="755596"/>
                </a:lnTo>
                <a:lnTo>
                  <a:pt x="4208254" y="754562"/>
                </a:lnTo>
                <a:lnTo>
                  <a:pt x="4188376" y="720012"/>
                </a:lnTo>
                <a:lnTo>
                  <a:pt x="4188267" y="720088"/>
                </a:lnTo>
                <a:lnTo>
                  <a:pt x="4168077" y="718435"/>
                </a:lnTo>
                <a:lnTo>
                  <a:pt x="4168077" y="705208"/>
                </a:lnTo>
                <a:close/>
                <a:moveTo>
                  <a:pt x="5245317" y="705003"/>
                </a:moveTo>
                <a:lnTo>
                  <a:pt x="5245620" y="705337"/>
                </a:lnTo>
                <a:lnTo>
                  <a:pt x="5289078" y="722054"/>
                </a:lnTo>
                <a:lnTo>
                  <a:pt x="5307463" y="730414"/>
                </a:lnTo>
                <a:lnTo>
                  <a:pt x="5325849" y="733757"/>
                </a:lnTo>
                <a:lnTo>
                  <a:pt x="5355935" y="722054"/>
                </a:lnTo>
                <a:lnTo>
                  <a:pt x="5384349" y="712023"/>
                </a:lnTo>
                <a:lnTo>
                  <a:pt x="5388571" y="714839"/>
                </a:lnTo>
                <a:lnTo>
                  <a:pt x="5388584" y="714782"/>
                </a:lnTo>
                <a:lnTo>
                  <a:pt x="5383563" y="711438"/>
                </a:lnTo>
                <a:lnTo>
                  <a:pt x="5355112" y="721471"/>
                </a:lnTo>
                <a:lnTo>
                  <a:pt x="5324988" y="733175"/>
                </a:lnTo>
                <a:lnTo>
                  <a:pt x="5306579" y="729831"/>
                </a:lnTo>
                <a:lnTo>
                  <a:pt x="5288169" y="721471"/>
                </a:lnTo>
                <a:close/>
                <a:moveTo>
                  <a:pt x="3933363" y="698997"/>
                </a:moveTo>
                <a:lnTo>
                  <a:pt x="3936376" y="701508"/>
                </a:lnTo>
                <a:lnTo>
                  <a:pt x="3933363" y="706530"/>
                </a:lnTo>
                <a:close/>
                <a:moveTo>
                  <a:pt x="35286" y="698997"/>
                </a:moveTo>
                <a:lnTo>
                  <a:pt x="43687" y="709166"/>
                </a:lnTo>
                <a:lnTo>
                  <a:pt x="10082" y="712555"/>
                </a:lnTo>
                <a:lnTo>
                  <a:pt x="0" y="710860"/>
                </a:lnTo>
                <a:close/>
                <a:moveTo>
                  <a:pt x="7336453" y="689959"/>
                </a:moveTo>
                <a:lnTo>
                  <a:pt x="7367564" y="703014"/>
                </a:lnTo>
                <a:lnTo>
                  <a:pt x="7374114" y="709542"/>
                </a:lnTo>
                <a:close/>
                <a:moveTo>
                  <a:pt x="3511143" y="689958"/>
                </a:moveTo>
                <a:lnTo>
                  <a:pt x="3507747" y="695051"/>
                </a:lnTo>
                <a:lnTo>
                  <a:pt x="3490765" y="715424"/>
                </a:lnTo>
                <a:lnTo>
                  <a:pt x="3491823" y="715713"/>
                </a:lnTo>
                <a:lnTo>
                  <a:pt x="3507412" y="696460"/>
                </a:lnTo>
                <a:lnTo>
                  <a:pt x="3526054" y="692971"/>
                </a:lnTo>
                <a:lnTo>
                  <a:pt x="3539612" y="710414"/>
                </a:lnTo>
                <a:lnTo>
                  <a:pt x="3544697" y="715647"/>
                </a:lnTo>
                <a:lnTo>
                  <a:pt x="3528125" y="725881"/>
                </a:lnTo>
                <a:lnTo>
                  <a:pt x="3528125" y="745985"/>
                </a:lnTo>
                <a:lnTo>
                  <a:pt x="3528125" y="769753"/>
                </a:lnTo>
                <a:lnTo>
                  <a:pt x="3519634" y="781637"/>
                </a:lnTo>
                <a:lnTo>
                  <a:pt x="3495859" y="783335"/>
                </a:lnTo>
                <a:lnTo>
                  <a:pt x="3473783" y="795219"/>
                </a:lnTo>
                <a:lnTo>
                  <a:pt x="3448310" y="796917"/>
                </a:lnTo>
                <a:lnTo>
                  <a:pt x="3448310" y="793521"/>
                </a:lnTo>
                <a:lnTo>
                  <a:pt x="3439819" y="793521"/>
                </a:lnTo>
                <a:lnTo>
                  <a:pt x="3444914" y="791824"/>
                </a:lnTo>
                <a:lnTo>
                  <a:pt x="3434725" y="786730"/>
                </a:lnTo>
                <a:lnTo>
                  <a:pt x="3439819" y="781637"/>
                </a:lnTo>
                <a:lnTo>
                  <a:pt x="3434725" y="779939"/>
                </a:lnTo>
                <a:lnTo>
                  <a:pt x="3444914" y="773148"/>
                </a:lnTo>
                <a:lnTo>
                  <a:pt x="3465292" y="762962"/>
                </a:lnTo>
                <a:lnTo>
                  <a:pt x="3446612" y="766357"/>
                </a:lnTo>
                <a:lnTo>
                  <a:pt x="3465292" y="749380"/>
                </a:lnTo>
                <a:lnTo>
                  <a:pt x="3438121" y="740891"/>
                </a:lnTo>
                <a:lnTo>
                  <a:pt x="3448310" y="730704"/>
                </a:lnTo>
                <a:lnTo>
                  <a:pt x="3446612" y="720518"/>
                </a:lnTo>
                <a:lnTo>
                  <a:pt x="3475481" y="718820"/>
                </a:lnTo>
                <a:lnTo>
                  <a:pt x="3483972" y="708633"/>
                </a:lnTo>
                <a:lnTo>
                  <a:pt x="3475481" y="703540"/>
                </a:lnTo>
                <a:lnTo>
                  <a:pt x="3494161" y="693354"/>
                </a:lnTo>
                <a:lnTo>
                  <a:pt x="3500954" y="693354"/>
                </a:lnTo>
                <a:close/>
                <a:moveTo>
                  <a:pt x="3900220" y="686947"/>
                </a:moveTo>
                <a:lnTo>
                  <a:pt x="3906246" y="692303"/>
                </a:lnTo>
                <a:lnTo>
                  <a:pt x="3900220" y="698998"/>
                </a:lnTo>
                <a:lnTo>
                  <a:pt x="3886662" y="688286"/>
                </a:lnTo>
                <a:close/>
                <a:moveTo>
                  <a:pt x="5227920" y="686356"/>
                </a:moveTo>
                <a:lnTo>
                  <a:pt x="5206164" y="689700"/>
                </a:lnTo>
                <a:lnTo>
                  <a:pt x="5177713" y="696389"/>
                </a:lnTo>
                <a:lnTo>
                  <a:pt x="5152610" y="704749"/>
                </a:lnTo>
                <a:lnTo>
                  <a:pt x="5124159" y="713110"/>
                </a:lnTo>
                <a:lnTo>
                  <a:pt x="5095708" y="721471"/>
                </a:lnTo>
                <a:lnTo>
                  <a:pt x="5065584" y="724814"/>
                </a:lnTo>
                <a:lnTo>
                  <a:pt x="5035459" y="731503"/>
                </a:lnTo>
                <a:lnTo>
                  <a:pt x="5036695" y="732084"/>
                </a:lnTo>
                <a:lnTo>
                  <a:pt x="5066776" y="725398"/>
                </a:lnTo>
                <a:lnTo>
                  <a:pt x="5096862" y="722054"/>
                </a:lnTo>
                <a:lnTo>
                  <a:pt x="5125277" y="713695"/>
                </a:lnTo>
                <a:lnTo>
                  <a:pt x="5153691" y="705337"/>
                </a:lnTo>
                <a:lnTo>
                  <a:pt x="5178763" y="696977"/>
                </a:lnTo>
                <a:lnTo>
                  <a:pt x="5207177" y="690291"/>
                </a:lnTo>
                <a:lnTo>
                  <a:pt x="5228513" y="687007"/>
                </a:lnTo>
                <a:close/>
                <a:moveTo>
                  <a:pt x="3936526" y="668869"/>
                </a:moveTo>
                <a:lnTo>
                  <a:pt x="3943456" y="672217"/>
                </a:lnTo>
                <a:lnTo>
                  <a:pt x="3946921" y="678912"/>
                </a:lnTo>
                <a:lnTo>
                  <a:pt x="3938259" y="685607"/>
                </a:lnTo>
                <a:lnTo>
                  <a:pt x="3938259" y="692302"/>
                </a:lnTo>
                <a:lnTo>
                  <a:pt x="3931329" y="698997"/>
                </a:lnTo>
                <a:lnTo>
                  <a:pt x="3912272" y="683933"/>
                </a:lnTo>
                <a:lnTo>
                  <a:pt x="3912272" y="678912"/>
                </a:lnTo>
                <a:lnTo>
                  <a:pt x="3917469" y="672217"/>
                </a:lnTo>
                <a:lnTo>
                  <a:pt x="3927864" y="675564"/>
                </a:lnTo>
                <a:lnTo>
                  <a:pt x="3933061" y="678912"/>
                </a:lnTo>
                <a:close/>
                <a:moveTo>
                  <a:pt x="746827" y="659829"/>
                </a:moveTo>
                <a:lnTo>
                  <a:pt x="750216" y="683828"/>
                </a:lnTo>
                <a:lnTo>
                  <a:pt x="746827" y="680400"/>
                </a:lnTo>
                <a:lnTo>
                  <a:pt x="745132" y="685543"/>
                </a:lnTo>
                <a:lnTo>
                  <a:pt x="738353" y="704399"/>
                </a:lnTo>
                <a:lnTo>
                  <a:pt x="734964" y="709542"/>
                </a:lnTo>
                <a:lnTo>
                  <a:pt x="733269" y="695828"/>
                </a:lnTo>
                <a:lnTo>
                  <a:pt x="723100" y="690686"/>
                </a:lnTo>
                <a:lnTo>
                  <a:pt x="733269" y="688971"/>
                </a:lnTo>
                <a:lnTo>
                  <a:pt x="738353" y="680400"/>
                </a:lnTo>
                <a:lnTo>
                  <a:pt x="728184" y="682114"/>
                </a:lnTo>
                <a:lnTo>
                  <a:pt x="740048" y="673543"/>
                </a:lnTo>
                <a:lnTo>
                  <a:pt x="738353" y="663258"/>
                </a:lnTo>
                <a:close/>
                <a:moveTo>
                  <a:pt x="3534151" y="656816"/>
                </a:moveTo>
                <a:lnTo>
                  <a:pt x="3544696" y="659829"/>
                </a:lnTo>
                <a:lnTo>
                  <a:pt x="3534151" y="662842"/>
                </a:lnTo>
                <a:close/>
                <a:moveTo>
                  <a:pt x="735904" y="646271"/>
                </a:moveTo>
                <a:lnTo>
                  <a:pt x="745696" y="652799"/>
                </a:lnTo>
                <a:lnTo>
                  <a:pt x="726112" y="665855"/>
                </a:lnTo>
                <a:close/>
                <a:moveTo>
                  <a:pt x="754484" y="638739"/>
                </a:moveTo>
                <a:lnTo>
                  <a:pt x="766786" y="648325"/>
                </a:lnTo>
                <a:lnTo>
                  <a:pt x="765029" y="652160"/>
                </a:lnTo>
                <a:lnTo>
                  <a:pt x="757999" y="650243"/>
                </a:lnTo>
                <a:lnTo>
                  <a:pt x="754484" y="659829"/>
                </a:lnTo>
                <a:lnTo>
                  <a:pt x="745696" y="654077"/>
                </a:lnTo>
                <a:close/>
                <a:moveTo>
                  <a:pt x="736658" y="629700"/>
                </a:moveTo>
                <a:lnTo>
                  <a:pt x="715568" y="665855"/>
                </a:lnTo>
                <a:lnTo>
                  <a:pt x="722597" y="636587"/>
                </a:lnTo>
                <a:close/>
                <a:moveTo>
                  <a:pt x="3529631" y="626687"/>
                </a:moveTo>
                <a:lnTo>
                  <a:pt x="3535657" y="629365"/>
                </a:lnTo>
                <a:lnTo>
                  <a:pt x="3544696" y="634722"/>
                </a:lnTo>
                <a:lnTo>
                  <a:pt x="3540176" y="638739"/>
                </a:lnTo>
                <a:lnTo>
                  <a:pt x="3525112" y="632044"/>
                </a:lnTo>
                <a:close/>
                <a:moveTo>
                  <a:pt x="3898714" y="622169"/>
                </a:moveTo>
                <a:lnTo>
                  <a:pt x="3890374" y="642255"/>
                </a:lnTo>
                <a:lnTo>
                  <a:pt x="3857017" y="643929"/>
                </a:lnTo>
                <a:lnTo>
                  <a:pt x="3852014" y="652297"/>
                </a:lnTo>
                <a:lnTo>
                  <a:pt x="3855349" y="640581"/>
                </a:lnTo>
                <a:lnTo>
                  <a:pt x="3877032" y="635560"/>
                </a:lnTo>
                <a:close/>
                <a:moveTo>
                  <a:pt x="4076476" y="619155"/>
                </a:moveTo>
                <a:lnTo>
                  <a:pt x="4076476" y="624717"/>
                </a:lnTo>
                <a:lnTo>
                  <a:pt x="4069697" y="641405"/>
                </a:lnTo>
                <a:lnTo>
                  <a:pt x="4068002" y="643258"/>
                </a:lnTo>
                <a:lnTo>
                  <a:pt x="4062918" y="632134"/>
                </a:lnTo>
                <a:close/>
                <a:moveTo>
                  <a:pt x="357521" y="616142"/>
                </a:moveTo>
                <a:lnTo>
                  <a:pt x="363999" y="620661"/>
                </a:lnTo>
                <a:lnTo>
                  <a:pt x="367238" y="620661"/>
                </a:lnTo>
                <a:lnTo>
                  <a:pt x="365619" y="623675"/>
                </a:lnTo>
                <a:lnTo>
                  <a:pt x="372096" y="625181"/>
                </a:lnTo>
                <a:lnTo>
                  <a:pt x="352663" y="631207"/>
                </a:lnTo>
                <a:lnTo>
                  <a:pt x="347805" y="632713"/>
                </a:lnTo>
                <a:lnTo>
                  <a:pt x="321893" y="640245"/>
                </a:lnTo>
                <a:lnTo>
                  <a:pt x="307318" y="649284"/>
                </a:lnTo>
                <a:lnTo>
                  <a:pt x="318655" y="640245"/>
                </a:lnTo>
                <a:lnTo>
                  <a:pt x="312177" y="640245"/>
                </a:lnTo>
                <a:lnTo>
                  <a:pt x="308938" y="643258"/>
                </a:lnTo>
                <a:lnTo>
                  <a:pt x="308938" y="634220"/>
                </a:lnTo>
                <a:lnTo>
                  <a:pt x="326752" y="625181"/>
                </a:lnTo>
                <a:lnTo>
                  <a:pt x="328371" y="634220"/>
                </a:lnTo>
                <a:lnTo>
                  <a:pt x="336468" y="623675"/>
                </a:lnTo>
                <a:lnTo>
                  <a:pt x="346185" y="622168"/>
                </a:lnTo>
                <a:lnTo>
                  <a:pt x="354282" y="622168"/>
                </a:lnTo>
                <a:close/>
                <a:moveTo>
                  <a:pt x="763105" y="608610"/>
                </a:moveTo>
                <a:lnTo>
                  <a:pt x="769800" y="610343"/>
                </a:lnTo>
                <a:lnTo>
                  <a:pt x="768126" y="625934"/>
                </a:lnTo>
                <a:lnTo>
                  <a:pt x="759757" y="629399"/>
                </a:lnTo>
                <a:lnTo>
                  <a:pt x="739671" y="643259"/>
                </a:lnTo>
                <a:lnTo>
                  <a:pt x="744693" y="634597"/>
                </a:lnTo>
                <a:close/>
                <a:moveTo>
                  <a:pt x="3534151" y="605597"/>
                </a:moveTo>
                <a:lnTo>
                  <a:pt x="3534151" y="610116"/>
                </a:lnTo>
                <a:lnTo>
                  <a:pt x="3517580" y="619155"/>
                </a:lnTo>
                <a:lnTo>
                  <a:pt x="3520593" y="611623"/>
                </a:lnTo>
                <a:close/>
                <a:moveTo>
                  <a:pt x="745194" y="605597"/>
                </a:moveTo>
                <a:lnTo>
                  <a:pt x="740173" y="613631"/>
                </a:lnTo>
                <a:lnTo>
                  <a:pt x="748542" y="615238"/>
                </a:lnTo>
                <a:lnTo>
                  <a:pt x="750216" y="620059"/>
                </a:lnTo>
                <a:lnTo>
                  <a:pt x="735151" y="613631"/>
                </a:lnTo>
                <a:lnTo>
                  <a:pt x="740173" y="621666"/>
                </a:lnTo>
                <a:lnTo>
                  <a:pt x="745194" y="628093"/>
                </a:lnTo>
                <a:lnTo>
                  <a:pt x="730130" y="620059"/>
                </a:lnTo>
                <a:lnTo>
                  <a:pt x="726782" y="629700"/>
                </a:lnTo>
                <a:lnTo>
                  <a:pt x="720087" y="620059"/>
                </a:lnTo>
                <a:lnTo>
                  <a:pt x="728456" y="618452"/>
                </a:lnTo>
                <a:lnTo>
                  <a:pt x="730130" y="612024"/>
                </a:lnTo>
                <a:close/>
                <a:moveTo>
                  <a:pt x="4166676" y="599571"/>
                </a:moveTo>
                <a:lnTo>
                  <a:pt x="4169877" y="601509"/>
                </a:lnTo>
                <a:lnTo>
                  <a:pt x="4147468" y="613129"/>
                </a:lnTo>
                <a:lnTo>
                  <a:pt x="4144267" y="601509"/>
                </a:lnTo>
                <a:close/>
                <a:moveTo>
                  <a:pt x="3567041" y="599571"/>
                </a:moveTo>
                <a:lnTo>
                  <a:pt x="3602089" y="601245"/>
                </a:lnTo>
                <a:lnTo>
                  <a:pt x="3585400" y="621331"/>
                </a:lnTo>
                <a:lnTo>
                  <a:pt x="3577055" y="624679"/>
                </a:lnTo>
                <a:lnTo>
                  <a:pt x="3587068" y="626352"/>
                </a:lnTo>
                <a:lnTo>
                  <a:pt x="3630460" y="626352"/>
                </a:lnTo>
                <a:lnTo>
                  <a:pt x="3607096" y="659829"/>
                </a:lnTo>
                <a:lnTo>
                  <a:pt x="3598751" y="661503"/>
                </a:lnTo>
                <a:lnTo>
                  <a:pt x="3610433" y="664851"/>
                </a:lnTo>
                <a:lnTo>
                  <a:pt x="3592075" y="671546"/>
                </a:lnTo>
                <a:lnTo>
                  <a:pt x="3622116" y="674895"/>
                </a:lnTo>
                <a:lnTo>
                  <a:pt x="3647150" y="711719"/>
                </a:lnTo>
                <a:lnTo>
                  <a:pt x="3665508" y="726783"/>
                </a:lnTo>
                <a:lnTo>
                  <a:pt x="3667177" y="740174"/>
                </a:lnTo>
                <a:lnTo>
                  <a:pt x="3658832" y="736827"/>
                </a:lnTo>
                <a:lnTo>
                  <a:pt x="3677190" y="753565"/>
                </a:lnTo>
                <a:lnTo>
                  <a:pt x="3675521" y="761934"/>
                </a:lnTo>
                <a:lnTo>
                  <a:pt x="3700555" y="761934"/>
                </a:lnTo>
                <a:lnTo>
                  <a:pt x="3708900" y="771977"/>
                </a:lnTo>
                <a:lnTo>
                  <a:pt x="3688873" y="793737"/>
                </a:lnTo>
                <a:lnTo>
                  <a:pt x="3680528" y="800433"/>
                </a:lnTo>
                <a:lnTo>
                  <a:pt x="3700555" y="805454"/>
                </a:lnTo>
                <a:lnTo>
                  <a:pt x="3675521" y="822193"/>
                </a:lnTo>
                <a:lnTo>
                  <a:pt x="3635467" y="822193"/>
                </a:lnTo>
                <a:lnTo>
                  <a:pt x="3608764" y="823866"/>
                </a:lnTo>
                <a:lnTo>
                  <a:pt x="3588737" y="827214"/>
                </a:lnTo>
                <a:lnTo>
                  <a:pt x="3580393" y="835583"/>
                </a:lnTo>
                <a:lnTo>
                  <a:pt x="3552021" y="840605"/>
                </a:lnTo>
                <a:lnTo>
                  <a:pt x="3547014" y="840605"/>
                </a:lnTo>
                <a:lnTo>
                  <a:pt x="3538670" y="837257"/>
                </a:lnTo>
                <a:lnTo>
                  <a:pt x="3560366" y="823866"/>
                </a:lnTo>
                <a:lnTo>
                  <a:pt x="3582062" y="807128"/>
                </a:lnTo>
                <a:lnTo>
                  <a:pt x="3602089" y="803780"/>
                </a:lnTo>
                <a:lnTo>
                  <a:pt x="3612102" y="793737"/>
                </a:lnTo>
                <a:lnTo>
                  <a:pt x="3587068" y="802106"/>
                </a:lnTo>
                <a:lnTo>
                  <a:pt x="3577055" y="795411"/>
                </a:lnTo>
                <a:lnTo>
                  <a:pt x="3552021" y="792063"/>
                </a:lnTo>
                <a:lnTo>
                  <a:pt x="3557028" y="785368"/>
                </a:lnTo>
                <a:lnTo>
                  <a:pt x="3577055" y="770303"/>
                </a:lnTo>
                <a:lnTo>
                  <a:pt x="3570379" y="760260"/>
                </a:lnTo>
                <a:lnTo>
                  <a:pt x="3565372" y="760260"/>
                </a:lnTo>
                <a:lnTo>
                  <a:pt x="3595413" y="746869"/>
                </a:lnTo>
                <a:lnTo>
                  <a:pt x="3602089" y="745196"/>
                </a:lnTo>
                <a:lnTo>
                  <a:pt x="3600420" y="721762"/>
                </a:lnTo>
                <a:lnTo>
                  <a:pt x="3590406" y="710045"/>
                </a:lnTo>
                <a:lnTo>
                  <a:pt x="3597082" y="700002"/>
                </a:lnTo>
                <a:lnTo>
                  <a:pt x="3572048" y="705023"/>
                </a:lnTo>
                <a:lnTo>
                  <a:pt x="3560366" y="710045"/>
                </a:lnTo>
                <a:lnTo>
                  <a:pt x="3558697" y="694981"/>
                </a:lnTo>
                <a:lnTo>
                  <a:pt x="3562035" y="681589"/>
                </a:lnTo>
                <a:lnTo>
                  <a:pt x="3565372" y="673220"/>
                </a:lnTo>
                <a:lnTo>
                  <a:pt x="3560366" y="671546"/>
                </a:lnTo>
                <a:lnTo>
                  <a:pt x="3552021" y="671546"/>
                </a:lnTo>
                <a:lnTo>
                  <a:pt x="3540339" y="691633"/>
                </a:lnTo>
                <a:lnTo>
                  <a:pt x="3552021" y="653134"/>
                </a:lnTo>
                <a:lnTo>
                  <a:pt x="3555359" y="651460"/>
                </a:lnTo>
                <a:lnTo>
                  <a:pt x="3538670" y="654808"/>
                </a:lnTo>
                <a:lnTo>
                  <a:pt x="3542008" y="653134"/>
                </a:lnTo>
                <a:lnTo>
                  <a:pt x="3538670" y="649787"/>
                </a:lnTo>
                <a:lnTo>
                  <a:pt x="3547014" y="636396"/>
                </a:lnTo>
                <a:lnTo>
                  <a:pt x="3547014" y="633048"/>
                </a:lnTo>
                <a:lnTo>
                  <a:pt x="3547014" y="629701"/>
                </a:lnTo>
                <a:lnTo>
                  <a:pt x="3548683" y="619657"/>
                </a:lnTo>
                <a:lnTo>
                  <a:pt x="3557028" y="616310"/>
                </a:lnTo>
                <a:lnTo>
                  <a:pt x="3558697" y="606266"/>
                </a:lnTo>
                <a:close/>
                <a:moveTo>
                  <a:pt x="4151388" y="589026"/>
                </a:moveTo>
                <a:lnTo>
                  <a:pt x="4163851" y="592039"/>
                </a:lnTo>
                <a:lnTo>
                  <a:pt x="4144267" y="592039"/>
                </a:lnTo>
                <a:close/>
                <a:moveTo>
                  <a:pt x="7184300" y="578480"/>
                </a:moveTo>
                <a:lnTo>
                  <a:pt x="7193339" y="584232"/>
                </a:lnTo>
                <a:lnTo>
                  <a:pt x="7184300" y="599570"/>
                </a:lnTo>
                <a:lnTo>
                  <a:pt x="7176768" y="588067"/>
                </a:lnTo>
                <a:close/>
                <a:moveTo>
                  <a:pt x="722498" y="556211"/>
                </a:moveTo>
                <a:lnTo>
                  <a:pt x="719463" y="557727"/>
                </a:lnTo>
                <a:lnTo>
                  <a:pt x="724483" y="564415"/>
                </a:lnTo>
                <a:lnTo>
                  <a:pt x="724483" y="592838"/>
                </a:lnTo>
                <a:lnTo>
                  <a:pt x="744566" y="584478"/>
                </a:lnTo>
                <a:lnTo>
                  <a:pt x="759628" y="576119"/>
                </a:lnTo>
                <a:lnTo>
                  <a:pt x="789751" y="566087"/>
                </a:lnTo>
                <a:lnTo>
                  <a:pt x="798119" y="596182"/>
                </a:lnTo>
                <a:lnTo>
                  <a:pt x="793098" y="622933"/>
                </a:lnTo>
                <a:lnTo>
                  <a:pt x="786404" y="648012"/>
                </a:lnTo>
                <a:lnTo>
                  <a:pt x="798119" y="663059"/>
                </a:lnTo>
                <a:lnTo>
                  <a:pt x="808160" y="674763"/>
                </a:lnTo>
                <a:lnTo>
                  <a:pt x="807792" y="675268"/>
                </a:lnTo>
                <a:lnTo>
                  <a:pt x="810311" y="672385"/>
                </a:lnTo>
                <a:lnTo>
                  <a:pt x="800283" y="660663"/>
                </a:lnTo>
                <a:lnTo>
                  <a:pt x="788581" y="645593"/>
                </a:lnTo>
                <a:lnTo>
                  <a:pt x="795268" y="620475"/>
                </a:lnTo>
                <a:lnTo>
                  <a:pt x="800283" y="593683"/>
                </a:lnTo>
                <a:lnTo>
                  <a:pt x="791924" y="563542"/>
                </a:lnTo>
                <a:lnTo>
                  <a:pt x="761844" y="573589"/>
                </a:lnTo>
                <a:lnTo>
                  <a:pt x="746792" y="581961"/>
                </a:lnTo>
                <a:lnTo>
                  <a:pt x="726733" y="590334"/>
                </a:lnTo>
                <a:lnTo>
                  <a:pt x="726733" y="561867"/>
                </a:lnTo>
                <a:close/>
                <a:moveTo>
                  <a:pt x="690662" y="550145"/>
                </a:moveTo>
                <a:lnTo>
                  <a:pt x="687666" y="552711"/>
                </a:lnTo>
                <a:lnTo>
                  <a:pt x="726627" y="552711"/>
                </a:lnTo>
                <a:lnTo>
                  <a:pt x="731752" y="550145"/>
                </a:lnTo>
                <a:close/>
                <a:moveTo>
                  <a:pt x="156672" y="548351"/>
                </a:moveTo>
                <a:lnTo>
                  <a:pt x="156672" y="560214"/>
                </a:lnTo>
                <a:lnTo>
                  <a:pt x="145572" y="561909"/>
                </a:lnTo>
                <a:lnTo>
                  <a:pt x="126543" y="555130"/>
                </a:lnTo>
                <a:close/>
                <a:moveTo>
                  <a:pt x="3639603" y="545338"/>
                </a:moveTo>
                <a:lnTo>
                  <a:pt x="3645629" y="545338"/>
                </a:lnTo>
                <a:lnTo>
                  <a:pt x="3639603" y="558896"/>
                </a:lnTo>
                <a:lnTo>
                  <a:pt x="3638097" y="553812"/>
                </a:lnTo>
                <a:lnTo>
                  <a:pt x="3639603" y="550422"/>
                </a:lnTo>
                <a:close/>
                <a:moveTo>
                  <a:pt x="3919372" y="459520"/>
                </a:moveTo>
                <a:lnTo>
                  <a:pt x="3918636" y="459992"/>
                </a:lnTo>
                <a:lnTo>
                  <a:pt x="3920304" y="485235"/>
                </a:lnTo>
                <a:lnTo>
                  <a:pt x="3920304" y="512160"/>
                </a:lnTo>
                <a:lnTo>
                  <a:pt x="3936985" y="522257"/>
                </a:lnTo>
                <a:lnTo>
                  <a:pt x="3928645" y="530671"/>
                </a:lnTo>
                <a:lnTo>
                  <a:pt x="3928645" y="539085"/>
                </a:lnTo>
                <a:lnTo>
                  <a:pt x="3925308" y="562644"/>
                </a:lnTo>
                <a:lnTo>
                  <a:pt x="3912163" y="589168"/>
                </a:lnTo>
                <a:lnTo>
                  <a:pt x="3912625" y="588937"/>
                </a:lnTo>
                <a:lnTo>
                  <a:pt x="3926090" y="561998"/>
                </a:lnTo>
                <a:lnTo>
                  <a:pt x="3929456" y="538426"/>
                </a:lnTo>
                <a:lnTo>
                  <a:pt x="3929456" y="530008"/>
                </a:lnTo>
                <a:lnTo>
                  <a:pt x="3937871" y="521589"/>
                </a:lnTo>
                <a:lnTo>
                  <a:pt x="3921040" y="511487"/>
                </a:lnTo>
                <a:lnTo>
                  <a:pt x="3921040" y="484549"/>
                </a:lnTo>
                <a:close/>
                <a:moveTo>
                  <a:pt x="157585" y="457964"/>
                </a:moveTo>
                <a:lnTo>
                  <a:pt x="181871" y="457964"/>
                </a:lnTo>
                <a:lnTo>
                  <a:pt x="207891" y="469468"/>
                </a:lnTo>
                <a:lnTo>
                  <a:pt x="178401" y="479054"/>
                </a:lnTo>
                <a:lnTo>
                  <a:pt x="173197" y="471385"/>
                </a:lnTo>
                <a:lnTo>
                  <a:pt x="150646" y="469468"/>
                </a:lnTo>
                <a:close/>
                <a:moveTo>
                  <a:pt x="3910295" y="424654"/>
                </a:moveTo>
                <a:lnTo>
                  <a:pt x="3900288" y="429702"/>
                </a:lnTo>
                <a:lnTo>
                  <a:pt x="3900288" y="428020"/>
                </a:lnTo>
                <a:close/>
                <a:moveTo>
                  <a:pt x="1952025" y="402225"/>
                </a:moveTo>
                <a:lnTo>
                  <a:pt x="1963540" y="409092"/>
                </a:lnTo>
                <a:lnTo>
                  <a:pt x="1960250" y="419392"/>
                </a:lnTo>
                <a:lnTo>
                  <a:pt x="1971765" y="414242"/>
                </a:lnTo>
                <a:lnTo>
                  <a:pt x="2009602" y="439992"/>
                </a:lnTo>
                <a:lnTo>
                  <a:pt x="1996440" y="453725"/>
                </a:lnTo>
                <a:lnTo>
                  <a:pt x="2026049" y="453725"/>
                </a:lnTo>
                <a:lnTo>
                  <a:pt x="2027697" y="460592"/>
                </a:lnTo>
                <a:lnTo>
                  <a:pt x="2003020" y="467459"/>
                </a:lnTo>
                <a:lnTo>
                  <a:pt x="1986577" y="457159"/>
                </a:lnTo>
                <a:lnTo>
                  <a:pt x="1971765" y="453725"/>
                </a:lnTo>
                <a:lnTo>
                  <a:pt x="1973411" y="450292"/>
                </a:lnTo>
                <a:lnTo>
                  <a:pt x="1961899" y="453725"/>
                </a:lnTo>
                <a:lnTo>
                  <a:pt x="1914196" y="476043"/>
                </a:lnTo>
                <a:lnTo>
                  <a:pt x="1914196" y="462309"/>
                </a:lnTo>
                <a:lnTo>
                  <a:pt x="1884588" y="462309"/>
                </a:lnTo>
                <a:lnTo>
                  <a:pt x="1914196" y="446859"/>
                </a:lnTo>
                <a:lnTo>
                  <a:pt x="1932292" y="424542"/>
                </a:lnTo>
                <a:close/>
                <a:moveTo>
                  <a:pt x="88478" y="398487"/>
                </a:moveTo>
                <a:lnTo>
                  <a:pt x="57247" y="420806"/>
                </a:lnTo>
                <a:lnTo>
                  <a:pt x="73975" y="405740"/>
                </a:lnTo>
                <a:close/>
                <a:moveTo>
                  <a:pt x="3958314" y="394123"/>
                </a:moveTo>
                <a:lnTo>
                  <a:pt x="3957001" y="394363"/>
                </a:lnTo>
                <a:lnTo>
                  <a:pt x="3960338" y="401095"/>
                </a:lnTo>
                <a:lnTo>
                  <a:pt x="3945325" y="434750"/>
                </a:lnTo>
                <a:lnTo>
                  <a:pt x="3954900" y="444410"/>
                </a:lnTo>
                <a:lnTo>
                  <a:pt x="3956385" y="444140"/>
                </a:lnTo>
                <a:lnTo>
                  <a:pt x="3946286" y="434038"/>
                </a:lnTo>
                <a:lnTo>
                  <a:pt x="3961434" y="400364"/>
                </a:lnTo>
                <a:close/>
                <a:moveTo>
                  <a:pt x="3214956" y="385654"/>
                </a:moveTo>
                <a:lnTo>
                  <a:pt x="3243147" y="402288"/>
                </a:lnTo>
                <a:lnTo>
                  <a:pt x="3236514" y="408941"/>
                </a:lnTo>
                <a:lnTo>
                  <a:pt x="3244805" y="415595"/>
                </a:lnTo>
                <a:lnTo>
                  <a:pt x="3256413" y="410605"/>
                </a:lnTo>
                <a:lnTo>
                  <a:pt x="3268021" y="395634"/>
                </a:lnTo>
                <a:lnTo>
                  <a:pt x="3279629" y="402288"/>
                </a:lnTo>
                <a:lnTo>
                  <a:pt x="3286262" y="395634"/>
                </a:lnTo>
                <a:lnTo>
                  <a:pt x="3304503" y="402288"/>
                </a:lnTo>
                <a:lnTo>
                  <a:pt x="3306161" y="405615"/>
                </a:lnTo>
                <a:lnTo>
                  <a:pt x="3307820" y="393971"/>
                </a:lnTo>
                <a:lnTo>
                  <a:pt x="3322744" y="398961"/>
                </a:lnTo>
                <a:lnTo>
                  <a:pt x="3339327" y="392307"/>
                </a:lnTo>
                <a:lnTo>
                  <a:pt x="3344302" y="385654"/>
                </a:lnTo>
                <a:lnTo>
                  <a:pt x="3362543" y="392307"/>
                </a:lnTo>
                <a:lnTo>
                  <a:pt x="3377467" y="388981"/>
                </a:lnTo>
                <a:lnTo>
                  <a:pt x="3369176" y="398961"/>
                </a:lnTo>
                <a:lnTo>
                  <a:pt x="3369176" y="405615"/>
                </a:lnTo>
                <a:lnTo>
                  <a:pt x="3379125" y="408941"/>
                </a:lnTo>
                <a:lnTo>
                  <a:pt x="3375809" y="412268"/>
                </a:lnTo>
                <a:lnTo>
                  <a:pt x="3394050" y="412268"/>
                </a:lnTo>
                <a:lnTo>
                  <a:pt x="3394050" y="415595"/>
                </a:lnTo>
                <a:lnTo>
                  <a:pt x="3384100" y="420585"/>
                </a:lnTo>
                <a:lnTo>
                  <a:pt x="3394050" y="423912"/>
                </a:lnTo>
                <a:lnTo>
                  <a:pt x="3387417" y="425575"/>
                </a:lnTo>
                <a:lnTo>
                  <a:pt x="3377467" y="432229"/>
                </a:lnTo>
                <a:lnTo>
                  <a:pt x="3357568" y="443872"/>
                </a:lnTo>
                <a:lnTo>
                  <a:pt x="3326061" y="453852"/>
                </a:lnTo>
                <a:lnTo>
                  <a:pt x="3294553" y="465496"/>
                </a:lnTo>
                <a:lnTo>
                  <a:pt x="3248122" y="458842"/>
                </a:lnTo>
                <a:lnTo>
                  <a:pt x="3219931" y="455516"/>
                </a:lnTo>
                <a:lnTo>
                  <a:pt x="3205007" y="452189"/>
                </a:lnTo>
                <a:lnTo>
                  <a:pt x="3223248" y="443872"/>
                </a:lnTo>
                <a:lnTo>
                  <a:pt x="3226564" y="440546"/>
                </a:lnTo>
                <a:lnTo>
                  <a:pt x="3219931" y="440546"/>
                </a:lnTo>
                <a:lnTo>
                  <a:pt x="3226564" y="435555"/>
                </a:lnTo>
                <a:lnTo>
                  <a:pt x="3216615" y="433892"/>
                </a:lnTo>
                <a:lnTo>
                  <a:pt x="3185108" y="425575"/>
                </a:lnTo>
                <a:lnTo>
                  <a:pt x="3224906" y="422249"/>
                </a:lnTo>
                <a:lnTo>
                  <a:pt x="3218273" y="418921"/>
                </a:lnTo>
                <a:lnTo>
                  <a:pt x="3226564" y="412268"/>
                </a:lnTo>
                <a:lnTo>
                  <a:pt x="3180133" y="410605"/>
                </a:lnTo>
                <a:lnTo>
                  <a:pt x="3193399" y="408941"/>
                </a:lnTo>
                <a:lnTo>
                  <a:pt x="3186766" y="403951"/>
                </a:lnTo>
                <a:lnTo>
                  <a:pt x="3203349" y="403951"/>
                </a:lnTo>
                <a:lnTo>
                  <a:pt x="3205007" y="403951"/>
                </a:lnTo>
                <a:lnTo>
                  <a:pt x="3200032" y="402288"/>
                </a:lnTo>
                <a:lnTo>
                  <a:pt x="3200032" y="398961"/>
                </a:lnTo>
                <a:lnTo>
                  <a:pt x="3206665" y="393971"/>
                </a:lnTo>
                <a:lnTo>
                  <a:pt x="3223248" y="402288"/>
                </a:lnTo>
                <a:lnTo>
                  <a:pt x="3218273" y="392307"/>
                </a:lnTo>
                <a:close/>
                <a:moveTo>
                  <a:pt x="3996649" y="348496"/>
                </a:moveTo>
                <a:lnTo>
                  <a:pt x="3995367" y="348926"/>
                </a:lnTo>
                <a:lnTo>
                  <a:pt x="3985358" y="374168"/>
                </a:lnTo>
                <a:lnTo>
                  <a:pt x="3975691" y="390424"/>
                </a:lnTo>
                <a:lnTo>
                  <a:pt x="3976582" y="390263"/>
                </a:lnTo>
                <a:lnTo>
                  <a:pt x="3986680" y="373425"/>
                </a:lnTo>
                <a:close/>
                <a:moveTo>
                  <a:pt x="2187228" y="337447"/>
                </a:moveTo>
                <a:lnTo>
                  <a:pt x="2205456" y="342764"/>
                </a:lnTo>
                <a:lnTo>
                  <a:pt x="2200485" y="356942"/>
                </a:lnTo>
                <a:lnTo>
                  <a:pt x="2162371" y="367576"/>
                </a:lnTo>
                <a:lnTo>
                  <a:pt x="2155748" y="351627"/>
                </a:lnTo>
                <a:close/>
                <a:moveTo>
                  <a:pt x="4022055" y="332098"/>
                </a:moveTo>
                <a:lnTo>
                  <a:pt x="4020433" y="340283"/>
                </a:lnTo>
                <a:lnTo>
                  <a:pt x="4022025" y="339751"/>
                </a:lnTo>
                <a:lnTo>
                  <a:pt x="4023555" y="332098"/>
                </a:lnTo>
                <a:close/>
                <a:moveTo>
                  <a:pt x="3976203" y="325395"/>
                </a:moveTo>
                <a:lnTo>
                  <a:pt x="3977615" y="330752"/>
                </a:lnTo>
                <a:lnTo>
                  <a:pt x="3986089" y="329414"/>
                </a:lnTo>
                <a:lnTo>
                  <a:pt x="3977615" y="337448"/>
                </a:lnTo>
                <a:lnTo>
                  <a:pt x="3971966" y="334770"/>
                </a:lnTo>
                <a:lnTo>
                  <a:pt x="3963492" y="337448"/>
                </a:lnTo>
                <a:lnTo>
                  <a:pt x="3969141" y="334770"/>
                </a:lnTo>
                <a:close/>
                <a:moveTo>
                  <a:pt x="196082" y="325395"/>
                </a:moveTo>
                <a:lnTo>
                  <a:pt x="207790" y="340460"/>
                </a:lnTo>
                <a:lnTo>
                  <a:pt x="207790" y="335440"/>
                </a:lnTo>
                <a:lnTo>
                  <a:pt x="226189" y="352177"/>
                </a:lnTo>
                <a:lnTo>
                  <a:pt x="226189" y="365568"/>
                </a:lnTo>
                <a:lnTo>
                  <a:pt x="211130" y="382307"/>
                </a:lnTo>
                <a:lnTo>
                  <a:pt x="202773" y="392349"/>
                </a:lnTo>
                <a:lnTo>
                  <a:pt x="212808" y="392349"/>
                </a:lnTo>
                <a:lnTo>
                  <a:pt x="214481" y="385654"/>
                </a:lnTo>
                <a:lnTo>
                  <a:pt x="227858" y="375611"/>
                </a:lnTo>
                <a:lnTo>
                  <a:pt x="247933" y="373937"/>
                </a:lnTo>
                <a:lnTo>
                  <a:pt x="254623" y="377285"/>
                </a:lnTo>
                <a:lnTo>
                  <a:pt x="254623" y="373937"/>
                </a:lnTo>
                <a:lnTo>
                  <a:pt x="266332" y="375611"/>
                </a:lnTo>
                <a:lnTo>
                  <a:pt x="278040" y="387329"/>
                </a:lnTo>
                <a:lnTo>
                  <a:pt x="284730" y="397371"/>
                </a:lnTo>
                <a:lnTo>
                  <a:pt x="256296" y="407414"/>
                </a:lnTo>
                <a:lnTo>
                  <a:pt x="237895" y="407414"/>
                </a:lnTo>
                <a:lnTo>
                  <a:pt x="231207" y="412436"/>
                </a:lnTo>
                <a:lnTo>
                  <a:pt x="216149" y="414109"/>
                </a:lnTo>
                <a:lnTo>
                  <a:pt x="214481" y="407414"/>
                </a:lnTo>
                <a:lnTo>
                  <a:pt x="211130" y="415784"/>
                </a:lnTo>
                <a:lnTo>
                  <a:pt x="201100" y="420806"/>
                </a:lnTo>
                <a:lnTo>
                  <a:pt x="172666" y="434195"/>
                </a:lnTo>
                <a:lnTo>
                  <a:pt x="174338" y="437543"/>
                </a:lnTo>
                <a:lnTo>
                  <a:pt x="164303" y="442565"/>
                </a:lnTo>
                <a:lnTo>
                  <a:pt x="147577" y="445912"/>
                </a:lnTo>
                <a:lnTo>
                  <a:pt x="154267" y="440892"/>
                </a:lnTo>
                <a:lnTo>
                  <a:pt x="140886" y="437543"/>
                </a:lnTo>
                <a:lnTo>
                  <a:pt x="122487" y="432521"/>
                </a:lnTo>
                <a:lnTo>
                  <a:pt x="134196" y="414109"/>
                </a:lnTo>
                <a:lnTo>
                  <a:pt x="94053" y="414109"/>
                </a:lnTo>
                <a:lnTo>
                  <a:pt x="95722" y="404066"/>
                </a:lnTo>
                <a:lnTo>
                  <a:pt x="115797" y="394024"/>
                </a:lnTo>
                <a:lnTo>
                  <a:pt x="110779" y="395697"/>
                </a:lnTo>
                <a:lnTo>
                  <a:pt x="110779" y="390675"/>
                </a:lnTo>
                <a:lnTo>
                  <a:pt x="100743" y="395697"/>
                </a:lnTo>
                <a:lnTo>
                  <a:pt x="90704" y="397371"/>
                </a:lnTo>
                <a:lnTo>
                  <a:pt x="88478" y="398487"/>
                </a:lnTo>
                <a:lnTo>
                  <a:pt x="92377" y="395697"/>
                </a:lnTo>
                <a:lnTo>
                  <a:pt x="125833" y="372263"/>
                </a:lnTo>
                <a:lnTo>
                  <a:pt x="162630" y="350504"/>
                </a:lnTo>
                <a:close/>
                <a:moveTo>
                  <a:pt x="4722500" y="321834"/>
                </a:moveTo>
                <a:lnTo>
                  <a:pt x="4706721" y="326134"/>
                </a:lnTo>
                <a:lnTo>
                  <a:pt x="4705765" y="325179"/>
                </a:lnTo>
                <a:close/>
                <a:moveTo>
                  <a:pt x="4055416" y="318635"/>
                </a:moveTo>
                <a:lnTo>
                  <a:pt x="4056990" y="331333"/>
                </a:lnTo>
                <a:lnTo>
                  <a:pt x="4059053" y="331333"/>
                </a:lnTo>
                <a:lnTo>
                  <a:pt x="4057466" y="318635"/>
                </a:lnTo>
                <a:close/>
                <a:moveTo>
                  <a:pt x="4609385" y="307319"/>
                </a:moveTo>
                <a:lnTo>
                  <a:pt x="4639891" y="317864"/>
                </a:lnTo>
                <a:lnTo>
                  <a:pt x="4609385" y="328408"/>
                </a:lnTo>
                <a:lnTo>
                  <a:pt x="4599217" y="314349"/>
                </a:lnTo>
                <a:close/>
                <a:moveTo>
                  <a:pt x="6875476" y="298280"/>
                </a:moveTo>
                <a:lnTo>
                  <a:pt x="6903883" y="298280"/>
                </a:lnTo>
                <a:lnTo>
                  <a:pt x="6908618" y="300288"/>
                </a:lnTo>
                <a:lnTo>
                  <a:pt x="6903883" y="304306"/>
                </a:lnTo>
                <a:close/>
                <a:moveTo>
                  <a:pt x="1796378" y="298280"/>
                </a:moveTo>
                <a:lnTo>
                  <a:pt x="1817558" y="313070"/>
                </a:lnTo>
                <a:lnTo>
                  <a:pt x="1815930" y="318001"/>
                </a:lnTo>
                <a:lnTo>
                  <a:pt x="1817558" y="324574"/>
                </a:lnTo>
                <a:lnTo>
                  <a:pt x="1827335" y="324574"/>
                </a:lnTo>
                <a:lnTo>
                  <a:pt x="1793122" y="334435"/>
                </a:lnTo>
                <a:lnTo>
                  <a:pt x="1747492" y="321287"/>
                </a:lnTo>
                <a:lnTo>
                  <a:pt x="1776825" y="313070"/>
                </a:lnTo>
                <a:lnTo>
                  <a:pt x="1781717" y="304854"/>
                </a:lnTo>
                <a:lnTo>
                  <a:pt x="1783340" y="308140"/>
                </a:lnTo>
                <a:close/>
                <a:moveTo>
                  <a:pt x="4192197" y="291710"/>
                </a:moveTo>
                <a:lnTo>
                  <a:pt x="4165508" y="303491"/>
                </a:lnTo>
                <a:lnTo>
                  <a:pt x="4158836" y="322001"/>
                </a:lnTo>
                <a:lnTo>
                  <a:pt x="4147159" y="328732"/>
                </a:lnTo>
                <a:lnTo>
                  <a:pt x="4120471" y="328732"/>
                </a:lnTo>
                <a:lnTo>
                  <a:pt x="4098786" y="323685"/>
                </a:lnTo>
                <a:lnTo>
                  <a:pt x="4077101" y="310222"/>
                </a:lnTo>
                <a:lnTo>
                  <a:pt x="4066496" y="317864"/>
                </a:lnTo>
                <a:lnTo>
                  <a:pt x="4067468" y="317864"/>
                </a:lnTo>
                <a:lnTo>
                  <a:pt x="4070875" y="319310"/>
                </a:lnTo>
                <a:lnTo>
                  <a:pt x="4079029" y="313485"/>
                </a:lnTo>
                <a:lnTo>
                  <a:pt x="4100559" y="326734"/>
                </a:lnTo>
                <a:lnTo>
                  <a:pt x="4122088" y="331703"/>
                </a:lnTo>
                <a:lnTo>
                  <a:pt x="4148586" y="331703"/>
                </a:lnTo>
                <a:lnTo>
                  <a:pt x="4160179" y="325078"/>
                </a:lnTo>
                <a:lnTo>
                  <a:pt x="4166803" y="306860"/>
                </a:lnTo>
                <a:lnTo>
                  <a:pt x="4193301" y="295268"/>
                </a:lnTo>
                <a:lnTo>
                  <a:pt x="4225558" y="304944"/>
                </a:lnTo>
                <a:lnTo>
                  <a:pt x="4225558" y="301808"/>
                </a:lnTo>
                <a:close/>
                <a:moveTo>
                  <a:pt x="2636156" y="287734"/>
                </a:moveTo>
                <a:lnTo>
                  <a:pt x="2676976" y="305812"/>
                </a:lnTo>
                <a:lnTo>
                  <a:pt x="2632754" y="314850"/>
                </a:lnTo>
                <a:lnTo>
                  <a:pt x="2637856" y="311235"/>
                </a:lnTo>
                <a:lnTo>
                  <a:pt x="2627651" y="305812"/>
                </a:lnTo>
                <a:lnTo>
                  <a:pt x="2624250" y="302196"/>
                </a:lnTo>
                <a:lnTo>
                  <a:pt x="2625951" y="294965"/>
                </a:lnTo>
                <a:lnTo>
                  <a:pt x="2624250" y="294965"/>
                </a:lnTo>
                <a:close/>
                <a:moveTo>
                  <a:pt x="4784995" y="284721"/>
                </a:moveTo>
                <a:lnTo>
                  <a:pt x="4826692" y="298280"/>
                </a:lnTo>
                <a:lnTo>
                  <a:pt x="4810013" y="298280"/>
                </a:lnTo>
                <a:lnTo>
                  <a:pt x="4779992" y="289241"/>
                </a:lnTo>
                <a:close/>
                <a:moveTo>
                  <a:pt x="4195533" y="268151"/>
                </a:moveTo>
                <a:lnTo>
                  <a:pt x="4197201" y="276566"/>
                </a:lnTo>
                <a:lnTo>
                  <a:pt x="4198869" y="278247"/>
                </a:lnTo>
                <a:lnTo>
                  <a:pt x="4200537" y="281614"/>
                </a:lnTo>
                <a:lnTo>
                  <a:pt x="4202205" y="290028"/>
                </a:lnTo>
                <a:lnTo>
                  <a:pt x="4207209" y="278247"/>
                </a:lnTo>
                <a:lnTo>
                  <a:pt x="4218886" y="273200"/>
                </a:lnTo>
                <a:lnTo>
                  <a:pt x="4238902" y="278247"/>
                </a:lnTo>
                <a:lnTo>
                  <a:pt x="4257251" y="286663"/>
                </a:lnTo>
                <a:lnTo>
                  <a:pt x="4218886" y="290028"/>
                </a:lnTo>
                <a:lnTo>
                  <a:pt x="4235566" y="300125"/>
                </a:lnTo>
                <a:lnTo>
                  <a:pt x="4245574" y="298442"/>
                </a:lnTo>
                <a:lnTo>
                  <a:pt x="4257251" y="298442"/>
                </a:lnTo>
                <a:lnTo>
                  <a:pt x="4257251" y="306855"/>
                </a:lnTo>
                <a:lnTo>
                  <a:pt x="4245574" y="306855"/>
                </a:lnTo>
                <a:lnTo>
                  <a:pt x="4226423" y="318126"/>
                </a:lnTo>
                <a:lnTo>
                  <a:pt x="4226423" y="321765"/>
                </a:lnTo>
                <a:lnTo>
                  <a:pt x="4226423" y="326734"/>
                </a:lnTo>
                <a:lnTo>
                  <a:pt x="4226423" y="343296"/>
                </a:lnTo>
                <a:lnTo>
                  <a:pt x="4256233" y="359858"/>
                </a:lnTo>
                <a:lnTo>
                  <a:pt x="4242984" y="379731"/>
                </a:lnTo>
                <a:lnTo>
                  <a:pt x="4267826" y="406230"/>
                </a:lnTo>
                <a:lnTo>
                  <a:pt x="4269482" y="431072"/>
                </a:lnTo>
                <a:lnTo>
                  <a:pt x="4277762" y="439353"/>
                </a:lnTo>
                <a:lnTo>
                  <a:pt x="4289355" y="450947"/>
                </a:lnTo>
                <a:lnTo>
                  <a:pt x="4279418" y="459228"/>
                </a:lnTo>
                <a:lnTo>
                  <a:pt x="4317509" y="480757"/>
                </a:lnTo>
                <a:lnTo>
                  <a:pt x="4300948" y="495663"/>
                </a:lnTo>
                <a:lnTo>
                  <a:pt x="4287699" y="512224"/>
                </a:lnTo>
                <a:lnTo>
                  <a:pt x="4271138" y="528786"/>
                </a:lnTo>
                <a:lnTo>
                  <a:pt x="4256233" y="543692"/>
                </a:lnTo>
                <a:lnTo>
                  <a:pt x="4228079" y="543692"/>
                </a:lnTo>
                <a:lnTo>
                  <a:pt x="4218142" y="548660"/>
                </a:lnTo>
                <a:lnTo>
                  <a:pt x="4166803" y="558598"/>
                </a:lnTo>
                <a:lnTo>
                  <a:pt x="4160179" y="561909"/>
                </a:lnTo>
                <a:lnTo>
                  <a:pt x="4151898" y="550316"/>
                </a:lnTo>
                <a:lnTo>
                  <a:pt x="4143618" y="551973"/>
                </a:lnTo>
                <a:lnTo>
                  <a:pt x="4141962" y="548660"/>
                </a:lnTo>
                <a:lnTo>
                  <a:pt x="4120432" y="540379"/>
                </a:lnTo>
                <a:lnTo>
                  <a:pt x="4113808" y="505600"/>
                </a:lnTo>
                <a:lnTo>
                  <a:pt x="4110496" y="475789"/>
                </a:lnTo>
                <a:lnTo>
                  <a:pt x="4127057" y="469165"/>
                </a:lnTo>
                <a:lnTo>
                  <a:pt x="4140305" y="454258"/>
                </a:lnTo>
                <a:lnTo>
                  <a:pt x="4176740" y="429416"/>
                </a:lnTo>
                <a:lnTo>
                  <a:pt x="4170115" y="409542"/>
                </a:lnTo>
                <a:lnTo>
                  <a:pt x="4160179" y="402918"/>
                </a:lnTo>
                <a:lnTo>
                  <a:pt x="4151898" y="404573"/>
                </a:lnTo>
                <a:lnTo>
                  <a:pt x="4150830" y="401903"/>
                </a:lnTo>
                <a:lnTo>
                  <a:pt x="4124692" y="400364"/>
                </a:lnTo>
                <a:lnTo>
                  <a:pt x="4117960" y="403733"/>
                </a:lnTo>
                <a:lnTo>
                  <a:pt x="4114594" y="408782"/>
                </a:lnTo>
                <a:lnTo>
                  <a:pt x="4111228" y="407100"/>
                </a:lnTo>
                <a:lnTo>
                  <a:pt x="4101129" y="413833"/>
                </a:lnTo>
                <a:lnTo>
                  <a:pt x="4097763" y="428987"/>
                </a:lnTo>
                <a:lnTo>
                  <a:pt x="4102812" y="440773"/>
                </a:lnTo>
                <a:lnTo>
                  <a:pt x="4079249" y="460977"/>
                </a:lnTo>
                <a:lnTo>
                  <a:pt x="4060736" y="471079"/>
                </a:lnTo>
                <a:lnTo>
                  <a:pt x="4050637" y="477814"/>
                </a:lnTo>
                <a:lnTo>
                  <a:pt x="4038856" y="479497"/>
                </a:lnTo>
                <a:lnTo>
                  <a:pt x="4033806" y="491284"/>
                </a:lnTo>
                <a:lnTo>
                  <a:pt x="4030440" y="494651"/>
                </a:lnTo>
                <a:lnTo>
                  <a:pt x="4028757" y="511487"/>
                </a:lnTo>
                <a:lnTo>
                  <a:pt x="4037173" y="541794"/>
                </a:lnTo>
                <a:lnTo>
                  <a:pt x="4060736" y="551896"/>
                </a:lnTo>
                <a:lnTo>
                  <a:pt x="4070834" y="563681"/>
                </a:lnTo>
                <a:lnTo>
                  <a:pt x="4048954" y="575468"/>
                </a:lnTo>
                <a:lnTo>
                  <a:pt x="4040539" y="568733"/>
                </a:lnTo>
                <a:lnTo>
                  <a:pt x="4042222" y="572100"/>
                </a:lnTo>
                <a:lnTo>
                  <a:pt x="4013609" y="573784"/>
                </a:lnTo>
                <a:lnTo>
                  <a:pt x="4062419" y="578835"/>
                </a:lnTo>
                <a:lnTo>
                  <a:pt x="4048954" y="588937"/>
                </a:lnTo>
                <a:lnTo>
                  <a:pt x="4047271" y="583886"/>
                </a:lnTo>
                <a:lnTo>
                  <a:pt x="4032123" y="599039"/>
                </a:lnTo>
                <a:lnTo>
                  <a:pt x="4022025" y="595671"/>
                </a:lnTo>
                <a:lnTo>
                  <a:pt x="4030440" y="602407"/>
                </a:lnTo>
                <a:lnTo>
                  <a:pt x="4028757" y="604090"/>
                </a:lnTo>
                <a:lnTo>
                  <a:pt x="4027074" y="614192"/>
                </a:lnTo>
                <a:lnTo>
                  <a:pt x="4030440" y="622611"/>
                </a:lnTo>
                <a:lnTo>
                  <a:pt x="4028757" y="620927"/>
                </a:lnTo>
                <a:lnTo>
                  <a:pt x="4023708" y="642815"/>
                </a:lnTo>
                <a:lnTo>
                  <a:pt x="4020342" y="664704"/>
                </a:lnTo>
                <a:lnTo>
                  <a:pt x="3983314" y="673122"/>
                </a:lnTo>
                <a:lnTo>
                  <a:pt x="3979948" y="689959"/>
                </a:lnTo>
                <a:lnTo>
                  <a:pt x="3956385" y="686591"/>
                </a:lnTo>
                <a:lnTo>
                  <a:pt x="3947969" y="664704"/>
                </a:lnTo>
                <a:lnTo>
                  <a:pt x="3942920" y="646183"/>
                </a:lnTo>
                <a:lnTo>
                  <a:pt x="3921040" y="615877"/>
                </a:lnTo>
                <a:lnTo>
                  <a:pt x="3922723" y="609141"/>
                </a:lnTo>
                <a:lnTo>
                  <a:pt x="3917674" y="605774"/>
                </a:lnTo>
                <a:lnTo>
                  <a:pt x="3915991" y="605774"/>
                </a:lnTo>
                <a:lnTo>
                  <a:pt x="3909259" y="590621"/>
                </a:lnTo>
                <a:lnTo>
                  <a:pt x="3911706" y="589396"/>
                </a:lnTo>
                <a:lnTo>
                  <a:pt x="3901956" y="582838"/>
                </a:lnTo>
                <a:lnTo>
                  <a:pt x="3896952" y="564328"/>
                </a:lnTo>
                <a:lnTo>
                  <a:pt x="3888611" y="569376"/>
                </a:lnTo>
                <a:lnTo>
                  <a:pt x="3888611" y="584522"/>
                </a:lnTo>
                <a:lnTo>
                  <a:pt x="3875267" y="584522"/>
                </a:lnTo>
                <a:lnTo>
                  <a:pt x="3840238" y="613129"/>
                </a:lnTo>
                <a:lnTo>
                  <a:pt x="3810213" y="611447"/>
                </a:lnTo>
                <a:lnTo>
                  <a:pt x="3791864" y="601350"/>
                </a:lnTo>
                <a:lnTo>
                  <a:pt x="3790196" y="589570"/>
                </a:lnTo>
                <a:lnTo>
                  <a:pt x="3800205" y="586205"/>
                </a:lnTo>
                <a:lnTo>
                  <a:pt x="3801873" y="579472"/>
                </a:lnTo>
                <a:lnTo>
                  <a:pt x="3800205" y="572742"/>
                </a:lnTo>
                <a:lnTo>
                  <a:pt x="3795200" y="574425"/>
                </a:lnTo>
                <a:lnTo>
                  <a:pt x="3785192" y="579472"/>
                </a:lnTo>
                <a:lnTo>
                  <a:pt x="3785192" y="571059"/>
                </a:lnTo>
                <a:lnTo>
                  <a:pt x="3796868" y="566010"/>
                </a:lnTo>
                <a:lnTo>
                  <a:pt x="3795200" y="564328"/>
                </a:lnTo>
                <a:lnTo>
                  <a:pt x="3805209" y="549182"/>
                </a:lnTo>
                <a:lnTo>
                  <a:pt x="3806877" y="555913"/>
                </a:lnTo>
                <a:lnTo>
                  <a:pt x="3811881" y="545817"/>
                </a:lnTo>
                <a:lnTo>
                  <a:pt x="3801873" y="549182"/>
                </a:lnTo>
                <a:lnTo>
                  <a:pt x="3791864" y="559279"/>
                </a:lnTo>
                <a:lnTo>
                  <a:pt x="3788528" y="552548"/>
                </a:lnTo>
                <a:lnTo>
                  <a:pt x="3778520" y="554230"/>
                </a:lnTo>
                <a:lnTo>
                  <a:pt x="3785192" y="549182"/>
                </a:lnTo>
                <a:lnTo>
                  <a:pt x="3788528" y="542451"/>
                </a:lnTo>
                <a:lnTo>
                  <a:pt x="3775184" y="540768"/>
                </a:lnTo>
                <a:lnTo>
                  <a:pt x="3780188" y="540768"/>
                </a:lnTo>
                <a:lnTo>
                  <a:pt x="3778520" y="539085"/>
                </a:lnTo>
                <a:lnTo>
                  <a:pt x="3775184" y="534037"/>
                </a:lnTo>
                <a:lnTo>
                  <a:pt x="3801873" y="530671"/>
                </a:lnTo>
                <a:lnTo>
                  <a:pt x="3818553" y="534037"/>
                </a:lnTo>
                <a:lnTo>
                  <a:pt x="3825225" y="530671"/>
                </a:lnTo>
                <a:lnTo>
                  <a:pt x="3821889" y="522257"/>
                </a:lnTo>
                <a:lnTo>
                  <a:pt x="3820221" y="523940"/>
                </a:lnTo>
                <a:lnTo>
                  <a:pt x="3806877" y="523940"/>
                </a:lnTo>
                <a:lnTo>
                  <a:pt x="3776852" y="528988"/>
                </a:lnTo>
                <a:lnTo>
                  <a:pt x="3780188" y="522257"/>
                </a:lnTo>
                <a:lnTo>
                  <a:pt x="3778520" y="522257"/>
                </a:lnTo>
                <a:lnTo>
                  <a:pt x="3785192" y="520574"/>
                </a:lnTo>
                <a:lnTo>
                  <a:pt x="3775184" y="512160"/>
                </a:lnTo>
                <a:lnTo>
                  <a:pt x="3805209" y="510477"/>
                </a:lnTo>
                <a:lnTo>
                  <a:pt x="3776852" y="508794"/>
                </a:lnTo>
                <a:lnTo>
                  <a:pt x="3776852" y="502063"/>
                </a:lnTo>
                <a:lnTo>
                  <a:pt x="3781856" y="503746"/>
                </a:lnTo>
                <a:lnTo>
                  <a:pt x="3795200" y="502063"/>
                </a:lnTo>
                <a:lnTo>
                  <a:pt x="3790196" y="500380"/>
                </a:lnTo>
                <a:lnTo>
                  <a:pt x="3801873" y="498697"/>
                </a:lnTo>
                <a:lnTo>
                  <a:pt x="3800205" y="493649"/>
                </a:lnTo>
                <a:lnTo>
                  <a:pt x="3815217" y="500380"/>
                </a:lnTo>
                <a:lnTo>
                  <a:pt x="3816885" y="498697"/>
                </a:lnTo>
                <a:lnTo>
                  <a:pt x="3801873" y="491967"/>
                </a:lnTo>
                <a:lnTo>
                  <a:pt x="3820221" y="488600"/>
                </a:lnTo>
                <a:lnTo>
                  <a:pt x="3828561" y="485235"/>
                </a:lnTo>
                <a:lnTo>
                  <a:pt x="3820221" y="485235"/>
                </a:lnTo>
                <a:lnTo>
                  <a:pt x="3811881" y="485235"/>
                </a:lnTo>
                <a:lnTo>
                  <a:pt x="3815217" y="478504"/>
                </a:lnTo>
                <a:lnTo>
                  <a:pt x="3841906" y="485235"/>
                </a:lnTo>
                <a:lnTo>
                  <a:pt x="3836902" y="480186"/>
                </a:lnTo>
                <a:lnTo>
                  <a:pt x="3840238" y="481869"/>
                </a:lnTo>
                <a:lnTo>
                  <a:pt x="3838570" y="478504"/>
                </a:lnTo>
                <a:lnTo>
                  <a:pt x="3845242" y="471772"/>
                </a:lnTo>
                <a:lnTo>
                  <a:pt x="3855250" y="465041"/>
                </a:lnTo>
                <a:lnTo>
                  <a:pt x="3856918" y="463359"/>
                </a:lnTo>
                <a:lnTo>
                  <a:pt x="3871931" y="465041"/>
                </a:lnTo>
                <a:lnTo>
                  <a:pt x="3880271" y="465041"/>
                </a:lnTo>
                <a:lnTo>
                  <a:pt x="3896952" y="459992"/>
                </a:lnTo>
                <a:lnTo>
                  <a:pt x="3896952" y="451579"/>
                </a:lnTo>
                <a:lnTo>
                  <a:pt x="3888611" y="454944"/>
                </a:lnTo>
                <a:lnTo>
                  <a:pt x="3876935" y="463359"/>
                </a:lnTo>
                <a:lnTo>
                  <a:pt x="3868595" y="458309"/>
                </a:lnTo>
                <a:lnTo>
                  <a:pt x="3875267" y="451579"/>
                </a:lnTo>
                <a:lnTo>
                  <a:pt x="3886943" y="439799"/>
                </a:lnTo>
                <a:lnTo>
                  <a:pt x="3895283" y="438116"/>
                </a:lnTo>
                <a:lnTo>
                  <a:pt x="3905292" y="433068"/>
                </a:lnTo>
                <a:lnTo>
                  <a:pt x="3910295" y="424654"/>
                </a:lnTo>
                <a:lnTo>
                  <a:pt x="3910296" y="424653"/>
                </a:lnTo>
                <a:lnTo>
                  <a:pt x="3925308" y="419605"/>
                </a:lnTo>
                <a:lnTo>
                  <a:pt x="3920304" y="417923"/>
                </a:lnTo>
                <a:lnTo>
                  <a:pt x="3920304" y="411191"/>
                </a:lnTo>
                <a:lnTo>
                  <a:pt x="3920304" y="404459"/>
                </a:lnTo>
                <a:lnTo>
                  <a:pt x="3925308" y="397729"/>
                </a:lnTo>
                <a:lnTo>
                  <a:pt x="3941989" y="390998"/>
                </a:lnTo>
                <a:lnTo>
                  <a:pt x="3930313" y="390998"/>
                </a:lnTo>
                <a:lnTo>
                  <a:pt x="3926976" y="389314"/>
                </a:lnTo>
                <a:lnTo>
                  <a:pt x="3931981" y="382583"/>
                </a:lnTo>
                <a:lnTo>
                  <a:pt x="3930313" y="382583"/>
                </a:lnTo>
                <a:lnTo>
                  <a:pt x="3940321" y="377535"/>
                </a:lnTo>
                <a:lnTo>
                  <a:pt x="3957001" y="370804"/>
                </a:lnTo>
                <a:lnTo>
                  <a:pt x="3972014" y="370804"/>
                </a:lnTo>
                <a:lnTo>
                  <a:pt x="3958669" y="364071"/>
                </a:lnTo>
                <a:lnTo>
                  <a:pt x="3960338" y="360707"/>
                </a:lnTo>
                <a:lnTo>
                  <a:pt x="3972014" y="360707"/>
                </a:lnTo>
                <a:lnTo>
                  <a:pt x="3975350" y="360707"/>
                </a:lnTo>
                <a:lnTo>
                  <a:pt x="3970346" y="357341"/>
                </a:lnTo>
                <a:lnTo>
                  <a:pt x="3977018" y="352292"/>
                </a:lnTo>
                <a:lnTo>
                  <a:pt x="3958669" y="353974"/>
                </a:lnTo>
                <a:lnTo>
                  <a:pt x="3972014" y="343879"/>
                </a:lnTo>
                <a:lnTo>
                  <a:pt x="3978686" y="342195"/>
                </a:lnTo>
                <a:lnTo>
                  <a:pt x="3985358" y="348926"/>
                </a:lnTo>
                <a:lnTo>
                  <a:pt x="3985358" y="347244"/>
                </a:lnTo>
                <a:lnTo>
                  <a:pt x="3988694" y="340513"/>
                </a:lnTo>
                <a:lnTo>
                  <a:pt x="3990362" y="338830"/>
                </a:lnTo>
                <a:lnTo>
                  <a:pt x="4005375" y="340513"/>
                </a:lnTo>
                <a:lnTo>
                  <a:pt x="4008711" y="333782"/>
                </a:lnTo>
                <a:lnTo>
                  <a:pt x="3987026" y="332098"/>
                </a:lnTo>
                <a:lnTo>
                  <a:pt x="4008711" y="328732"/>
                </a:lnTo>
                <a:lnTo>
                  <a:pt x="4012047" y="327050"/>
                </a:lnTo>
                <a:lnTo>
                  <a:pt x="4010379" y="316954"/>
                </a:lnTo>
                <a:lnTo>
                  <a:pt x="4017051" y="310222"/>
                </a:lnTo>
                <a:lnTo>
                  <a:pt x="4027060" y="311905"/>
                </a:lnTo>
                <a:lnTo>
                  <a:pt x="4025392" y="308538"/>
                </a:lnTo>
                <a:lnTo>
                  <a:pt x="4038736" y="310222"/>
                </a:lnTo>
                <a:lnTo>
                  <a:pt x="4037068" y="303491"/>
                </a:lnTo>
                <a:lnTo>
                  <a:pt x="4040404" y="298442"/>
                </a:lnTo>
                <a:lnTo>
                  <a:pt x="4045408" y="306855"/>
                </a:lnTo>
                <a:lnTo>
                  <a:pt x="4050412" y="303491"/>
                </a:lnTo>
                <a:lnTo>
                  <a:pt x="4052080" y="296758"/>
                </a:lnTo>
                <a:lnTo>
                  <a:pt x="4052080" y="311905"/>
                </a:lnTo>
                <a:lnTo>
                  <a:pt x="4060421" y="303491"/>
                </a:lnTo>
                <a:lnTo>
                  <a:pt x="4072097" y="298442"/>
                </a:lnTo>
                <a:lnTo>
                  <a:pt x="4085441" y="298442"/>
                </a:lnTo>
                <a:lnTo>
                  <a:pt x="4088778" y="293394"/>
                </a:lnTo>
                <a:lnTo>
                  <a:pt x="4075433" y="290028"/>
                </a:lnTo>
                <a:lnTo>
                  <a:pt x="4097118" y="288345"/>
                </a:lnTo>
                <a:lnTo>
                  <a:pt x="4095450" y="291710"/>
                </a:lnTo>
                <a:lnTo>
                  <a:pt x="4108794" y="291710"/>
                </a:lnTo>
                <a:lnTo>
                  <a:pt x="4130479" y="278247"/>
                </a:lnTo>
                <a:lnTo>
                  <a:pt x="4130479" y="273200"/>
                </a:lnTo>
                <a:lnTo>
                  <a:pt x="4145491" y="273200"/>
                </a:lnTo>
                <a:lnTo>
                  <a:pt x="4150495" y="276566"/>
                </a:lnTo>
                <a:lnTo>
                  <a:pt x="4142155" y="291710"/>
                </a:lnTo>
                <a:lnTo>
                  <a:pt x="4165508" y="271517"/>
                </a:lnTo>
                <a:lnTo>
                  <a:pt x="4170512" y="286663"/>
                </a:lnTo>
                <a:lnTo>
                  <a:pt x="4182188" y="271517"/>
                </a:lnTo>
                <a:close/>
                <a:moveTo>
                  <a:pt x="7034452" y="257606"/>
                </a:moveTo>
                <a:lnTo>
                  <a:pt x="7059264" y="272519"/>
                </a:lnTo>
                <a:lnTo>
                  <a:pt x="7045086" y="274177"/>
                </a:lnTo>
                <a:lnTo>
                  <a:pt x="7029135" y="267548"/>
                </a:lnTo>
                <a:close/>
                <a:moveTo>
                  <a:pt x="308187" y="257606"/>
                </a:moveTo>
                <a:lnTo>
                  <a:pt x="337447" y="262690"/>
                </a:lnTo>
                <a:lnTo>
                  <a:pt x="334012" y="267774"/>
                </a:lnTo>
                <a:lnTo>
                  <a:pt x="277197" y="271164"/>
                </a:lnTo>
                <a:close/>
                <a:moveTo>
                  <a:pt x="1903519" y="250408"/>
                </a:moveTo>
                <a:lnTo>
                  <a:pt x="1911876" y="250408"/>
                </a:lnTo>
                <a:lnTo>
                  <a:pt x="1923585" y="258781"/>
                </a:lnTo>
                <a:lnTo>
                  <a:pt x="1915222" y="273852"/>
                </a:lnTo>
                <a:lnTo>
                  <a:pt x="1923585" y="288922"/>
                </a:lnTo>
                <a:lnTo>
                  <a:pt x="1913549" y="288922"/>
                </a:lnTo>
                <a:lnTo>
                  <a:pt x="1913549" y="292271"/>
                </a:lnTo>
                <a:lnTo>
                  <a:pt x="1898511" y="300644"/>
                </a:lnTo>
                <a:lnTo>
                  <a:pt x="1900184" y="302318"/>
                </a:lnTo>
                <a:lnTo>
                  <a:pt x="1921913" y="303993"/>
                </a:lnTo>
                <a:lnTo>
                  <a:pt x="1933607" y="309016"/>
                </a:lnTo>
                <a:lnTo>
                  <a:pt x="1913549" y="312365"/>
                </a:lnTo>
                <a:lnTo>
                  <a:pt x="1921913" y="319063"/>
                </a:lnTo>
                <a:lnTo>
                  <a:pt x="1911876" y="340832"/>
                </a:lnTo>
                <a:lnTo>
                  <a:pt x="1948651" y="314040"/>
                </a:lnTo>
                <a:lnTo>
                  <a:pt x="1965371" y="322413"/>
                </a:lnTo>
                <a:lnTo>
                  <a:pt x="1953665" y="340832"/>
                </a:lnTo>
                <a:lnTo>
                  <a:pt x="1945315" y="344182"/>
                </a:lnTo>
                <a:lnTo>
                  <a:pt x="1950322" y="364276"/>
                </a:lnTo>
                <a:lnTo>
                  <a:pt x="1965371" y="362600"/>
                </a:lnTo>
                <a:lnTo>
                  <a:pt x="2010502" y="327436"/>
                </a:lnTo>
                <a:lnTo>
                  <a:pt x="2028887" y="327436"/>
                </a:lnTo>
                <a:lnTo>
                  <a:pt x="2030558" y="322413"/>
                </a:lnTo>
                <a:lnTo>
                  <a:pt x="2028887" y="317389"/>
                </a:lnTo>
                <a:lnTo>
                  <a:pt x="2033903" y="302318"/>
                </a:lnTo>
                <a:lnTo>
                  <a:pt x="2092406" y="303993"/>
                </a:lnTo>
                <a:lnTo>
                  <a:pt x="2070675" y="307342"/>
                </a:lnTo>
                <a:lnTo>
                  <a:pt x="2102436" y="314040"/>
                </a:lnTo>
                <a:lnTo>
                  <a:pt x="2082379" y="322413"/>
                </a:lnTo>
                <a:lnTo>
                  <a:pt x="2095749" y="327436"/>
                </a:lnTo>
                <a:lnTo>
                  <a:pt x="2072347" y="334135"/>
                </a:lnTo>
                <a:lnTo>
                  <a:pt x="2070675" y="342507"/>
                </a:lnTo>
                <a:lnTo>
                  <a:pt x="2072347" y="357577"/>
                </a:lnTo>
                <a:lnTo>
                  <a:pt x="2063996" y="369299"/>
                </a:lnTo>
                <a:lnTo>
                  <a:pt x="2015520" y="387719"/>
                </a:lnTo>
                <a:lnTo>
                  <a:pt x="2008828" y="379346"/>
                </a:lnTo>
                <a:lnTo>
                  <a:pt x="2002141" y="377672"/>
                </a:lnTo>
                <a:lnTo>
                  <a:pt x="1992118" y="374323"/>
                </a:lnTo>
                <a:lnTo>
                  <a:pt x="2002141" y="389393"/>
                </a:lnTo>
                <a:lnTo>
                  <a:pt x="1988772" y="391067"/>
                </a:lnTo>
                <a:lnTo>
                  <a:pt x="1975396" y="384370"/>
                </a:lnTo>
                <a:lnTo>
                  <a:pt x="1948651" y="382694"/>
                </a:lnTo>
                <a:lnTo>
                  <a:pt x="1958680" y="392742"/>
                </a:lnTo>
                <a:lnTo>
                  <a:pt x="1911876" y="414511"/>
                </a:lnTo>
                <a:lnTo>
                  <a:pt x="1898511" y="407813"/>
                </a:lnTo>
                <a:lnTo>
                  <a:pt x="1850035" y="399440"/>
                </a:lnTo>
                <a:lnTo>
                  <a:pt x="1875109" y="411161"/>
                </a:lnTo>
                <a:lnTo>
                  <a:pt x="1918567" y="417860"/>
                </a:lnTo>
                <a:lnTo>
                  <a:pt x="1911876" y="424558"/>
                </a:lnTo>
                <a:lnTo>
                  <a:pt x="1865073" y="449675"/>
                </a:lnTo>
                <a:lnTo>
                  <a:pt x="1853380" y="444651"/>
                </a:lnTo>
                <a:lnTo>
                  <a:pt x="1853380" y="451350"/>
                </a:lnTo>
                <a:lnTo>
                  <a:pt x="1841670" y="448001"/>
                </a:lnTo>
                <a:lnTo>
                  <a:pt x="1834984" y="451350"/>
                </a:lnTo>
                <a:lnTo>
                  <a:pt x="1824960" y="459722"/>
                </a:lnTo>
                <a:lnTo>
                  <a:pt x="1793195" y="453025"/>
                </a:lnTo>
                <a:lnTo>
                  <a:pt x="1763106" y="448001"/>
                </a:lnTo>
                <a:lnTo>
                  <a:pt x="1763106" y="454698"/>
                </a:lnTo>
                <a:lnTo>
                  <a:pt x="1788180" y="459722"/>
                </a:lnTo>
                <a:lnTo>
                  <a:pt x="1783165" y="461397"/>
                </a:lnTo>
                <a:lnTo>
                  <a:pt x="1808239" y="468095"/>
                </a:lnTo>
                <a:lnTo>
                  <a:pt x="1804904" y="474792"/>
                </a:lnTo>
                <a:lnTo>
                  <a:pt x="1771465" y="481491"/>
                </a:lnTo>
                <a:lnTo>
                  <a:pt x="1769793" y="488189"/>
                </a:lnTo>
                <a:lnTo>
                  <a:pt x="1758101" y="489863"/>
                </a:lnTo>
                <a:lnTo>
                  <a:pt x="1748064" y="498236"/>
                </a:lnTo>
                <a:lnTo>
                  <a:pt x="1739705" y="494887"/>
                </a:lnTo>
                <a:lnTo>
                  <a:pt x="1743048" y="498236"/>
                </a:lnTo>
                <a:lnTo>
                  <a:pt x="1721317" y="504934"/>
                </a:lnTo>
                <a:lnTo>
                  <a:pt x="1719646" y="513306"/>
                </a:lnTo>
                <a:lnTo>
                  <a:pt x="1672842" y="543448"/>
                </a:lnTo>
                <a:lnTo>
                  <a:pt x="1642754" y="583636"/>
                </a:lnTo>
                <a:lnTo>
                  <a:pt x="1644425" y="593683"/>
                </a:lnTo>
                <a:lnTo>
                  <a:pt x="1637746" y="608753"/>
                </a:lnTo>
                <a:lnTo>
                  <a:pt x="1644425" y="598706"/>
                </a:lnTo>
                <a:lnTo>
                  <a:pt x="1664484" y="593683"/>
                </a:lnTo>
                <a:lnTo>
                  <a:pt x="1667827" y="610428"/>
                </a:lnTo>
                <a:lnTo>
                  <a:pt x="1649440" y="643918"/>
                </a:lnTo>
                <a:lnTo>
                  <a:pt x="1654457" y="642244"/>
                </a:lnTo>
                <a:lnTo>
                  <a:pt x="1652784" y="643918"/>
                </a:lnTo>
                <a:lnTo>
                  <a:pt x="1691229" y="633871"/>
                </a:lnTo>
                <a:lnTo>
                  <a:pt x="1721317" y="643918"/>
                </a:lnTo>
                <a:lnTo>
                  <a:pt x="1744720" y="669036"/>
                </a:lnTo>
                <a:lnTo>
                  <a:pt x="1768121" y="679083"/>
                </a:lnTo>
                <a:lnTo>
                  <a:pt x="1788180" y="689130"/>
                </a:lnTo>
                <a:lnTo>
                  <a:pt x="1778156" y="695828"/>
                </a:lnTo>
                <a:lnTo>
                  <a:pt x="1784837" y="692479"/>
                </a:lnTo>
                <a:lnTo>
                  <a:pt x="1813254" y="692479"/>
                </a:lnTo>
                <a:lnTo>
                  <a:pt x="1841670" y="694154"/>
                </a:lnTo>
                <a:lnTo>
                  <a:pt x="1829969" y="722620"/>
                </a:lnTo>
                <a:lnTo>
                  <a:pt x="1819941" y="751086"/>
                </a:lnTo>
                <a:lnTo>
                  <a:pt x="1821615" y="771180"/>
                </a:lnTo>
                <a:lnTo>
                  <a:pt x="1818268" y="779553"/>
                </a:lnTo>
                <a:lnTo>
                  <a:pt x="1834984" y="799647"/>
                </a:lnTo>
                <a:lnTo>
                  <a:pt x="1818268" y="813043"/>
                </a:lnTo>
                <a:lnTo>
                  <a:pt x="1834984" y="802996"/>
                </a:lnTo>
                <a:lnTo>
                  <a:pt x="1851708" y="821416"/>
                </a:lnTo>
                <a:lnTo>
                  <a:pt x="1848362" y="813043"/>
                </a:lnTo>
                <a:lnTo>
                  <a:pt x="1863401" y="794624"/>
                </a:lnTo>
                <a:lnTo>
                  <a:pt x="1868418" y="804671"/>
                </a:lnTo>
                <a:lnTo>
                  <a:pt x="1873436" y="799647"/>
                </a:lnTo>
                <a:lnTo>
                  <a:pt x="1881788" y="784577"/>
                </a:lnTo>
                <a:lnTo>
                  <a:pt x="1893492" y="769506"/>
                </a:lnTo>
                <a:lnTo>
                  <a:pt x="1901847" y="729318"/>
                </a:lnTo>
                <a:lnTo>
                  <a:pt x="1900184" y="709224"/>
                </a:lnTo>
                <a:lnTo>
                  <a:pt x="1915222" y="702526"/>
                </a:lnTo>
                <a:lnTo>
                  <a:pt x="1948651" y="689130"/>
                </a:lnTo>
                <a:lnTo>
                  <a:pt x="1980411" y="672385"/>
                </a:lnTo>
                <a:lnTo>
                  <a:pt x="1992118" y="648942"/>
                </a:lnTo>
                <a:lnTo>
                  <a:pt x="2005484" y="623824"/>
                </a:lnTo>
                <a:lnTo>
                  <a:pt x="1982083" y="598706"/>
                </a:lnTo>
                <a:lnTo>
                  <a:pt x="2015520" y="570240"/>
                </a:lnTo>
                <a:lnTo>
                  <a:pt x="2020528" y="568565"/>
                </a:lnTo>
                <a:lnTo>
                  <a:pt x="2030558" y="558518"/>
                </a:lnTo>
                <a:lnTo>
                  <a:pt x="2035576" y="538424"/>
                </a:lnTo>
                <a:lnTo>
                  <a:pt x="2030558" y="538424"/>
                </a:lnTo>
                <a:lnTo>
                  <a:pt x="2043930" y="520004"/>
                </a:lnTo>
                <a:lnTo>
                  <a:pt x="2042267" y="511632"/>
                </a:lnTo>
                <a:lnTo>
                  <a:pt x="2060650" y="491538"/>
                </a:lnTo>
                <a:lnTo>
                  <a:pt x="2100764" y="498236"/>
                </a:lnTo>
                <a:lnTo>
                  <a:pt x="2092406" y="499910"/>
                </a:lnTo>
                <a:lnTo>
                  <a:pt x="2115808" y="499910"/>
                </a:lnTo>
                <a:lnTo>
                  <a:pt x="2140881" y="491538"/>
                </a:lnTo>
                <a:lnTo>
                  <a:pt x="2160949" y="501585"/>
                </a:lnTo>
                <a:lnTo>
                  <a:pt x="2159276" y="504934"/>
                </a:lnTo>
                <a:lnTo>
                  <a:pt x="2165955" y="514981"/>
                </a:lnTo>
                <a:lnTo>
                  <a:pt x="2174314" y="513306"/>
                </a:lnTo>
                <a:lnTo>
                  <a:pt x="2165955" y="521679"/>
                </a:lnTo>
                <a:lnTo>
                  <a:pt x="2196043" y="533401"/>
                </a:lnTo>
                <a:lnTo>
                  <a:pt x="2204406" y="533401"/>
                </a:lnTo>
                <a:lnTo>
                  <a:pt x="2201061" y="540098"/>
                </a:lnTo>
                <a:lnTo>
                  <a:pt x="2196043" y="553494"/>
                </a:lnTo>
                <a:lnTo>
                  <a:pt x="2164283" y="555169"/>
                </a:lnTo>
                <a:lnTo>
                  <a:pt x="2191029" y="560193"/>
                </a:lnTo>
                <a:lnTo>
                  <a:pt x="2182678" y="571914"/>
                </a:lnTo>
                <a:lnTo>
                  <a:pt x="2189357" y="575263"/>
                </a:lnTo>
                <a:lnTo>
                  <a:pt x="2181005" y="590334"/>
                </a:lnTo>
                <a:lnTo>
                  <a:pt x="2172642" y="588659"/>
                </a:lnTo>
                <a:lnTo>
                  <a:pt x="2162612" y="593683"/>
                </a:lnTo>
                <a:lnTo>
                  <a:pt x="2169298" y="593683"/>
                </a:lnTo>
                <a:lnTo>
                  <a:pt x="2196043" y="588659"/>
                </a:lnTo>
                <a:lnTo>
                  <a:pt x="2200791" y="604514"/>
                </a:lnTo>
                <a:lnTo>
                  <a:pt x="2199280" y="606251"/>
                </a:lnTo>
                <a:lnTo>
                  <a:pt x="2169298" y="620475"/>
                </a:lnTo>
                <a:lnTo>
                  <a:pt x="2192700" y="613777"/>
                </a:lnTo>
                <a:lnTo>
                  <a:pt x="2199280" y="606251"/>
                </a:lnTo>
                <a:lnTo>
                  <a:pt x="2201061" y="605404"/>
                </a:lnTo>
                <a:lnTo>
                  <a:pt x="2200791" y="604514"/>
                </a:lnTo>
                <a:lnTo>
                  <a:pt x="2204406" y="600381"/>
                </a:lnTo>
                <a:lnTo>
                  <a:pt x="2201061" y="610428"/>
                </a:lnTo>
                <a:lnTo>
                  <a:pt x="2209416" y="605404"/>
                </a:lnTo>
                <a:lnTo>
                  <a:pt x="2206079" y="615452"/>
                </a:lnTo>
                <a:lnTo>
                  <a:pt x="2222790" y="603730"/>
                </a:lnTo>
                <a:lnTo>
                  <a:pt x="2244519" y="592008"/>
                </a:lnTo>
                <a:lnTo>
                  <a:pt x="2249537" y="603730"/>
                </a:lnTo>
                <a:lnTo>
                  <a:pt x="2252883" y="595357"/>
                </a:lnTo>
                <a:lnTo>
                  <a:pt x="2264577" y="583636"/>
                </a:lnTo>
                <a:lnTo>
                  <a:pt x="2272939" y="578612"/>
                </a:lnTo>
                <a:lnTo>
                  <a:pt x="2281294" y="573589"/>
                </a:lnTo>
                <a:lnTo>
                  <a:pt x="2274612" y="565216"/>
                </a:lnTo>
                <a:lnTo>
                  <a:pt x="2286308" y="565216"/>
                </a:lnTo>
                <a:lnTo>
                  <a:pt x="2286308" y="558518"/>
                </a:lnTo>
                <a:lnTo>
                  <a:pt x="2301359" y="551820"/>
                </a:lnTo>
                <a:lnTo>
                  <a:pt x="2294668" y="558518"/>
                </a:lnTo>
                <a:lnTo>
                  <a:pt x="2303032" y="555169"/>
                </a:lnTo>
                <a:lnTo>
                  <a:pt x="2303032" y="561867"/>
                </a:lnTo>
                <a:lnTo>
                  <a:pt x="2309710" y="573589"/>
                </a:lnTo>
                <a:lnTo>
                  <a:pt x="2313053" y="578612"/>
                </a:lnTo>
                <a:lnTo>
                  <a:pt x="2304695" y="585310"/>
                </a:lnTo>
                <a:lnTo>
                  <a:pt x="2313053" y="585310"/>
                </a:lnTo>
                <a:lnTo>
                  <a:pt x="2321415" y="592008"/>
                </a:lnTo>
                <a:lnTo>
                  <a:pt x="2299686" y="605404"/>
                </a:lnTo>
                <a:lnTo>
                  <a:pt x="2319742" y="600381"/>
                </a:lnTo>
                <a:lnTo>
                  <a:pt x="2321415" y="605404"/>
                </a:lnTo>
                <a:lnTo>
                  <a:pt x="2304695" y="612102"/>
                </a:lnTo>
                <a:lnTo>
                  <a:pt x="2316397" y="610428"/>
                </a:lnTo>
                <a:lnTo>
                  <a:pt x="2319742" y="613777"/>
                </a:lnTo>
                <a:lnTo>
                  <a:pt x="2326434" y="620475"/>
                </a:lnTo>
                <a:lnTo>
                  <a:pt x="2319742" y="628848"/>
                </a:lnTo>
                <a:lnTo>
                  <a:pt x="2324761" y="632196"/>
                </a:lnTo>
                <a:lnTo>
                  <a:pt x="2333112" y="640569"/>
                </a:lnTo>
                <a:lnTo>
                  <a:pt x="2316397" y="650616"/>
                </a:lnTo>
                <a:lnTo>
                  <a:pt x="2309710" y="645593"/>
                </a:lnTo>
                <a:lnTo>
                  <a:pt x="2304695" y="645593"/>
                </a:lnTo>
                <a:lnTo>
                  <a:pt x="2314725" y="652291"/>
                </a:lnTo>
                <a:lnTo>
                  <a:pt x="2309710" y="652291"/>
                </a:lnTo>
                <a:lnTo>
                  <a:pt x="2316397" y="653965"/>
                </a:lnTo>
                <a:lnTo>
                  <a:pt x="2311382" y="655640"/>
                </a:lnTo>
                <a:lnTo>
                  <a:pt x="2319742" y="662338"/>
                </a:lnTo>
                <a:lnTo>
                  <a:pt x="2306367" y="662338"/>
                </a:lnTo>
                <a:lnTo>
                  <a:pt x="2321415" y="665687"/>
                </a:lnTo>
                <a:lnTo>
                  <a:pt x="2331441" y="679083"/>
                </a:lnTo>
                <a:lnTo>
                  <a:pt x="2329769" y="682432"/>
                </a:lnTo>
                <a:lnTo>
                  <a:pt x="2336455" y="675734"/>
                </a:lnTo>
                <a:lnTo>
                  <a:pt x="2334784" y="685781"/>
                </a:lnTo>
                <a:lnTo>
                  <a:pt x="2331441" y="692479"/>
                </a:lnTo>
                <a:lnTo>
                  <a:pt x="2324761" y="695828"/>
                </a:lnTo>
                <a:lnTo>
                  <a:pt x="2339798" y="690804"/>
                </a:lnTo>
                <a:lnTo>
                  <a:pt x="2334784" y="695828"/>
                </a:lnTo>
                <a:lnTo>
                  <a:pt x="2346490" y="692479"/>
                </a:lnTo>
                <a:lnTo>
                  <a:pt x="2349836" y="694154"/>
                </a:lnTo>
                <a:lnTo>
                  <a:pt x="2339798" y="702526"/>
                </a:lnTo>
                <a:lnTo>
                  <a:pt x="2359857" y="692479"/>
                </a:lnTo>
                <a:lnTo>
                  <a:pt x="2351508" y="699177"/>
                </a:lnTo>
                <a:lnTo>
                  <a:pt x="2359857" y="699177"/>
                </a:lnTo>
                <a:lnTo>
                  <a:pt x="2391620" y="710899"/>
                </a:lnTo>
                <a:lnTo>
                  <a:pt x="2339798" y="725970"/>
                </a:lnTo>
                <a:lnTo>
                  <a:pt x="2366546" y="720946"/>
                </a:lnTo>
                <a:lnTo>
                  <a:pt x="2324761" y="736017"/>
                </a:lnTo>
                <a:lnTo>
                  <a:pt x="2309710" y="734341"/>
                </a:lnTo>
                <a:lnTo>
                  <a:pt x="2321415" y="741040"/>
                </a:lnTo>
                <a:lnTo>
                  <a:pt x="2311382" y="746064"/>
                </a:lnTo>
                <a:lnTo>
                  <a:pt x="2341471" y="736017"/>
                </a:lnTo>
                <a:lnTo>
                  <a:pt x="2376573" y="724295"/>
                </a:lnTo>
                <a:lnTo>
                  <a:pt x="2366546" y="724295"/>
                </a:lnTo>
                <a:lnTo>
                  <a:pt x="2386603" y="722620"/>
                </a:lnTo>
                <a:lnTo>
                  <a:pt x="2383259" y="739365"/>
                </a:lnTo>
                <a:lnTo>
                  <a:pt x="2399975" y="734341"/>
                </a:lnTo>
                <a:lnTo>
                  <a:pt x="2396639" y="736017"/>
                </a:lnTo>
                <a:lnTo>
                  <a:pt x="2413349" y="744388"/>
                </a:lnTo>
                <a:lnTo>
                  <a:pt x="2410004" y="752761"/>
                </a:lnTo>
                <a:lnTo>
                  <a:pt x="2404989" y="761133"/>
                </a:lnTo>
                <a:lnTo>
                  <a:pt x="2404989" y="764482"/>
                </a:lnTo>
                <a:lnTo>
                  <a:pt x="2393293" y="766157"/>
                </a:lnTo>
                <a:lnTo>
                  <a:pt x="2410004" y="771180"/>
                </a:lnTo>
                <a:lnTo>
                  <a:pt x="2396639" y="772855"/>
                </a:lnTo>
                <a:lnTo>
                  <a:pt x="2410004" y="779553"/>
                </a:lnTo>
                <a:lnTo>
                  <a:pt x="2364873" y="801322"/>
                </a:lnTo>
                <a:lnTo>
                  <a:pt x="2324761" y="811369"/>
                </a:lnTo>
                <a:lnTo>
                  <a:pt x="2282965" y="834812"/>
                </a:lnTo>
                <a:lnTo>
                  <a:pt x="2236161" y="834812"/>
                </a:lnTo>
                <a:lnTo>
                  <a:pt x="2186014" y="836486"/>
                </a:lnTo>
                <a:lnTo>
                  <a:pt x="2135874" y="836486"/>
                </a:lnTo>
                <a:lnTo>
                  <a:pt x="2110799" y="861604"/>
                </a:lnTo>
                <a:lnTo>
                  <a:pt x="2074019" y="873326"/>
                </a:lnTo>
                <a:lnTo>
                  <a:pt x="2041171" y="896360"/>
                </a:lnTo>
                <a:lnTo>
                  <a:pt x="2015520" y="886722"/>
                </a:lnTo>
                <a:lnTo>
                  <a:pt x="2040594" y="896769"/>
                </a:lnTo>
                <a:lnTo>
                  <a:pt x="2041171" y="896360"/>
                </a:lnTo>
                <a:lnTo>
                  <a:pt x="2042267" y="896769"/>
                </a:lnTo>
                <a:lnTo>
                  <a:pt x="2020528" y="915188"/>
                </a:lnTo>
                <a:lnTo>
                  <a:pt x="1995463" y="935282"/>
                </a:lnTo>
                <a:lnTo>
                  <a:pt x="2032230" y="915188"/>
                </a:lnTo>
                <a:lnTo>
                  <a:pt x="2058977" y="900118"/>
                </a:lnTo>
                <a:lnTo>
                  <a:pt x="2082379" y="883373"/>
                </a:lnTo>
                <a:lnTo>
                  <a:pt x="2115808" y="873326"/>
                </a:lnTo>
                <a:lnTo>
                  <a:pt x="2150912" y="863279"/>
                </a:lnTo>
                <a:lnTo>
                  <a:pt x="2175986" y="873326"/>
                </a:lnTo>
                <a:lnTo>
                  <a:pt x="2179332" y="880024"/>
                </a:lnTo>
                <a:lnTo>
                  <a:pt x="2172642" y="880024"/>
                </a:lnTo>
                <a:lnTo>
                  <a:pt x="2170970" y="890071"/>
                </a:lnTo>
                <a:lnTo>
                  <a:pt x="2140881" y="900118"/>
                </a:lnTo>
                <a:lnTo>
                  <a:pt x="2115808" y="900118"/>
                </a:lnTo>
                <a:lnTo>
                  <a:pt x="2110799" y="901792"/>
                </a:lnTo>
                <a:lnTo>
                  <a:pt x="2132528" y="905141"/>
                </a:lnTo>
                <a:lnTo>
                  <a:pt x="2134201" y="911839"/>
                </a:lnTo>
                <a:lnTo>
                  <a:pt x="2154257" y="910165"/>
                </a:lnTo>
                <a:lnTo>
                  <a:pt x="2135874" y="930259"/>
                </a:lnTo>
                <a:lnTo>
                  <a:pt x="2145896" y="931933"/>
                </a:lnTo>
                <a:lnTo>
                  <a:pt x="2145896" y="953702"/>
                </a:lnTo>
                <a:lnTo>
                  <a:pt x="2159276" y="957051"/>
                </a:lnTo>
                <a:lnTo>
                  <a:pt x="2174314" y="965424"/>
                </a:lnTo>
                <a:lnTo>
                  <a:pt x="2194372" y="967098"/>
                </a:lnTo>
                <a:lnTo>
                  <a:pt x="2204406" y="963749"/>
                </a:lnTo>
                <a:lnTo>
                  <a:pt x="2216102" y="975471"/>
                </a:lnTo>
                <a:lnTo>
                  <a:pt x="2209416" y="977145"/>
                </a:lnTo>
                <a:lnTo>
                  <a:pt x="2216102" y="982169"/>
                </a:lnTo>
                <a:lnTo>
                  <a:pt x="2186014" y="992216"/>
                </a:lnTo>
                <a:lnTo>
                  <a:pt x="2155930" y="1002263"/>
                </a:lnTo>
                <a:lnTo>
                  <a:pt x="2152585" y="1000588"/>
                </a:lnTo>
                <a:lnTo>
                  <a:pt x="2144224" y="1003937"/>
                </a:lnTo>
                <a:lnTo>
                  <a:pt x="2140881" y="1000588"/>
                </a:lnTo>
                <a:lnTo>
                  <a:pt x="2105781" y="1027380"/>
                </a:lnTo>
                <a:lnTo>
                  <a:pt x="2092406" y="1032404"/>
                </a:lnTo>
                <a:lnTo>
                  <a:pt x="2084052" y="1015659"/>
                </a:lnTo>
                <a:lnTo>
                  <a:pt x="2095371" y="1002695"/>
                </a:lnTo>
                <a:lnTo>
                  <a:pt x="2110799" y="995565"/>
                </a:lnTo>
                <a:lnTo>
                  <a:pt x="2104108" y="997239"/>
                </a:lnTo>
                <a:lnTo>
                  <a:pt x="2140881" y="980494"/>
                </a:lnTo>
                <a:lnTo>
                  <a:pt x="2142553" y="985518"/>
                </a:lnTo>
                <a:lnTo>
                  <a:pt x="2164283" y="977145"/>
                </a:lnTo>
                <a:lnTo>
                  <a:pt x="2129183" y="975471"/>
                </a:lnTo>
                <a:lnTo>
                  <a:pt x="2145896" y="963749"/>
                </a:lnTo>
                <a:lnTo>
                  <a:pt x="2140881" y="963749"/>
                </a:lnTo>
                <a:lnTo>
                  <a:pt x="2139210" y="957051"/>
                </a:lnTo>
                <a:lnTo>
                  <a:pt x="2132528" y="970447"/>
                </a:lnTo>
                <a:lnTo>
                  <a:pt x="2099092" y="980494"/>
                </a:lnTo>
                <a:lnTo>
                  <a:pt x="2100764" y="977145"/>
                </a:lnTo>
                <a:lnTo>
                  <a:pt x="2079034" y="987192"/>
                </a:lnTo>
                <a:lnTo>
                  <a:pt x="2072786" y="984063"/>
                </a:lnTo>
                <a:lnTo>
                  <a:pt x="2074227" y="992728"/>
                </a:lnTo>
                <a:lnTo>
                  <a:pt x="2044098" y="1006150"/>
                </a:lnTo>
                <a:lnTo>
                  <a:pt x="2032381" y="1004473"/>
                </a:lnTo>
                <a:lnTo>
                  <a:pt x="2025685" y="1004473"/>
                </a:lnTo>
                <a:lnTo>
                  <a:pt x="2025685" y="1002795"/>
                </a:lnTo>
                <a:lnTo>
                  <a:pt x="2003925" y="1022928"/>
                </a:lnTo>
                <a:lnTo>
                  <a:pt x="2000578" y="1021250"/>
                </a:lnTo>
                <a:lnTo>
                  <a:pt x="1992208" y="1024605"/>
                </a:lnTo>
                <a:lnTo>
                  <a:pt x="1963753" y="1054804"/>
                </a:lnTo>
                <a:lnTo>
                  <a:pt x="1962079" y="1061515"/>
                </a:lnTo>
                <a:lnTo>
                  <a:pt x="1960406" y="1076615"/>
                </a:lnTo>
                <a:lnTo>
                  <a:pt x="1973281" y="1083068"/>
                </a:lnTo>
                <a:lnTo>
                  <a:pt x="1973796" y="1086681"/>
                </a:lnTo>
                <a:lnTo>
                  <a:pt x="1958732" y="1095070"/>
                </a:lnTo>
                <a:lnTo>
                  <a:pt x="1952036" y="1093392"/>
                </a:lnTo>
                <a:lnTo>
                  <a:pt x="1941993" y="1086681"/>
                </a:lnTo>
                <a:lnTo>
                  <a:pt x="1938645" y="1086681"/>
                </a:lnTo>
                <a:lnTo>
                  <a:pt x="1931950" y="1095070"/>
                </a:lnTo>
                <a:lnTo>
                  <a:pt x="1905169" y="1101781"/>
                </a:lnTo>
                <a:lnTo>
                  <a:pt x="1878387" y="1106814"/>
                </a:lnTo>
                <a:lnTo>
                  <a:pt x="1870019" y="1111847"/>
                </a:lnTo>
                <a:lnTo>
                  <a:pt x="1871692" y="1101781"/>
                </a:lnTo>
                <a:lnTo>
                  <a:pt x="1859975" y="1123591"/>
                </a:lnTo>
                <a:lnTo>
                  <a:pt x="1854954" y="1143724"/>
                </a:lnTo>
                <a:lnTo>
                  <a:pt x="1854954" y="1140369"/>
                </a:lnTo>
                <a:lnTo>
                  <a:pt x="1824824" y="1167212"/>
                </a:lnTo>
                <a:lnTo>
                  <a:pt x="1828172" y="1160501"/>
                </a:lnTo>
                <a:lnTo>
                  <a:pt x="1819802" y="1149316"/>
                </a:lnTo>
                <a:lnTo>
                  <a:pt x="1829846" y="1140369"/>
                </a:lnTo>
                <a:lnTo>
                  <a:pt x="1818129" y="1147079"/>
                </a:lnTo>
                <a:lnTo>
                  <a:pt x="1819802" y="1149316"/>
                </a:lnTo>
                <a:lnTo>
                  <a:pt x="1814781" y="1153790"/>
                </a:lnTo>
                <a:lnTo>
                  <a:pt x="1818129" y="1183989"/>
                </a:lnTo>
                <a:lnTo>
                  <a:pt x="1798043" y="1204122"/>
                </a:lnTo>
                <a:lnTo>
                  <a:pt x="1794695" y="1197411"/>
                </a:lnTo>
                <a:lnTo>
                  <a:pt x="1799717" y="1190700"/>
                </a:lnTo>
                <a:lnTo>
                  <a:pt x="1791347" y="1185667"/>
                </a:lnTo>
                <a:lnTo>
                  <a:pt x="1793021" y="1177279"/>
                </a:lnTo>
                <a:lnTo>
                  <a:pt x="1798043" y="1170568"/>
                </a:lnTo>
                <a:lnTo>
                  <a:pt x="1808086" y="1153790"/>
                </a:lnTo>
                <a:lnTo>
                  <a:pt x="1791347" y="1160501"/>
                </a:lnTo>
                <a:lnTo>
                  <a:pt x="1787999" y="1185667"/>
                </a:lnTo>
                <a:lnTo>
                  <a:pt x="1781305" y="1175601"/>
                </a:lnTo>
                <a:lnTo>
                  <a:pt x="1784652" y="1192378"/>
                </a:lnTo>
                <a:lnTo>
                  <a:pt x="1771261" y="1183989"/>
                </a:lnTo>
                <a:lnTo>
                  <a:pt x="1774609" y="1172245"/>
                </a:lnTo>
                <a:lnTo>
                  <a:pt x="1762892" y="1183989"/>
                </a:lnTo>
                <a:lnTo>
                  <a:pt x="1771261" y="1183989"/>
                </a:lnTo>
                <a:lnTo>
                  <a:pt x="1782978" y="1204122"/>
                </a:lnTo>
                <a:lnTo>
                  <a:pt x="1767914" y="1194056"/>
                </a:lnTo>
                <a:lnTo>
                  <a:pt x="1779631" y="1217544"/>
                </a:lnTo>
                <a:lnTo>
                  <a:pt x="1769587" y="1210833"/>
                </a:lnTo>
                <a:lnTo>
                  <a:pt x="1777957" y="1224255"/>
                </a:lnTo>
                <a:lnTo>
                  <a:pt x="1759544" y="1215866"/>
                </a:lnTo>
                <a:lnTo>
                  <a:pt x="1767914" y="1225933"/>
                </a:lnTo>
                <a:lnTo>
                  <a:pt x="1777957" y="1227610"/>
                </a:lnTo>
                <a:lnTo>
                  <a:pt x="1781871" y="1248208"/>
                </a:lnTo>
                <a:lnTo>
                  <a:pt x="1781305" y="1254454"/>
                </a:lnTo>
                <a:lnTo>
                  <a:pt x="1777957" y="1252776"/>
                </a:lnTo>
                <a:lnTo>
                  <a:pt x="1769587" y="1254454"/>
                </a:lnTo>
                <a:lnTo>
                  <a:pt x="1759544" y="1252776"/>
                </a:lnTo>
                <a:lnTo>
                  <a:pt x="1757871" y="1252776"/>
                </a:lnTo>
                <a:lnTo>
                  <a:pt x="1764566" y="1256132"/>
                </a:lnTo>
                <a:lnTo>
                  <a:pt x="1772935" y="1262843"/>
                </a:lnTo>
                <a:lnTo>
                  <a:pt x="1779631" y="1257810"/>
                </a:lnTo>
                <a:lnTo>
                  <a:pt x="1771261" y="1272909"/>
                </a:lnTo>
                <a:lnTo>
                  <a:pt x="1744480" y="1271231"/>
                </a:lnTo>
                <a:lnTo>
                  <a:pt x="1757871" y="1277942"/>
                </a:lnTo>
                <a:lnTo>
                  <a:pt x="1752849" y="1284653"/>
                </a:lnTo>
                <a:lnTo>
                  <a:pt x="1741132" y="1282975"/>
                </a:lnTo>
                <a:lnTo>
                  <a:pt x="1759544" y="1288009"/>
                </a:lnTo>
                <a:lnTo>
                  <a:pt x="1729415" y="1298075"/>
                </a:lnTo>
                <a:lnTo>
                  <a:pt x="1711003" y="1316530"/>
                </a:lnTo>
                <a:lnTo>
                  <a:pt x="1700960" y="1321563"/>
                </a:lnTo>
                <a:lnTo>
                  <a:pt x="1674178" y="1338340"/>
                </a:lnTo>
                <a:lnTo>
                  <a:pt x="1670830" y="1338340"/>
                </a:lnTo>
                <a:lnTo>
                  <a:pt x="1637354" y="1363506"/>
                </a:lnTo>
                <a:lnTo>
                  <a:pt x="1628985" y="1365184"/>
                </a:lnTo>
                <a:lnTo>
                  <a:pt x="1627311" y="1366862"/>
                </a:lnTo>
                <a:lnTo>
                  <a:pt x="1618941" y="1381961"/>
                </a:lnTo>
                <a:lnTo>
                  <a:pt x="1608898" y="1395383"/>
                </a:lnTo>
                <a:lnTo>
                  <a:pt x="1607224" y="1398739"/>
                </a:lnTo>
                <a:lnTo>
                  <a:pt x="1598856" y="1405450"/>
                </a:lnTo>
                <a:lnTo>
                  <a:pt x="1600530" y="1428938"/>
                </a:lnTo>
                <a:lnTo>
                  <a:pt x="1602203" y="1454104"/>
                </a:lnTo>
                <a:lnTo>
                  <a:pt x="1603877" y="1477592"/>
                </a:lnTo>
                <a:lnTo>
                  <a:pt x="1607224" y="1502758"/>
                </a:lnTo>
                <a:lnTo>
                  <a:pt x="1602203" y="1477592"/>
                </a:lnTo>
                <a:lnTo>
                  <a:pt x="1607224" y="1504436"/>
                </a:lnTo>
                <a:lnTo>
                  <a:pt x="1610572" y="1529602"/>
                </a:lnTo>
                <a:lnTo>
                  <a:pt x="1602203" y="1554767"/>
                </a:lnTo>
                <a:lnTo>
                  <a:pt x="1593834" y="1578256"/>
                </a:lnTo>
                <a:lnTo>
                  <a:pt x="1578769" y="1583289"/>
                </a:lnTo>
                <a:lnTo>
                  <a:pt x="1567052" y="1559801"/>
                </a:lnTo>
                <a:lnTo>
                  <a:pt x="1562031" y="1544701"/>
                </a:lnTo>
                <a:lnTo>
                  <a:pt x="1567052" y="1536312"/>
                </a:lnTo>
                <a:lnTo>
                  <a:pt x="1560358" y="1543023"/>
                </a:lnTo>
                <a:lnTo>
                  <a:pt x="1560358" y="1532957"/>
                </a:lnTo>
                <a:lnTo>
                  <a:pt x="1557009" y="1529602"/>
                </a:lnTo>
                <a:lnTo>
                  <a:pt x="1550314" y="1517857"/>
                </a:lnTo>
                <a:lnTo>
                  <a:pt x="1553661" y="1499402"/>
                </a:lnTo>
                <a:lnTo>
                  <a:pt x="1548640" y="1507791"/>
                </a:lnTo>
                <a:lnTo>
                  <a:pt x="1553661" y="1474236"/>
                </a:lnTo>
                <a:lnTo>
                  <a:pt x="1541945" y="1454104"/>
                </a:lnTo>
                <a:lnTo>
                  <a:pt x="1528554" y="1435649"/>
                </a:lnTo>
                <a:lnTo>
                  <a:pt x="1491729" y="1447393"/>
                </a:lnTo>
                <a:lnTo>
                  <a:pt x="1486708" y="1433971"/>
                </a:lnTo>
                <a:lnTo>
                  <a:pt x="1491729" y="1437326"/>
                </a:lnTo>
                <a:lnTo>
                  <a:pt x="1488382" y="1428938"/>
                </a:lnTo>
                <a:lnTo>
                  <a:pt x="1481686" y="1428938"/>
                </a:lnTo>
                <a:lnTo>
                  <a:pt x="1469412" y="1425862"/>
                </a:lnTo>
                <a:lnTo>
                  <a:pt x="1473318" y="1425582"/>
                </a:lnTo>
                <a:lnTo>
                  <a:pt x="1468296" y="1425582"/>
                </a:lnTo>
                <a:lnTo>
                  <a:pt x="1469412" y="1425862"/>
                </a:lnTo>
                <a:lnTo>
                  <a:pt x="1449883" y="1427260"/>
                </a:lnTo>
                <a:lnTo>
                  <a:pt x="1456579" y="1423905"/>
                </a:lnTo>
                <a:lnTo>
                  <a:pt x="1441514" y="1427260"/>
                </a:lnTo>
                <a:lnTo>
                  <a:pt x="1429797" y="1428938"/>
                </a:lnTo>
                <a:lnTo>
                  <a:pt x="1431471" y="1415516"/>
                </a:lnTo>
                <a:lnTo>
                  <a:pt x="1426450" y="1427260"/>
                </a:lnTo>
                <a:lnTo>
                  <a:pt x="1382930" y="1432293"/>
                </a:lnTo>
                <a:lnTo>
                  <a:pt x="1366191" y="1432293"/>
                </a:lnTo>
                <a:lnTo>
                  <a:pt x="1382930" y="1435649"/>
                </a:lnTo>
                <a:lnTo>
                  <a:pt x="1386278" y="1437326"/>
                </a:lnTo>
                <a:lnTo>
                  <a:pt x="1389625" y="1439004"/>
                </a:lnTo>
                <a:lnTo>
                  <a:pt x="1381256" y="1445715"/>
                </a:lnTo>
                <a:lnTo>
                  <a:pt x="1391300" y="1459137"/>
                </a:lnTo>
                <a:lnTo>
                  <a:pt x="1387437" y="1463783"/>
                </a:lnTo>
                <a:lnTo>
                  <a:pt x="1367865" y="1449071"/>
                </a:lnTo>
                <a:lnTo>
                  <a:pt x="1369539" y="1462492"/>
                </a:lnTo>
                <a:lnTo>
                  <a:pt x="1356148" y="1459137"/>
                </a:lnTo>
                <a:lnTo>
                  <a:pt x="1339410" y="1455781"/>
                </a:lnTo>
                <a:lnTo>
                  <a:pt x="1331041" y="1445715"/>
                </a:lnTo>
                <a:lnTo>
                  <a:pt x="1319323" y="1447393"/>
                </a:lnTo>
                <a:lnTo>
                  <a:pt x="1297564" y="1445715"/>
                </a:lnTo>
                <a:lnTo>
                  <a:pt x="1277477" y="1442360"/>
                </a:lnTo>
                <a:lnTo>
                  <a:pt x="1272456" y="1442360"/>
                </a:lnTo>
                <a:lnTo>
                  <a:pt x="1255508" y="1452269"/>
                </a:lnTo>
                <a:lnTo>
                  <a:pt x="1249022" y="1447393"/>
                </a:lnTo>
                <a:lnTo>
                  <a:pt x="1245675" y="1455781"/>
                </a:lnTo>
                <a:lnTo>
                  <a:pt x="1215545" y="1475914"/>
                </a:lnTo>
                <a:lnTo>
                  <a:pt x="1220567" y="1475914"/>
                </a:lnTo>
                <a:lnTo>
                  <a:pt x="1207176" y="1484303"/>
                </a:lnTo>
                <a:lnTo>
                  <a:pt x="1212197" y="1477592"/>
                </a:lnTo>
                <a:lnTo>
                  <a:pt x="1200481" y="1477592"/>
                </a:lnTo>
                <a:lnTo>
                  <a:pt x="1200481" y="1482625"/>
                </a:lnTo>
                <a:lnTo>
                  <a:pt x="1192111" y="1487658"/>
                </a:lnTo>
                <a:lnTo>
                  <a:pt x="1178721" y="1497725"/>
                </a:lnTo>
                <a:lnTo>
                  <a:pt x="1172026" y="1502758"/>
                </a:lnTo>
                <a:lnTo>
                  <a:pt x="1168678" y="1517857"/>
                </a:lnTo>
                <a:lnTo>
                  <a:pt x="1160308" y="1514502"/>
                </a:lnTo>
                <a:lnTo>
                  <a:pt x="1161982" y="1519535"/>
                </a:lnTo>
                <a:lnTo>
                  <a:pt x="1165330" y="1524568"/>
                </a:lnTo>
                <a:lnTo>
                  <a:pt x="1167004" y="1558123"/>
                </a:lnTo>
                <a:lnTo>
                  <a:pt x="1135201" y="1554767"/>
                </a:lnTo>
                <a:lnTo>
                  <a:pt x="1119091" y="1540235"/>
                </a:lnTo>
                <a:lnTo>
                  <a:pt x="1119229" y="1540713"/>
                </a:lnTo>
                <a:lnTo>
                  <a:pt x="1136020" y="1555732"/>
                </a:lnTo>
                <a:lnTo>
                  <a:pt x="1167921" y="1559069"/>
                </a:lnTo>
                <a:lnTo>
                  <a:pt x="1151130" y="1599118"/>
                </a:lnTo>
                <a:lnTo>
                  <a:pt x="1136020" y="1639166"/>
                </a:lnTo>
                <a:lnTo>
                  <a:pt x="1130984" y="1679215"/>
                </a:lnTo>
                <a:lnTo>
                  <a:pt x="1139384" y="1709251"/>
                </a:lnTo>
                <a:lnTo>
                  <a:pt x="1149457" y="1735950"/>
                </a:lnTo>
                <a:lnTo>
                  <a:pt x="1157847" y="1755975"/>
                </a:lnTo>
                <a:lnTo>
                  <a:pt x="1166243" y="1774330"/>
                </a:lnTo>
                <a:lnTo>
                  <a:pt x="1167921" y="1775999"/>
                </a:lnTo>
                <a:lnTo>
                  <a:pt x="1196465" y="1789348"/>
                </a:lnTo>
                <a:lnTo>
                  <a:pt x="1219971" y="1787680"/>
                </a:lnTo>
                <a:lnTo>
                  <a:pt x="1248516" y="1781005"/>
                </a:lnTo>
                <a:lnTo>
                  <a:pt x="1266988" y="1781005"/>
                </a:lnTo>
                <a:lnTo>
                  <a:pt x="1278737" y="1784342"/>
                </a:lnTo>
                <a:lnTo>
                  <a:pt x="1287134" y="1777668"/>
                </a:lnTo>
                <a:lnTo>
                  <a:pt x="1282097" y="1770993"/>
                </a:lnTo>
                <a:lnTo>
                  <a:pt x="1303924" y="1749300"/>
                </a:lnTo>
                <a:lnTo>
                  <a:pt x="1317356" y="1714257"/>
                </a:lnTo>
                <a:lnTo>
                  <a:pt x="1344226" y="1699239"/>
                </a:lnTo>
                <a:lnTo>
                  <a:pt x="1369409" y="1695902"/>
                </a:lnTo>
                <a:lnTo>
                  <a:pt x="1394591" y="1694233"/>
                </a:lnTo>
                <a:lnTo>
                  <a:pt x="1401306" y="1694233"/>
                </a:lnTo>
                <a:lnTo>
                  <a:pt x="1411382" y="1699239"/>
                </a:lnTo>
                <a:lnTo>
                  <a:pt x="1413064" y="1704245"/>
                </a:lnTo>
                <a:lnTo>
                  <a:pt x="1389555" y="1740956"/>
                </a:lnTo>
                <a:lnTo>
                  <a:pt x="1384518" y="1750969"/>
                </a:lnTo>
                <a:lnTo>
                  <a:pt x="1384518" y="1755975"/>
                </a:lnTo>
                <a:lnTo>
                  <a:pt x="1384518" y="1759312"/>
                </a:lnTo>
                <a:lnTo>
                  <a:pt x="1372772" y="1787680"/>
                </a:lnTo>
                <a:lnTo>
                  <a:pt x="1367727" y="1777668"/>
                </a:lnTo>
                <a:lnTo>
                  <a:pt x="1362689" y="1784342"/>
                </a:lnTo>
                <a:lnTo>
                  <a:pt x="1360887" y="1785879"/>
                </a:lnTo>
                <a:lnTo>
                  <a:pt x="1361841" y="1788658"/>
                </a:lnTo>
                <a:lnTo>
                  <a:pt x="1354955" y="1817052"/>
                </a:lnTo>
                <a:lnTo>
                  <a:pt x="1348075" y="1847115"/>
                </a:lnTo>
                <a:lnTo>
                  <a:pt x="1334297" y="1860477"/>
                </a:lnTo>
                <a:lnTo>
                  <a:pt x="1327518" y="1860477"/>
                </a:lnTo>
                <a:lnTo>
                  <a:pt x="1327466" y="1860869"/>
                </a:lnTo>
                <a:lnTo>
                  <a:pt x="1335916" y="1860869"/>
                </a:lnTo>
                <a:lnTo>
                  <a:pt x="1346046" y="1864171"/>
                </a:lnTo>
                <a:lnTo>
                  <a:pt x="1352446" y="1867299"/>
                </a:lnTo>
                <a:lnTo>
                  <a:pt x="1355018" y="1867299"/>
                </a:lnTo>
                <a:lnTo>
                  <a:pt x="1380150" y="1863888"/>
                </a:lnTo>
                <a:lnTo>
                  <a:pt x="1406966" y="1860477"/>
                </a:lnTo>
                <a:lnTo>
                  <a:pt x="1427065" y="1863888"/>
                </a:lnTo>
                <a:lnTo>
                  <a:pt x="1448847" y="1863888"/>
                </a:lnTo>
                <a:lnTo>
                  <a:pt x="1465606" y="1875826"/>
                </a:lnTo>
                <a:lnTo>
                  <a:pt x="1460575" y="1874120"/>
                </a:lnTo>
                <a:lnTo>
                  <a:pt x="1462250" y="1879237"/>
                </a:lnTo>
                <a:lnTo>
                  <a:pt x="1472304" y="1879237"/>
                </a:lnTo>
                <a:lnTo>
                  <a:pt x="1482358" y="1889469"/>
                </a:lnTo>
                <a:lnTo>
                  <a:pt x="1460575" y="1891175"/>
                </a:lnTo>
                <a:lnTo>
                  <a:pt x="1438793" y="1896291"/>
                </a:lnTo>
                <a:lnTo>
                  <a:pt x="1406966" y="1921872"/>
                </a:lnTo>
                <a:lnTo>
                  <a:pt x="1396911" y="1925283"/>
                </a:lnTo>
                <a:lnTo>
                  <a:pt x="1385183" y="1932105"/>
                </a:lnTo>
                <a:lnTo>
                  <a:pt x="1375254" y="1950624"/>
                </a:lnTo>
                <a:lnTo>
                  <a:pt x="1375524" y="1950624"/>
                </a:lnTo>
                <a:lnTo>
                  <a:pt x="1385543" y="1932286"/>
                </a:lnTo>
                <a:lnTo>
                  <a:pt x="1397223" y="1925617"/>
                </a:lnTo>
                <a:lnTo>
                  <a:pt x="1407239" y="1922283"/>
                </a:lnTo>
                <a:lnTo>
                  <a:pt x="1438956" y="1897275"/>
                </a:lnTo>
                <a:lnTo>
                  <a:pt x="1460659" y="1892274"/>
                </a:lnTo>
                <a:lnTo>
                  <a:pt x="1482358" y="1890607"/>
                </a:lnTo>
                <a:lnTo>
                  <a:pt x="1475682" y="1895608"/>
                </a:lnTo>
                <a:lnTo>
                  <a:pt x="1475682" y="1918948"/>
                </a:lnTo>
                <a:lnTo>
                  <a:pt x="1470678" y="1942288"/>
                </a:lnTo>
                <a:lnTo>
                  <a:pt x="1467335" y="1965628"/>
                </a:lnTo>
                <a:lnTo>
                  <a:pt x="1465666" y="1958960"/>
                </a:lnTo>
                <a:lnTo>
                  <a:pt x="1460659" y="1977298"/>
                </a:lnTo>
                <a:lnTo>
                  <a:pt x="1458988" y="1992303"/>
                </a:lnTo>
                <a:lnTo>
                  <a:pt x="1458988" y="2010396"/>
                </a:lnTo>
                <a:lnTo>
                  <a:pt x="1459993" y="2010192"/>
                </a:lnTo>
                <a:lnTo>
                  <a:pt x="1473435" y="2030571"/>
                </a:lnTo>
                <a:lnTo>
                  <a:pt x="1486885" y="2050949"/>
                </a:lnTo>
                <a:lnTo>
                  <a:pt x="1476796" y="2054345"/>
                </a:lnTo>
                <a:lnTo>
                  <a:pt x="1476850" y="2054994"/>
                </a:lnTo>
                <a:lnTo>
                  <a:pt x="1486275" y="2051798"/>
                </a:lnTo>
                <a:lnTo>
                  <a:pt x="1492911" y="2065284"/>
                </a:lnTo>
                <a:lnTo>
                  <a:pt x="1506168" y="2068656"/>
                </a:lnTo>
                <a:lnTo>
                  <a:pt x="1512789" y="2077085"/>
                </a:lnTo>
                <a:lnTo>
                  <a:pt x="1549247" y="2061913"/>
                </a:lnTo>
                <a:lnTo>
                  <a:pt x="1552559" y="2066970"/>
                </a:lnTo>
                <a:lnTo>
                  <a:pt x="1559194" y="2075399"/>
                </a:lnTo>
                <a:lnTo>
                  <a:pt x="1539302" y="2092257"/>
                </a:lnTo>
                <a:lnTo>
                  <a:pt x="1550902" y="2112487"/>
                </a:lnTo>
                <a:lnTo>
                  <a:pt x="1527703" y="2122602"/>
                </a:lnTo>
                <a:lnTo>
                  <a:pt x="1522734" y="2105744"/>
                </a:lnTo>
                <a:lnTo>
                  <a:pt x="1519424" y="2110801"/>
                </a:lnTo>
                <a:lnTo>
                  <a:pt x="1507822" y="2099001"/>
                </a:lnTo>
                <a:lnTo>
                  <a:pt x="1481308" y="2090571"/>
                </a:lnTo>
                <a:lnTo>
                  <a:pt x="1476818" y="2098177"/>
                </a:lnTo>
                <a:lnTo>
                  <a:pt x="1476796" y="2098498"/>
                </a:lnTo>
                <a:lnTo>
                  <a:pt x="1476704" y="2098373"/>
                </a:lnTo>
                <a:lnTo>
                  <a:pt x="1476333" y="2099001"/>
                </a:lnTo>
                <a:lnTo>
                  <a:pt x="1476405" y="2097971"/>
                </a:lnTo>
                <a:lnTo>
                  <a:pt x="1461673" y="2078120"/>
                </a:lnTo>
                <a:lnTo>
                  <a:pt x="1461673" y="2086611"/>
                </a:lnTo>
                <a:lnTo>
                  <a:pt x="1458321" y="2076422"/>
                </a:lnTo>
                <a:lnTo>
                  <a:pt x="1449911" y="2059440"/>
                </a:lnTo>
                <a:lnTo>
                  <a:pt x="1431429" y="2045854"/>
                </a:lnTo>
                <a:lnTo>
                  <a:pt x="1416305" y="2030571"/>
                </a:lnTo>
                <a:lnTo>
                  <a:pt x="1421346" y="2045854"/>
                </a:lnTo>
                <a:lnTo>
                  <a:pt x="1419667" y="2050949"/>
                </a:lnTo>
                <a:lnTo>
                  <a:pt x="1399503" y="2027174"/>
                </a:lnTo>
                <a:lnTo>
                  <a:pt x="1402865" y="2013589"/>
                </a:lnTo>
                <a:lnTo>
                  <a:pt x="1402865" y="2008494"/>
                </a:lnTo>
                <a:lnTo>
                  <a:pt x="1406229" y="2006228"/>
                </a:lnTo>
                <a:lnTo>
                  <a:pt x="1382199" y="1980633"/>
                </a:lnTo>
                <a:lnTo>
                  <a:pt x="1358832" y="1952291"/>
                </a:lnTo>
                <a:lnTo>
                  <a:pt x="1368374" y="1950702"/>
                </a:lnTo>
                <a:lnTo>
                  <a:pt x="1365073" y="1938927"/>
                </a:lnTo>
                <a:lnTo>
                  <a:pt x="1355018" y="1937221"/>
                </a:lnTo>
                <a:lnTo>
                  <a:pt x="1356691" y="1921872"/>
                </a:lnTo>
                <a:lnTo>
                  <a:pt x="1355648" y="1921708"/>
                </a:lnTo>
                <a:lnTo>
                  <a:pt x="1354141" y="1935997"/>
                </a:lnTo>
                <a:lnTo>
                  <a:pt x="1347446" y="1944839"/>
                </a:lnTo>
                <a:lnTo>
                  <a:pt x="1334063" y="1939534"/>
                </a:lnTo>
                <a:lnTo>
                  <a:pt x="1315644" y="1934228"/>
                </a:lnTo>
                <a:lnTo>
                  <a:pt x="1295556" y="1925386"/>
                </a:lnTo>
                <a:lnTo>
                  <a:pt x="1296019" y="1924939"/>
                </a:lnTo>
                <a:lnTo>
                  <a:pt x="1275105" y="1918651"/>
                </a:lnTo>
                <a:lnTo>
                  <a:pt x="1251464" y="1910397"/>
                </a:lnTo>
                <a:lnTo>
                  <a:pt x="1241324" y="1900491"/>
                </a:lnTo>
                <a:lnTo>
                  <a:pt x="1241627" y="1899311"/>
                </a:lnTo>
                <a:lnTo>
                  <a:pt x="1218295" y="1876120"/>
                </a:lnTo>
                <a:lnTo>
                  <a:pt x="1201063" y="1857853"/>
                </a:lnTo>
                <a:lnTo>
                  <a:pt x="1203186" y="1859434"/>
                </a:lnTo>
                <a:lnTo>
                  <a:pt x="1193113" y="1849421"/>
                </a:lnTo>
                <a:lnTo>
                  <a:pt x="1201063" y="1857853"/>
                </a:lnTo>
                <a:lnTo>
                  <a:pt x="1189749" y="1849421"/>
                </a:lnTo>
                <a:lnTo>
                  <a:pt x="1176316" y="1851090"/>
                </a:lnTo>
                <a:lnTo>
                  <a:pt x="1181353" y="1851090"/>
                </a:lnTo>
                <a:lnTo>
                  <a:pt x="1156168" y="1859434"/>
                </a:lnTo>
                <a:lnTo>
                  <a:pt x="1129312" y="1867777"/>
                </a:lnTo>
                <a:lnTo>
                  <a:pt x="1100765" y="1854427"/>
                </a:lnTo>
                <a:lnTo>
                  <a:pt x="1070536" y="1839409"/>
                </a:lnTo>
                <a:lnTo>
                  <a:pt x="1042000" y="1826060"/>
                </a:lnTo>
                <a:lnTo>
                  <a:pt x="1011770" y="1814379"/>
                </a:lnTo>
                <a:lnTo>
                  <a:pt x="996660" y="1801029"/>
                </a:lnTo>
                <a:lnTo>
                  <a:pt x="978198" y="1791017"/>
                </a:lnTo>
                <a:lnTo>
                  <a:pt x="958040" y="1781005"/>
                </a:lnTo>
                <a:lnTo>
                  <a:pt x="939579" y="1764318"/>
                </a:lnTo>
                <a:lnTo>
                  <a:pt x="921106" y="1745962"/>
                </a:lnTo>
                <a:lnTo>
                  <a:pt x="917744" y="1724269"/>
                </a:lnTo>
                <a:lnTo>
                  <a:pt x="927819" y="1719263"/>
                </a:lnTo>
                <a:lnTo>
                  <a:pt x="924460" y="1710920"/>
                </a:lnTo>
                <a:lnTo>
                  <a:pt x="931179" y="1694233"/>
                </a:lnTo>
                <a:lnTo>
                  <a:pt x="921106" y="1669203"/>
                </a:lnTo>
                <a:lnTo>
                  <a:pt x="914396" y="1647510"/>
                </a:lnTo>
                <a:lnTo>
                  <a:pt x="897596" y="1625817"/>
                </a:lnTo>
                <a:lnTo>
                  <a:pt x="880814" y="1605792"/>
                </a:lnTo>
                <a:lnTo>
                  <a:pt x="889202" y="1607461"/>
                </a:lnTo>
                <a:lnTo>
                  <a:pt x="877450" y="1590774"/>
                </a:lnTo>
                <a:lnTo>
                  <a:pt x="874090" y="1587437"/>
                </a:lnTo>
                <a:lnTo>
                  <a:pt x="875777" y="1585768"/>
                </a:lnTo>
                <a:lnTo>
                  <a:pt x="857305" y="1575756"/>
                </a:lnTo>
                <a:lnTo>
                  <a:pt x="860657" y="1567412"/>
                </a:lnTo>
                <a:lnTo>
                  <a:pt x="850582" y="1567412"/>
                </a:lnTo>
                <a:lnTo>
                  <a:pt x="858978" y="1549057"/>
                </a:lnTo>
                <a:lnTo>
                  <a:pt x="848904" y="1539045"/>
                </a:lnTo>
                <a:lnTo>
                  <a:pt x="830436" y="1509008"/>
                </a:lnTo>
                <a:lnTo>
                  <a:pt x="830436" y="1500665"/>
                </a:lnTo>
                <a:lnTo>
                  <a:pt x="815324" y="1488984"/>
                </a:lnTo>
                <a:lnTo>
                  <a:pt x="805249" y="1463953"/>
                </a:lnTo>
                <a:lnTo>
                  <a:pt x="795175" y="1437254"/>
                </a:lnTo>
                <a:lnTo>
                  <a:pt x="795175" y="1403881"/>
                </a:lnTo>
                <a:lnTo>
                  <a:pt x="778393" y="1395537"/>
                </a:lnTo>
                <a:lnTo>
                  <a:pt x="758236" y="1383856"/>
                </a:lnTo>
                <a:lnTo>
                  <a:pt x="754883" y="1413893"/>
                </a:lnTo>
                <a:lnTo>
                  <a:pt x="753199" y="1445598"/>
                </a:lnTo>
                <a:lnTo>
                  <a:pt x="764956" y="1468960"/>
                </a:lnTo>
                <a:lnTo>
                  <a:pt x="778393" y="1495659"/>
                </a:lnTo>
                <a:lnTo>
                  <a:pt x="786780" y="1517352"/>
                </a:lnTo>
                <a:lnTo>
                  <a:pt x="793503" y="1537376"/>
                </a:lnTo>
                <a:lnTo>
                  <a:pt x="796854" y="1535707"/>
                </a:lnTo>
                <a:lnTo>
                  <a:pt x="800211" y="1569081"/>
                </a:lnTo>
                <a:lnTo>
                  <a:pt x="806927" y="1605792"/>
                </a:lnTo>
                <a:lnTo>
                  <a:pt x="815324" y="1610798"/>
                </a:lnTo>
                <a:lnTo>
                  <a:pt x="827085" y="1627485"/>
                </a:lnTo>
                <a:lnTo>
                  <a:pt x="833794" y="1640835"/>
                </a:lnTo>
                <a:lnTo>
                  <a:pt x="815324" y="1649178"/>
                </a:lnTo>
                <a:lnTo>
                  <a:pt x="798539" y="1620811"/>
                </a:lnTo>
                <a:lnTo>
                  <a:pt x="775030" y="1595780"/>
                </a:lnTo>
                <a:lnTo>
                  <a:pt x="776706" y="1570750"/>
                </a:lnTo>
                <a:lnTo>
                  <a:pt x="768310" y="1549057"/>
                </a:lnTo>
                <a:lnTo>
                  <a:pt x="759920" y="1534039"/>
                </a:lnTo>
                <a:lnTo>
                  <a:pt x="744810" y="1530701"/>
                </a:lnTo>
                <a:lnTo>
                  <a:pt x="733051" y="1517352"/>
                </a:lnTo>
                <a:lnTo>
                  <a:pt x="719628" y="1504002"/>
                </a:lnTo>
                <a:lnTo>
                  <a:pt x="739774" y="1507339"/>
                </a:lnTo>
                <a:lnTo>
                  <a:pt x="746483" y="1477303"/>
                </a:lnTo>
                <a:lnTo>
                  <a:pt x="733051" y="1457279"/>
                </a:lnTo>
                <a:lnTo>
                  <a:pt x="717939" y="1437254"/>
                </a:lnTo>
                <a:lnTo>
                  <a:pt x="714582" y="1400543"/>
                </a:lnTo>
                <a:lnTo>
                  <a:pt x="709544" y="1363832"/>
                </a:lnTo>
                <a:lnTo>
                  <a:pt x="739774" y="1360495"/>
                </a:lnTo>
                <a:lnTo>
                  <a:pt x="773347" y="1358826"/>
                </a:lnTo>
                <a:lnTo>
                  <a:pt x="790139" y="1368838"/>
                </a:lnTo>
                <a:lnTo>
                  <a:pt x="810287" y="1378850"/>
                </a:lnTo>
                <a:lnTo>
                  <a:pt x="830436" y="1388862"/>
                </a:lnTo>
                <a:lnTo>
                  <a:pt x="850582" y="1398874"/>
                </a:lnTo>
                <a:lnTo>
                  <a:pt x="887524" y="1398874"/>
                </a:lnTo>
                <a:lnTo>
                  <a:pt x="924460" y="1398874"/>
                </a:lnTo>
                <a:lnTo>
                  <a:pt x="929506" y="1385525"/>
                </a:lnTo>
                <a:lnTo>
                  <a:pt x="971474" y="1385525"/>
                </a:lnTo>
                <a:lnTo>
                  <a:pt x="994980" y="1415561"/>
                </a:lnTo>
                <a:lnTo>
                  <a:pt x="994599" y="1413838"/>
                </a:lnTo>
                <a:lnTo>
                  <a:pt x="971164" y="1383639"/>
                </a:lnTo>
                <a:lnTo>
                  <a:pt x="929318" y="1383639"/>
                </a:lnTo>
                <a:lnTo>
                  <a:pt x="924297" y="1397061"/>
                </a:lnTo>
                <a:lnTo>
                  <a:pt x="887473" y="1397061"/>
                </a:lnTo>
                <a:lnTo>
                  <a:pt x="850648" y="1397061"/>
                </a:lnTo>
                <a:lnTo>
                  <a:pt x="830562" y="1386995"/>
                </a:lnTo>
                <a:lnTo>
                  <a:pt x="810475" y="1376928"/>
                </a:lnTo>
                <a:lnTo>
                  <a:pt x="790390" y="1366862"/>
                </a:lnTo>
                <a:lnTo>
                  <a:pt x="773651" y="1356796"/>
                </a:lnTo>
                <a:lnTo>
                  <a:pt x="740174" y="1358473"/>
                </a:lnTo>
                <a:lnTo>
                  <a:pt x="710045" y="1361829"/>
                </a:lnTo>
                <a:lnTo>
                  <a:pt x="710045" y="1336663"/>
                </a:lnTo>
                <a:lnTo>
                  <a:pt x="684938" y="1316530"/>
                </a:lnTo>
                <a:lnTo>
                  <a:pt x="658156" y="1303108"/>
                </a:lnTo>
                <a:lnTo>
                  <a:pt x="644765" y="1301430"/>
                </a:lnTo>
                <a:lnTo>
                  <a:pt x="649786" y="1274587"/>
                </a:lnTo>
                <a:lnTo>
                  <a:pt x="644765" y="1256132"/>
                </a:lnTo>
                <a:lnTo>
                  <a:pt x="638070" y="1241032"/>
                </a:lnTo>
                <a:lnTo>
                  <a:pt x="646439" y="1227610"/>
                </a:lnTo>
                <a:lnTo>
                  <a:pt x="638070" y="1212511"/>
                </a:lnTo>
                <a:lnTo>
                  <a:pt x="643091" y="1207478"/>
                </a:lnTo>
                <a:lnTo>
                  <a:pt x="648113" y="1212511"/>
                </a:lnTo>
                <a:lnTo>
                  <a:pt x="653134" y="1195734"/>
                </a:lnTo>
                <a:lnTo>
                  <a:pt x="646439" y="1195734"/>
                </a:lnTo>
                <a:lnTo>
                  <a:pt x="634722" y="1195734"/>
                </a:lnTo>
                <a:lnTo>
                  <a:pt x="636396" y="1190700"/>
                </a:lnTo>
                <a:lnTo>
                  <a:pt x="638070" y="1194056"/>
                </a:lnTo>
                <a:lnTo>
                  <a:pt x="634722" y="1175601"/>
                </a:lnTo>
                <a:lnTo>
                  <a:pt x="629701" y="1155468"/>
                </a:lnTo>
                <a:lnTo>
                  <a:pt x="634722" y="1133658"/>
                </a:lnTo>
                <a:lnTo>
                  <a:pt x="633049" y="1123591"/>
                </a:lnTo>
                <a:lnTo>
                  <a:pt x="658156" y="1095070"/>
                </a:lnTo>
                <a:lnTo>
                  <a:pt x="666525" y="1071582"/>
                </a:lnTo>
                <a:lnTo>
                  <a:pt x="674895" y="1046416"/>
                </a:lnTo>
                <a:lnTo>
                  <a:pt x="703349" y="1006150"/>
                </a:lnTo>
                <a:lnTo>
                  <a:pt x="733479" y="969240"/>
                </a:lnTo>
                <a:lnTo>
                  <a:pt x="745196" y="954141"/>
                </a:lnTo>
                <a:lnTo>
                  <a:pt x="756913" y="954141"/>
                </a:lnTo>
                <a:lnTo>
                  <a:pt x="740174" y="950785"/>
                </a:lnTo>
                <a:lnTo>
                  <a:pt x="746870" y="939041"/>
                </a:lnTo>
                <a:lnTo>
                  <a:pt x="748544" y="942397"/>
                </a:lnTo>
                <a:lnTo>
                  <a:pt x="750218" y="939041"/>
                </a:lnTo>
                <a:lnTo>
                  <a:pt x="753565" y="932330"/>
                </a:lnTo>
                <a:lnTo>
                  <a:pt x="756913" y="928975"/>
                </a:lnTo>
                <a:lnTo>
                  <a:pt x="768629" y="888709"/>
                </a:lnTo>
                <a:lnTo>
                  <a:pt x="805454" y="895420"/>
                </a:lnTo>
                <a:lnTo>
                  <a:pt x="797084" y="905487"/>
                </a:lnTo>
                <a:lnTo>
                  <a:pt x="783694" y="918908"/>
                </a:lnTo>
                <a:lnTo>
                  <a:pt x="785368" y="918908"/>
                </a:lnTo>
                <a:lnTo>
                  <a:pt x="807127" y="902131"/>
                </a:lnTo>
                <a:lnTo>
                  <a:pt x="789144" y="923434"/>
                </a:lnTo>
                <a:lnTo>
                  <a:pt x="788576" y="923662"/>
                </a:lnTo>
                <a:lnTo>
                  <a:pt x="787042" y="920586"/>
                </a:lnTo>
                <a:lnTo>
                  <a:pt x="783694" y="925619"/>
                </a:lnTo>
                <a:lnTo>
                  <a:pt x="788576" y="923662"/>
                </a:lnTo>
                <a:lnTo>
                  <a:pt x="788716" y="923942"/>
                </a:lnTo>
                <a:lnTo>
                  <a:pt x="789144" y="923434"/>
                </a:lnTo>
                <a:lnTo>
                  <a:pt x="800432" y="918908"/>
                </a:lnTo>
                <a:lnTo>
                  <a:pt x="813823" y="893742"/>
                </a:lnTo>
                <a:lnTo>
                  <a:pt x="820454" y="870480"/>
                </a:lnTo>
                <a:lnTo>
                  <a:pt x="815326" y="866628"/>
                </a:lnTo>
                <a:lnTo>
                  <a:pt x="825358" y="863279"/>
                </a:lnTo>
                <a:lnTo>
                  <a:pt x="816997" y="861604"/>
                </a:lnTo>
                <a:lnTo>
                  <a:pt x="825358" y="853231"/>
                </a:lnTo>
                <a:lnTo>
                  <a:pt x="815326" y="856580"/>
                </a:lnTo>
                <a:lnTo>
                  <a:pt x="805302" y="853231"/>
                </a:lnTo>
                <a:lnTo>
                  <a:pt x="810311" y="853231"/>
                </a:lnTo>
                <a:lnTo>
                  <a:pt x="818669" y="834812"/>
                </a:lnTo>
                <a:lnTo>
                  <a:pt x="806976" y="846533"/>
                </a:lnTo>
                <a:lnTo>
                  <a:pt x="795268" y="841510"/>
                </a:lnTo>
                <a:lnTo>
                  <a:pt x="816997" y="826439"/>
                </a:lnTo>
                <a:lnTo>
                  <a:pt x="800283" y="833137"/>
                </a:lnTo>
                <a:lnTo>
                  <a:pt x="808648" y="819741"/>
                </a:lnTo>
                <a:lnTo>
                  <a:pt x="791924" y="829788"/>
                </a:lnTo>
                <a:lnTo>
                  <a:pt x="791924" y="823090"/>
                </a:lnTo>
                <a:lnTo>
                  <a:pt x="777026" y="829727"/>
                </a:lnTo>
                <a:lnTo>
                  <a:pt x="777620" y="829875"/>
                </a:lnTo>
                <a:lnTo>
                  <a:pt x="784479" y="843691"/>
                </a:lnTo>
                <a:lnTo>
                  <a:pt x="796496" y="862687"/>
                </a:lnTo>
                <a:lnTo>
                  <a:pt x="798215" y="883410"/>
                </a:lnTo>
                <a:lnTo>
                  <a:pt x="799930" y="890318"/>
                </a:lnTo>
                <a:lnTo>
                  <a:pt x="763880" y="879956"/>
                </a:lnTo>
                <a:lnTo>
                  <a:pt x="772601" y="871189"/>
                </a:lnTo>
                <a:lnTo>
                  <a:pt x="774184" y="871322"/>
                </a:lnTo>
                <a:lnTo>
                  <a:pt x="777620" y="866141"/>
                </a:lnTo>
                <a:lnTo>
                  <a:pt x="772601" y="871189"/>
                </a:lnTo>
                <a:lnTo>
                  <a:pt x="753587" y="869595"/>
                </a:lnTo>
                <a:lnTo>
                  <a:pt x="758733" y="864414"/>
                </a:lnTo>
                <a:lnTo>
                  <a:pt x="750153" y="862687"/>
                </a:lnTo>
                <a:lnTo>
                  <a:pt x="739847" y="859233"/>
                </a:lnTo>
                <a:lnTo>
                  <a:pt x="757013" y="852325"/>
                </a:lnTo>
                <a:lnTo>
                  <a:pt x="739847" y="845418"/>
                </a:lnTo>
                <a:lnTo>
                  <a:pt x="739847" y="840237"/>
                </a:lnTo>
                <a:lnTo>
                  <a:pt x="729547" y="838510"/>
                </a:lnTo>
                <a:lnTo>
                  <a:pt x="727830" y="833329"/>
                </a:lnTo>
                <a:lnTo>
                  <a:pt x="739847" y="824695"/>
                </a:lnTo>
                <a:lnTo>
                  <a:pt x="734701" y="828149"/>
                </a:lnTo>
                <a:lnTo>
                  <a:pt x="726120" y="819514"/>
                </a:lnTo>
                <a:lnTo>
                  <a:pt x="750153" y="822968"/>
                </a:lnTo>
                <a:lnTo>
                  <a:pt x="776905" y="829697"/>
                </a:lnTo>
                <a:lnTo>
                  <a:pt x="778555" y="823090"/>
                </a:lnTo>
                <a:lnTo>
                  <a:pt x="788581" y="823090"/>
                </a:lnTo>
                <a:lnTo>
                  <a:pt x="796027" y="816697"/>
                </a:lnTo>
                <a:lnTo>
                  <a:pt x="796939" y="816392"/>
                </a:lnTo>
                <a:lnTo>
                  <a:pt x="800283" y="813043"/>
                </a:lnTo>
                <a:lnTo>
                  <a:pt x="796027" y="816697"/>
                </a:lnTo>
                <a:lnTo>
                  <a:pt x="776882" y="823090"/>
                </a:lnTo>
                <a:lnTo>
                  <a:pt x="785247" y="819741"/>
                </a:lnTo>
                <a:lnTo>
                  <a:pt x="775209" y="819741"/>
                </a:lnTo>
                <a:lnTo>
                  <a:pt x="781901" y="814718"/>
                </a:lnTo>
                <a:lnTo>
                  <a:pt x="776882" y="813043"/>
                </a:lnTo>
                <a:lnTo>
                  <a:pt x="770194" y="816392"/>
                </a:lnTo>
                <a:lnTo>
                  <a:pt x="751807" y="811369"/>
                </a:lnTo>
                <a:lnTo>
                  <a:pt x="766851" y="804671"/>
                </a:lnTo>
                <a:lnTo>
                  <a:pt x="756826" y="802996"/>
                </a:lnTo>
                <a:lnTo>
                  <a:pt x="761844" y="801322"/>
                </a:lnTo>
                <a:lnTo>
                  <a:pt x="788581" y="794624"/>
                </a:lnTo>
                <a:lnTo>
                  <a:pt x="771866" y="792949"/>
                </a:lnTo>
                <a:lnTo>
                  <a:pt x="765179" y="796298"/>
                </a:lnTo>
                <a:lnTo>
                  <a:pt x="765179" y="791275"/>
                </a:lnTo>
                <a:lnTo>
                  <a:pt x="790253" y="774529"/>
                </a:lnTo>
                <a:lnTo>
                  <a:pt x="795268" y="784577"/>
                </a:lnTo>
                <a:lnTo>
                  <a:pt x="796939" y="774529"/>
                </a:lnTo>
                <a:lnTo>
                  <a:pt x="806976" y="761133"/>
                </a:lnTo>
                <a:lnTo>
                  <a:pt x="771866" y="779553"/>
                </a:lnTo>
                <a:lnTo>
                  <a:pt x="775209" y="771180"/>
                </a:lnTo>
                <a:lnTo>
                  <a:pt x="765179" y="776204"/>
                </a:lnTo>
                <a:lnTo>
                  <a:pt x="781901" y="759459"/>
                </a:lnTo>
                <a:lnTo>
                  <a:pt x="776882" y="761133"/>
                </a:lnTo>
                <a:lnTo>
                  <a:pt x="780228" y="742715"/>
                </a:lnTo>
                <a:lnTo>
                  <a:pt x="791924" y="746064"/>
                </a:lnTo>
                <a:lnTo>
                  <a:pt x="786909" y="742715"/>
                </a:lnTo>
                <a:lnTo>
                  <a:pt x="798611" y="725970"/>
                </a:lnTo>
                <a:lnTo>
                  <a:pt x="768522" y="744388"/>
                </a:lnTo>
                <a:lnTo>
                  <a:pt x="765179" y="724295"/>
                </a:lnTo>
                <a:lnTo>
                  <a:pt x="770194" y="729318"/>
                </a:lnTo>
                <a:lnTo>
                  <a:pt x="770194" y="722620"/>
                </a:lnTo>
                <a:lnTo>
                  <a:pt x="766851" y="722620"/>
                </a:lnTo>
                <a:lnTo>
                  <a:pt x="768522" y="710899"/>
                </a:lnTo>
                <a:lnTo>
                  <a:pt x="771866" y="719271"/>
                </a:lnTo>
                <a:lnTo>
                  <a:pt x="771866" y="709224"/>
                </a:lnTo>
                <a:lnTo>
                  <a:pt x="780228" y="709224"/>
                </a:lnTo>
                <a:lnTo>
                  <a:pt x="791924" y="699177"/>
                </a:lnTo>
                <a:lnTo>
                  <a:pt x="788581" y="699177"/>
                </a:lnTo>
                <a:lnTo>
                  <a:pt x="808648" y="685781"/>
                </a:lnTo>
                <a:lnTo>
                  <a:pt x="808648" y="680757"/>
                </a:lnTo>
                <a:lnTo>
                  <a:pt x="795987" y="691486"/>
                </a:lnTo>
                <a:lnTo>
                  <a:pt x="794772" y="693154"/>
                </a:lnTo>
                <a:lnTo>
                  <a:pt x="793076" y="693952"/>
                </a:lnTo>
                <a:lnTo>
                  <a:pt x="786909" y="699177"/>
                </a:lnTo>
                <a:lnTo>
                  <a:pt x="790357" y="695230"/>
                </a:lnTo>
                <a:lnTo>
                  <a:pt x="766322" y="706530"/>
                </a:lnTo>
                <a:lnTo>
                  <a:pt x="773016" y="698170"/>
                </a:lnTo>
                <a:lnTo>
                  <a:pt x="784730" y="691482"/>
                </a:lnTo>
                <a:lnTo>
                  <a:pt x="766322" y="694826"/>
                </a:lnTo>
                <a:lnTo>
                  <a:pt x="774689" y="693154"/>
                </a:lnTo>
                <a:lnTo>
                  <a:pt x="793098" y="671419"/>
                </a:lnTo>
                <a:lnTo>
                  <a:pt x="762975" y="681451"/>
                </a:lnTo>
                <a:lnTo>
                  <a:pt x="752934" y="684795"/>
                </a:lnTo>
                <a:lnTo>
                  <a:pt x="774689" y="666403"/>
                </a:lnTo>
                <a:lnTo>
                  <a:pt x="784730" y="666403"/>
                </a:lnTo>
                <a:lnTo>
                  <a:pt x="774689" y="653028"/>
                </a:lnTo>
                <a:lnTo>
                  <a:pt x="769669" y="641325"/>
                </a:lnTo>
                <a:lnTo>
                  <a:pt x="767995" y="636309"/>
                </a:lnTo>
                <a:lnTo>
                  <a:pt x="776363" y="634637"/>
                </a:lnTo>
                <a:lnTo>
                  <a:pt x="774689" y="624605"/>
                </a:lnTo>
                <a:lnTo>
                  <a:pt x="783057" y="627949"/>
                </a:lnTo>
                <a:lnTo>
                  <a:pt x="783057" y="621261"/>
                </a:lnTo>
                <a:lnTo>
                  <a:pt x="789751" y="621261"/>
                </a:lnTo>
                <a:lnTo>
                  <a:pt x="776363" y="617917"/>
                </a:lnTo>
                <a:lnTo>
                  <a:pt x="784730" y="614573"/>
                </a:lnTo>
                <a:lnTo>
                  <a:pt x="783057" y="607886"/>
                </a:lnTo>
                <a:lnTo>
                  <a:pt x="776363" y="611230"/>
                </a:lnTo>
                <a:lnTo>
                  <a:pt x="773016" y="597854"/>
                </a:lnTo>
                <a:lnTo>
                  <a:pt x="776363" y="582806"/>
                </a:lnTo>
                <a:lnTo>
                  <a:pt x="752934" y="611230"/>
                </a:lnTo>
                <a:lnTo>
                  <a:pt x="749587" y="604542"/>
                </a:lnTo>
                <a:lnTo>
                  <a:pt x="749587" y="601198"/>
                </a:lnTo>
                <a:lnTo>
                  <a:pt x="756281" y="592838"/>
                </a:lnTo>
                <a:lnTo>
                  <a:pt x="754607" y="591166"/>
                </a:lnTo>
                <a:lnTo>
                  <a:pt x="744566" y="594510"/>
                </a:lnTo>
                <a:lnTo>
                  <a:pt x="734525" y="591166"/>
                </a:lnTo>
                <a:lnTo>
                  <a:pt x="737872" y="607886"/>
                </a:lnTo>
                <a:lnTo>
                  <a:pt x="727830" y="607886"/>
                </a:lnTo>
                <a:lnTo>
                  <a:pt x="712769" y="591166"/>
                </a:lnTo>
                <a:lnTo>
                  <a:pt x="697707" y="572775"/>
                </a:lnTo>
                <a:lnTo>
                  <a:pt x="710258" y="564415"/>
                </a:lnTo>
                <a:lnTo>
                  <a:pt x="711212" y="564687"/>
                </a:lnTo>
                <a:lnTo>
                  <a:pt x="706075" y="571103"/>
                </a:lnTo>
                <a:lnTo>
                  <a:pt x="716115" y="566087"/>
                </a:lnTo>
                <a:lnTo>
                  <a:pt x="711212" y="564687"/>
                </a:lnTo>
                <a:lnTo>
                  <a:pt x="712769" y="562743"/>
                </a:lnTo>
                <a:lnTo>
                  <a:pt x="710258" y="564415"/>
                </a:lnTo>
                <a:lnTo>
                  <a:pt x="704401" y="562743"/>
                </a:lnTo>
                <a:lnTo>
                  <a:pt x="674278" y="567759"/>
                </a:lnTo>
                <a:lnTo>
                  <a:pt x="674278" y="561071"/>
                </a:lnTo>
                <a:lnTo>
                  <a:pt x="644154" y="557727"/>
                </a:lnTo>
                <a:lnTo>
                  <a:pt x="615703" y="556055"/>
                </a:lnTo>
                <a:lnTo>
                  <a:pt x="609009" y="551039"/>
                </a:lnTo>
                <a:lnTo>
                  <a:pt x="617377" y="544351"/>
                </a:lnTo>
                <a:lnTo>
                  <a:pt x="595621" y="552711"/>
                </a:lnTo>
                <a:lnTo>
                  <a:pt x="587253" y="547695"/>
                </a:lnTo>
                <a:lnTo>
                  <a:pt x="595621" y="542679"/>
                </a:lnTo>
                <a:lnTo>
                  <a:pt x="593947" y="541008"/>
                </a:lnTo>
                <a:lnTo>
                  <a:pt x="583907" y="541008"/>
                </a:lnTo>
                <a:lnTo>
                  <a:pt x="588927" y="537664"/>
                </a:lnTo>
                <a:lnTo>
                  <a:pt x="592274" y="532648"/>
                </a:lnTo>
                <a:lnTo>
                  <a:pt x="598968" y="530976"/>
                </a:lnTo>
                <a:lnTo>
                  <a:pt x="567171" y="535992"/>
                </a:lnTo>
                <a:lnTo>
                  <a:pt x="568844" y="534320"/>
                </a:lnTo>
                <a:lnTo>
                  <a:pt x="557130" y="535992"/>
                </a:lnTo>
                <a:lnTo>
                  <a:pt x="575539" y="525960"/>
                </a:lnTo>
                <a:lnTo>
                  <a:pt x="553783" y="535992"/>
                </a:lnTo>
                <a:lnTo>
                  <a:pt x="538721" y="541008"/>
                </a:lnTo>
                <a:lnTo>
                  <a:pt x="545415" y="544351"/>
                </a:lnTo>
                <a:lnTo>
                  <a:pt x="537047" y="547695"/>
                </a:lnTo>
                <a:lnTo>
                  <a:pt x="542068" y="551039"/>
                </a:lnTo>
                <a:lnTo>
                  <a:pt x="515291" y="562743"/>
                </a:lnTo>
                <a:lnTo>
                  <a:pt x="501903" y="561071"/>
                </a:lnTo>
                <a:lnTo>
                  <a:pt x="488514" y="567759"/>
                </a:lnTo>
                <a:lnTo>
                  <a:pt x="486841" y="564415"/>
                </a:lnTo>
                <a:lnTo>
                  <a:pt x="483494" y="571103"/>
                </a:lnTo>
                <a:lnTo>
                  <a:pt x="476800" y="571103"/>
                </a:lnTo>
                <a:lnTo>
                  <a:pt x="466758" y="574447"/>
                </a:lnTo>
                <a:lnTo>
                  <a:pt x="475126" y="567759"/>
                </a:lnTo>
                <a:lnTo>
                  <a:pt x="445002" y="582806"/>
                </a:lnTo>
                <a:lnTo>
                  <a:pt x="431615" y="577790"/>
                </a:lnTo>
                <a:lnTo>
                  <a:pt x="461738" y="566087"/>
                </a:lnTo>
                <a:lnTo>
                  <a:pt x="441655" y="571103"/>
                </a:lnTo>
                <a:lnTo>
                  <a:pt x="478473" y="542679"/>
                </a:lnTo>
                <a:lnTo>
                  <a:pt x="521985" y="534320"/>
                </a:lnTo>
                <a:lnTo>
                  <a:pt x="532027" y="535992"/>
                </a:lnTo>
                <a:lnTo>
                  <a:pt x="525332" y="527632"/>
                </a:lnTo>
                <a:lnTo>
                  <a:pt x="543741" y="520944"/>
                </a:lnTo>
                <a:lnTo>
                  <a:pt x="515291" y="525960"/>
                </a:lnTo>
                <a:lnTo>
                  <a:pt x="475126" y="537664"/>
                </a:lnTo>
                <a:lnTo>
                  <a:pt x="434961" y="554383"/>
                </a:lnTo>
                <a:lnTo>
                  <a:pt x="428267" y="564415"/>
                </a:lnTo>
                <a:lnTo>
                  <a:pt x="418226" y="566087"/>
                </a:lnTo>
                <a:lnTo>
                  <a:pt x="371367" y="586150"/>
                </a:lnTo>
                <a:lnTo>
                  <a:pt x="383082" y="592838"/>
                </a:lnTo>
                <a:lnTo>
                  <a:pt x="327855" y="616245"/>
                </a:lnTo>
                <a:lnTo>
                  <a:pt x="265934" y="637981"/>
                </a:lnTo>
                <a:lnTo>
                  <a:pt x="195645" y="664731"/>
                </a:lnTo>
                <a:lnTo>
                  <a:pt x="190625" y="671419"/>
                </a:lnTo>
                <a:lnTo>
                  <a:pt x="182257" y="673091"/>
                </a:lnTo>
                <a:lnTo>
                  <a:pt x="155481" y="678107"/>
                </a:lnTo>
                <a:lnTo>
                  <a:pt x="150460" y="681451"/>
                </a:lnTo>
                <a:lnTo>
                  <a:pt x="132051" y="683123"/>
                </a:lnTo>
                <a:lnTo>
                  <a:pt x="103601" y="686467"/>
                </a:lnTo>
                <a:lnTo>
                  <a:pt x="100254" y="686467"/>
                </a:lnTo>
                <a:lnTo>
                  <a:pt x="71804" y="698170"/>
                </a:lnTo>
                <a:lnTo>
                  <a:pt x="70130" y="696498"/>
                </a:lnTo>
                <a:lnTo>
                  <a:pt x="55068" y="703186"/>
                </a:lnTo>
                <a:lnTo>
                  <a:pt x="51721" y="701514"/>
                </a:lnTo>
                <a:lnTo>
                  <a:pt x="46701" y="703186"/>
                </a:lnTo>
                <a:lnTo>
                  <a:pt x="110295" y="676435"/>
                </a:lnTo>
                <a:lnTo>
                  <a:pt x="127030" y="676435"/>
                </a:lnTo>
                <a:lnTo>
                  <a:pt x="127030" y="681451"/>
                </a:lnTo>
                <a:lnTo>
                  <a:pt x="132051" y="676435"/>
                </a:lnTo>
                <a:lnTo>
                  <a:pt x="142092" y="676435"/>
                </a:lnTo>
                <a:lnTo>
                  <a:pt x="147113" y="668075"/>
                </a:lnTo>
                <a:lnTo>
                  <a:pt x="205687" y="651356"/>
                </a:lnTo>
                <a:lnTo>
                  <a:pt x="242504" y="631293"/>
                </a:lnTo>
                <a:lnTo>
                  <a:pt x="254219" y="627949"/>
                </a:lnTo>
                <a:lnTo>
                  <a:pt x="275975" y="611230"/>
                </a:lnTo>
                <a:lnTo>
                  <a:pt x="274302" y="611230"/>
                </a:lnTo>
                <a:lnTo>
                  <a:pt x="312793" y="587822"/>
                </a:lnTo>
                <a:lnTo>
                  <a:pt x="272628" y="601198"/>
                </a:lnTo>
                <a:lnTo>
                  <a:pt x="267608" y="594510"/>
                </a:lnTo>
                <a:lnTo>
                  <a:pt x="284343" y="587822"/>
                </a:lnTo>
                <a:lnTo>
                  <a:pt x="275975" y="587822"/>
                </a:lnTo>
                <a:lnTo>
                  <a:pt x="250872" y="606214"/>
                </a:lnTo>
                <a:lnTo>
                  <a:pt x="250872" y="592838"/>
                </a:lnTo>
                <a:lnTo>
                  <a:pt x="237484" y="591166"/>
                </a:lnTo>
                <a:lnTo>
                  <a:pt x="193972" y="597854"/>
                </a:lnTo>
                <a:lnTo>
                  <a:pt x="207360" y="587822"/>
                </a:lnTo>
                <a:lnTo>
                  <a:pt x="207360" y="586150"/>
                </a:lnTo>
                <a:lnTo>
                  <a:pt x="214054" y="577790"/>
                </a:lnTo>
                <a:lnTo>
                  <a:pt x="230790" y="561071"/>
                </a:lnTo>
                <a:lnTo>
                  <a:pt x="254219" y="544351"/>
                </a:lnTo>
                <a:lnTo>
                  <a:pt x="230790" y="556055"/>
                </a:lnTo>
                <a:lnTo>
                  <a:pt x="192298" y="566087"/>
                </a:lnTo>
                <a:lnTo>
                  <a:pt x="182257" y="547695"/>
                </a:lnTo>
                <a:lnTo>
                  <a:pt x="200666" y="537664"/>
                </a:lnTo>
                <a:lnTo>
                  <a:pt x="210707" y="542679"/>
                </a:lnTo>
                <a:lnTo>
                  <a:pt x="225769" y="542679"/>
                </a:lnTo>
                <a:lnTo>
                  <a:pt x="222422" y="537664"/>
                </a:lnTo>
                <a:lnTo>
                  <a:pt x="230790" y="535992"/>
                </a:lnTo>
                <a:lnTo>
                  <a:pt x="205687" y="534320"/>
                </a:lnTo>
                <a:lnTo>
                  <a:pt x="204013" y="530976"/>
                </a:lnTo>
                <a:lnTo>
                  <a:pt x="227443" y="517600"/>
                </a:lnTo>
                <a:lnTo>
                  <a:pt x="202340" y="527632"/>
                </a:lnTo>
                <a:lnTo>
                  <a:pt x="197319" y="520944"/>
                </a:lnTo>
                <a:lnTo>
                  <a:pt x="212381" y="515928"/>
                </a:lnTo>
                <a:lnTo>
                  <a:pt x="207360" y="512585"/>
                </a:lnTo>
                <a:lnTo>
                  <a:pt x="220749" y="510913"/>
                </a:lnTo>
                <a:lnTo>
                  <a:pt x="255893" y="494193"/>
                </a:lnTo>
                <a:lnTo>
                  <a:pt x="265934" y="490849"/>
                </a:lnTo>
                <a:lnTo>
                  <a:pt x="262587" y="490849"/>
                </a:lnTo>
                <a:lnTo>
                  <a:pt x="286017" y="477474"/>
                </a:lnTo>
                <a:lnTo>
                  <a:pt x="306099" y="474130"/>
                </a:lnTo>
                <a:lnTo>
                  <a:pt x="296058" y="480818"/>
                </a:lnTo>
                <a:lnTo>
                  <a:pt x="347938" y="467442"/>
                </a:lnTo>
                <a:lnTo>
                  <a:pt x="384756" y="457411"/>
                </a:lnTo>
                <a:lnTo>
                  <a:pt x="394797" y="442363"/>
                </a:lnTo>
                <a:lnTo>
                  <a:pt x="404838" y="440691"/>
                </a:lnTo>
                <a:lnTo>
                  <a:pt x="414879" y="427316"/>
                </a:lnTo>
                <a:lnTo>
                  <a:pt x="366346" y="442363"/>
                </a:lnTo>
                <a:lnTo>
                  <a:pt x="357979" y="437347"/>
                </a:lnTo>
                <a:lnTo>
                  <a:pt x="302752" y="437347"/>
                </a:lnTo>
                <a:lnTo>
                  <a:pt x="306099" y="422300"/>
                </a:lnTo>
                <a:lnTo>
                  <a:pt x="322834" y="420628"/>
                </a:lnTo>
                <a:lnTo>
                  <a:pt x="301078" y="412268"/>
                </a:lnTo>
                <a:lnTo>
                  <a:pt x="366346" y="393877"/>
                </a:lnTo>
                <a:lnTo>
                  <a:pt x="418226" y="385517"/>
                </a:lnTo>
                <a:lnTo>
                  <a:pt x="398144" y="395549"/>
                </a:lnTo>
                <a:lnTo>
                  <a:pt x="445002" y="397220"/>
                </a:lnTo>
                <a:lnTo>
                  <a:pt x="458391" y="397220"/>
                </a:lnTo>
                <a:lnTo>
                  <a:pt x="451697" y="392205"/>
                </a:lnTo>
                <a:lnTo>
                  <a:pt x="455044" y="377157"/>
                </a:lnTo>
                <a:lnTo>
                  <a:pt x="456717" y="385517"/>
                </a:lnTo>
                <a:lnTo>
                  <a:pt x="488514" y="387189"/>
                </a:lnTo>
                <a:lnTo>
                  <a:pt x="465085" y="385517"/>
                </a:lnTo>
                <a:lnTo>
                  <a:pt x="473452" y="375485"/>
                </a:lnTo>
                <a:lnTo>
                  <a:pt x="441655" y="372141"/>
                </a:lnTo>
                <a:lnTo>
                  <a:pt x="448350" y="365454"/>
                </a:lnTo>
                <a:lnTo>
                  <a:pt x="431615" y="340374"/>
                </a:lnTo>
                <a:lnTo>
                  <a:pt x="455044" y="325327"/>
                </a:lnTo>
                <a:lnTo>
                  <a:pt x="495209" y="325327"/>
                </a:lnTo>
                <a:lnTo>
                  <a:pt x="542068" y="306936"/>
                </a:lnTo>
                <a:lnTo>
                  <a:pt x="588927" y="291888"/>
                </a:lnTo>
                <a:lnTo>
                  <a:pt x="635786" y="283529"/>
                </a:lnTo>
                <a:lnTo>
                  <a:pt x="627418" y="291888"/>
                </a:lnTo>
                <a:lnTo>
                  <a:pt x="639133" y="285201"/>
                </a:lnTo>
                <a:lnTo>
                  <a:pt x="642480" y="281857"/>
                </a:lnTo>
                <a:lnTo>
                  <a:pt x="659216" y="276841"/>
                </a:lnTo>
                <a:lnTo>
                  <a:pt x="669257" y="276841"/>
                </a:lnTo>
                <a:lnTo>
                  <a:pt x="726157" y="265137"/>
                </a:lnTo>
                <a:lnTo>
                  <a:pt x="737872" y="266809"/>
                </a:lnTo>
                <a:lnTo>
                  <a:pt x="726157" y="275169"/>
                </a:lnTo>
                <a:lnTo>
                  <a:pt x="746240" y="271825"/>
                </a:lnTo>
                <a:lnTo>
                  <a:pt x="752934" y="275169"/>
                </a:lnTo>
                <a:lnTo>
                  <a:pt x="764649" y="275169"/>
                </a:lnTo>
                <a:lnTo>
                  <a:pt x="784730" y="280185"/>
                </a:lnTo>
                <a:lnTo>
                  <a:pt x="788078" y="283529"/>
                </a:lnTo>
                <a:lnTo>
                  <a:pt x="839958" y="286872"/>
                </a:lnTo>
                <a:lnTo>
                  <a:pt x="883469" y="291888"/>
                </a:lnTo>
                <a:lnTo>
                  <a:pt x="923635" y="295232"/>
                </a:lnTo>
                <a:lnTo>
                  <a:pt x="965878" y="304971"/>
                </a:lnTo>
                <a:lnTo>
                  <a:pt x="969115" y="302318"/>
                </a:lnTo>
                <a:lnTo>
                  <a:pt x="1007558" y="317389"/>
                </a:lnTo>
                <a:lnTo>
                  <a:pt x="1047675" y="329110"/>
                </a:lnTo>
                <a:lnTo>
                  <a:pt x="1051017" y="324088"/>
                </a:lnTo>
                <a:lnTo>
                  <a:pt x="1067740" y="327436"/>
                </a:lnTo>
                <a:lnTo>
                  <a:pt x="1072748" y="320738"/>
                </a:lnTo>
                <a:lnTo>
                  <a:pt x="1122895" y="307342"/>
                </a:lnTo>
                <a:lnTo>
                  <a:pt x="1171371" y="293946"/>
                </a:lnTo>
                <a:lnTo>
                  <a:pt x="1203132" y="290596"/>
                </a:lnTo>
                <a:lnTo>
                  <a:pt x="1159674" y="303993"/>
                </a:lnTo>
                <a:lnTo>
                  <a:pt x="1203132" y="298969"/>
                </a:lnTo>
                <a:lnTo>
                  <a:pt x="1201459" y="302318"/>
                </a:lnTo>
                <a:lnTo>
                  <a:pt x="1243248" y="288922"/>
                </a:lnTo>
                <a:lnTo>
                  <a:pt x="1241577" y="282224"/>
                </a:lnTo>
                <a:lnTo>
                  <a:pt x="1249935" y="293946"/>
                </a:lnTo>
                <a:lnTo>
                  <a:pt x="1258300" y="312365"/>
                </a:lnTo>
                <a:lnTo>
                  <a:pt x="1268322" y="307342"/>
                </a:lnTo>
                <a:lnTo>
                  <a:pt x="1280029" y="302318"/>
                </a:lnTo>
                <a:lnTo>
                  <a:pt x="1288381" y="293946"/>
                </a:lnTo>
                <a:lnTo>
                  <a:pt x="1296739" y="290596"/>
                </a:lnTo>
                <a:lnTo>
                  <a:pt x="1290052" y="302318"/>
                </a:lnTo>
                <a:lnTo>
                  <a:pt x="1281701" y="309016"/>
                </a:lnTo>
                <a:lnTo>
                  <a:pt x="1291724" y="310691"/>
                </a:lnTo>
                <a:lnTo>
                  <a:pt x="1320141" y="298969"/>
                </a:lnTo>
                <a:lnTo>
                  <a:pt x="1368617" y="310691"/>
                </a:lnTo>
                <a:lnTo>
                  <a:pt x="1420439" y="322413"/>
                </a:lnTo>
                <a:lnTo>
                  <a:pt x="1432136" y="320738"/>
                </a:lnTo>
                <a:lnTo>
                  <a:pt x="1452194" y="337483"/>
                </a:lnTo>
                <a:lnTo>
                  <a:pt x="1442168" y="339158"/>
                </a:lnTo>
                <a:lnTo>
                  <a:pt x="1412077" y="347530"/>
                </a:lnTo>
                <a:lnTo>
                  <a:pt x="1440495" y="354229"/>
                </a:lnTo>
                <a:lnTo>
                  <a:pt x="1514046" y="347530"/>
                </a:lnTo>
                <a:lnTo>
                  <a:pt x="1529087" y="352553"/>
                </a:lnTo>
                <a:lnTo>
                  <a:pt x="1529087" y="360926"/>
                </a:lnTo>
                <a:lnTo>
                  <a:pt x="1540793" y="354229"/>
                </a:lnTo>
                <a:lnTo>
                  <a:pt x="1544140" y="369299"/>
                </a:lnTo>
                <a:lnTo>
                  <a:pt x="1530759" y="369299"/>
                </a:lnTo>
                <a:lnTo>
                  <a:pt x="1539120" y="389393"/>
                </a:lnTo>
                <a:lnTo>
                  <a:pt x="1542467" y="370973"/>
                </a:lnTo>
                <a:lnTo>
                  <a:pt x="1550817" y="377672"/>
                </a:lnTo>
                <a:lnTo>
                  <a:pt x="1562522" y="347530"/>
                </a:lnTo>
                <a:lnTo>
                  <a:pt x="1580905" y="344182"/>
                </a:lnTo>
                <a:lnTo>
                  <a:pt x="1619352" y="332460"/>
                </a:lnTo>
                <a:lnTo>
                  <a:pt x="1599293" y="334135"/>
                </a:lnTo>
                <a:lnTo>
                  <a:pt x="1569204" y="340832"/>
                </a:lnTo>
                <a:lnTo>
                  <a:pt x="1557504" y="337483"/>
                </a:lnTo>
                <a:lnTo>
                  <a:pt x="1619352" y="322413"/>
                </a:lnTo>
                <a:lnTo>
                  <a:pt x="1624366" y="332460"/>
                </a:lnTo>
                <a:lnTo>
                  <a:pt x="1631055" y="342507"/>
                </a:lnTo>
                <a:lnTo>
                  <a:pt x="1647768" y="344182"/>
                </a:lnTo>
                <a:lnTo>
                  <a:pt x="1659475" y="350879"/>
                </a:lnTo>
                <a:lnTo>
                  <a:pt x="1697916" y="350879"/>
                </a:lnTo>
                <a:lnTo>
                  <a:pt x="1738033" y="352553"/>
                </a:lnTo>
                <a:lnTo>
                  <a:pt x="1743048" y="344182"/>
                </a:lnTo>
                <a:lnTo>
                  <a:pt x="1749736" y="352553"/>
                </a:lnTo>
                <a:lnTo>
                  <a:pt x="1769793" y="350879"/>
                </a:lnTo>
                <a:lnTo>
                  <a:pt x="1754755" y="349205"/>
                </a:lnTo>
                <a:lnTo>
                  <a:pt x="1751409" y="340832"/>
                </a:lnTo>
                <a:lnTo>
                  <a:pt x="1768121" y="334135"/>
                </a:lnTo>
                <a:lnTo>
                  <a:pt x="1789852" y="339158"/>
                </a:lnTo>
                <a:lnTo>
                  <a:pt x="1784837" y="342507"/>
                </a:lnTo>
                <a:lnTo>
                  <a:pt x="1803232" y="339158"/>
                </a:lnTo>
                <a:lnTo>
                  <a:pt x="1778156" y="362600"/>
                </a:lnTo>
                <a:lnTo>
                  <a:pt x="1788180" y="360926"/>
                </a:lnTo>
                <a:lnTo>
                  <a:pt x="1781502" y="367624"/>
                </a:lnTo>
                <a:lnTo>
                  <a:pt x="1787066" y="370416"/>
                </a:lnTo>
                <a:lnTo>
                  <a:pt x="1786305" y="371182"/>
                </a:lnTo>
                <a:lnTo>
                  <a:pt x="1773138" y="372647"/>
                </a:lnTo>
                <a:lnTo>
                  <a:pt x="1784837" y="372647"/>
                </a:lnTo>
                <a:lnTo>
                  <a:pt x="1786305" y="371182"/>
                </a:lnTo>
                <a:lnTo>
                  <a:pt x="1788180" y="370973"/>
                </a:lnTo>
                <a:lnTo>
                  <a:pt x="1787066" y="370416"/>
                </a:lnTo>
                <a:lnTo>
                  <a:pt x="1794867" y="362600"/>
                </a:lnTo>
                <a:lnTo>
                  <a:pt x="1811582" y="344182"/>
                </a:lnTo>
                <a:lnTo>
                  <a:pt x="1851708" y="330785"/>
                </a:lnTo>
                <a:lnTo>
                  <a:pt x="1861729" y="320738"/>
                </a:lnTo>
                <a:lnTo>
                  <a:pt x="1841670" y="327436"/>
                </a:lnTo>
                <a:lnTo>
                  <a:pt x="1853380" y="317389"/>
                </a:lnTo>
                <a:lnTo>
                  <a:pt x="1863401" y="310691"/>
                </a:lnTo>
                <a:lnTo>
                  <a:pt x="1861729" y="314040"/>
                </a:lnTo>
                <a:lnTo>
                  <a:pt x="1875109" y="310691"/>
                </a:lnTo>
                <a:lnTo>
                  <a:pt x="1831641" y="298969"/>
                </a:lnTo>
                <a:lnTo>
                  <a:pt x="1839999" y="283899"/>
                </a:lnTo>
                <a:lnTo>
                  <a:pt x="1853380" y="280549"/>
                </a:lnTo>
                <a:lnTo>
                  <a:pt x="1850035" y="278875"/>
                </a:lnTo>
                <a:lnTo>
                  <a:pt x="1858386" y="262130"/>
                </a:lnTo>
                <a:lnTo>
                  <a:pt x="1878445" y="262130"/>
                </a:lnTo>
                <a:lnTo>
                  <a:pt x="1873436" y="257107"/>
                </a:lnTo>
                <a:close/>
                <a:moveTo>
                  <a:pt x="1910205" y="247060"/>
                </a:moveTo>
                <a:lnTo>
                  <a:pt x="1903519" y="250408"/>
                </a:lnTo>
                <a:lnTo>
                  <a:pt x="1895165" y="250408"/>
                </a:lnTo>
                <a:close/>
                <a:moveTo>
                  <a:pt x="5097855" y="235008"/>
                </a:moveTo>
                <a:lnTo>
                  <a:pt x="5117439" y="235008"/>
                </a:lnTo>
                <a:lnTo>
                  <a:pt x="5099361" y="238021"/>
                </a:lnTo>
                <a:close/>
                <a:moveTo>
                  <a:pt x="4652847" y="213918"/>
                </a:moveTo>
                <a:lnTo>
                  <a:pt x="4700903" y="217162"/>
                </a:lnTo>
                <a:lnTo>
                  <a:pt x="4695932" y="222030"/>
                </a:lnTo>
                <a:lnTo>
                  <a:pt x="4694275" y="226897"/>
                </a:lnTo>
                <a:lnTo>
                  <a:pt x="4694275" y="230141"/>
                </a:lnTo>
                <a:lnTo>
                  <a:pt x="4709189" y="256099"/>
                </a:lnTo>
                <a:lnTo>
                  <a:pt x="4758902" y="275566"/>
                </a:lnTo>
                <a:lnTo>
                  <a:pt x="4750616" y="277189"/>
                </a:lnTo>
                <a:lnTo>
                  <a:pt x="4732388" y="277189"/>
                </a:lnTo>
                <a:lnTo>
                  <a:pt x="4714160" y="275566"/>
                </a:lnTo>
                <a:lnTo>
                  <a:pt x="4700903" y="275566"/>
                </a:lnTo>
                <a:lnTo>
                  <a:pt x="4682675" y="269078"/>
                </a:lnTo>
                <a:lnTo>
                  <a:pt x="4684332" y="267454"/>
                </a:lnTo>
                <a:lnTo>
                  <a:pt x="4674390" y="259343"/>
                </a:lnTo>
                <a:lnTo>
                  <a:pt x="4666104" y="257721"/>
                </a:lnTo>
                <a:lnTo>
                  <a:pt x="4654504" y="257721"/>
                </a:lnTo>
                <a:lnTo>
                  <a:pt x="4639591" y="257721"/>
                </a:lnTo>
                <a:lnTo>
                  <a:pt x="4626334" y="247987"/>
                </a:lnTo>
                <a:lnTo>
                  <a:pt x="4636276" y="243120"/>
                </a:lnTo>
                <a:lnTo>
                  <a:pt x="4644562" y="231763"/>
                </a:lnTo>
                <a:lnTo>
                  <a:pt x="4639591" y="230141"/>
                </a:lnTo>
                <a:lnTo>
                  <a:pt x="4644562" y="222030"/>
                </a:lnTo>
                <a:close/>
                <a:moveTo>
                  <a:pt x="1576139" y="213918"/>
                </a:moveTo>
                <a:lnTo>
                  <a:pt x="1579503" y="220613"/>
                </a:lnTo>
                <a:lnTo>
                  <a:pt x="1557654" y="232330"/>
                </a:lnTo>
                <a:lnTo>
                  <a:pt x="1576139" y="230657"/>
                </a:lnTo>
                <a:lnTo>
                  <a:pt x="1592939" y="222287"/>
                </a:lnTo>
                <a:lnTo>
                  <a:pt x="1613103" y="234004"/>
                </a:lnTo>
                <a:lnTo>
                  <a:pt x="1601339" y="240699"/>
                </a:lnTo>
                <a:lnTo>
                  <a:pt x="1609740" y="239025"/>
                </a:lnTo>
                <a:lnTo>
                  <a:pt x="1636614" y="235677"/>
                </a:lnTo>
                <a:lnTo>
                  <a:pt x="1638294" y="230657"/>
                </a:lnTo>
                <a:lnTo>
                  <a:pt x="1641654" y="222287"/>
                </a:lnTo>
                <a:lnTo>
                  <a:pt x="1661813" y="234004"/>
                </a:lnTo>
                <a:lnTo>
                  <a:pt x="1650053" y="255763"/>
                </a:lnTo>
                <a:lnTo>
                  <a:pt x="1670213" y="249068"/>
                </a:lnTo>
                <a:lnTo>
                  <a:pt x="1688693" y="218940"/>
                </a:lnTo>
                <a:lnTo>
                  <a:pt x="1720615" y="218940"/>
                </a:lnTo>
                <a:lnTo>
                  <a:pt x="1723978" y="234004"/>
                </a:lnTo>
                <a:lnTo>
                  <a:pt x="1707178" y="265807"/>
                </a:lnTo>
                <a:lnTo>
                  <a:pt x="1708853" y="282545"/>
                </a:lnTo>
                <a:lnTo>
                  <a:pt x="1713893" y="282545"/>
                </a:lnTo>
                <a:lnTo>
                  <a:pt x="1747492" y="292589"/>
                </a:lnTo>
                <a:lnTo>
                  <a:pt x="1742452" y="299284"/>
                </a:lnTo>
                <a:lnTo>
                  <a:pt x="1729015" y="304305"/>
                </a:lnTo>
                <a:lnTo>
                  <a:pt x="1730693" y="299284"/>
                </a:lnTo>
                <a:lnTo>
                  <a:pt x="1718942" y="302631"/>
                </a:lnTo>
                <a:lnTo>
                  <a:pt x="1710542" y="302631"/>
                </a:lnTo>
                <a:lnTo>
                  <a:pt x="1697093" y="309326"/>
                </a:lnTo>
                <a:lnTo>
                  <a:pt x="1688693" y="309326"/>
                </a:lnTo>
                <a:lnTo>
                  <a:pt x="1680293" y="319370"/>
                </a:lnTo>
                <a:lnTo>
                  <a:pt x="1710542" y="311001"/>
                </a:lnTo>
                <a:lnTo>
                  <a:pt x="1707178" y="314348"/>
                </a:lnTo>
                <a:lnTo>
                  <a:pt x="1697093" y="322717"/>
                </a:lnTo>
                <a:lnTo>
                  <a:pt x="1636614" y="322717"/>
                </a:lnTo>
                <a:lnTo>
                  <a:pt x="1623176" y="314348"/>
                </a:lnTo>
                <a:lnTo>
                  <a:pt x="1618140" y="312674"/>
                </a:lnTo>
                <a:lnTo>
                  <a:pt x="1582854" y="324392"/>
                </a:lnTo>
                <a:lnTo>
                  <a:pt x="1529101" y="329414"/>
                </a:lnTo>
                <a:lnTo>
                  <a:pt x="1475337" y="334435"/>
                </a:lnTo>
                <a:lnTo>
                  <a:pt x="1477016" y="321043"/>
                </a:lnTo>
                <a:lnTo>
                  <a:pt x="1426617" y="305979"/>
                </a:lnTo>
                <a:lnTo>
                  <a:pt x="1436700" y="292589"/>
                </a:lnTo>
                <a:lnTo>
                  <a:pt x="1492137" y="290915"/>
                </a:lnTo>
                <a:lnTo>
                  <a:pt x="1549255" y="289240"/>
                </a:lnTo>
                <a:lnTo>
                  <a:pt x="1497176" y="280872"/>
                </a:lnTo>
                <a:lnTo>
                  <a:pt x="1441736" y="279198"/>
                </a:lnTo>
                <a:lnTo>
                  <a:pt x="1436700" y="272503"/>
                </a:lnTo>
                <a:lnTo>
                  <a:pt x="1507255" y="259111"/>
                </a:lnTo>
                <a:lnTo>
                  <a:pt x="1455176" y="260785"/>
                </a:lnTo>
                <a:lnTo>
                  <a:pt x="1468616" y="255763"/>
                </a:lnTo>
                <a:lnTo>
                  <a:pt x="1445100" y="255763"/>
                </a:lnTo>
                <a:lnTo>
                  <a:pt x="1480376" y="240699"/>
                </a:lnTo>
                <a:lnTo>
                  <a:pt x="1477016" y="235677"/>
                </a:lnTo>
                <a:lnTo>
                  <a:pt x="1527415" y="223960"/>
                </a:lnTo>
                <a:close/>
                <a:moveTo>
                  <a:pt x="4953393" y="210905"/>
                </a:moveTo>
                <a:lnTo>
                  <a:pt x="4966079" y="213315"/>
                </a:lnTo>
                <a:lnTo>
                  <a:pt x="4980351" y="215726"/>
                </a:lnTo>
                <a:lnTo>
                  <a:pt x="4950222" y="216931"/>
                </a:lnTo>
                <a:close/>
                <a:moveTo>
                  <a:pt x="2125967" y="204879"/>
                </a:moveTo>
                <a:lnTo>
                  <a:pt x="2095870" y="219844"/>
                </a:lnTo>
                <a:lnTo>
                  <a:pt x="2064104" y="249776"/>
                </a:lnTo>
                <a:lnTo>
                  <a:pt x="2080821" y="263079"/>
                </a:lnTo>
                <a:lnTo>
                  <a:pt x="2044036" y="271393"/>
                </a:lnTo>
                <a:lnTo>
                  <a:pt x="2072469" y="271393"/>
                </a:lnTo>
                <a:lnTo>
                  <a:pt x="2087509" y="261415"/>
                </a:lnTo>
                <a:lnTo>
                  <a:pt x="2077477" y="251439"/>
                </a:lnTo>
                <a:lnTo>
                  <a:pt x="2082493" y="244787"/>
                </a:lnTo>
                <a:lnTo>
                  <a:pt x="2104234" y="249776"/>
                </a:lnTo>
                <a:lnTo>
                  <a:pt x="2100888" y="239799"/>
                </a:lnTo>
                <a:lnTo>
                  <a:pt x="2094198" y="239799"/>
                </a:lnTo>
                <a:lnTo>
                  <a:pt x="2095870" y="226495"/>
                </a:lnTo>
                <a:lnTo>
                  <a:pt x="2124295" y="231484"/>
                </a:lnTo>
                <a:lnTo>
                  <a:pt x="2110925" y="224834"/>
                </a:lnTo>
                <a:lnTo>
                  <a:pt x="2132655" y="223170"/>
                </a:lnTo>
                <a:lnTo>
                  <a:pt x="2112598" y="219844"/>
                </a:lnTo>
                <a:lnTo>
                  <a:pt x="2124295" y="216519"/>
                </a:lnTo>
                <a:lnTo>
                  <a:pt x="2142692" y="214856"/>
                </a:lnTo>
                <a:lnTo>
                  <a:pt x="2137673" y="211531"/>
                </a:lnTo>
                <a:lnTo>
                  <a:pt x="2187840" y="206541"/>
                </a:lnTo>
                <a:lnTo>
                  <a:pt x="2189279" y="213213"/>
                </a:lnTo>
                <a:lnTo>
                  <a:pt x="2192211" y="207892"/>
                </a:lnTo>
                <a:lnTo>
                  <a:pt x="2243781" y="207892"/>
                </a:lnTo>
                <a:lnTo>
                  <a:pt x="2268730" y="222956"/>
                </a:lnTo>
                <a:lnTo>
                  <a:pt x="2203855" y="227475"/>
                </a:lnTo>
                <a:lnTo>
                  <a:pt x="2197201" y="219943"/>
                </a:lnTo>
                <a:lnTo>
                  <a:pt x="2189531" y="214381"/>
                </a:lnTo>
                <a:lnTo>
                  <a:pt x="2192849" y="229822"/>
                </a:lnTo>
                <a:lnTo>
                  <a:pt x="2172623" y="239209"/>
                </a:lnTo>
                <a:lnTo>
                  <a:pt x="2174457" y="236473"/>
                </a:lnTo>
                <a:lnTo>
                  <a:pt x="2167768" y="241462"/>
                </a:lnTo>
                <a:lnTo>
                  <a:pt x="2172623" y="239209"/>
                </a:lnTo>
                <a:lnTo>
                  <a:pt x="2167768" y="246451"/>
                </a:lnTo>
                <a:lnTo>
                  <a:pt x="2177803" y="243125"/>
                </a:lnTo>
                <a:lnTo>
                  <a:pt x="2186167" y="243125"/>
                </a:lnTo>
                <a:lnTo>
                  <a:pt x="2186167" y="241462"/>
                </a:lnTo>
                <a:lnTo>
                  <a:pt x="2196193" y="241462"/>
                </a:lnTo>
                <a:lnTo>
                  <a:pt x="2202882" y="239799"/>
                </a:lnTo>
                <a:lnTo>
                  <a:pt x="2202882" y="246451"/>
                </a:lnTo>
                <a:lnTo>
                  <a:pt x="2204101" y="250078"/>
                </a:lnTo>
                <a:lnTo>
                  <a:pt x="2202882" y="249776"/>
                </a:lnTo>
                <a:lnTo>
                  <a:pt x="2204554" y="251439"/>
                </a:lnTo>
                <a:lnTo>
                  <a:pt x="2204101" y="250078"/>
                </a:lnTo>
                <a:lnTo>
                  <a:pt x="2216260" y="253102"/>
                </a:lnTo>
                <a:lnTo>
                  <a:pt x="2207898" y="243125"/>
                </a:lnTo>
                <a:lnTo>
                  <a:pt x="2236323" y="243125"/>
                </a:lnTo>
                <a:lnTo>
                  <a:pt x="2222952" y="234811"/>
                </a:lnTo>
                <a:lnTo>
                  <a:pt x="2268100" y="234811"/>
                </a:lnTo>
                <a:lnTo>
                  <a:pt x="2281469" y="241462"/>
                </a:lnTo>
                <a:lnTo>
                  <a:pt x="2263462" y="247729"/>
                </a:lnTo>
                <a:lnTo>
                  <a:pt x="2266427" y="244787"/>
                </a:lnTo>
                <a:lnTo>
                  <a:pt x="2248028" y="253102"/>
                </a:lnTo>
                <a:lnTo>
                  <a:pt x="2263462" y="247729"/>
                </a:lnTo>
                <a:lnTo>
                  <a:pt x="2256391" y="254765"/>
                </a:lnTo>
                <a:lnTo>
                  <a:pt x="2266427" y="249776"/>
                </a:lnTo>
                <a:lnTo>
                  <a:pt x="2291502" y="249776"/>
                </a:lnTo>
                <a:lnTo>
                  <a:pt x="2263082" y="259754"/>
                </a:lnTo>
                <a:lnTo>
                  <a:pt x="2271437" y="259754"/>
                </a:lnTo>
                <a:lnTo>
                  <a:pt x="2258063" y="269730"/>
                </a:lnTo>
                <a:lnTo>
                  <a:pt x="2286485" y="256427"/>
                </a:lnTo>
                <a:lnTo>
                  <a:pt x="2291502" y="254765"/>
                </a:lnTo>
                <a:lnTo>
                  <a:pt x="2281469" y="264742"/>
                </a:lnTo>
                <a:lnTo>
                  <a:pt x="2291502" y="259754"/>
                </a:lnTo>
                <a:lnTo>
                  <a:pt x="2283141" y="271393"/>
                </a:lnTo>
                <a:lnTo>
                  <a:pt x="2293175" y="264742"/>
                </a:lnTo>
                <a:lnTo>
                  <a:pt x="2291502" y="271393"/>
                </a:lnTo>
                <a:lnTo>
                  <a:pt x="2311566" y="259754"/>
                </a:lnTo>
                <a:lnTo>
                  <a:pt x="2334978" y="266405"/>
                </a:lnTo>
                <a:lnTo>
                  <a:pt x="2318254" y="269730"/>
                </a:lnTo>
                <a:lnTo>
                  <a:pt x="2303212" y="279708"/>
                </a:lnTo>
                <a:lnTo>
                  <a:pt x="2328286" y="273057"/>
                </a:lnTo>
                <a:lnTo>
                  <a:pt x="2341669" y="274719"/>
                </a:lnTo>
                <a:lnTo>
                  <a:pt x="2308231" y="284696"/>
                </a:lnTo>
                <a:lnTo>
                  <a:pt x="2314910" y="284696"/>
                </a:lnTo>
                <a:lnTo>
                  <a:pt x="2306558" y="296336"/>
                </a:lnTo>
                <a:lnTo>
                  <a:pt x="2323271" y="284696"/>
                </a:lnTo>
                <a:lnTo>
                  <a:pt x="2353367" y="274719"/>
                </a:lnTo>
                <a:lnTo>
                  <a:pt x="2341669" y="281370"/>
                </a:lnTo>
                <a:lnTo>
                  <a:pt x="2351695" y="279708"/>
                </a:lnTo>
                <a:lnTo>
                  <a:pt x="2376781" y="283034"/>
                </a:lnTo>
                <a:lnTo>
                  <a:pt x="2331632" y="296336"/>
                </a:lnTo>
                <a:lnTo>
                  <a:pt x="2363400" y="291348"/>
                </a:lnTo>
                <a:lnTo>
                  <a:pt x="2328286" y="304652"/>
                </a:lnTo>
                <a:lnTo>
                  <a:pt x="2345015" y="301325"/>
                </a:lnTo>
                <a:lnTo>
                  <a:pt x="2375108" y="289685"/>
                </a:lnTo>
                <a:lnTo>
                  <a:pt x="2385145" y="302988"/>
                </a:lnTo>
                <a:lnTo>
                  <a:pt x="2331632" y="306313"/>
                </a:lnTo>
                <a:lnTo>
                  <a:pt x="2355039" y="306313"/>
                </a:lnTo>
                <a:lnTo>
                  <a:pt x="2386809" y="316291"/>
                </a:lnTo>
                <a:lnTo>
                  <a:pt x="2345015" y="312965"/>
                </a:lnTo>
                <a:lnTo>
                  <a:pt x="2358384" y="314628"/>
                </a:lnTo>
                <a:lnTo>
                  <a:pt x="2343342" y="316291"/>
                </a:lnTo>
                <a:lnTo>
                  <a:pt x="2351695" y="316291"/>
                </a:lnTo>
                <a:lnTo>
                  <a:pt x="2343342" y="321280"/>
                </a:lnTo>
                <a:lnTo>
                  <a:pt x="2365072" y="322942"/>
                </a:lnTo>
                <a:lnTo>
                  <a:pt x="2351695" y="324605"/>
                </a:lnTo>
                <a:lnTo>
                  <a:pt x="2358384" y="329594"/>
                </a:lnTo>
                <a:lnTo>
                  <a:pt x="2336651" y="326268"/>
                </a:lnTo>
                <a:lnTo>
                  <a:pt x="2353367" y="331256"/>
                </a:lnTo>
                <a:lnTo>
                  <a:pt x="2336651" y="331256"/>
                </a:lnTo>
                <a:lnTo>
                  <a:pt x="2366744" y="336245"/>
                </a:lnTo>
                <a:lnTo>
                  <a:pt x="2351695" y="341234"/>
                </a:lnTo>
                <a:lnTo>
                  <a:pt x="2361728" y="341234"/>
                </a:lnTo>
                <a:lnTo>
                  <a:pt x="2368417" y="344559"/>
                </a:lnTo>
                <a:lnTo>
                  <a:pt x="2378454" y="344559"/>
                </a:lnTo>
                <a:lnTo>
                  <a:pt x="2371762" y="352875"/>
                </a:lnTo>
                <a:lnTo>
                  <a:pt x="2383472" y="346223"/>
                </a:lnTo>
                <a:lnTo>
                  <a:pt x="2378454" y="352875"/>
                </a:lnTo>
                <a:lnTo>
                  <a:pt x="2386809" y="349548"/>
                </a:lnTo>
                <a:lnTo>
                  <a:pt x="2391825" y="354536"/>
                </a:lnTo>
                <a:lnTo>
                  <a:pt x="2403529" y="346223"/>
                </a:lnTo>
                <a:lnTo>
                  <a:pt x="2396841" y="354536"/>
                </a:lnTo>
                <a:lnTo>
                  <a:pt x="2401857" y="354536"/>
                </a:lnTo>
                <a:lnTo>
                  <a:pt x="2413565" y="359526"/>
                </a:lnTo>
                <a:lnTo>
                  <a:pt x="2413565" y="361188"/>
                </a:lnTo>
                <a:lnTo>
                  <a:pt x="2396841" y="364514"/>
                </a:lnTo>
                <a:lnTo>
                  <a:pt x="2406874" y="366177"/>
                </a:lnTo>
                <a:lnTo>
                  <a:pt x="2395169" y="369503"/>
                </a:lnTo>
                <a:lnTo>
                  <a:pt x="2411893" y="366177"/>
                </a:lnTo>
                <a:lnTo>
                  <a:pt x="2396841" y="371165"/>
                </a:lnTo>
                <a:lnTo>
                  <a:pt x="2416911" y="371165"/>
                </a:lnTo>
                <a:lnTo>
                  <a:pt x="2425265" y="366177"/>
                </a:lnTo>
                <a:lnTo>
                  <a:pt x="2413565" y="379479"/>
                </a:lnTo>
                <a:lnTo>
                  <a:pt x="2415238" y="381142"/>
                </a:lnTo>
                <a:lnTo>
                  <a:pt x="2428609" y="374491"/>
                </a:lnTo>
                <a:lnTo>
                  <a:pt x="2428609" y="379479"/>
                </a:lnTo>
                <a:lnTo>
                  <a:pt x="2435297" y="379479"/>
                </a:lnTo>
                <a:lnTo>
                  <a:pt x="2441985" y="374491"/>
                </a:lnTo>
                <a:lnTo>
                  <a:pt x="2457034" y="382806"/>
                </a:lnTo>
                <a:lnTo>
                  <a:pt x="2445329" y="382806"/>
                </a:lnTo>
                <a:lnTo>
                  <a:pt x="2447001" y="386131"/>
                </a:lnTo>
                <a:lnTo>
                  <a:pt x="2447001" y="389457"/>
                </a:lnTo>
                <a:lnTo>
                  <a:pt x="2433625" y="389457"/>
                </a:lnTo>
                <a:lnTo>
                  <a:pt x="2423592" y="392782"/>
                </a:lnTo>
                <a:lnTo>
                  <a:pt x="2433625" y="396109"/>
                </a:lnTo>
                <a:lnTo>
                  <a:pt x="2418584" y="399434"/>
                </a:lnTo>
                <a:lnTo>
                  <a:pt x="2425265" y="401097"/>
                </a:lnTo>
                <a:lnTo>
                  <a:pt x="2415238" y="402760"/>
                </a:lnTo>
                <a:lnTo>
                  <a:pt x="2411893" y="409412"/>
                </a:lnTo>
                <a:lnTo>
                  <a:pt x="2403529" y="401097"/>
                </a:lnTo>
                <a:lnTo>
                  <a:pt x="2395169" y="411074"/>
                </a:lnTo>
                <a:lnTo>
                  <a:pt x="2393497" y="412737"/>
                </a:lnTo>
                <a:lnTo>
                  <a:pt x="2393497" y="424377"/>
                </a:lnTo>
                <a:lnTo>
                  <a:pt x="2381799" y="422714"/>
                </a:lnTo>
                <a:lnTo>
                  <a:pt x="2375108" y="416062"/>
                </a:lnTo>
                <a:lnTo>
                  <a:pt x="2368417" y="422714"/>
                </a:lnTo>
                <a:lnTo>
                  <a:pt x="2373435" y="414400"/>
                </a:lnTo>
                <a:lnTo>
                  <a:pt x="2363400" y="414400"/>
                </a:lnTo>
                <a:lnTo>
                  <a:pt x="2365072" y="409412"/>
                </a:lnTo>
                <a:lnTo>
                  <a:pt x="2358384" y="409412"/>
                </a:lnTo>
                <a:lnTo>
                  <a:pt x="2375108" y="399434"/>
                </a:lnTo>
                <a:lnTo>
                  <a:pt x="2391825" y="391120"/>
                </a:lnTo>
                <a:lnTo>
                  <a:pt x="2355039" y="401097"/>
                </a:lnTo>
                <a:lnTo>
                  <a:pt x="2368417" y="391120"/>
                </a:lnTo>
                <a:lnTo>
                  <a:pt x="2363400" y="394445"/>
                </a:lnTo>
                <a:lnTo>
                  <a:pt x="2345015" y="386131"/>
                </a:lnTo>
                <a:lnTo>
                  <a:pt x="2334978" y="384469"/>
                </a:lnTo>
                <a:lnTo>
                  <a:pt x="2336651" y="386131"/>
                </a:lnTo>
                <a:lnTo>
                  <a:pt x="2326615" y="389457"/>
                </a:lnTo>
                <a:lnTo>
                  <a:pt x="2328286" y="396109"/>
                </a:lnTo>
                <a:lnTo>
                  <a:pt x="2323271" y="402760"/>
                </a:lnTo>
                <a:lnTo>
                  <a:pt x="2306558" y="391120"/>
                </a:lnTo>
                <a:lnTo>
                  <a:pt x="2311566" y="399434"/>
                </a:lnTo>
                <a:lnTo>
                  <a:pt x="2313238" y="404423"/>
                </a:lnTo>
                <a:lnTo>
                  <a:pt x="2308231" y="409412"/>
                </a:lnTo>
                <a:lnTo>
                  <a:pt x="2323271" y="409412"/>
                </a:lnTo>
                <a:lnTo>
                  <a:pt x="2323271" y="414400"/>
                </a:lnTo>
                <a:lnTo>
                  <a:pt x="2321598" y="422714"/>
                </a:lnTo>
                <a:lnTo>
                  <a:pt x="2326615" y="421052"/>
                </a:lnTo>
                <a:lnTo>
                  <a:pt x="2323271" y="426040"/>
                </a:lnTo>
                <a:lnTo>
                  <a:pt x="2326615" y="424377"/>
                </a:lnTo>
                <a:lnTo>
                  <a:pt x="2333305" y="431029"/>
                </a:lnTo>
                <a:lnTo>
                  <a:pt x="2336651" y="432691"/>
                </a:lnTo>
                <a:lnTo>
                  <a:pt x="2343342" y="434355"/>
                </a:lnTo>
                <a:lnTo>
                  <a:pt x="2345015" y="439343"/>
                </a:lnTo>
                <a:lnTo>
                  <a:pt x="2343342" y="444332"/>
                </a:lnTo>
                <a:lnTo>
                  <a:pt x="2345015" y="449320"/>
                </a:lnTo>
                <a:lnTo>
                  <a:pt x="2351695" y="450983"/>
                </a:lnTo>
                <a:lnTo>
                  <a:pt x="2348351" y="459297"/>
                </a:lnTo>
                <a:lnTo>
                  <a:pt x="2345015" y="465949"/>
                </a:lnTo>
                <a:lnTo>
                  <a:pt x="2341669" y="460960"/>
                </a:lnTo>
                <a:lnTo>
                  <a:pt x="2336651" y="479251"/>
                </a:lnTo>
                <a:lnTo>
                  <a:pt x="2331632" y="480914"/>
                </a:lnTo>
                <a:lnTo>
                  <a:pt x="2328286" y="489229"/>
                </a:lnTo>
                <a:lnTo>
                  <a:pt x="2324943" y="484240"/>
                </a:lnTo>
                <a:lnTo>
                  <a:pt x="2311566" y="479251"/>
                </a:lnTo>
                <a:lnTo>
                  <a:pt x="2303212" y="472600"/>
                </a:lnTo>
                <a:lnTo>
                  <a:pt x="2301539" y="475926"/>
                </a:lnTo>
                <a:lnTo>
                  <a:pt x="2286485" y="460960"/>
                </a:lnTo>
                <a:lnTo>
                  <a:pt x="2283141" y="469275"/>
                </a:lnTo>
                <a:lnTo>
                  <a:pt x="2261409" y="459297"/>
                </a:lnTo>
                <a:lnTo>
                  <a:pt x="2278125" y="475926"/>
                </a:lnTo>
                <a:lnTo>
                  <a:pt x="2296521" y="495881"/>
                </a:lnTo>
                <a:lnTo>
                  <a:pt x="2296521" y="509183"/>
                </a:lnTo>
                <a:lnTo>
                  <a:pt x="2264754" y="499206"/>
                </a:lnTo>
                <a:lnTo>
                  <a:pt x="2232979" y="485903"/>
                </a:lnTo>
                <a:lnTo>
                  <a:pt x="2207898" y="475926"/>
                </a:lnTo>
                <a:lnTo>
                  <a:pt x="2197865" y="469275"/>
                </a:lnTo>
                <a:lnTo>
                  <a:pt x="2212914" y="462623"/>
                </a:lnTo>
                <a:lnTo>
                  <a:pt x="2197865" y="460960"/>
                </a:lnTo>
                <a:lnTo>
                  <a:pt x="2196193" y="454308"/>
                </a:lnTo>
                <a:lnTo>
                  <a:pt x="2184494" y="445995"/>
                </a:lnTo>
                <a:lnTo>
                  <a:pt x="2187840" y="436017"/>
                </a:lnTo>
                <a:lnTo>
                  <a:pt x="2181149" y="434355"/>
                </a:lnTo>
                <a:lnTo>
                  <a:pt x="2167768" y="442668"/>
                </a:lnTo>
                <a:lnTo>
                  <a:pt x="2167768" y="434355"/>
                </a:lnTo>
                <a:lnTo>
                  <a:pt x="2162752" y="426040"/>
                </a:lnTo>
                <a:lnTo>
                  <a:pt x="2157736" y="436017"/>
                </a:lnTo>
                <a:lnTo>
                  <a:pt x="2141019" y="436017"/>
                </a:lnTo>
                <a:lnTo>
                  <a:pt x="2136000" y="441005"/>
                </a:lnTo>
                <a:lnTo>
                  <a:pt x="2112598" y="444332"/>
                </a:lnTo>
                <a:lnTo>
                  <a:pt x="2087509" y="436017"/>
                </a:lnTo>
                <a:lnTo>
                  <a:pt x="2112598" y="416062"/>
                </a:lnTo>
                <a:lnTo>
                  <a:pt x="2146037" y="419388"/>
                </a:lnTo>
                <a:lnTo>
                  <a:pt x="2146037" y="421052"/>
                </a:lnTo>
                <a:lnTo>
                  <a:pt x="2146037" y="431029"/>
                </a:lnTo>
                <a:lnTo>
                  <a:pt x="2151055" y="426040"/>
                </a:lnTo>
                <a:lnTo>
                  <a:pt x="2146037" y="421052"/>
                </a:lnTo>
                <a:lnTo>
                  <a:pt x="2192849" y="411074"/>
                </a:lnTo>
                <a:lnTo>
                  <a:pt x="2186167" y="396109"/>
                </a:lnTo>
                <a:lnTo>
                  <a:pt x="2214587" y="384469"/>
                </a:lnTo>
                <a:lnTo>
                  <a:pt x="2256391" y="386131"/>
                </a:lnTo>
                <a:lnTo>
                  <a:pt x="2251372" y="396109"/>
                </a:lnTo>
                <a:lnTo>
                  <a:pt x="2261409" y="394445"/>
                </a:lnTo>
                <a:lnTo>
                  <a:pt x="2283141" y="394445"/>
                </a:lnTo>
                <a:lnTo>
                  <a:pt x="2291502" y="386131"/>
                </a:lnTo>
                <a:lnTo>
                  <a:pt x="2271437" y="372829"/>
                </a:lnTo>
                <a:lnTo>
                  <a:pt x="2256391" y="382806"/>
                </a:lnTo>
                <a:lnTo>
                  <a:pt x="2226297" y="381142"/>
                </a:lnTo>
                <a:lnTo>
                  <a:pt x="2244683" y="371165"/>
                </a:lnTo>
                <a:lnTo>
                  <a:pt x="2248028" y="342897"/>
                </a:lnTo>
                <a:lnTo>
                  <a:pt x="2236323" y="341234"/>
                </a:lnTo>
                <a:lnTo>
                  <a:pt x="2241339" y="329594"/>
                </a:lnTo>
                <a:lnTo>
                  <a:pt x="2234651" y="334583"/>
                </a:lnTo>
                <a:lnTo>
                  <a:pt x="2224624" y="324605"/>
                </a:lnTo>
                <a:lnTo>
                  <a:pt x="2214587" y="322942"/>
                </a:lnTo>
                <a:lnTo>
                  <a:pt x="2191186" y="331256"/>
                </a:lnTo>
                <a:lnTo>
                  <a:pt x="2192849" y="324605"/>
                </a:lnTo>
                <a:lnTo>
                  <a:pt x="2211242" y="321280"/>
                </a:lnTo>
                <a:lnTo>
                  <a:pt x="2206226" y="304652"/>
                </a:lnTo>
                <a:lnTo>
                  <a:pt x="2196193" y="306313"/>
                </a:lnTo>
                <a:lnTo>
                  <a:pt x="2202882" y="302988"/>
                </a:lnTo>
                <a:lnTo>
                  <a:pt x="2186167" y="301325"/>
                </a:lnTo>
                <a:lnTo>
                  <a:pt x="2192849" y="293010"/>
                </a:lnTo>
                <a:lnTo>
                  <a:pt x="2177803" y="289685"/>
                </a:lnTo>
                <a:lnTo>
                  <a:pt x="2177803" y="281370"/>
                </a:lnTo>
                <a:lnTo>
                  <a:pt x="2164424" y="286360"/>
                </a:lnTo>
                <a:lnTo>
                  <a:pt x="2167768" y="299662"/>
                </a:lnTo>
                <a:lnTo>
                  <a:pt x="2112598" y="293010"/>
                </a:lnTo>
                <a:lnTo>
                  <a:pt x="2125967" y="302988"/>
                </a:lnTo>
                <a:lnTo>
                  <a:pt x="2092525" y="289685"/>
                </a:lnTo>
                <a:lnTo>
                  <a:pt x="2110925" y="299662"/>
                </a:lnTo>
                <a:lnTo>
                  <a:pt x="2037347" y="296336"/>
                </a:lnTo>
                <a:lnTo>
                  <a:pt x="2027320" y="286360"/>
                </a:lnTo>
                <a:lnTo>
                  <a:pt x="2020628" y="289685"/>
                </a:lnTo>
                <a:lnTo>
                  <a:pt x="2017283" y="289685"/>
                </a:lnTo>
                <a:lnTo>
                  <a:pt x="1993881" y="284696"/>
                </a:lnTo>
                <a:lnTo>
                  <a:pt x="1990535" y="273057"/>
                </a:lnTo>
                <a:lnTo>
                  <a:pt x="2027320" y="273057"/>
                </a:lnTo>
                <a:lnTo>
                  <a:pt x="1985516" y="263079"/>
                </a:lnTo>
                <a:lnTo>
                  <a:pt x="2025647" y="229822"/>
                </a:lnTo>
                <a:lnTo>
                  <a:pt x="2062431" y="211531"/>
                </a:lnTo>
                <a:close/>
                <a:moveTo>
                  <a:pt x="1830903" y="204879"/>
                </a:moveTo>
                <a:lnTo>
                  <a:pt x="1904164" y="204879"/>
                </a:lnTo>
                <a:lnTo>
                  <a:pt x="1887521" y="227248"/>
                </a:lnTo>
                <a:lnTo>
                  <a:pt x="1870864" y="248017"/>
                </a:lnTo>
                <a:lnTo>
                  <a:pt x="1837569" y="249616"/>
                </a:lnTo>
                <a:lnTo>
                  <a:pt x="1830903" y="257605"/>
                </a:lnTo>
                <a:lnTo>
                  <a:pt x="1802601" y="241627"/>
                </a:lnTo>
                <a:lnTo>
                  <a:pt x="1777621" y="227248"/>
                </a:lnTo>
                <a:lnTo>
                  <a:pt x="1822585" y="227248"/>
                </a:lnTo>
                <a:lnTo>
                  <a:pt x="1839228" y="217660"/>
                </a:lnTo>
                <a:close/>
                <a:moveTo>
                  <a:pt x="1757397" y="204879"/>
                </a:moveTo>
                <a:lnTo>
                  <a:pt x="1764068" y="209774"/>
                </a:lnTo>
                <a:lnTo>
                  <a:pt x="1730706" y="224462"/>
                </a:lnTo>
                <a:lnTo>
                  <a:pt x="1717364" y="211407"/>
                </a:lnTo>
                <a:close/>
                <a:moveTo>
                  <a:pt x="6245383" y="200360"/>
                </a:moveTo>
                <a:lnTo>
                  <a:pt x="6287138" y="211960"/>
                </a:lnTo>
                <a:lnTo>
                  <a:pt x="6295489" y="216931"/>
                </a:lnTo>
                <a:lnTo>
                  <a:pt x="6218660" y="210302"/>
                </a:lnTo>
                <a:close/>
                <a:moveTo>
                  <a:pt x="6202089" y="194334"/>
                </a:moveTo>
                <a:lnTo>
                  <a:pt x="6215647" y="194334"/>
                </a:lnTo>
                <a:lnTo>
                  <a:pt x="6215647" y="200360"/>
                </a:lnTo>
                <a:close/>
                <a:moveTo>
                  <a:pt x="1955120" y="194334"/>
                </a:moveTo>
                <a:lnTo>
                  <a:pt x="2032213" y="200924"/>
                </a:lnTo>
                <a:lnTo>
                  <a:pt x="2012102" y="209163"/>
                </a:lnTo>
                <a:lnTo>
                  <a:pt x="1980264" y="223992"/>
                </a:lnTo>
                <a:lnTo>
                  <a:pt x="1935009" y="227287"/>
                </a:lnTo>
                <a:lnTo>
                  <a:pt x="1941717" y="232230"/>
                </a:lnTo>
                <a:lnTo>
                  <a:pt x="1921607" y="243764"/>
                </a:lnTo>
                <a:lnTo>
                  <a:pt x="1898138" y="247060"/>
                </a:lnTo>
                <a:lnTo>
                  <a:pt x="1901497" y="242117"/>
                </a:lnTo>
                <a:lnTo>
                  <a:pt x="1924954" y="209163"/>
                </a:lnTo>
                <a:lnTo>
                  <a:pt x="1941717" y="207515"/>
                </a:lnTo>
                <a:lnTo>
                  <a:pt x="1940044" y="200924"/>
                </a:lnTo>
                <a:close/>
                <a:moveTo>
                  <a:pt x="5710840" y="186801"/>
                </a:moveTo>
                <a:lnTo>
                  <a:pt x="5713997" y="194334"/>
                </a:lnTo>
                <a:lnTo>
                  <a:pt x="5680855" y="189313"/>
                </a:lnTo>
                <a:close/>
                <a:moveTo>
                  <a:pt x="1489500" y="186801"/>
                </a:moveTo>
                <a:lnTo>
                  <a:pt x="1506293" y="191782"/>
                </a:lnTo>
                <a:lnTo>
                  <a:pt x="1511330" y="196763"/>
                </a:lnTo>
                <a:lnTo>
                  <a:pt x="1548258" y="191782"/>
                </a:lnTo>
                <a:lnTo>
                  <a:pt x="1566717" y="210044"/>
                </a:lnTo>
                <a:lnTo>
                  <a:pt x="1513003" y="221666"/>
                </a:lnTo>
                <a:lnTo>
                  <a:pt x="1460965" y="233286"/>
                </a:lnTo>
                <a:lnTo>
                  <a:pt x="1439146" y="241587"/>
                </a:lnTo>
                <a:lnTo>
                  <a:pt x="1402218" y="259849"/>
                </a:lnTo>
                <a:lnTo>
                  <a:pt x="1350180" y="268151"/>
                </a:lnTo>
                <a:lnTo>
                  <a:pt x="1341781" y="249889"/>
                </a:lnTo>
                <a:lnTo>
                  <a:pt x="1331709" y="241587"/>
                </a:lnTo>
                <a:lnTo>
                  <a:pt x="1366962" y="228306"/>
                </a:lnTo>
                <a:lnTo>
                  <a:pt x="1378711" y="220005"/>
                </a:lnTo>
                <a:lnTo>
                  <a:pt x="1419000" y="201743"/>
                </a:lnTo>
                <a:lnTo>
                  <a:pt x="1417327" y="190122"/>
                </a:lnTo>
                <a:close/>
                <a:moveTo>
                  <a:pt x="6262348" y="161192"/>
                </a:moveTo>
                <a:lnTo>
                  <a:pt x="6286298" y="164204"/>
                </a:lnTo>
                <a:lnTo>
                  <a:pt x="6363281" y="170231"/>
                </a:lnTo>
                <a:lnTo>
                  <a:pt x="6354727" y="177762"/>
                </a:lnTo>
                <a:lnTo>
                  <a:pt x="6270901" y="168724"/>
                </a:lnTo>
                <a:close/>
                <a:moveTo>
                  <a:pt x="1983232" y="161191"/>
                </a:moveTo>
                <a:lnTo>
                  <a:pt x="1997569" y="171736"/>
                </a:lnTo>
                <a:lnTo>
                  <a:pt x="1991199" y="177762"/>
                </a:lnTo>
                <a:lnTo>
                  <a:pt x="1957751" y="177762"/>
                </a:lnTo>
                <a:lnTo>
                  <a:pt x="1941825" y="173243"/>
                </a:lnTo>
                <a:close/>
                <a:moveTo>
                  <a:pt x="6061989" y="153660"/>
                </a:moveTo>
                <a:lnTo>
                  <a:pt x="6079941" y="160689"/>
                </a:lnTo>
                <a:lnTo>
                  <a:pt x="6081573" y="164204"/>
                </a:lnTo>
                <a:close/>
                <a:moveTo>
                  <a:pt x="6149331" y="147634"/>
                </a:moveTo>
                <a:lnTo>
                  <a:pt x="6245777" y="163129"/>
                </a:lnTo>
                <a:lnTo>
                  <a:pt x="6244142" y="170015"/>
                </a:lnTo>
                <a:lnTo>
                  <a:pt x="6227795" y="173459"/>
                </a:lnTo>
                <a:lnTo>
                  <a:pt x="6237603" y="175180"/>
                </a:lnTo>
                <a:lnTo>
                  <a:pt x="6216353" y="175180"/>
                </a:lnTo>
                <a:lnTo>
                  <a:pt x="6168947" y="178624"/>
                </a:lnTo>
                <a:lnTo>
                  <a:pt x="6167313" y="183788"/>
                </a:lnTo>
                <a:lnTo>
                  <a:pt x="6108464" y="168293"/>
                </a:lnTo>
                <a:lnTo>
                  <a:pt x="6101926" y="163129"/>
                </a:lnTo>
                <a:lnTo>
                  <a:pt x="6092118" y="157964"/>
                </a:lnTo>
                <a:lnTo>
                  <a:pt x="6093752" y="154520"/>
                </a:lnTo>
                <a:lnTo>
                  <a:pt x="6111734" y="149356"/>
                </a:lnTo>
                <a:lnTo>
                  <a:pt x="6159139" y="157964"/>
                </a:lnTo>
                <a:lnTo>
                  <a:pt x="6149331" y="151077"/>
                </a:lnTo>
                <a:lnTo>
                  <a:pt x="6160774" y="151077"/>
                </a:lnTo>
                <a:close/>
                <a:moveTo>
                  <a:pt x="2041770" y="144279"/>
                </a:moveTo>
                <a:lnTo>
                  <a:pt x="2105295" y="148568"/>
                </a:lnTo>
                <a:lnTo>
                  <a:pt x="2065365" y="148568"/>
                </a:lnTo>
                <a:lnTo>
                  <a:pt x="2093646" y="158230"/>
                </a:lnTo>
                <a:lnTo>
                  <a:pt x="2153538" y="158230"/>
                </a:lnTo>
                <a:lnTo>
                  <a:pt x="2213424" y="155010"/>
                </a:lnTo>
                <a:lnTo>
                  <a:pt x="2256678" y="164672"/>
                </a:lnTo>
                <a:lnTo>
                  <a:pt x="2250023" y="177555"/>
                </a:lnTo>
                <a:lnTo>
                  <a:pt x="2193460" y="177555"/>
                </a:lnTo>
                <a:lnTo>
                  <a:pt x="2135235" y="179165"/>
                </a:lnTo>
                <a:lnTo>
                  <a:pt x="2080338" y="179165"/>
                </a:lnTo>
                <a:lnTo>
                  <a:pt x="2022121" y="180775"/>
                </a:lnTo>
                <a:lnTo>
                  <a:pt x="2032094" y="161451"/>
                </a:lnTo>
                <a:close/>
                <a:moveTo>
                  <a:pt x="2035126" y="142748"/>
                </a:moveTo>
                <a:lnTo>
                  <a:pt x="2042075" y="143737"/>
                </a:lnTo>
                <a:lnTo>
                  <a:pt x="2041770" y="144279"/>
                </a:lnTo>
                <a:lnTo>
                  <a:pt x="2033759" y="143737"/>
                </a:lnTo>
                <a:close/>
                <a:moveTo>
                  <a:pt x="1952078" y="137089"/>
                </a:moveTo>
                <a:lnTo>
                  <a:pt x="1955388" y="144262"/>
                </a:lnTo>
                <a:lnTo>
                  <a:pt x="1938839" y="158609"/>
                </a:lnTo>
                <a:lnTo>
                  <a:pt x="1945459" y="160402"/>
                </a:lnTo>
                <a:lnTo>
                  <a:pt x="1942148" y="165783"/>
                </a:lnTo>
                <a:lnTo>
                  <a:pt x="1928910" y="165783"/>
                </a:lnTo>
                <a:lnTo>
                  <a:pt x="1922292" y="171162"/>
                </a:lnTo>
                <a:lnTo>
                  <a:pt x="1918982" y="174749"/>
                </a:lnTo>
                <a:lnTo>
                  <a:pt x="1879271" y="171162"/>
                </a:lnTo>
                <a:lnTo>
                  <a:pt x="1880926" y="169370"/>
                </a:lnTo>
                <a:lnTo>
                  <a:pt x="1920637" y="160402"/>
                </a:lnTo>
                <a:lnTo>
                  <a:pt x="1854458" y="160402"/>
                </a:lnTo>
                <a:lnTo>
                  <a:pt x="1879271" y="155022"/>
                </a:lnTo>
                <a:lnTo>
                  <a:pt x="1880926" y="153229"/>
                </a:lnTo>
                <a:lnTo>
                  <a:pt x="1880926" y="149642"/>
                </a:lnTo>
                <a:lnTo>
                  <a:pt x="1892509" y="147849"/>
                </a:lnTo>
                <a:lnTo>
                  <a:pt x="1885890" y="144262"/>
                </a:lnTo>
                <a:lnTo>
                  <a:pt x="1902436" y="149642"/>
                </a:lnTo>
                <a:lnTo>
                  <a:pt x="1909054" y="151435"/>
                </a:lnTo>
                <a:lnTo>
                  <a:pt x="1918982" y="149642"/>
                </a:lnTo>
                <a:lnTo>
                  <a:pt x="1905745" y="140675"/>
                </a:lnTo>
                <a:lnTo>
                  <a:pt x="1935529" y="140675"/>
                </a:lnTo>
                <a:close/>
                <a:moveTo>
                  <a:pt x="2047070" y="134076"/>
                </a:moveTo>
                <a:lnTo>
                  <a:pt x="2035126" y="142748"/>
                </a:lnTo>
                <a:lnTo>
                  <a:pt x="1985516" y="135686"/>
                </a:lnTo>
                <a:close/>
                <a:moveTo>
                  <a:pt x="1777709" y="134076"/>
                </a:moveTo>
                <a:lnTo>
                  <a:pt x="1762688" y="157337"/>
                </a:lnTo>
                <a:lnTo>
                  <a:pt x="1807751" y="154236"/>
                </a:lnTo>
                <a:lnTo>
                  <a:pt x="1771033" y="171294"/>
                </a:lnTo>
                <a:lnTo>
                  <a:pt x="1742667" y="169743"/>
                </a:lnTo>
                <a:lnTo>
                  <a:pt x="1690919" y="177496"/>
                </a:lnTo>
                <a:lnTo>
                  <a:pt x="1637513" y="186801"/>
                </a:lnTo>
                <a:lnTo>
                  <a:pt x="1612475" y="179048"/>
                </a:lnTo>
                <a:lnTo>
                  <a:pt x="1689250" y="168192"/>
                </a:lnTo>
                <a:lnTo>
                  <a:pt x="1630839" y="166641"/>
                </a:lnTo>
                <a:lnTo>
                  <a:pt x="1575761" y="166641"/>
                </a:lnTo>
                <a:lnTo>
                  <a:pt x="1629166" y="158888"/>
                </a:lnTo>
                <a:lnTo>
                  <a:pt x="1605800" y="157337"/>
                </a:lnTo>
                <a:lnTo>
                  <a:pt x="1640849" y="152685"/>
                </a:lnTo>
                <a:lnTo>
                  <a:pt x="1625827" y="148032"/>
                </a:lnTo>
                <a:lnTo>
                  <a:pt x="1690919" y="151133"/>
                </a:lnTo>
                <a:lnTo>
                  <a:pt x="1735983" y="161990"/>
                </a:lnTo>
                <a:lnTo>
                  <a:pt x="1737652" y="143380"/>
                </a:lnTo>
                <a:close/>
                <a:moveTo>
                  <a:pt x="4850428" y="131062"/>
                </a:moveTo>
                <a:lnTo>
                  <a:pt x="4870380" y="137691"/>
                </a:lnTo>
                <a:lnTo>
                  <a:pt x="4853753" y="147634"/>
                </a:lnTo>
                <a:lnTo>
                  <a:pt x="4803872" y="159233"/>
                </a:lnTo>
                <a:lnTo>
                  <a:pt x="4753992" y="170834"/>
                </a:lnTo>
                <a:lnTo>
                  <a:pt x="4742353" y="172490"/>
                </a:lnTo>
                <a:lnTo>
                  <a:pt x="4747341" y="177462"/>
                </a:lnTo>
                <a:lnTo>
                  <a:pt x="4744016" y="180775"/>
                </a:lnTo>
                <a:lnTo>
                  <a:pt x="4734040" y="182433"/>
                </a:lnTo>
                <a:lnTo>
                  <a:pt x="4735703" y="187404"/>
                </a:lnTo>
                <a:lnTo>
                  <a:pt x="4715750" y="184090"/>
                </a:lnTo>
                <a:lnTo>
                  <a:pt x="4722401" y="192376"/>
                </a:lnTo>
                <a:lnTo>
                  <a:pt x="4714088" y="197347"/>
                </a:lnTo>
                <a:lnTo>
                  <a:pt x="4720738" y="203975"/>
                </a:lnTo>
                <a:lnTo>
                  <a:pt x="4695798" y="200662"/>
                </a:lnTo>
                <a:lnTo>
                  <a:pt x="4717413" y="207289"/>
                </a:lnTo>
                <a:lnTo>
                  <a:pt x="4705774" y="207289"/>
                </a:lnTo>
                <a:lnTo>
                  <a:pt x="4710762" y="213918"/>
                </a:lnTo>
                <a:lnTo>
                  <a:pt x="4657557" y="210604"/>
                </a:lnTo>
                <a:lnTo>
                  <a:pt x="4667533" y="203975"/>
                </a:lnTo>
                <a:lnTo>
                  <a:pt x="4645918" y="203975"/>
                </a:lnTo>
                <a:lnTo>
                  <a:pt x="4667533" y="192376"/>
                </a:lnTo>
                <a:lnTo>
                  <a:pt x="4674183" y="192376"/>
                </a:lnTo>
                <a:lnTo>
                  <a:pt x="4665870" y="189062"/>
                </a:lnTo>
                <a:lnTo>
                  <a:pt x="4670858" y="184090"/>
                </a:lnTo>
                <a:lnTo>
                  <a:pt x="4682497" y="179119"/>
                </a:lnTo>
                <a:lnTo>
                  <a:pt x="4674183" y="177462"/>
                </a:lnTo>
                <a:lnTo>
                  <a:pt x="4677509" y="172490"/>
                </a:lnTo>
                <a:lnTo>
                  <a:pt x="4665870" y="172490"/>
                </a:lnTo>
                <a:lnTo>
                  <a:pt x="4680834" y="167519"/>
                </a:lnTo>
                <a:lnTo>
                  <a:pt x="4692473" y="162548"/>
                </a:lnTo>
                <a:lnTo>
                  <a:pt x="4734040" y="150948"/>
                </a:lnTo>
                <a:lnTo>
                  <a:pt x="4740691" y="147634"/>
                </a:lnTo>
                <a:lnTo>
                  <a:pt x="4817174" y="137691"/>
                </a:lnTo>
                <a:close/>
                <a:moveTo>
                  <a:pt x="1653215" y="117504"/>
                </a:moveTo>
                <a:lnTo>
                  <a:pt x="1679709" y="120948"/>
                </a:lnTo>
                <a:lnTo>
                  <a:pt x="1656525" y="127835"/>
                </a:lnTo>
                <a:lnTo>
                  <a:pt x="1659835" y="129556"/>
                </a:lnTo>
                <a:lnTo>
                  <a:pt x="1653215" y="131278"/>
                </a:lnTo>
                <a:lnTo>
                  <a:pt x="1626723" y="138165"/>
                </a:lnTo>
                <a:lnTo>
                  <a:pt x="1611826" y="146773"/>
                </a:lnTo>
                <a:lnTo>
                  <a:pt x="1611826" y="138165"/>
                </a:lnTo>
                <a:lnTo>
                  <a:pt x="1616791" y="132999"/>
                </a:lnTo>
                <a:lnTo>
                  <a:pt x="1593610" y="139887"/>
                </a:lnTo>
                <a:lnTo>
                  <a:pt x="1577056" y="146773"/>
                </a:lnTo>
                <a:lnTo>
                  <a:pt x="1572092" y="143330"/>
                </a:lnTo>
                <a:lnTo>
                  <a:pt x="1560498" y="151938"/>
                </a:lnTo>
                <a:lnTo>
                  <a:pt x="1543942" y="153660"/>
                </a:lnTo>
                <a:lnTo>
                  <a:pt x="1543942" y="148494"/>
                </a:lnTo>
                <a:lnTo>
                  <a:pt x="1530703" y="151938"/>
                </a:lnTo>
                <a:lnTo>
                  <a:pt x="1512485" y="150216"/>
                </a:lnTo>
                <a:lnTo>
                  <a:pt x="1522426" y="143330"/>
                </a:lnTo>
                <a:lnTo>
                  <a:pt x="1583677" y="129556"/>
                </a:lnTo>
                <a:lnTo>
                  <a:pt x="1626723" y="119226"/>
                </a:lnTo>
                <a:close/>
                <a:moveTo>
                  <a:pt x="5445485" y="114492"/>
                </a:moveTo>
                <a:lnTo>
                  <a:pt x="5492346" y="121181"/>
                </a:lnTo>
                <a:lnTo>
                  <a:pt x="5468916" y="127869"/>
                </a:lnTo>
                <a:lnTo>
                  <a:pt x="5499040" y="127869"/>
                </a:lnTo>
                <a:lnTo>
                  <a:pt x="5525817" y="129541"/>
                </a:lnTo>
                <a:lnTo>
                  <a:pt x="5527491" y="139575"/>
                </a:lnTo>
                <a:lnTo>
                  <a:pt x="5549247" y="137902"/>
                </a:lnTo>
                <a:lnTo>
                  <a:pt x="5609496" y="139575"/>
                </a:lnTo>
                <a:lnTo>
                  <a:pt x="5639620" y="147935"/>
                </a:lnTo>
                <a:lnTo>
                  <a:pt x="5654683" y="149607"/>
                </a:lnTo>
                <a:lnTo>
                  <a:pt x="5658030" y="147935"/>
                </a:lnTo>
                <a:lnTo>
                  <a:pt x="5683133" y="161312"/>
                </a:lnTo>
                <a:lnTo>
                  <a:pt x="5654683" y="154623"/>
                </a:lnTo>
                <a:lnTo>
                  <a:pt x="5673092" y="161312"/>
                </a:lnTo>
                <a:lnTo>
                  <a:pt x="5688154" y="164656"/>
                </a:lnTo>
                <a:lnTo>
                  <a:pt x="5653009" y="191410"/>
                </a:lnTo>
                <a:lnTo>
                  <a:pt x="5616190" y="214819"/>
                </a:lnTo>
                <a:lnTo>
                  <a:pt x="5614517" y="219836"/>
                </a:lnTo>
                <a:lnTo>
                  <a:pt x="5649662" y="214819"/>
                </a:lnTo>
                <a:lnTo>
                  <a:pt x="5686480" y="204786"/>
                </a:lnTo>
                <a:lnTo>
                  <a:pt x="5656356" y="203115"/>
                </a:lnTo>
                <a:lnTo>
                  <a:pt x="5688154" y="198098"/>
                </a:lnTo>
                <a:lnTo>
                  <a:pt x="5688154" y="201442"/>
                </a:lnTo>
                <a:lnTo>
                  <a:pt x="5716605" y="201442"/>
                </a:lnTo>
                <a:lnTo>
                  <a:pt x="5738361" y="211475"/>
                </a:lnTo>
                <a:lnTo>
                  <a:pt x="5805304" y="209803"/>
                </a:lnTo>
                <a:lnTo>
                  <a:pt x="5835429" y="209803"/>
                </a:lnTo>
                <a:lnTo>
                  <a:pt x="5828734" y="213147"/>
                </a:lnTo>
                <a:lnTo>
                  <a:pt x="5867227" y="221507"/>
                </a:lnTo>
                <a:lnTo>
                  <a:pt x="5937517" y="229868"/>
                </a:lnTo>
                <a:lnTo>
                  <a:pt x="6007807" y="238229"/>
                </a:lnTo>
                <a:lnTo>
                  <a:pt x="6051320" y="261638"/>
                </a:lnTo>
                <a:lnTo>
                  <a:pt x="6019522" y="239901"/>
                </a:lnTo>
                <a:lnTo>
                  <a:pt x="6031237" y="238229"/>
                </a:lnTo>
                <a:lnTo>
                  <a:pt x="6074750" y="253277"/>
                </a:lnTo>
                <a:lnTo>
                  <a:pt x="6111569" y="269998"/>
                </a:lnTo>
                <a:lnTo>
                  <a:pt x="6141693" y="278359"/>
                </a:lnTo>
                <a:lnTo>
                  <a:pt x="6148388" y="264982"/>
                </a:lnTo>
                <a:lnTo>
                  <a:pt x="6136673" y="249933"/>
                </a:lnTo>
                <a:lnTo>
                  <a:pt x="6145040" y="253277"/>
                </a:lnTo>
                <a:lnTo>
                  <a:pt x="6188553" y="261638"/>
                </a:lnTo>
                <a:lnTo>
                  <a:pt x="6206963" y="254950"/>
                </a:lnTo>
                <a:lnTo>
                  <a:pt x="6260517" y="268326"/>
                </a:lnTo>
                <a:lnTo>
                  <a:pt x="6257170" y="263310"/>
                </a:lnTo>
                <a:lnTo>
                  <a:pt x="6250476" y="258294"/>
                </a:lnTo>
                <a:lnTo>
                  <a:pt x="6285621" y="259965"/>
                </a:lnTo>
                <a:lnTo>
                  <a:pt x="6272232" y="251606"/>
                </a:lnTo>
                <a:lnTo>
                  <a:pt x="6265538" y="243245"/>
                </a:lnTo>
                <a:lnTo>
                  <a:pt x="6257170" y="241572"/>
                </a:lnTo>
                <a:lnTo>
                  <a:pt x="6245455" y="239901"/>
                </a:lnTo>
                <a:lnTo>
                  <a:pt x="6272232" y="233212"/>
                </a:lnTo>
                <a:lnTo>
                  <a:pt x="6257170" y="228196"/>
                </a:lnTo>
                <a:lnTo>
                  <a:pt x="6322440" y="233212"/>
                </a:lnTo>
                <a:lnTo>
                  <a:pt x="6387709" y="238229"/>
                </a:lnTo>
                <a:lnTo>
                  <a:pt x="6389383" y="239901"/>
                </a:lnTo>
                <a:lnTo>
                  <a:pt x="6386035" y="244916"/>
                </a:lnTo>
                <a:lnTo>
                  <a:pt x="6392730" y="244916"/>
                </a:lnTo>
                <a:lnTo>
                  <a:pt x="6419507" y="239901"/>
                </a:lnTo>
                <a:lnTo>
                  <a:pt x="6463020" y="249933"/>
                </a:lnTo>
                <a:lnTo>
                  <a:pt x="6451305" y="253277"/>
                </a:lnTo>
                <a:lnTo>
                  <a:pt x="6476409" y="258294"/>
                </a:lnTo>
                <a:lnTo>
                  <a:pt x="6488124" y="259965"/>
                </a:lnTo>
                <a:lnTo>
                  <a:pt x="6488124" y="264982"/>
                </a:lnTo>
                <a:lnTo>
                  <a:pt x="6499839" y="261638"/>
                </a:lnTo>
                <a:lnTo>
                  <a:pt x="6536658" y="271672"/>
                </a:lnTo>
                <a:lnTo>
                  <a:pt x="6548373" y="275016"/>
                </a:lnTo>
                <a:lnTo>
                  <a:pt x="6593559" y="271672"/>
                </a:lnTo>
                <a:lnTo>
                  <a:pt x="6642093" y="269998"/>
                </a:lnTo>
                <a:lnTo>
                  <a:pt x="6688953" y="280032"/>
                </a:lnTo>
                <a:lnTo>
                  <a:pt x="6719077" y="298425"/>
                </a:lnTo>
                <a:lnTo>
                  <a:pt x="6749202" y="303442"/>
                </a:lnTo>
                <a:lnTo>
                  <a:pt x="6774305" y="315147"/>
                </a:lnTo>
                <a:lnTo>
                  <a:pt x="6777653" y="303442"/>
                </a:lnTo>
                <a:lnTo>
                  <a:pt x="6854637" y="308458"/>
                </a:lnTo>
                <a:lnTo>
                  <a:pt x="6878067" y="301769"/>
                </a:lnTo>
                <a:lnTo>
                  <a:pt x="6908191" y="315147"/>
                </a:lnTo>
                <a:lnTo>
                  <a:pt x="6918233" y="315147"/>
                </a:lnTo>
                <a:lnTo>
                  <a:pt x="6945010" y="325179"/>
                </a:lnTo>
                <a:lnTo>
                  <a:pt x="6963419" y="325179"/>
                </a:lnTo>
                <a:lnTo>
                  <a:pt x="6968440" y="321834"/>
                </a:lnTo>
                <a:lnTo>
                  <a:pt x="6938316" y="305113"/>
                </a:lnTo>
                <a:lnTo>
                  <a:pt x="6919907" y="293409"/>
                </a:lnTo>
                <a:lnTo>
                  <a:pt x="6970114" y="298425"/>
                </a:lnTo>
                <a:lnTo>
                  <a:pt x="7021995" y="298425"/>
                </a:lnTo>
                <a:lnTo>
                  <a:pt x="7082243" y="310129"/>
                </a:lnTo>
                <a:lnTo>
                  <a:pt x="7140819" y="321834"/>
                </a:lnTo>
                <a:lnTo>
                  <a:pt x="7180985" y="348589"/>
                </a:lnTo>
                <a:lnTo>
                  <a:pt x="7219477" y="375342"/>
                </a:lnTo>
                <a:lnTo>
                  <a:pt x="7256295" y="402097"/>
                </a:lnTo>
                <a:lnTo>
                  <a:pt x="7294787" y="430522"/>
                </a:lnTo>
                <a:lnTo>
                  <a:pt x="7273031" y="432195"/>
                </a:lnTo>
                <a:lnTo>
                  <a:pt x="7256295" y="430522"/>
                </a:lnTo>
                <a:lnTo>
                  <a:pt x="7283073" y="443899"/>
                </a:lnTo>
                <a:lnTo>
                  <a:pt x="7284746" y="440555"/>
                </a:lnTo>
                <a:lnTo>
                  <a:pt x="7321565" y="462292"/>
                </a:lnTo>
                <a:lnTo>
                  <a:pt x="7333280" y="465636"/>
                </a:lnTo>
                <a:lnTo>
                  <a:pt x="7356710" y="479013"/>
                </a:lnTo>
                <a:lnTo>
                  <a:pt x="7380140" y="490718"/>
                </a:lnTo>
                <a:lnTo>
                  <a:pt x="7376793" y="495734"/>
                </a:lnTo>
                <a:lnTo>
                  <a:pt x="7329933" y="485701"/>
                </a:lnTo>
                <a:lnTo>
                  <a:pt x="7321565" y="485701"/>
                </a:lnTo>
                <a:lnTo>
                  <a:pt x="7333280" y="490718"/>
                </a:lnTo>
                <a:lnTo>
                  <a:pt x="7311523" y="504095"/>
                </a:lnTo>
                <a:lnTo>
                  <a:pt x="7289767" y="519144"/>
                </a:lnTo>
                <a:lnTo>
                  <a:pt x="7284746" y="522489"/>
                </a:lnTo>
                <a:lnTo>
                  <a:pt x="7286420" y="530849"/>
                </a:lnTo>
                <a:lnTo>
                  <a:pt x="7284746" y="532521"/>
                </a:lnTo>
                <a:lnTo>
                  <a:pt x="7274705" y="552586"/>
                </a:lnTo>
                <a:lnTo>
                  <a:pt x="7274705" y="559275"/>
                </a:lnTo>
                <a:lnTo>
                  <a:pt x="7236213" y="542554"/>
                </a:lnTo>
                <a:lnTo>
                  <a:pt x="7199394" y="552586"/>
                </a:lnTo>
                <a:lnTo>
                  <a:pt x="7196047" y="564291"/>
                </a:lnTo>
                <a:lnTo>
                  <a:pt x="7175964" y="545898"/>
                </a:lnTo>
                <a:lnTo>
                  <a:pt x="7165922" y="555930"/>
                </a:lnTo>
                <a:lnTo>
                  <a:pt x="7170943" y="564291"/>
                </a:lnTo>
                <a:lnTo>
                  <a:pt x="7152533" y="559275"/>
                </a:lnTo>
                <a:lnTo>
                  <a:pt x="7139145" y="564291"/>
                </a:lnTo>
                <a:lnTo>
                  <a:pt x="7150860" y="582685"/>
                </a:lnTo>
                <a:lnTo>
                  <a:pt x="7162575" y="612783"/>
                </a:lnTo>
                <a:lnTo>
                  <a:pt x="7184331" y="621144"/>
                </a:lnTo>
                <a:lnTo>
                  <a:pt x="7196047" y="619471"/>
                </a:lnTo>
                <a:lnTo>
                  <a:pt x="7221150" y="649570"/>
                </a:lnTo>
                <a:lnTo>
                  <a:pt x="7232865" y="651242"/>
                </a:lnTo>
                <a:lnTo>
                  <a:pt x="7251275" y="671307"/>
                </a:lnTo>
                <a:lnTo>
                  <a:pt x="7234539" y="664619"/>
                </a:lnTo>
                <a:lnTo>
                  <a:pt x="7234539" y="659603"/>
                </a:lnTo>
                <a:lnTo>
                  <a:pt x="7232865" y="662947"/>
                </a:lnTo>
                <a:lnTo>
                  <a:pt x="7232865" y="679668"/>
                </a:lnTo>
                <a:lnTo>
                  <a:pt x="7269684" y="709766"/>
                </a:lnTo>
                <a:lnTo>
                  <a:pt x="7242907" y="721471"/>
                </a:lnTo>
                <a:lnTo>
                  <a:pt x="7262990" y="749896"/>
                </a:lnTo>
                <a:lnTo>
                  <a:pt x="7269684" y="753240"/>
                </a:lnTo>
                <a:lnTo>
                  <a:pt x="7251275" y="751568"/>
                </a:lnTo>
                <a:lnTo>
                  <a:pt x="7242907" y="756584"/>
                </a:lnTo>
                <a:lnTo>
                  <a:pt x="7262990" y="795043"/>
                </a:lnTo>
                <a:lnTo>
                  <a:pt x="7252948" y="813436"/>
                </a:lnTo>
                <a:lnTo>
                  <a:pt x="7219477" y="785010"/>
                </a:lnTo>
                <a:lnTo>
                  <a:pt x="7184331" y="754912"/>
                </a:lnTo>
                <a:lnTo>
                  <a:pt x="7149187" y="724814"/>
                </a:lnTo>
                <a:lnTo>
                  <a:pt x="7114041" y="694717"/>
                </a:lnTo>
                <a:lnTo>
                  <a:pt x="7093959" y="671307"/>
                </a:lnTo>
                <a:lnTo>
                  <a:pt x="7075549" y="646226"/>
                </a:lnTo>
                <a:lnTo>
                  <a:pt x="7072202" y="629504"/>
                </a:lnTo>
                <a:lnTo>
                  <a:pt x="7062161" y="619471"/>
                </a:lnTo>
                <a:lnTo>
                  <a:pt x="7083917" y="614455"/>
                </a:lnTo>
                <a:lnTo>
                  <a:pt x="7085591" y="586029"/>
                </a:lnTo>
                <a:lnTo>
                  <a:pt x="7092285" y="564291"/>
                </a:lnTo>
                <a:lnTo>
                  <a:pt x="7095632" y="542554"/>
                </a:lnTo>
                <a:lnTo>
                  <a:pt x="7109021" y="534194"/>
                </a:lnTo>
                <a:lnTo>
                  <a:pt x="7092285" y="514129"/>
                </a:lnTo>
                <a:lnTo>
                  <a:pt x="7073875" y="495734"/>
                </a:lnTo>
                <a:lnTo>
                  <a:pt x="7093959" y="495734"/>
                </a:lnTo>
                <a:lnTo>
                  <a:pt x="7090611" y="492390"/>
                </a:lnTo>
                <a:lnTo>
                  <a:pt x="7052119" y="489046"/>
                </a:lnTo>
                <a:lnTo>
                  <a:pt x="7045425" y="492390"/>
                </a:lnTo>
                <a:lnTo>
                  <a:pt x="7070528" y="515799"/>
                </a:lnTo>
                <a:lnTo>
                  <a:pt x="7055466" y="515799"/>
                </a:lnTo>
                <a:lnTo>
                  <a:pt x="7043751" y="542554"/>
                </a:lnTo>
                <a:lnTo>
                  <a:pt x="7030363" y="530849"/>
                </a:lnTo>
                <a:lnTo>
                  <a:pt x="7025342" y="534194"/>
                </a:lnTo>
                <a:lnTo>
                  <a:pt x="7001912" y="509112"/>
                </a:lnTo>
                <a:lnTo>
                  <a:pt x="6991870" y="512455"/>
                </a:lnTo>
                <a:lnTo>
                  <a:pt x="6945010" y="512455"/>
                </a:lnTo>
                <a:lnTo>
                  <a:pt x="6948357" y="540882"/>
                </a:lnTo>
                <a:lnTo>
                  <a:pt x="6948357" y="565964"/>
                </a:lnTo>
                <a:lnTo>
                  <a:pt x="6955051" y="574324"/>
                </a:lnTo>
                <a:lnTo>
                  <a:pt x="6978482" y="575996"/>
                </a:lnTo>
                <a:lnTo>
                  <a:pt x="6983503" y="582685"/>
                </a:lnTo>
                <a:lnTo>
                  <a:pt x="6951705" y="582685"/>
                </a:lnTo>
                <a:lnTo>
                  <a:pt x="6933295" y="589373"/>
                </a:lnTo>
                <a:lnTo>
                  <a:pt x="6911539" y="592717"/>
                </a:lnTo>
                <a:lnTo>
                  <a:pt x="6903171" y="582685"/>
                </a:lnTo>
                <a:lnTo>
                  <a:pt x="6913212" y="579340"/>
                </a:lnTo>
                <a:lnTo>
                  <a:pt x="6881414" y="570979"/>
                </a:lnTo>
                <a:lnTo>
                  <a:pt x="6839575" y="569307"/>
                </a:lnTo>
                <a:lnTo>
                  <a:pt x="6842922" y="574324"/>
                </a:lnTo>
                <a:lnTo>
                  <a:pt x="6842922" y="581012"/>
                </a:lnTo>
                <a:lnTo>
                  <a:pt x="6789367" y="575996"/>
                </a:lnTo>
                <a:lnTo>
                  <a:pt x="6784347" y="581012"/>
                </a:lnTo>
                <a:lnTo>
                  <a:pt x="6772632" y="574324"/>
                </a:lnTo>
                <a:lnTo>
                  <a:pt x="6764264" y="574324"/>
                </a:lnTo>
                <a:lnTo>
                  <a:pt x="6737487" y="581012"/>
                </a:lnTo>
                <a:lnTo>
                  <a:pt x="6709036" y="584356"/>
                </a:lnTo>
                <a:lnTo>
                  <a:pt x="6698995" y="609439"/>
                </a:lnTo>
                <a:lnTo>
                  <a:pt x="6704015" y="622816"/>
                </a:lnTo>
                <a:lnTo>
                  <a:pt x="6698995" y="639537"/>
                </a:lnTo>
                <a:lnTo>
                  <a:pt x="6690627" y="656258"/>
                </a:lnTo>
                <a:lnTo>
                  <a:pt x="6682259" y="683012"/>
                </a:lnTo>
                <a:lnTo>
                  <a:pt x="6673891" y="706421"/>
                </a:lnTo>
                <a:lnTo>
                  <a:pt x="6712383" y="713110"/>
                </a:lnTo>
                <a:lnTo>
                  <a:pt x="6732466" y="731503"/>
                </a:lnTo>
                <a:lnTo>
                  <a:pt x="6734139" y="726487"/>
                </a:lnTo>
                <a:lnTo>
                  <a:pt x="6749202" y="731503"/>
                </a:lnTo>
                <a:lnTo>
                  <a:pt x="6749202" y="741536"/>
                </a:lnTo>
                <a:lnTo>
                  <a:pt x="6769285" y="731503"/>
                </a:lnTo>
                <a:lnTo>
                  <a:pt x="6760917" y="719799"/>
                </a:lnTo>
                <a:lnTo>
                  <a:pt x="6791041" y="723143"/>
                </a:lnTo>
                <a:lnTo>
                  <a:pt x="6849616" y="753240"/>
                </a:lnTo>
                <a:lnTo>
                  <a:pt x="6834554" y="753240"/>
                </a:lnTo>
                <a:lnTo>
                  <a:pt x="6861331" y="769961"/>
                </a:lnTo>
                <a:lnTo>
                  <a:pt x="6878067" y="790027"/>
                </a:lnTo>
                <a:lnTo>
                  <a:pt x="6884761" y="806748"/>
                </a:lnTo>
                <a:lnTo>
                  <a:pt x="6891456" y="826813"/>
                </a:lnTo>
                <a:lnTo>
                  <a:pt x="6904844" y="843535"/>
                </a:lnTo>
                <a:lnTo>
                  <a:pt x="6918233" y="866944"/>
                </a:lnTo>
                <a:lnTo>
                  <a:pt x="6929948" y="892026"/>
                </a:lnTo>
                <a:lnTo>
                  <a:pt x="6928274" y="920452"/>
                </a:lnTo>
                <a:lnTo>
                  <a:pt x="6923254" y="947206"/>
                </a:lnTo>
                <a:lnTo>
                  <a:pt x="6921580" y="975632"/>
                </a:lnTo>
                <a:lnTo>
                  <a:pt x="6918233" y="1004058"/>
                </a:lnTo>
                <a:lnTo>
                  <a:pt x="6909865" y="1024123"/>
                </a:lnTo>
                <a:lnTo>
                  <a:pt x="6901497" y="1044189"/>
                </a:lnTo>
                <a:lnTo>
                  <a:pt x="6873046" y="1054221"/>
                </a:lnTo>
                <a:lnTo>
                  <a:pt x="6854637" y="1052549"/>
                </a:lnTo>
                <a:lnTo>
                  <a:pt x="6847943" y="1040845"/>
                </a:lnTo>
                <a:lnTo>
                  <a:pt x="6839575" y="1042517"/>
                </a:lnTo>
                <a:lnTo>
                  <a:pt x="6827860" y="1060910"/>
                </a:lnTo>
                <a:lnTo>
                  <a:pt x="6822839" y="1060910"/>
                </a:lnTo>
                <a:lnTo>
                  <a:pt x="6827860" y="1070943"/>
                </a:lnTo>
                <a:lnTo>
                  <a:pt x="6821165" y="1065926"/>
                </a:lnTo>
                <a:lnTo>
                  <a:pt x="6815510" y="1058863"/>
                </a:lnTo>
                <a:lnTo>
                  <a:pt x="6813726" y="1060053"/>
                </a:lnTo>
                <a:lnTo>
                  <a:pt x="6817564" y="1064853"/>
                </a:lnTo>
                <a:lnTo>
                  <a:pt x="6820501" y="1066408"/>
                </a:lnTo>
                <a:lnTo>
                  <a:pt x="6827121" y="1071374"/>
                </a:lnTo>
                <a:lnTo>
                  <a:pt x="6812226" y="1086273"/>
                </a:lnTo>
                <a:lnTo>
                  <a:pt x="6822156" y="1114416"/>
                </a:lnTo>
                <a:lnTo>
                  <a:pt x="6810571" y="1132626"/>
                </a:lnTo>
                <a:lnTo>
                  <a:pt x="6797331" y="1150836"/>
                </a:lnTo>
                <a:lnTo>
                  <a:pt x="6800641" y="1162424"/>
                </a:lnTo>
                <a:lnTo>
                  <a:pt x="6828776" y="1177323"/>
                </a:lnTo>
                <a:lnTo>
                  <a:pt x="6818846" y="1185600"/>
                </a:lnTo>
                <a:lnTo>
                  <a:pt x="6798986" y="1195533"/>
                </a:lnTo>
                <a:lnTo>
                  <a:pt x="6798986" y="1196412"/>
                </a:lnTo>
                <a:lnTo>
                  <a:pt x="6818532" y="1186475"/>
                </a:lnTo>
                <a:lnTo>
                  <a:pt x="6828475" y="1178051"/>
                </a:lnTo>
                <a:lnTo>
                  <a:pt x="6856645" y="1208378"/>
                </a:lnTo>
                <a:lnTo>
                  <a:pt x="6883159" y="1237021"/>
                </a:lnTo>
                <a:lnTo>
                  <a:pt x="6898073" y="1279142"/>
                </a:lnTo>
                <a:lnTo>
                  <a:pt x="6888130" y="1285882"/>
                </a:lnTo>
                <a:lnTo>
                  <a:pt x="6876531" y="1292621"/>
                </a:lnTo>
                <a:lnTo>
                  <a:pt x="6869902" y="1289251"/>
                </a:lnTo>
                <a:lnTo>
                  <a:pt x="6866588" y="1294306"/>
                </a:lnTo>
                <a:lnTo>
                  <a:pt x="6863274" y="1295991"/>
                </a:lnTo>
                <a:lnTo>
                  <a:pt x="6859960" y="1297676"/>
                </a:lnTo>
                <a:lnTo>
                  <a:pt x="6856645" y="1302730"/>
                </a:lnTo>
                <a:lnTo>
                  <a:pt x="6853331" y="1297676"/>
                </a:lnTo>
                <a:lnTo>
                  <a:pt x="6846703" y="1302730"/>
                </a:lnTo>
                <a:lnTo>
                  <a:pt x="6840075" y="1306100"/>
                </a:lnTo>
                <a:lnTo>
                  <a:pt x="6836760" y="1299360"/>
                </a:lnTo>
                <a:lnTo>
                  <a:pt x="6836760" y="1295991"/>
                </a:lnTo>
                <a:lnTo>
                  <a:pt x="6836760" y="1294306"/>
                </a:lnTo>
                <a:lnTo>
                  <a:pt x="6830132" y="1287566"/>
                </a:lnTo>
                <a:lnTo>
                  <a:pt x="6826818" y="1269033"/>
                </a:lnTo>
                <a:lnTo>
                  <a:pt x="6823503" y="1262294"/>
                </a:lnTo>
                <a:lnTo>
                  <a:pt x="6823503" y="1257239"/>
                </a:lnTo>
                <a:lnTo>
                  <a:pt x="6808590" y="1238706"/>
                </a:lnTo>
                <a:lnTo>
                  <a:pt x="6801961" y="1233651"/>
                </a:lnTo>
                <a:lnTo>
                  <a:pt x="6806933" y="1231966"/>
                </a:lnTo>
                <a:lnTo>
                  <a:pt x="6818532" y="1235336"/>
                </a:lnTo>
                <a:lnTo>
                  <a:pt x="6816875" y="1231966"/>
                </a:lnTo>
                <a:lnTo>
                  <a:pt x="6800304" y="1206693"/>
                </a:lnTo>
                <a:lnTo>
                  <a:pt x="6798647" y="1203324"/>
                </a:lnTo>
                <a:lnTo>
                  <a:pt x="6798647" y="1202087"/>
                </a:lnTo>
                <a:lnTo>
                  <a:pt x="6774161" y="1197189"/>
                </a:lnTo>
                <a:lnTo>
                  <a:pt x="6769197" y="1202155"/>
                </a:lnTo>
                <a:lnTo>
                  <a:pt x="6757612" y="1195533"/>
                </a:lnTo>
                <a:lnTo>
                  <a:pt x="6749337" y="1192222"/>
                </a:lnTo>
                <a:lnTo>
                  <a:pt x="6754302" y="1175668"/>
                </a:lnTo>
                <a:lnTo>
                  <a:pt x="6757612" y="1175668"/>
                </a:lnTo>
                <a:lnTo>
                  <a:pt x="6747682" y="1167390"/>
                </a:lnTo>
                <a:lnTo>
                  <a:pt x="6741062" y="1152491"/>
                </a:lnTo>
                <a:lnTo>
                  <a:pt x="6724512" y="1147525"/>
                </a:lnTo>
                <a:lnTo>
                  <a:pt x="6711806" y="1134816"/>
                </a:lnTo>
                <a:lnTo>
                  <a:pt x="6710051" y="1137010"/>
                </a:lnTo>
                <a:lnTo>
                  <a:pt x="6698345" y="1145375"/>
                </a:lnTo>
                <a:lnTo>
                  <a:pt x="6681623" y="1157086"/>
                </a:lnTo>
                <a:lnTo>
                  <a:pt x="6666574" y="1167124"/>
                </a:lnTo>
                <a:lnTo>
                  <a:pt x="6648180" y="1175489"/>
                </a:lnTo>
                <a:lnTo>
                  <a:pt x="6658213" y="1158759"/>
                </a:lnTo>
                <a:lnTo>
                  <a:pt x="6641491" y="1153740"/>
                </a:lnTo>
                <a:lnTo>
                  <a:pt x="6648180" y="1123627"/>
                </a:lnTo>
                <a:lnTo>
                  <a:pt x="6633130" y="1115262"/>
                </a:lnTo>
                <a:lnTo>
                  <a:pt x="6618080" y="1118608"/>
                </a:lnTo>
                <a:lnTo>
                  <a:pt x="6606375" y="1137010"/>
                </a:lnTo>
                <a:lnTo>
                  <a:pt x="6592998" y="1157086"/>
                </a:lnTo>
                <a:lnTo>
                  <a:pt x="6576276" y="1167124"/>
                </a:lnTo>
                <a:lnTo>
                  <a:pt x="6561226" y="1168797"/>
                </a:lnTo>
                <a:lnTo>
                  <a:pt x="6569587" y="1188873"/>
                </a:lnTo>
                <a:lnTo>
                  <a:pt x="6606375" y="1198911"/>
                </a:lnTo>
                <a:lnTo>
                  <a:pt x="6618080" y="1224006"/>
                </a:lnTo>
                <a:lnTo>
                  <a:pt x="6636474" y="1218987"/>
                </a:lnTo>
                <a:lnTo>
                  <a:pt x="6656541" y="1205603"/>
                </a:lnTo>
                <a:lnTo>
                  <a:pt x="6688312" y="1217314"/>
                </a:lnTo>
                <a:lnTo>
                  <a:pt x="6703362" y="1220660"/>
                </a:lnTo>
                <a:lnTo>
                  <a:pt x="6703362" y="1235717"/>
                </a:lnTo>
                <a:lnTo>
                  <a:pt x="6689984" y="1234044"/>
                </a:lnTo>
                <a:lnTo>
                  <a:pt x="6673263" y="1244082"/>
                </a:lnTo>
                <a:lnTo>
                  <a:pt x="6663229" y="1257466"/>
                </a:lnTo>
                <a:lnTo>
                  <a:pt x="6659885" y="1267504"/>
                </a:lnTo>
                <a:lnTo>
                  <a:pt x="6656541" y="1297617"/>
                </a:lnTo>
                <a:lnTo>
                  <a:pt x="6691657" y="1319366"/>
                </a:lnTo>
                <a:lnTo>
                  <a:pt x="6710051" y="1341115"/>
                </a:lnTo>
                <a:lnTo>
                  <a:pt x="6726773" y="1366210"/>
                </a:lnTo>
                <a:lnTo>
                  <a:pt x="6753527" y="1389632"/>
                </a:lnTo>
                <a:lnTo>
                  <a:pt x="6713395" y="1377921"/>
                </a:lnTo>
                <a:lnTo>
                  <a:pt x="6716739" y="1379594"/>
                </a:lnTo>
                <a:lnTo>
                  <a:pt x="6740150" y="1396324"/>
                </a:lnTo>
                <a:lnTo>
                  <a:pt x="6763561" y="1411381"/>
                </a:lnTo>
                <a:lnTo>
                  <a:pt x="6740150" y="1428111"/>
                </a:lnTo>
                <a:lnTo>
                  <a:pt x="6731789" y="1434803"/>
                </a:lnTo>
                <a:lnTo>
                  <a:pt x="6746839" y="1436476"/>
                </a:lnTo>
                <a:lnTo>
                  <a:pt x="6761889" y="1434803"/>
                </a:lnTo>
                <a:lnTo>
                  <a:pt x="6780283" y="1444841"/>
                </a:lnTo>
                <a:lnTo>
                  <a:pt x="6770249" y="1456552"/>
                </a:lnTo>
                <a:lnTo>
                  <a:pt x="6780283" y="1456552"/>
                </a:lnTo>
                <a:lnTo>
                  <a:pt x="6778610" y="1459897"/>
                </a:lnTo>
                <a:lnTo>
                  <a:pt x="6771922" y="1466589"/>
                </a:lnTo>
                <a:lnTo>
                  <a:pt x="6773594" y="1471608"/>
                </a:lnTo>
                <a:lnTo>
                  <a:pt x="6776938" y="1478300"/>
                </a:lnTo>
                <a:lnTo>
                  <a:pt x="6771922" y="1478300"/>
                </a:lnTo>
                <a:lnTo>
                  <a:pt x="6778610" y="1490011"/>
                </a:lnTo>
                <a:lnTo>
                  <a:pt x="6771922" y="1491684"/>
                </a:lnTo>
                <a:lnTo>
                  <a:pt x="6758544" y="1498376"/>
                </a:lnTo>
                <a:lnTo>
                  <a:pt x="6763561" y="1508414"/>
                </a:lnTo>
                <a:lnTo>
                  <a:pt x="6760216" y="1521798"/>
                </a:lnTo>
                <a:lnTo>
                  <a:pt x="6750183" y="1545220"/>
                </a:lnTo>
                <a:lnTo>
                  <a:pt x="6746839" y="1546893"/>
                </a:lnTo>
                <a:lnTo>
                  <a:pt x="6751855" y="1551912"/>
                </a:lnTo>
                <a:lnTo>
                  <a:pt x="6740150" y="1558604"/>
                </a:lnTo>
                <a:lnTo>
                  <a:pt x="6738478" y="1558604"/>
                </a:lnTo>
                <a:lnTo>
                  <a:pt x="6750183" y="1561950"/>
                </a:lnTo>
                <a:lnTo>
                  <a:pt x="6751855" y="1578680"/>
                </a:lnTo>
                <a:lnTo>
                  <a:pt x="6743494" y="1577007"/>
                </a:lnTo>
                <a:lnTo>
                  <a:pt x="6743494" y="1582026"/>
                </a:lnTo>
                <a:lnTo>
                  <a:pt x="6738478" y="1588718"/>
                </a:lnTo>
                <a:lnTo>
                  <a:pt x="6736806" y="1592064"/>
                </a:lnTo>
                <a:lnTo>
                  <a:pt x="6733461" y="1602102"/>
                </a:lnTo>
                <a:lnTo>
                  <a:pt x="6720084" y="1605448"/>
                </a:lnTo>
                <a:lnTo>
                  <a:pt x="6718412" y="1608794"/>
                </a:lnTo>
                <a:lnTo>
                  <a:pt x="6720084" y="1615486"/>
                </a:lnTo>
                <a:lnTo>
                  <a:pt x="6711723" y="1625523"/>
                </a:lnTo>
                <a:lnTo>
                  <a:pt x="6689984" y="1640580"/>
                </a:lnTo>
                <a:lnTo>
                  <a:pt x="6691657" y="1642253"/>
                </a:lnTo>
                <a:lnTo>
                  <a:pt x="6681623" y="1650618"/>
                </a:lnTo>
                <a:lnTo>
                  <a:pt x="6668246" y="1655637"/>
                </a:lnTo>
                <a:lnTo>
                  <a:pt x="6666574" y="1655637"/>
                </a:lnTo>
                <a:lnTo>
                  <a:pt x="6661557" y="1658983"/>
                </a:lnTo>
                <a:lnTo>
                  <a:pt x="6649852" y="1660656"/>
                </a:lnTo>
                <a:lnTo>
                  <a:pt x="6646507" y="1658983"/>
                </a:lnTo>
                <a:lnTo>
                  <a:pt x="6639819" y="1662329"/>
                </a:lnTo>
                <a:lnTo>
                  <a:pt x="6636474" y="1667348"/>
                </a:lnTo>
                <a:lnTo>
                  <a:pt x="6628113" y="1667348"/>
                </a:lnTo>
                <a:lnTo>
                  <a:pt x="6613064" y="1647272"/>
                </a:lnTo>
                <a:lnTo>
                  <a:pt x="6608047" y="1655637"/>
                </a:lnTo>
                <a:lnTo>
                  <a:pt x="6613064" y="1675713"/>
                </a:lnTo>
                <a:lnTo>
                  <a:pt x="6608047" y="1667348"/>
                </a:lnTo>
                <a:lnTo>
                  <a:pt x="6608047" y="1679059"/>
                </a:lnTo>
                <a:lnTo>
                  <a:pt x="6603031" y="1677386"/>
                </a:lnTo>
                <a:lnTo>
                  <a:pt x="6592998" y="1687424"/>
                </a:lnTo>
                <a:lnTo>
                  <a:pt x="6587981" y="1680732"/>
                </a:lnTo>
                <a:lnTo>
                  <a:pt x="6582965" y="1687424"/>
                </a:lnTo>
                <a:lnTo>
                  <a:pt x="6576276" y="1685751"/>
                </a:lnTo>
                <a:lnTo>
                  <a:pt x="6559554" y="1695789"/>
                </a:lnTo>
                <a:lnTo>
                  <a:pt x="6546176" y="1699135"/>
                </a:lnTo>
                <a:lnTo>
                  <a:pt x="6541160" y="1700808"/>
                </a:lnTo>
                <a:lnTo>
                  <a:pt x="6539488" y="1715865"/>
                </a:lnTo>
                <a:lnTo>
                  <a:pt x="6546176" y="1730922"/>
                </a:lnTo>
                <a:lnTo>
                  <a:pt x="6531127" y="1729249"/>
                </a:lnTo>
                <a:lnTo>
                  <a:pt x="6526110" y="1699135"/>
                </a:lnTo>
                <a:lnTo>
                  <a:pt x="6517749" y="1692443"/>
                </a:lnTo>
                <a:lnTo>
                  <a:pt x="6507716" y="1695789"/>
                </a:lnTo>
                <a:lnTo>
                  <a:pt x="6497683" y="1690770"/>
                </a:lnTo>
                <a:lnTo>
                  <a:pt x="6487650" y="1685751"/>
                </a:lnTo>
                <a:lnTo>
                  <a:pt x="6485978" y="1689097"/>
                </a:lnTo>
                <a:lnTo>
                  <a:pt x="6476052" y="1692408"/>
                </a:lnTo>
                <a:lnTo>
                  <a:pt x="6462903" y="1704116"/>
                </a:lnTo>
                <a:lnTo>
                  <a:pt x="6449542" y="1710809"/>
                </a:lnTo>
                <a:lnTo>
                  <a:pt x="6449542" y="1714155"/>
                </a:lnTo>
                <a:lnTo>
                  <a:pt x="6439520" y="1739253"/>
                </a:lnTo>
                <a:lnTo>
                  <a:pt x="6429499" y="1766024"/>
                </a:lnTo>
                <a:lnTo>
                  <a:pt x="6449542" y="1791122"/>
                </a:lnTo>
                <a:lnTo>
                  <a:pt x="6454552" y="1807854"/>
                </a:lnTo>
                <a:lnTo>
                  <a:pt x="6471254" y="1824587"/>
                </a:lnTo>
                <a:lnTo>
                  <a:pt x="6489627" y="1839645"/>
                </a:lnTo>
                <a:lnTo>
                  <a:pt x="6511339" y="1858051"/>
                </a:lnTo>
                <a:lnTo>
                  <a:pt x="6529711" y="1878129"/>
                </a:lnTo>
                <a:lnTo>
                  <a:pt x="6541403" y="1918286"/>
                </a:lnTo>
                <a:lnTo>
                  <a:pt x="6553094" y="1958443"/>
                </a:lnTo>
                <a:lnTo>
                  <a:pt x="6551424" y="1968482"/>
                </a:lnTo>
                <a:lnTo>
                  <a:pt x="6551424" y="1980195"/>
                </a:lnTo>
                <a:lnTo>
                  <a:pt x="6548084" y="1991907"/>
                </a:lnTo>
                <a:lnTo>
                  <a:pt x="6529711" y="2008639"/>
                </a:lnTo>
                <a:lnTo>
                  <a:pt x="6509669" y="2025371"/>
                </a:lnTo>
                <a:lnTo>
                  <a:pt x="6491297" y="2020352"/>
                </a:lnTo>
                <a:lnTo>
                  <a:pt x="6491297" y="2028718"/>
                </a:lnTo>
                <a:lnTo>
                  <a:pt x="6491297" y="2037084"/>
                </a:lnTo>
                <a:lnTo>
                  <a:pt x="6487956" y="2040430"/>
                </a:lnTo>
                <a:lnTo>
                  <a:pt x="6487956" y="2052143"/>
                </a:lnTo>
                <a:lnTo>
                  <a:pt x="6477935" y="2052143"/>
                </a:lnTo>
                <a:lnTo>
                  <a:pt x="6457893" y="2075567"/>
                </a:lnTo>
                <a:lnTo>
                  <a:pt x="6442861" y="2078914"/>
                </a:lnTo>
                <a:lnTo>
                  <a:pt x="6447871" y="2042103"/>
                </a:lnTo>
                <a:lnTo>
                  <a:pt x="6429499" y="2027044"/>
                </a:lnTo>
                <a:lnTo>
                  <a:pt x="6444531" y="2017005"/>
                </a:lnTo>
                <a:lnTo>
                  <a:pt x="6451212" y="2011986"/>
                </a:lnTo>
                <a:lnTo>
                  <a:pt x="6471254" y="2015332"/>
                </a:lnTo>
                <a:lnTo>
                  <a:pt x="6470436" y="2013036"/>
                </a:lnTo>
                <a:lnTo>
                  <a:pt x="6451055" y="2009891"/>
                </a:lnTo>
                <a:lnTo>
                  <a:pt x="6444304" y="2014821"/>
                </a:lnTo>
                <a:lnTo>
                  <a:pt x="6429112" y="2024682"/>
                </a:lnTo>
                <a:lnTo>
                  <a:pt x="6412232" y="2019752"/>
                </a:lnTo>
                <a:lnTo>
                  <a:pt x="6403792" y="2016465"/>
                </a:lnTo>
                <a:lnTo>
                  <a:pt x="6400416" y="2003317"/>
                </a:lnTo>
                <a:lnTo>
                  <a:pt x="6391976" y="2009891"/>
                </a:lnTo>
                <a:lnTo>
                  <a:pt x="6386912" y="1990170"/>
                </a:lnTo>
                <a:lnTo>
                  <a:pt x="6383536" y="1988527"/>
                </a:lnTo>
                <a:lnTo>
                  <a:pt x="6373409" y="1965519"/>
                </a:lnTo>
                <a:lnTo>
                  <a:pt x="6363433" y="1939620"/>
                </a:lnTo>
                <a:lnTo>
                  <a:pt x="6362953" y="1940406"/>
                </a:lnTo>
                <a:lnTo>
                  <a:pt x="6372974" y="1967177"/>
                </a:lnTo>
                <a:lnTo>
                  <a:pt x="6382995" y="1990602"/>
                </a:lnTo>
                <a:lnTo>
                  <a:pt x="6372974" y="1978890"/>
                </a:lnTo>
                <a:lnTo>
                  <a:pt x="6347921" y="1960485"/>
                </a:lnTo>
                <a:lnTo>
                  <a:pt x="6327879" y="1957138"/>
                </a:lnTo>
                <a:lnTo>
                  <a:pt x="6326209" y="1935386"/>
                </a:lnTo>
                <a:lnTo>
                  <a:pt x="6302826" y="1938733"/>
                </a:lnTo>
                <a:lnTo>
                  <a:pt x="6301156" y="1962158"/>
                </a:lnTo>
                <a:lnTo>
                  <a:pt x="6301156" y="1987256"/>
                </a:lnTo>
                <a:lnTo>
                  <a:pt x="6296145" y="2012354"/>
                </a:lnTo>
                <a:lnTo>
                  <a:pt x="6289464" y="2040798"/>
                </a:lnTo>
                <a:lnTo>
                  <a:pt x="6297815" y="2062550"/>
                </a:lnTo>
                <a:lnTo>
                  <a:pt x="6309507" y="2065896"/>
                </a:lnTo>
                <a:lnTo>
                  <a:pt x="6319528" y="2092668"/>
                </a:lnTo>
                <a:lnTo>
                  <a:pt x="6326209" y="2116093"/>
                </a:lnTo>
                <a:lnTo>
                  <a:pt x="6339570" y="2131152"/>
                </a:lnTo>
                <a:lnTo>
                  <a:pt x="6359613" y="2136171"/>
                </a:lnTo>
                <a:lnTo>
                  <a:pt x="6372838" y="2152732"/>
                </a:lnTo>
                <a:lnTo>
                  <a:pt x="6373309" y="2152098"/>
                </a:lnTo>
                <a:lnTo>
                  <a:pt x="6389665" y="2168621"/>
                </a:lnTo>
                <a:lnTo>
                  <a:pt x="6407656" y="2186796"/>
                </a:lnTo>
                <a:lnTo>
                  <a:pt x="6409292" y="2214884"/>
                </a:lnTo>
                <a:lnTo>
                  <a:pt x="6412563" y="2241320"/>
                </a:lnTo>
                <a:lnTo>
                  <a:pt x="6425648" y="2267756"/>
                </a:lnTo>
                <a:lnTo>
                  <a:pt x="6437097" y="2294192"/>
                </a:lnTo>
                <a:lnTo>
                  <a:pt x="6427284" y="2289235"/>
                </a:lnTo>
                <a:lnTo>
                  <a:pt x="6419105" y="2295844"/>
                </a:lnTo>
                <a:lnTo>
                  <a:pt x="6388029" y="2274365"/>
                </a:lnTo>
                <a:lnTo>
                  <a:pt x="6356953" y="2251233"/>
                </a:lnTo>
                <a:lnTo>
                  <a:pt x="6342233" y="2218188"/>
                </a:lnTo>
                <a:lnTo>
                  <a:pt x="6332419" y="2181839"/>
                </a:lnTo>
                <a:lnTo>
                  <a:pt x="6322606" y="2147142"/>
                </a:lnTo>
                <a:lnTo>
                  <a:pt x="6323854" y="2143358"/>
                </a:lnTo>
                <a:lnTo>
                  <a:pt x="6322868" y="2142864"/>
                </a:lnTo>
                <a:lnTo>
                  <a:pt x="6321198" y="2147884"/>
                </a:lnTo>
                <a:lnTo>
                  <a:pt x="6309507" y="2129478"/>
                </a:lnTo>
                <a:lnTo>
                  <a:pt x="6301156" y="2121112"/>
                </a:lnTo>
                <a:lnTo>
                  <a:pt x="6287794" y="2106053"/>
                </a:lnTo>
                <a:lnTo>
                  <a:pt x="6272762" y="2089321"/>
                </a:lnTo>
                <a:lnTo>
                  <a:pt x="6269422" y="2092668"/>
                </a:lnTo>
                <a:lnTo>
                  <a:pt x="6272762" y="2062550"/>
                </a:lnTo>
                <a:lnTo>
                  <a:pt x="6277773" y="2035779"/>
                </a:lnTo>
                <a:lnTo>
                  <a:pt x="6277773" y="2029086"/>
                </a:lnTo>
                <a:lnTo>
                  <a:pt x="6277951" y="2028729"/>
                </a:lnTo>
                <a:lnTo>
                  <a:pt x="6271431" y="2035227"/>
                </a:lnTo>
                <a:lnTo>
                  <a:pt x="6273112" y="2011772"/>
                </a:lnTo>
                <a:lnTo>
                  <a:pt x="6273112" y="1986641"/>
                </a:lnTo>
                <a:lnTo>
                  <a:pt x="6269750" y="1964861"/>
                </a:lnTo>
                <a:lnTo>
                  <a:pt x="6261344" y="1941406"/>
                </a:lnTo>
                <a:lnTo>
                  <a:pt x="6252938" y="1919627"/>
                </a:lnTo>
                <a:lnTo>
                  <a:pt x="6251257" y="1928003"/>
                </a:lnTo>
                <a:lnTo>
                  <a:pt x="6241170" y="1886119"/>
                </a:lnTo>
                <a:lnTo>
                  <a:pt x="6229403" y="1844235"/>
                </a:lnTo>
                <a:lnTo>
                  <a:pt x="6217635" y="1834183"/>
                </a:lnTo>
                <a:lnTo>
                  <a:pt x="6207548" y="1819105"/>
                </a:lnTo>
                <a:lnTo>
                  <a:pt x="6199142" y="1844235"/>
                </a:lnTo>
                <a:lnTo>
                  <a:pt x="6192418" y="1839209"/>
                </a:lnTo>
                <a:lnTo>
                  <a:pt x="6189056" y="1847586"/>
                </a:lnTo>
                <a:lnTo>
                  <a:pt x="6170563" y="1864339"/>
                </a:lnTo>
                <a:lnTo>
                  <a:pt x="6170563" y="1859313"/>
                </a:lnTo>
                <a:lnTo>
                  <a:pt x="6165520" y="1860989"/>
                </a:lnTo>
                <a:lnTo>
                  <a:pt x="6158795" y="1864339"/>
                </a:lnTo>
                <a:lnTo>
                  <a:pt x="6155433" y="1859313"/>
                </a:lnTo>
                <a:lnTo>
                  <a:pt x="6150390" y="1844235"/>
                </a:lnTo>
                <a:lnTo>
                  <a:pt x="6140303" y="1857638"/>
                </a:lnTo>
                <a:lnTo>
                  <a:pt x="6141984" y="1830832"/>
                </a:lnTo>
                <a:lnTo>
                  <a:pt x="6141984" y="1807377"/>
                </a:lnTo>
                <a:lnTo>
                  <a:pt x="6135260" y="1783922"/>
                </a:lnTo>
                <a:lnTo>
                  <a:pt x="6125173" y="1758791"/>
                </a:lnTo>
                <a:lnTo>
                  <a:pt x="6120130" y="1770519"/>
                </a:lnTo>
                <a:lnTo>
                  <a:pt x="6111724" y="1758791"/>
                </a:lnTo>
                <a:lnTo>
                  <a:pt x="6120130" y="1755441"/>
                </a:lnTo>
                <a:lnTo>
                  <a:pt x="6111724" y="1743713"/>
                </a:lnTo>
                <a:lnTo>
                  <a:pt x="6099956" y="1743713"/>
                </a:lnTo>
                <a:lnTo>
                  <a:pt x="6098275" y="1743713"/>
                </a:lnTo>
                <a:lnTo>
                  <a:pt x="6091550" y="1725284"/>
                </a:lnTo>
                <a:lnTo>
                  <a:pt x="6086507" y="1730310"/>
                </a:lnTo>
                <a:lnTo>
                  <a:pt x="6086507" y="1728635"/>
                </a:lnTo>
                <a:lnTo>
                  <a:pt x="6068015" y="1703504"/>
                </a:lnTo>
                <a:lnTo>
                  <a:pt x="6076420" y="1696803"/>
                </a:lnTo>
                <a:lnTo>
                  <a:pt x="6074739" y="1678374"/>
                </a:lnTo>
                <a:lnTo>
                  <a:pt x="6076420" y="1676698"/>
                </a:lnTo>
                <a:lnTo>
                  <a:pt x="6084826" y="1678374"/>
                </a:lnTo>
                <a:lnTo>
                  <a:pt x="6086507" y="1646542"/>
                </a:lnTo>
                <a:lnTo>
                  <a:pt x="6086507" y="1619736"/>
                </a:lnTo>
                <a:lnTo>
                  <a:pt x="6101637" y="1619736"/>
                </a:lnTo>
                <a:lnTo>
                  <a:pt x="6115086" y="1584553"/>
                </a:lnTo>
                <a:lnTo>
                  <a:pt x="6116767" y="1569475"/>
                </a:lnTo>
                <a:lnTo>
                  <a:pt x="6116767" y="1546020"/>
                </a:lnTo>
                <a:lnTo>
                  <a:pt x="6140303" y="1519214"/>
                </a:lnTo>
                <a:lnTo>
                  <a:pt x="6160477" y="1524240"/>
                </a:lnTo>
                <a:lnTo>
                  <a:pt x="6157114" y="1514188"/>
                </a:lnTo>
                <a:lnTo>
                  <a:pt x="6158795" y="1505811"/>
                </a:lnTo>
                <a:lnTo>
                  <a:pt x="6161506" y="1495005"/>
                </a:lnTo>
                <a:lnTo>
                  <a:pt x="6160579" y="1494658"/>
                </a:lnTo>
                <a:lnTo>
                  <a:pt x="6158069" y="1504732"/>
                </a:lnTo>
                <a:lnTo>
                  <a:pt x="6156396" y="1513123"/>
                </a:lnTo>
                <a:lnTo>
                  <a:pt x="6159742" y="1523193"/>
                </a:lnTo>
                <a:lnTo>
                  <a:pt x="6139665" y="1518158"/>
                </a:lnTo>
                <a:lnTo>
                  <a:pt x="6116242" y="1545011"/>
                </a:lnTo>
                <a:lnTo>
                  <a:pt x="6116242" y="1568507"/>
                </a:lnTo>
                <a:lnTo>
                  <a:pt x="6114569" y="1583611"/>
                </a:lnTo>
                <a:lnTo>
                  <a:pt x="6101184" y="1618855"/>
                </a:lnTo>
                <a:lnTo>
                  <a:pt x="6086127" y="1618855"/>
                </a:lnTo>
                <a:lnTo>
                  <a:pt x="6086127" y="1645707"/>
                </a:lnTo>
                <a:lnTo>
                  <a:pt x="6084453" y="1677594"/>
                </a:lnTo>
                <a:lnTo>
                  <a:pt x="6076088" y="1675916"/>
                </a:lnTo>
                <a:lnTo>
                  <a:pt x="6074415" y="1677594"/>
                </a:lnTo>
                <a:lnTo>
                  <a:pt x="6064377" y="1652420"/>
                </a:lnTo>
                <a:lnTo>
                  <a:pt x="6054338" y="1625568"/>
                </a:lnTo>
                <a:lnTo>
                  <a:pt x="6040954" y="1647385"/>
                </a:lnTo>
                <a:lnTo>
                  <a:pt x="6037607" y="1642351"/>
                </a:lnTo>
                <a:lnTo>
                  <a:pt x="6031046" y="1617666"/>
                </a:lnTo>
                <a:lnTo>
                  <a:pt x="6030753" y="1617863"/>
                </a:lnTo>
                <a:lnTo>
                  <a:pt x="6037389" y="1642945"/>
                </a:lnTo>
                <a:lnTo>
                  <a:pt x="6040707" y="1647962"/>
                </a:lnTo>
                <a:lnTo>
                  <a:pt x="6053980" y="1626223"/>
                </a:lnTo>
                <a:lnTo>
                  <a:pt x="6063934" y="1652978"/>
                </a:lnTo>
                <a:lnTo>
                  <a:pt x="6073888" y="1678061"/>
                </a:lnTo>
                <a:lnTo>
                  <a:pt x="6075547" y="1696455"/>
                </a:lnTo>
                <a:lnTo>
                  <a:pt x="6067252" y="1703143"/>
                </a:lnTo>
                <a:lnTo>
                  <a:pt x="6070570" y="1709832"/>
                </a:lnTo>
                <a:lnTo>
                  <a:pt x="6055639" y="1683077"/>
                </a:lnTo>
                <a:lnTo>
                  <a:pt x="6040707" y="1654650"/>
                </a:lnTo>
                <a:lnTo>
                  <a:pt x="6024117" y="1652978"/>
                </a:lnTo>
                <a:lnTo>
                  <a:pt x="6015822" y="1634584"/>
                </a:lnTo>
                <a:lnTo>
                  <a:pt x="5989278" y="1617863"/>
                </a:lnTo>
                <a:lnTo>
                  <a:pt x="5980983" y="1619535"/>
                </a:lnTo>
                <a:lnTo>
                  <a:pt x="6009186" y="1636256"/>
                </a:lnTo>
                <a:lnTo>
                  <a:pt x="6017481" y="1654650"/>
                </a:lnTo>
                <a:lnTo>
                  <a:pt x="6019140" y="1659667"/>
                </a:lnTo>
                <a:lnTo>
                  <a:pt x="6014163" y="1684749"/>
                </a:lnTo>
                <a:lnTo>
                  <a:pt x="6007527" y="1676388"/>
                </a:lnTo>
                <a:lnTo>
                  <a:pt x="6004209" y="1676388"/>
                </a:lnTo>
                <a:lnTo>
                  <a:pt x="5997573" y="1683077"/>
                </a:lnTo>
                <a:lnTo>
                  <a:pt x="5990937" y="1683077"/>
                </a:lnTo>
                <a:lnTo>
                  <a:pt x="5989278" y="1684749"/>
                </a:lnTo>
                <a:lnTo>
                  <a:pt x="5984301" y="1676388"/>
                </a:lnTo>
                <a:lnTo>
                  <a:pt x="5984301" y="1679733"/>
                </a:lnTo>
                <a:lnTo>
                  <a:pt x="5976006" y="1656322"/>
                </a:lnTo>
                <a:lnTo>
                  <a:pt x="5967711" y="1634584"/>
                </a:lnTo>
                <a:lnTo>
                  <a:pt x="5966052" y="1616190"/>
                </a:lnTo>
                <a:lnTo>
                  <a:pt x="5965701" y="1615896"/>
                </a:lnTo>
                <a:lnTo>
                  <a:pt x="5967338" y="1633959"/>
                </a:lnTo>
                <a:lnTo>
                  <a:pt x="5975704" y="1655777"/>
                </a:lnTo>
                <a:lnTo>
                  <a:pt x="5984069" y="1679273"/>
                </a:lnTo>
                <a:lnTo>
                  <a:pt x="5984069" y="1687664"/>
                </a:lnTo>
                <a:lnTo>
                  <a:pt x="5977377" y="1685986"/>
                </a:lnTo>
                <a:lnTo>
                  <a:pt x="5970685" y="1687664"/>
                </a:lnTo>
                <a:lnTo>
                  <a:pt x="5963992" y="1687664"/>
                </a:lnTo>
                <a:lnTo>
                  <a:pt x="5957300" y="1675916"/>
                </a:lnTo>
                <a:lnTo>
                  <a:pt x="5933877" y="1692699"/>
                </a:lnTo>
                <a:lnTo>
                  <a:pt x="5930531" y="1714516"/>
                </a:lnTo>
                <a:lnTo>
                  <a:pt x="5917146" y="1736334"/>
                </a:lnTo>
                <a:lnTo>
                  <a:pt x="5900416" y="1746404"/>
                </a:lnTo>
                <a:lnTo>
                  <a:pt x="5880339" y="1768221"/>
                </a:lnTo>
                <a:lnTo>
                  <a:pt x="5855243" y="1795074"/>
                </a:lnTo>
                <a:lnTo>
                  <a:pt x="5830147" y="1820248"/>
                </a:lnTo>
                <a:lnTo>
                  <a:pt x="5826800" y="1838709"/>
                </a:lnTo>
                <a:lnTo>
                  <a:pt x="5805051" y="1847100"/>
                </a:lnTo>
                <a:lnTo>
                  <a:pt x="5798358" y="1858848"/>
                </a:lnTo>
                <a:lnTo>
                  <a:pt x="5793339" y="1860526"/>
                </a:lnTo>
                <a:lnTo>
                  <a:pt x="5788320" y="1863883"/>
                </a:lnTo>
                <a:lnTo>
                  <a:pt x="5774935" y="1873953"/>
                </a:lnTo>
                <a:lnTo>
                  <a:pt x="5776608" y="1907518"/>
                </a:lnTo>
                <a:lnTo>
                  <a:pt x="5783301" y="1936049"/>
                </a:lnTo>
                <a:lnTo>
                  <a:pt x="5778281" y="1959545"/>
                </a:lnTo>
                <a:lnTo>
                  <a:pt x="5773262" y="1984719"/>
                </a:lnTo>
                <a:lnTo>
                  <a:pt x="5776608" y="2006536"/>
                </a:lnTo>
                <a:lnTo>
                  <a:pt x="5778281" y="2028354"/>
                </a:lnTo>
                <a:lnTo>
                  <a:pt x="5769916" y="2028354"/>
                </a:lnTo>
                <a:lnTo>
                  <a:pt x="5756531" y="2050171"/>
                </a:lnTo>
                <a:lnTo>
                  <a:pt x="5766570" y="2061919"/>
                </a:lnTo>
                <a:lnTo>
                  <a:pt x="5749839" y="2065276"/>
                </a:lnTo>
                <a:lnTo>
                  <a:pt x="5734782" y="2080380"/>
                </a:lnTo>
                <a:lnTo>
                  <a:pt x="5719724" y="2095485"/>
                </a:lnTo>
                <a:lnTo>
                  <a:pt x="5704666" y="2087093"/>
                </a:lnTo>
                <a:lnTo>
                  <a:pt x="5694628" y="2065276"/>
                </a:lnTo>
                <a:lnTo>
                  <a:pt x="5682916" y="2040102"/>
                </a:lnTo>
                <a:lnTo>
                  <a:pt x="5674551" y="2019962"/>
                </a:lnTo>
                <a:lnTo>
                  <a:pt x="5662839" y="1996467"/>
                </a:lnTo>
                <a:lnTo>
                  <a:pt x="5649455" y="1969614"/>
                </a:lnTo>
                <a:lnTo>
                  <a:pt x="5637743" y="1946118"/>
                </a:lnTo>
                <a:lnTo>
                  <a:pt x="5624359" y="1910875"/>
                </a:lnTo>
                <a:lnTo>
                  <a:pt x="5609301" y="1877309"/>
                </a:lnTo>
                <a:lnTo>
                  <a:pt x="5604282" y="1868918"/>
                </a:lnTo>
                <a:lnTo>
                  <a:pt x="5594244" y="1840387"/>
                </a:lnTo>
                <a:lnTo>
                  <a:pt x="5584205" y="1810178"/>
                </a:lnTo>
                <a:lnTo>
                  <a:pt x="5575840" y="1774934"/>
                </a:lnTo>
                <a:lnTo>
                  <a:pt x="5574167" y="1766543"/>
                </a:lnTo>
                <a:lnTo>
                  <a:pt x="5572494" y="1758152"/>
                </a:lnTo>
                <a:lnTo>
                  <a:pt x="5564128" y="1727943"/>
                </a:lnTo>
                <a:lnTo>
                  <a:pt x="5564128" y="1707803"/>
                </a:lnTo>
                <a:lnTo>
                  <a:pt x="5559109" y="1694377"/>
                </a:lnTo>
                <a:lnTo>
                  <a:pt x="5567474" y="1684307"/>
                </a:lnTo>
                <a:lnTo>
                  <a:pt x="5554090" y="1684307"/>
                </a:lnTo>
                <a:lnTo>
                  <a:pt x="5555763" y="1677594"/>
                </a:lnTo>
                <a:lnTo>
                  <a:pt x="5559109" y="1669203"/>
                </a:lnTo>
                <a:lnTo>
                  <a:pt x="5545724" y="1669203"/>
                </a:lnTo>
                <a:lnTo>
                  <a:pt x="5544051" y="1684307"/>
                </a:lnTo>
                <a:lnTo>
                  <a:pt x="5542378" y="1704447"/>
                </a:lnTo>
                <a:lnTo>
                  <a:pt x="5505571" y="1714516"/>
                </a:lnTo>
                <a:lnTo>
                  <a:pt x="5483821" y="1687664"/>
                </a:lnTo>
                <a:lnTo>
                  <a:pt x="5458725" y="1664168"/>
                </a:lnTo>
                <a:lnTo>
                  <a:pt x="5473782" y="1665846"/>
                </a:lnTo>
                <a:lnTo>
                  <a:pt x="5492186" y="1654099"/>
                </a:lnTo>
                <a:lnTo>
                  <a:pt x="5493859" y="1647385"/>
                </a:lnTo>
                <a:lnTo>
                  <a:pt x="5463744" y="1652420"/>
                </a:lnTo>
                <a:lnTo>
                  <a:pt x="5441994" y="1628924"/>
                </a:lnTo>
                <a:lnTo>
                  <a:pt x="5445340" y="1622211"/>
                </a:lnTo>
                <a:lnTo>
                  <a:pt x="5435302" y="1625568"/>
                </a:lnTo>
                <a:lnTo>
                  <a:pt x="5435302" y="1623890"/>
                </a:lnTo>
                <a:lnTo>
                  <a:pt x="5435368" y="1623852"/>
                </a:lnTo>
                <a:lnTo>
                  <a:pt x="5415550" y="1615639"/>
                </a:lnTo>
                <a:lnTo>
                  <a:pt x="5402160" y="1593998"/>
                </a:lnTo>
                <a:lnTo>
                  <a:pt x="5392117" y="1589004"/>
                </a:lnTo>
                <a:lnTo>
                  <a:pt x="5382074" y="1574022"/>
                </a:lnTo>
                <a:lnTo>
                  <a:pt x="5355292" y="1575687"/>
                </a:lnTo>
                <a:lnTo>
                  <a:pt x="5326837" y="1577351"/>
                </a:lnTo>
                <a:lnTo>
                  <a:pt x="5306751" y="1579016"/>
                </a:lnTo>
                <a:lnTo>
                  <a:pt x="5283317" y="1579016"/>
                </a:lnTo>
                <a:lnTo>
                  <a:pt x="5258209" y="1582345"/>
                </a:lnTo>
                <a:lnTo>
                  <a:pt x="5261557" y="1557375"/>
                </a:lnTo>
                <a:lnTo>
                  <a:pt x="5270885" y="1548098"/>
                </a:lnTo>
                <a:lnTo>
                  <a:pt x="5270536" y="1548259"/>
                </a:lnTo>
                <a:lnTo>
                  <a:pt x="5260543" y="1558268"/>
                </a:lnTo>
                <a:lnTo>
                  <a:pt x="5257212" y="1583289"/>
                </a:lnTo>
                <a:lnTo>
                  <a:pt x="5230563" y="1578285"/>
                </a:lnTo>
                <a:lnTo>
                  <a:pt x="5202249" y="1573280"/>
                </a:lnTo>
                <a:lnTo>
                  <a:pt x="5173936" y="1568276"/>
                </a:lnTo>
                <a:lnTo>
                  <a:pt x="5145622" y="1564940"/>
                </a:lnTo>
                <a:lnTo>
                  <a:pt x="5135628" y="1544923"/>
                </a:lnTo>
                <a:lnTo>
                  <a:pt x="5123970" y="1524906"/>
                </a:lnTo>
                <a:lnTo>
                  <a:pt x="5103983" y="1533247"/>
                </a:lnTo>
                <a:lnTo>
                  <a:pt x="5082332" y="1539919"/>
                </a:lnTo>
                <a:lnTo>
                  <a:pt x="5042359" y="1533247"/>
                </a:lnTo>
                <a:lnTo>
                  <a:pt x="5020707" y="1516566"/>
                </a:lnTo>
                <a:lnTo>
                  <a:pt x="4995724" y="1503221"/>
                </a:lnTo>
                <a:lnTo>
                  <a:pt x="4975738" y="1483204"/>
                </a:lnTo>
                <a:lnTo>
                  <a:pt x="4964079" y="1464856"/>
                </a:lnTo>
                <a:lnTo>
                  <a:pt x="4940762" y="1433162"/>
                </a:lnTo>
                <a:lnTo>
                  <a:pt x="4930769" y="1434830"/>
                </a:lnTo>
                <a:lnTo>
                  <a:pt x="4917445" y="1426490"/>
                </a:lnTo>
                <a:lnTo>
                  <a:pt x="4917445" y="1424822"/>
                </a:lnTo>
                <a:lnTo>
                  <a:pt x="4910783" y="1438167"/>
                </a:lnTo>
                <a:lnTo>
                  <a:pt x="4905786" y="1438167"/>
                </a:lnTo>
                <a:lnTo>
                  <a:pt x="4904157" y="1436209"/>
                </a:lnTo>
                <a:lnTo>
                  <a:pt x="4893084" y="1436209"/>
                </a:lnTo>
                <a:lnTo>
                  <a:pt x="4871225" y="1437869"/>
                </a:lnTo>
                <a:lnTo>
                  <a:pt x="4857774" y="1462772"/>
                </a:lnTo>
                <a:lnTo>
                  <a:pt x="4812376" y="1461112"/>
                </a:lnTo>
                <a:lnTo>
                  <a:pt x="4785474" y="1436209"/>
                </a:lnTo>
                <a:lnTo>
                  <a:pt x="4761934" y="1414627"/>
                </a:lnTo>
                <a:lnTo>
                  <a:pt x="4736713" y="1403005"/>
                </a:lnTo>
                <a:lnTo>
                  <a:pt x="4713174" y="1393044"/>
                </a:lnTo>
                <a:lnTo>
                  <a:pt x="4686271" y="1381423"/>
                </a:lnTo>
                <a:lnTo>
                  <a:pt x="4662732" y="1371462"/>
                </a:lnTo>
                <a:lnTo>
                  <a:pt x="4646826" y="1336911"/>
                </a:lnTo>
                <a:lnTo>
                  <a:pt x="4646037" y="1337496"/>
                </a:lnTo>
                <a:lnTo>
                  <a:pt x="4662318" y="1372493"/>
                </a:lnTo>
                <a:lnTo>
                  <a:pt x="4662624" y="1372385"/>
                </a:lnTo>
                <a:lnTo>
                  <a:pt x="4686050" y="1382458"/>
                </a:lnTo>
                <a:lnTo>
                  <a:pt x="4712824" y="1394211"/>
                </a:lnTo>
                <a:lnTo>
                  <a:pt x="4736251" y="1404284"/>
                </a:lnTo>
                <a:lnTo>
                  <a:pt x="4761351" y="1416037"/>
                </a:lnTo>
                <a:lnTo>
                  <a:pt x="4784778" y="1437863"/>
                </a:lnTo>
                <a:lnTo>
                  <a:pt x="4811551" y="1463046"/>
                </a:lnTo>
                <a:lnTo>
                  <a:pt x="4856731" y="1464725"/>
                </a:lnTo>
                <a:lnTo>
                  <a:pt x="4881795" y="1468078"/>
                </a:lnTo>
                <a:lnTo>
                  <a:pt x="4881678" y="1467794"/>
                </a:lnTo>
                <a:lnTo>
                  <a:pt x="4856822" y="1464557"/>
                </a:lnTo>
                <a:lnTo>
                  <a:pt x="4870079" y="1440287"/>
                </a:lnTo>
                <a:lnTo>
                  <a:pt x="4891621" y="1438669"/>
                </a:lnTo>
                <a:lnTo>
                  <a:pt x="4896592" y="1449995"/>
                </a:lnTo>
                <a:lnTo>
                  <a:pt x="4889964" y="1453231"/>
                </a:lnTo>
                <a:lnTo>
                  <a:pt x="4891621" y="1458085"/>
                </a:lnTo>
                <a:lnTo>
                  <a:pt x="4906535" y="1482356"/>
                </a:lnTo>
                <a:lnTo>
                  <a:pt x="4884992" y="1475884"/>
                </a:lnTo>
                <a:lnTo>
                  <a:pt x="4883081" y="1471217"/>
                </a:lnTo>
                <a:lnTo>
                  <a:pt x="4885178" y="1476478"/>
                </a:lnTo>
                <a:lnTo>
                  <a:pt x="4906931" y="1483193"/>
                </a:lnTo>
                <a:lnTo>
                  <a:pt x="4921992" y="1505019"/>
                </a:lnTo>
                <a:lnTo>
                  <a:pt x="4933705" y="1515093"/>
                </a:lnTo>
                <a:lnTo>
                  <a:pt x="4957132" y="1538598"/>
                </a:lnTo>
                <a:lnTo>
                  <a:pt x="4960478" y="1555387"/>
                </a:lnTo>
                <a:lnTo>
                  <a:pt x="4972192" y="1575534"/>
                </a:lnTo>
                <a:lnTo>
                  <a:pt x="4980351" y="1593271"/>
                </a:lnTo>
                <a:lnTo>
                  <a:pt x="4980351" y="1566874"/>
                </a:lnTo>
                <a:lnTo>
                  <a:pt x="4991033" y="1553160"/>
                </a:lnTo>
                <a:lnTo>
                  <a:pt x="4999935" y="1578873"/>
                </a:lnTo>
                <a:lnTo>
                  <a:pt x="4992813" y="1599444"/>
                </a:lnTo>
                <a:lnTo>
                  <a:pt x="4989253" y="1602873"/>
                </a:lnTo>
                <a:lnTo>
                  <a:pt x="4985480" y="1599967"/>
                </a:lnTo>
                <a:lnTo>
                  <a:pt x="4990599" y="1604075"/>
                </a:lnTo>
                <a:lnTo>
                  <a:pt x="4993945" y="1600717"/>
                </a:lnTo>
                <a:lnTo>
                  <a:pt x="4997292" y="1600717"/>
                </a:lnTo>
                <a:lnTo>
                  <a:pt x="4997292" y="1609112"/>
                </a:lnTo>
                <a:lnTo>
                  <a:pt x="4999935" y="1610438"/>
                </a:lnTo>
                <a:lnTo>
                  <a:pt x="4999935" y="1610104"/>
                </a:lnTo>
                <a:lnTo>
                  <a:pt x="5006764" y="1615075"/>
                </a:lnTo>
                <a:lnTo>
                  <a:pt x="5023837" y="1616732"/>
                </a:lnTo>
                <a:lnTo>
                  <a:pt x="5064813" y="1615075"/>
                </a:lnTo>
                <a:lnTo>
                  <a:pt x="5092130" y="1588561"/>
                </a:lnTo>
                <a:lnTo>
                  <a:pt x="5113810" y="1564282"/>
                </a:lnTo>
                <a:lnTo>
                  <a:pt x="5111413" y="1563404"/>
                </a:lnTo>
                <a:lnTo>
                  <a:pt x="5120452" y="1550147"/>
                </a:lnTo>
                <a:lnTo>
                  <a:pt x="5120452" y="1566083"/>
                </a:lnTo>
                <a:lnTo>
                  <a:pt x="5122862" y="1567019"/>
                </a:lnTo>
                <a:lnTo>
                  <a:pt x="5127984" y="1588561"/>
                </a:lnTo>
                <a:lnTo>
                  <a:pt x="5125730" y="1590312"/>
                </a:lnTo>
                <a:lnTo>
                  <a:pt x="5136808" y="1611118"/>
                </a:lnTo>
                <a:lnTo>
                  <a:pt x="5160025" y="1621182"/>
                </a:lnTo>
                <a:lnTo>
                  <a:pt x="5181584" y="1631245"/>
                </a:lnTo>
                <a:lnTo>
                  <a:pt x="5201484" y="1648017"/>
                </a:lnTo>
                <a:lnTo>
                  <a:pt x="5221385" y="1666466"/>
                </a:lnTo>
                <a:lnTo>
                  <a:pt x="5206459" y="1696655"/>
                </a:lnTo>
                <a:lnTo>
                  <a:pt x="5191534" y="1725168"/>
                </a:lnTo>
                <a:lnTo>
                  <a:pt x="5184901" y="1725168"/>
                </a:lnTo>
                <a:lnTo>
                  <a:pt x="5174950" y="1731876"/>
                </a:lnTo>
                <a:lnTo>
                  <a:pt x="5176609" y="1765420"/>
                </a:lnTo>
                <a:lnTo>
                  <a:pt x="5156708" y="1775483"/>
                </a:lnTo>
                <a:lnTo>
                  <a:pt x="5146758" y="1797287"/>
                </a:lnTo>
                <a:lnTo>
                  <a:pt x="5123541" y="1802318"/>
                </a:lnTo>
                <a:lnTo>
                  <a:pt x="5115249" y="1819090"/>
                </a:lnTo>
                <a:lnTo>
                  <a:pt x="5101982" y="1830831"/>
                </a:lnTo>
                <a:lnTo>
                  <a:pt x="5082082" y="1837539"/>
                </a:lnTo>
                <a:lnTo>
                  <a:pt x="5060523" y="1840894"/>
                </a:lnTo>
                <a:lnTo>
                  <a:pt x="5060070" y="1840185"/>
                </a:lnTo>
                <a:lnTo>
                  <a:pt x="5036614" y="1860077"/>
                </a:lnTo>
                <a:lnTo>
                  <a:pt x="5034930" y="1871742"/>
                </a:lnTo>
                <a:lnTo>
                  <a:pt x="5014719" y="1881741"/>
                </a:lnTo>
                <a:lnTo>
                  <a:pt x="4994508" y="1890073"/>
                </a:lnTo>
                <a:lnTo>
                  <a:pt x="4974297" y="1900072"/>
                </a:lnTo>
                <a:lnTo>
                  <a:pt x="4954086" y="1910070"/>
                </a:lnTo>
                <a:lnTo>
                  <a:pt x="4933876" y="1918402"/>
                </a:lnTo>
                <a:lnTo>
                  <a:pt x="4905243" y="1928401"/>
                </a:lnTo>
                <a:lnTo>
                  <a:pt x="4879980" y="1936733"/>
                </a:lnTo>
                <a:lnTo>
                  <a:pt x="4844611" y="1956730"/>
                </a:lnTo>
                <a:lnTo>
                  <a:pt x="4812610" y="1958397"/>
                </a:lnTo>
                <a:lnTo>
                  <a:pt x="4800820" y="1920069"/>
                </a:lnTo>
                <a:lnTo>
                  <a:pt x="4789031" y="1885074"/>
                </a:lnTo>
                <a:lnTo>
                  <a:pt x="4789031" y="1848412"/>
                </a:lnTo>
                <a:lnTo>
                  <a:pt x="4790074" y="1847173"/>
                </a:lnTo>
                <a:lnTo>
                  <a:pt x="4776411" y="1827371"/>
                </a:lnTo>
                <a:lnTo>
                  <a:pt x="4764697" y="1805545"/>
                </a:lnTo>
                <a:lnTo>
                  <a:pt x="4742944" y="1771967"/>
                </a:lnTo>
                <a:lnTo>
                  <a:pt x="4722864" y="1738389"/>
                </a:lnTo>
                <a:lnTo>
                  <a:pt x="4692744" y="1711526"/>
                </a:lnTo>
                <a:lnTo>
                  <a:pt x="4682704" y="1671232"/>
                </a:lnTo>
                <a:lnTo>
                  <a:pt x="4672664" y="1649406"/>
                </a:lnTo>
                <a:lnTo>
                  <a:pt x="4664297" y="1625901"/>
                </a:lnTo>
                <a:lnTo>
                  <a:pt x="4645890" y="1610791"/>
                </a:lnTo>
                <a:lnTo>
                  <a:pt x="4630830" y="1597360"/>
                </a:lnTo>
                <a:lnTo>
                  <a:pt x="4615770" y="1565460"/>
                </a:lnTo>
                <a:lnTo>
                  <a:pt x="4590670" y="1530203"/>
                </a:lnTo>
                <a:lnTo>
                  <a:pt x="4563896" y="1494946"/>
                </a:lnTo>
                <a:lnTo>
                  <a:pt x="4555530" y="1493267"/>
                </a:lnTo>
                <a:lnTo>
                  <a:pt x="4562182" y="1456558"/>
                </a:lnTo>
                <a:lnTo>
                  <a:pt x="4562102" y="1456539"/>
                </a:lnTo>
                <a:lnTo>
                  <a:pt x="4555711" y="1478531"/>
                </a:lnTo>
                <a:lnTo>
                  <a:pt x="4550649" y="1503413"/>
                </a:lnTo>
                <a:lnTo>
                  <a:pt x="4535464" y="1498437"/>
                </a:lnTo>
                <a:lnTo>
                  <a:pt x="4520279" y="1470237"/>
                </a:lnTo>
                <a:lnTo>
                  <a:pt x="4501720" y="1443696"/>
                </a:lnTo>
                <a:lnTo>
                  <a:pt x="4496658" y="1445355"/>
                </a:lnTo>
                <a:lnTo>
                  <a:pt x="4506781" y="1468578"/>
                </a:lnTo>
                <a:lnTo>
                  <a:pt x="4520279" y="1490143"/>
                </a:lnTo>
                <a:lnTo>
                  <a:pt x="4532090" y="1513366"/>
                </a:lnTo>
                <a:lnTo>
                  <a:pt x="4542213" y="1534930"/>
                </a:lnTo>
                <a:lnTo>
                  <a:pt x="4554024" y="1554836"/>
                </a:lnTo>
                <a:lnTo>
                  <a:pt x="4565835" y="1576400"/>
                </a:lnTo>
                <a:lnTo>
                  <a:pt x="4581020" y="1596306"/>
                </a:lnTo>
                <a:lnTo>
                  <a:pt x="4596205" y="1617870"/>
                </a:lnTo>
                <a:lnTo>
                  <a:pt x="4592830" y="1619529"/>
                </a:lnTo>
                <a:lnTo>
                  <a:pt x="4594518" y="1644411"/>
                </a:lnTo>
                <a:lnTo>
                  <a:pt x="4594499" y="1644429"/>
                </a:lnTo>
                <a:lnTo>
                  <a:pt x="4612119" y="1661996"/>
                </a:lnTo>
                <a:lnTo>
                  <a:pt x="4627260" y="1682122"/>
                </a:lnTo>
                <a:lnTo>
                  <a:pt x="4637354" y="1703925"/>
                </a:lnTo>
                <a:lnTo>
                  <a:pt x="4644083" y="1739145"/>
                </a:lnTo>
                <a:lnTo>
                  <a:pt x="4652494" y="1774366"/>
                </a:lnTo>
                <a:lnTo>
                  <a:pt x="4676047" y="1802877"/>
                </a:lnTo>
                <a:lnTo>
                  <a:pt x="4660906" y="1814618"/>
                </a:lnTo>
                <a:lnTo>
                  <a:pt x="4644083" y="1826358"/>
                </a:lnTo>
                <a:lnTo>
                  <a:pt x="4643571" y="1828315"/>
                </a:lnTo>
                <a:lnTo>
                  <a:pt x="4659332" y="1817056"/>
                </a:lnTo>
                <a:lnTo>
                  <a:pt x="4674182" y="1805270"/>
                </a:lnTo>
                <a:lnTo>
                  <a:pt x="4679132" y="1800219"/>
                </a:lnTo>
                <a:lnTo>
                  <a:pt x="4685731" y="1820423"/>
                </a:lnTo>
                <a:lnTo>
                  <a:pt x="4693981" y="1842311"/>
                </a:lnTo>
                <a:lnTo>
                  <a:pt x="4702231" y="1865883"/>
                </a:lnTo>
                <a:lnTo>
                  <a:pt x="4712130" y="1887771"/>
                </a:lnTo>
                <a:lnTo>
                  <a:pt x="4712130" y="1879352"/>
                </a:lnTo>
                <a:lnTo>
                  <a:pt x="4720380" y="1882719"/>
                </a:lnTo>
                <a:lnTo>
                  <a:pt x="4741829" y="1899556"/>
                </a:lnTo>
                <a:lnTo>
                  <a:pt x="4769878" y="1928179"/>
                </a:lnTo>
                <a:lnTo>
                  <a:pt x="4797927" y="1956802"/>
                </a:lnTo>
                <a:lnTo>
                  <a:pt x="4799472" y="1961533"/>
                </a:lnTo>
                <a:lnTo>
                  <a:pt x="4799850" y="1961410"/>
                </a:lnTo>
                <a:lnTo>
                  <a:pt x="4810121" y="1994767"/>
                </a:lnTo>
                <a:lnTo>
                  <a:pt x="4809396" y="1996179"/>
                </a:lnTo>
                <a:lnTo>
                  <a:pt x="4825925" y="2011098"/>
                </a:lnTo>
                <a:lnTo>
                  <a:pt x="4842600" y="2027823"/>
                </a:lnTo>
                <a:lnTo>
                  <a:pt x="4874283" y="2016116"/>
                </a:lnTo>
                <a:lnTo>
                  <a:pt x="4900964" y="2017788"/>
                </a:lnTo>
                <a:lnTo>
                  <a:pt x="4924309" y="2006081"/>
                </a:lnTo>
                <a:lnTo>
                  <a:pt x="4960995" y="1997719"/>
                </a:lnTo>
                <a:lnTo>
                  <a:pt x="4999348" y="1989356"/>
                </a:lnTo>
                <a:lnTo>
                  <a:pt x="5011021" y="1980994"/>
                </a:lnTo>
                <a:lnTo>
                  <a:pt x="5019358" y="1989356"/>
                </a:lnTo>
                <a:lnTo>
                  <a:pt x="5016023" y="2027823"/>
                </a:lnTo>
                <a:lnTo>
                  <a:pt x="5021026" y="2027823"/>
                </a:lnTo>
                <a:lnTo>
                  <a:pt x="5012688" y="2037858"/>
                </a:lnTo>
                <a:lnTo>
                  <a:pt x="5004350" y="2071308"/>
                </a:lnTo>
                <a:lnTo>
                  <a:pt x="4986008" y="2108102"/>
                </a:lnTo>
                <a:lnTo>
                  <a:pt x="4969332" y="2141552"/>
                </a:lnTo>
                <a:lnTo>
                  <a:pt x="4950990" y="2178346"/>
                </a:lnTo>
                <a:lnTo>
                  <a:pt x="4932647" y="2213468"/>
                </a:lnTo>
                <a:lnTo>
                  <a:pt x="4915971" y="2231865"/>
                </a:lnTo>
                <a:lnTo>
                  <a:pt x="4900964" y="2248590"/>
                </a:lnTo>
                <a:lnTo>
                  <a:pt x="4884288" y="2263643"/>
                </a:lnTo>
                <a:lnTo>
                  <a:pt x="4870948" y="2280367"/>
                </a:lnTo>
                <a:lnTo>
                  <a:pt x="4850938" y="2298765"/>
                </a:lnTo>
                <a:lnTo>
                  <a:pt x="4832595" y="2317162"/>
                </a:lnTo>
                <a:lnTo>
                  <a:pt x="4814252" y="2333887"/>
                </a:lnTo>
                <a:lnTo>
                  <a:pt x="4795909" y="2352284"/>
                </a:lnTo>
                <a:lnTo>
                  <a:pt x="4782569" y="2372354"/>
                </a:lnTo>
                <a:lnTo>
                  <a:pt x="4770897" y="2390751"/>
                </a:lnTo>
                <a:lnTo>
                  <a:pt x="4755889" y="2367336"/>
                </a:lnTo>
                <a:lnTo>
                  <a:pt x="4755889" y="2338904"/>
                </a:lnTo>
                <a:lnTo>
                  <a:pt x="4755889" y="2310472"/>
                </a:lnTo>
                <a:lnTo>
                  <a:pt x="4755889" y="2282040"/>
                </a:lnTo>
                <a:lnTo>
                  <a:pt x="4755889" y="2256953"/>
                </a:lnTo>
                <a:lnTo>
                  <a:pt x="4769229" y="2238555"/>
                </a:lnTo>
                <a:lnTo>
                  <a:pt x="4780902" y="2221831"/>
                </a:lnTo>
                <a:lnTo>
                  <a:pt x="4792574" y="2213468"/>
                </a:lnTo>
                <a:lnTo>
                  <a:pt x="4819255" y="2198416"/>
                </a:lnTo>
                <a:lnTo>
                  <a:pt x="4839265" y="2196743"/>
                </a:lnTo>
                <a:lnTo>
                  <a:pt x="4860943" y="2193399"/>
                </a:lnTo>
                <a:lnTo>
                  <a:pt x="4879286" y="2169984"/>
                </a:lnTo>
                <a:lnTo>
                  <a:pt x="4899296" y="2146569"/>
                </a:lnTo>
                <a:lnTo>
                  <a:pt x="4919307" y="2123154"/>
                </a:lnTo>
                <a:lnTo>
                  <a:pt x="4935982" y="2099740"/>
                </a:lnTo>
                <a:lnTo>
                  <a:pt x="4935658" y="2099740"/>
                </a:lnTo>
                <a:lnTo>
                  <a:pt x="4919940" y="2121765"/>
                </a:lnTo>
                <a:lnTo>
                  <a:pt x="4899870" y="2145198"/>
                </a:lnTo>
                <a:lnTo>
                  <a:pt x="4879801" y="2168632"/>
                </a:lnTo>
                <a:lnTo>
                  <a:pt x="4861405" y="2192066"/>
                </a:lnTo>
                <a:lnTo>
                  <a:pt x="4839663" y="2195414"/>
                </a:lnTo>
                <a:lnTo>
                  <a:pt x="4819594" y="2197087"/>
                </a:lnTo>
                <a:lnTo>
                  <a:pt x="4792835" y="2212152"/>
                </a:lnTo>
                <a:lnTo>
                  <a:pt x="4781128" y="2220521"/>
                </a:lnTo>
                <a:lnTo>
                  <a:pt x="4752697" y="2215500"/>
                </a:lnTo>
                <a:lnTo>
                  <a:pt x="4725938" y="2222195"/>
                </a:lnTo>
                <a:lnTo>
                  <a:pt x="4712559" y="2235586"/>
                </a:lnTo>
                <a:lnTo>
                  <a:pt x="4675766" y="2227217"/>
                </a:lnTo>
                <a:lnTo>
                  <a:pt x="4643990" y="2205457"/>
                </a:lnTo>
                <a:lnTo>
                  <a:pt x="4622248" y="2200435"/>
                </a:lnTo>
                <a:lnTo>
                  <a:pt x="4622223" y="2200365"/>
                </a:lnTo>
                <a:lnTo>
                  <a:pt x="4602025" y="2200365"/>
                </a:lnTo>
                <a:lnTo>
                  <a:pt x="4581837" y="2200365"/>
                </a:lnTo>
                <a:lnTo>
                  <a:pt x="4571743" y="2212106"/>
                </a:lnTo>
                <a:lnTo>
                  <a:pt x="4570994" y="2213067"/>
                </a:lnTo>
                <a:lnTo>
                  <a:pt x="4571224" y="2213568"/>
                </a:lnTo>
                <a:lnTo>
                  <a:pt x="4580712" y="2202444"/>
                </a:lnTo>
                <a:lnTo>
                  <a:pt x="4600640" y="2202444"/>
                </a:lnTo>
                <a:lnTo>
                  <a:pt x="4622229" y="2202444"/>
                </a:lnTo>
                <a:lnTo>
                  <a:pt x="4643818" y="2207450"/>
                </a:lnTo>
                <a:lnTo>
                  <a:pt x="4675370" y="2229145"/>
                </a:lnTo>
                <a:lnTo>
                  <a:pt x="4711905" y="2237489"/>
                </a:lnTo>
                <a:lnTo>
                  <a:pt x="4725190" y="2224139"/>
                </a:lnTo>
                <a:lnTo>
                  <a:pt x="4751761" y="2217463"/>
                </a:lnTo>
                <a:lnTo>
                  <a:pt x="4779992" y="2222470"/>
                </a:lnTo>
                <a:lnTo>
                  <a:pt x="4768367" y="2239158"/>
                </a:lnTo>
                <a:lnTo>
                  <a:pt x="4755082" y="2257515"/>
                </a:lnTo>
                <a:lnTo>
                  <a:pt x="4755082" y="2282548"/>
                </a:lnTo>
                <a:lnTo>
                  <a:pt x="4755082" y="2310918"/>
                </a:lnTo>
                <a:lnTo>
                  <a:pt x="4755082" y="2339288"/>
                </a:lnTo>
                <a:lnTo>
                  <a:pt x="4755082" y="2367659"/>
                </a:lnTo>
                <a:lnTo>
                  <a:pt x="4770028" y="2391022"/>
                </a:lnTo>
                <a:lnTo>
                  <a:pt x="4755082" y="2399366"/>
                </a:lnTo>
                <a:lnTo>
                  <a:pt x="4745118" y="2417724"/>
                </a:lnTo>
                <a:lnTo>
                  <a:pt x="4733493" y="2429405"/>
                </a:lnTo>
                <a:lnTo>
                  <a:pt x="4721869" y="2452769"/>
                </a:lnTo>
                <a:lnTo>
                  <a:pt x="4710244" y="2479470"/>
                </a:lnTo>
                <a:lnTo>
                  <a:pt x="4709311" y="2480408"/>
                </a:lnTo>
                <a:lnTo>
                  <a:pt x="4709383" y="2480480"/>
                </a:lnTo>
                <a:lnTo>
                  <a:pt x="4695922" y="2520778"/>
                </a:lnTo>
                <a:lnTo>
                  <a:pt x="4714431" y="2547643"/>
                </a:lnTo>
                <a:lnTo>
                  <a:pt x="4709383" y="2574508"/>
                </a:lnTo>
                <a:lnTo>
                  <a:pt x="4711066" y="2584582"/>
                </a:lnTo>
                <a:lnTo>
                  <a:pt x="4714431" y="2608089"/>
                </a:lnTo>
                <a:lnTo>
                  <a:pt x="4719479" y="2638313"/>
                </a:lnTo>
                <a:lnTo>
                  <a:pt x="4735583" y="2654382"/>
                </a:lnTo>
                <a:lnTo>
                  <a:pt x="4737666" y="2654382"/>
                </a:lnTo>
                <a:lnTo>
                  <a:pt x="4734363" y="2674489"/>
                </a:lnTo>
                <a:lnTo>
                  <a:pt x="4737666" y="2718053"/>
                </a:lnTo>
                <a:lnTo>
                  <a:pt x="4732711" y="2731457"/>
                </a:lnTo>
                <a:lnTo>
                  <a:pt x="4737666" y="2773346"/>
                </a:lnTo>
                <a:lnTo>
                  <a:pt x="4739318" y="2773346"/>
                </a:lnTo>
                <a:lnTo>
                  <a:pt x="4732711" y="2795128"/>
                </a:lnTo>
                <a:lnTo>
                  <a:pt x="4711240" y="2833666"/>
                </a:lnTo>
                <a:lnTo>
                  <a:pt x="4679858" y="2853773"/>
                </a:lnTo>
                <a:lnTo>
                  <a:pt x="4655083" y="2868853"/>
                </a:lnTo>
                <a:lnTo>
                  <a:pt x="4633612" y="2882257"/>
                </a:lnTo>
                <a:lnTo>
                  <a:pt x="4613792" y="2909066"/>
                </a:lnTo>
                <a:lnTo>
                  <a:pt x="4584062" y="2932524"/>
                </a:lnTo>
                <a:lnTo>
                  <a:pt x="4574152" y="2932524"/>
                </a:lnTo>
                <a:lnTo>
                  <a:pt x="4574152" y="2942577"/>
                </a:lnTo>
                <a:lnTo>
                  <a:pt x="4579107" y="2962684"/>
                </a:lnTo>
                <a:lnTo>
                  <a:pt x="4580759" y="2989492"/>
                </a:lnTo>
                <a:lnTo>
                  <a:pt x="4585714" y="3012950"/>
                </a:lnTo>
                <a:lnTo>
                  <a:pt x="4590669" y="3004572"/>
                </a:lnTo>
                <a:lnTo>
                  <a:pt x="4589017" y="3031381"/>
                </a:lnTo>
                <a:lnTo>
                  <a:pt x="4584062" y="3056514"/>
                </a:lnTo>
                <a:lnTo>
                  <a:pt x="4584062" y="3069919"/>
                </a:lnTo>
                <a:lnTo>
                  <a:pt x="4562590" y="3083323"/>
                </a:lnTo>
                <a:lnTo>
                  <a:pt x="4541119" y="3095052"/>
                </a:lnTo>
                <a:lnTo>
                  <a:pt x="4509737" y="3121861"/>
                </a:lnTo>
                <a:lnTo>
                  <a:pt x="4516344" y="3126888"/>
                </a:lnTo>
                <a:lnTo>
                  <a:pt x="4514780" y="3145928"/>
                </a:lnTo>
                <a:lnTo>
                  <a:pt x="4514855" y="3145928"/>
                </a:lnTo>
                <a:lnTo>
                  <a:pt x="4514761" y="3146154"/>
                </a:lnTo>
                <a:lnTo>
                  <a:pt x="4514692" y="3146994"/>
                </a:lnTo>
                <a:lnTo>
                  <a:pt x="4514414" y="3146994"/>
                </a:lnTo>
                <a:lnTo>
                  <a:pt x="4503101" y="3174371"/>
                </a:lnTo>
                <a:lnTo>
                  <a:pt x="4491347" y="3204486"/>
                </a:lnTo>
                <a:lnTo>
                  <a:pt x="4471197" y="3229583"/>
                </a:lnTo>
                <a:lnTo>
                  <a:pt x="4452727" y="3251333"/>
                </a:lnTo>
                <a:lnTo>
                  <a:pt x="4434256" y="3269737"/>
                </a:lnTo>
                <a:lnTo>
                  <a:pt x="4419144" y="3286468"/>
                </a:lnTo>
                <a:lnTo>
                  <a:pt x="4402353" y="3304872"/>
                </a:lnTo>
                <a:lnTo>
                  <a:pt x="4385561" y="3321603"/>
                </a:lnTo>
                <a:lnTo>
                  <a:pt x="4358695" y="3336661"/>
                </a:lnTo>
                <a:lnTo>
                  <a:pt x="4330150" y="3353392"/>
                </a:lnTo>
                <a:lnTo>
                  <a:pt x="4313359" y="3360085"/>
                </a:lnTo>
                <a:lnTo>
                  <a:pt x="4279776" y="3363431"/>
                </a:lnTo>
                <a:lnTo>
                  <a:pt x="4251231" y="3365104"/>
                </a:lnTo>
                <a:lnTo>
                  <a:pt x="4224365" y="3365104"/>
                </a:lnTo>
                <a:lnTo>
                  <a:pt x="4197498" y="3375143"/>
                </a:lnTo>
                <a:lnTo>
                  <a:pt x="4170632" y="3383508"/>
                </a:lnTo>
                <a:lnTo>
                  <a:pt x="4153841" y="3375143"/>
                </a:lnTo>
                <a:lnTo>
                  <a:pt x="4140408" y="3366777"/>
                </a:lnTo>
                <a:lnTo>
                  <a:pt x="4132012" y="3366777"/>
                </a:lnTo>
                <a:lnTo>
                  <a:pt x="4123616" y="3336661"/>
                </a:lnTo>
                <a:lnTo>
                  <a:pt x="4121937" y="3323277"/>
                </a:lnTo>
                <a:lnTo>
                  <a:pt x="4132012" y="3309892"/>
                </a:lnTo>
                <a:lnTo>
                  <a:pt x="4121937" y="3281449"/>
                </a:lnTo>
                <a:lnTo>
                  <a:pt x="4111862" y="3253006"/>
                </a:lnTo>
                <a:lnTo>
                  <a:pt x="4101788" y="3226237"/>
                </a:lnTo>
                <a:lnTo>
                  <a:pt x="4090379" y="3200254"/>
                </a:lnTo>
                <a:lnTo>
                  <a:pt x="4090170" y="3200519"/>
                </a:lnTo>
                <a:lnTo>
                  <a:pt x="4076862" y="3180320"/>
                </a:lnTo>
                <a:lnTo>
                  <a:pt x="4060226" y="3156754"/>
                </a:lnTo>
                <a:lnTo>
                  <a:pt x="4056899" y="3126455"/>
                </a:lnTo>
                <a:lnTo>
                  <a:pt x="4051909" y="3096156"/>
                </a:lnTo>
                <a:lnTo>
                  <a:pt x="4048582" y="3065857"/>
                </a:lnTo>
                <a:lnTo>
                  <a:pt x="4043591" y="3033875"/>
                </a:lnTo>
                <a:lnTo>
                  <a:pt x="4043748" y="3033928"/>
                </a:lnTo>
                <a:lnTo>
                  <a:pt x="4043334" y="3033675"/>
                </a:lnTo>
                <a:lnTo>
                  <a:pt x="4045342" y="3018945"/>
                </a:lnTo>
                <a:lnTo>
                  <a:pt x="4046303" y="3034790"/>
                </a:lnTo>
                <a:lnTo>
                  <a:pt x="4048582" y="3035558"/>
                </a:lnTo>
                <a:lnTo>
                  <a:pt x="4046918" y="3020409"/>
                </a:lnTo>
                <a:lnTo>
                  <a:pt x="4028619" y="2983377"/>
                </a:lnTo>
                <a:lnTo>
                  <a:pt x="4011984" y="2948028"/>
                </a:lnTo>
                <a:lnTo>
                  <a:pt x="3993685" y="2910996"/>
                </a:lnTo>
                <a:lnTo>
                  <a:pt x="3977050" y="2873964"/>
                </a:lnTo>
                <a:lnTo>
                  <a:pt x="3978713" y="2857132"/>
                </a:lnTo>
                <a:lnTo>
                  <a:pt x="4009256" y="2848999"/>
                </a:lnTo>
                <a:lnTo>
                  <a:pt x="4008935" y="2848854"/>
                </a:lnTo>
                <a:lnTo>
                  <a:pt x="3977050" y="2857185"/>
                </a:lnTo>
                <a:lnTo>
                  <a:pt x="3978728" y="2832193"/>
                </a:lnTo>
                <a:lnTo>
                  <a:pt x="3980406" y="2808867"/>
                </a:lnTo>
                <a:lnTo>
                  <a:pt x="3992153" y="2772212"/>
                </a:lnTo>
                <a:lnTo>
                  <a:pt x="4005579" y="2733891"/>
                </a:lnTo>
                <a:lnTo>
                  <a:pt x="4019004" y="2713897"/>
                </a:lnTo>
                <a:lnTo>
                  <a:pt x="4030752" y="2693904"/>
                </a:lnTo>
                <a:lnTo>
                  <a:pt x="4027395" y="2653917"/>
                </a:lnTo>
                <a:lnTo>
                  <a:pt x="4019004" y="2630591"/>
                </a:lnTo>
                <a:lnTo>
                  <a:pt x="4012292" y="2608931"/>
                </a:lnTo>
                <a:lnTo>
                  <a:pt x="4020682" y="2593936"/>
                </a:lnTo>
                <a:lnTo>
                  <a:pt x="4008935" y="2558947"/>
                </a:lnTo>
                <a:lnTo>
                  <a:pt x="3995510" y="2522293"/>
                </a:lnTo>
                <a:lnTo>
                  <a:pt x="4004603" y="2520209"/>
                </a:lnTo>
                <a:lnTo>
                  <a:pt x="3998601" y="2520674"/>
                </a:lnTo>
                <a:lnTo>
                  <a:pt x="3993621" y="2515657"/>
                </a:lnTo>
                <a:lnTo>
                  <a:pt x="4003581" y="2513985"/>
                </a:lnTo>
                <a:lnTo>
                  <a:pt x="4005241" y="2490572"/>
                </a:lnTo>
                <a:lnTo>
                  <a:pt x="4018522" y="2480538"/>
                </a:lnTo>
                <a:lnTo>
                  <a:pt x="4031803" y="2485555"/>
                </a:lnTo>
                <a:lnTo>
                  <a:pt x="4038443" y="2475521"/>
                </a:lnTo>
                <a:lnTo>
                  <a:pt x="4053195" y="2473870"/>
                </a:lnTo>
                <a:lnTo>
                  <a:pt x="4052527" y="2471896"/>
                </a:lnTo>
                <a:lnTo>
                  <a:pt x="4037347" y="2473558"/>
                </a:lnTo>
                <a:lnTo>
                  <a:pt x="4030600" y="2483530"/>
                </a:lnTo>
                <a:lnTo>
                  <a:pt x="4017106" y="2478544"/>
                </a:lnTo>
                <a:lnTo>
                  <a:pt x="4006986" y="2473558"/>
                </a:lnTo>
                <a:lnTo>
                  <a:pt x="4006463" y="2474027"/>
                </a:lnTo>
                <a:lnTo>
                  <a:pt x="4016218" y="2478690"/>
                </a:lnTo>
                <a:lnTo>
                  <a:pt x="4002039" y="2488859"/>
                </a:lnTo>
                <a:lnTo>
                  <a:pt x="4000267" y="2512585"/>
                </a:lnTo>
                <a:lnTo>
                  <a:pt x="3989633" y="2514280"/>
                </a:lnTo>
                <a:lnTo>
                  <a:pt x="3986089" y="2490554"/>
                </a:lnTo>
                <a:lnTo>
                  <a:pt x="3987713" y="2489142"/>
                </a:lnTo>
                <a:lnTo>
                  <a:pt x="3966505" y="2458601"/>
                </a:lnTo>
                <a:lnTo>
                  <a:pt x="3967569" y="2456767"/>
                </a:lnTo>
                <a:lnTo>
                  <a:pt x="3949585" y="2435475"/>
                </a:lnTo>
                <a:lnTo>
                  <a:pt x="3931375" y="2412256"/>
                </a:lnTo>
                <a:lnTo>
                  <a:pt x="3934686" y="2415573"/>
                </a:lnTo>
                <a:lnTo>
                  <a:pt x="3919787" y="2397330"/>
                </a:lnTo>
                <a:lnTo>
                  <a:pt x="3923098" y="2397330"/>
                </a:lnTo>
                <a:lnTo>
                  <a:pt x="3911510" y="2379086"/>
                </a:lnTo>
                <a:lnTo>
                  <a:pt x="3921443" y="2387379"/>
                </a:lnTo>
                <a:lnTo>
                  <a:pt x="3914821" y="2380745"/>
                </a:lnTo>
                <a:lnTo>
                  <a:pt x="3903233" y="2360843"/>
                </a:lnTo>
                <a:lnTo>
                  <a:pt x="3911510" y="2360843"/>
                </a:lnTo>
                <a:lnTo>
                  <a:pt x="3919787" y="2332649"/>
                </a:lnTo>
                <a:lnTo>
                  <a:pt x="3934686" y="2335966"/>
                </a:lnTo>
                <a:lnTo>
                  <a:pt x="3918132" y="2321039"/>
                </a:lnTo>
                <a:lnTo>
                  <a:pt x="3924754" y="2321039"/>
                </a:lnTo>
                <a:lnTo>
                  <a:pt x="3929720" y="2309430"/>
                </a:lnTo>
                <a:lnTo>
                  <a:pt x="3931375" y="2309430"/>
                </a:lnTo>
                <a:lnTo>
                  <a:pt x="3951241" y="2309430"/>
                </a:lnTo>
                <a:lnTo>
                  <a:pt x="3971106" y="2309430"/>
                </a:lnTo>
                <a:lnTo>
                  <a:pt x="3971106" y="2276260"/>
                </a:lnTo>
                <a:lnTo>
                  <a:pt x="3997593" y="2276260"/>
                </a:lnTo>
                <a:lnTo>
                  <a:pt x="4022425" y="2276260"/>
                </a:lnTo>
                <a:lnTo>
                  <a:pt x="4022351" y="2277446"/>
                </a:lnTo>
                <a:lnTo>
                  <a:pt x="4049154" y="2277446"/>
                </a:lnTo>
                <a:lnTo>
                  <a:pt x="4071081" y="2282432"/>
                </a:lnTo>
                <a:lnTo>
                  <a:pt x="4094695" y="2289080"/>
                </a:lnTo>
                <a:lnTo>
                  <a:pt x="4099755" y="2274122"/>
                </a:lnTo>
                <a:lnTo>
                  <a:pt x="4100294" y="2272443"/>
                </a:lnTo>
                <a:lnTo>
                  <a:pt x="4092210" y="2246362"/>
                </a:lnTo>
                <a:lnTo>
                  <a:pt x="4078877" y="2226199"/>
                </a:lnTo>
                <a:lnTo>
                  <a:pt x="4063878" y="2202675"/>
                </a:lnTo>
                <a:lnTo>
                  <a:pt x="4053879" y="2160668"/>
                </a:lnTo>
                <a:lnTo>
                  <a:pt x="4068878" y="2137144"/>
                </a:lnTo>
                <a:lnTo>
                  <a:pt x="4080544" y="2111940"/>
                </a:lnTo>
                <a:lnTo>
                  <a:pt x="4103786" y="2105691"/>
                </a:lnTo>
                <a:lnTo>
                  <a:pt x="4103287" y="2105356"/>
                </a:lnTo>
                <a:lnTo>
                  <a:pt x="4078334" y="2112056"/>
                </a:lnTo>
                <a:lnTo>
                  <a:pt x="4061698" y="2075206"/>
                </a:lnTo>
                <a:lnTo>
                  <a:pt x="4061079" y="2074390"/>
                </a:lnTo>
                <a:lnTo>
                  <a:pt x="4077546" y="2110793"/>
                </a:lnTo>
                <a:lnTo>
                  <a:pt x="4065868" y="2135938"/>
                </a:lnTo>
                <a:lnTo>
                  <a:pt x="4050853" y="2159406"/>
                </a:lnTo>
                <a:lnTo>
                  <a:pt x="4060863" y="2201313"/>
                </a:lnTo>
                <a:lnTo>
                  <a:pt x="4075878" y="2224782"/>
                </a:lnTo>
                <a:lnTo>
                  <a:pt x="4089224" y="2244897"/>
                </a:lnTo>
                <a:lnTo>
                  <a:pt x="4097566" y="2271718"/>
                </a:lnTo>
                <a:lnTo>
                  <a:pt x="4092561" y="2286805"/>
                </a:lnTo>
                <a:lnTo>
                  <a:pt x="4069205" y="2280100"/>
                </a:lnTo>
                <a:lnTo>
                  <a:pt x="4047517" y="2275071"/>
                </a:lnTo>
                <a:lnTo>
                  <a:pt x="4020824" y="2275071"/>
                </a:lnTo>
                <a:lnTo>
                  <a:pt x="3995799" y="2275071"/>
                </a:lnTo>
                <a:lnTo>
                  <a:pt x="3969106" y="2275071"/>
                </a:lnTo>
                <a:lnTo>
                  <a:pt x="3949087" y="2270042"/>
                </a:lnTo>
                <a:lnTo>
                  <a:pt x="3929067" y="2268366"/>
                </a:lnTo>
                <a:lnTo>
                  <a:pt x="3929067" y="2236516"/>
                </a:lnTo>
                <a:lnTo>
                  <a:pt x="3925730" y="2221429"/>
                </a:lnTo>
                <a:lnTo>
                  <a:pt x="3922394" y="2218076"/>
                </a:lnTo>
                <a:lnTo>
                  <a:pt x="3907379" y="2216400"/>
                </a:lnTo>
                <a:lnTo>
                  <a:pt x="3899037" y="2197961"/>
                </a:lnTo>
                <a:lnTo>
                  <a:pt x="3895701" y="2199637"/>
                </a:lnTo>
                <a:lnTo>
                  <a:pt x="3896933" y="2195924"/>
                </a:lnTo>
                <a:lnTo>
                  <a:pt x="3888639" y="2193128"/>
                </a:lnTo>
                <a:lnTo>
                  <a:pt x="3890304" y="2203237"/>
                </a:lnTo>
                <a:lnTo>
                  <a:pt x="3863650" y="2203237"/>
                </a:lnTo>
                <a:lnTo>
                  <a:pt x="3860319" y="2201552"/>
                </a:lnTo>
                <a:lnTo>
                  <a:pt x="3856987" y="2201552"/>
                </a:lnTo>
                <a:lnTo>
                  <a:pt x="3851989" y="2206606"/>
                </a:lnTo>
                <a:lnTo>
                  <a:pt x="3848658" y="2198183"/>
                </a:lnTo>
                <a:lnTo>
                  <a:pt x="3848658" y="2203237"/>
                </a:lnTo>
                <a:lnTo>
                  <a:pt x="3843660" y="2206606"/>
                </a:lnTo>
                <a:lnTo>
                  <a:pt x="3836997" y="2206606"/>
                </a:lnTo>
                <a:lnTo>
                  <a:pt x="3823670" y="2208291"/>
                </a:lnTo>
                <a:lnTo>
                  <a:pt x="3813674" y="2179651"/>
                </a:lnTo>
                <a:lnTo>
                  <a:pt x="3817006" y="2177966"/>
                </a:lnTo>
                <a:lnTo>
                  <a:pt x="3810343" y="2171227"/>
                </a:lnTo>
                <a:lnTo>
                  <a:pt x="3812008" y="2171227"/>
                </a:lnTo>
                <a:lnTo>
                  <a:pt x="3807011" y="2166173"/>
                </a:lnTo>
                <a:lnTo>
                  <a:pt x="3778691" y="2147641"/>
                </a:lnTo>
                <a:lnTo>
                  <a:pt x="3763698" y="2145956"/>
                </a:lnTo>
                <a:lnTo>
                  <a:pt x="3768696" y="2140902"/>
                </a:lnTo>
                <a:lnTo>
                  <a:pt x="3742042" y="2149325"/>
                </a:lnTo>
                <a:lnTo>
                  <a:pt x="3743708" y="2107207"/>
                </a:lnTo>
                <a:lnTo>
                  <a:pt x="3747039" y="2066773"/>
                </a:lnTo>
                <a:lnTo>
                  <a:pt x="3767030" y="2031393"/>
                </a:lnTo>
                <a:lnTo>
                  <a:pt x="3768696" y="2006122"/>
                </a:lnTo>
                <a:lnTo>
                  <a:pt x="3763698" y="1989275"/>
                </a:lnTo>
                <a:lnTo>
                  <a:pt x="3763698" y="1987590"/>
                </a:lnTo>
                <a:lnTo>
                  <a:pt x="3767030" y="1975797"/>
                </a:lnTo>
                <a:lnTo>
                  <a:pt x="3773693" y="1955580"/>
                </a:lnTo>
                <a:lnTo>
                  <a:pt x="3780069" y="1934626"/>
                </a:lnTo>
                <a:lnTo>
                  <a:pt x="3779409" y="1934862"/>
                </a:lnTo>
                <a:lnTo>
                  <a:pt x="3772722" y="1956663"/>
                </a:lnTo>
                <a:lnTo>
                  <a:pt x="3766035" y="1976787"/>
                </a:lnTo>
                <a:lnTo>
                  <a:pt x="3762691" y="1988526"/>
                </a:lnTo>
                <a:lnTo>
                  <a:pt x="3740958" y="1968402"/>
                </a:lnTo>
                <a:lnTo>
                  <a:pt x="3740491" y="1968963"/>
                </a:lnTo>
                <a:lnTo>
                  <a:pt x="3761331" y="1988992"/>
                </a:lnTo>
                <a:lnTo>
                  <a:pt x="3761331" y="1990663"/>
                </a:lnTo>
                <a:lnTo>
                  <a:pt x="3766145" y="2007371"/>
                </a:lnTo>
                <a:lnTo>
                  <a:pt x="3764540" y="2032433"/>
                </a:lnTo>
                <a:lnTo>
                  <a:pt x="3745284" y="2067520"/>
                </a:lnTo>
                <a:lnTo>
                  <a:pt x="3742074" y="2107619"/>
                </a:lnTo>
                <a:lnTo>
                  <a:pt x="3740470" y="2149389"/>
                </a:lnTo>
                <a:lnTo>
                  <a:pt x="3713190" y="2152731"/>
                </a:lnTo>
                <a:lnTo>
                  <a:pt x="3711585" y="2131010"/>
                </a:lnTo>
                <a:lnTo>
                  <a:pt x="3711585" y="2109290"/>
                </a:lnTo>
                <a:lnTo>
                  <a:pt x="3709980" y="2085899"/>
                </a:lnTo>
                <a:lnTo>
                  <a:pt x="3709980" y="2062508"/>
                </a:lnTo>
                <a:lnTo>
                  <a:pt x="3706771" y="2039116"/>
                </a:lnTo>
                <a:lnTo>
                  <a:pt x="3692329" y="2022408"/>
                </a:lnTo>
                <a:lnTo>
                  <a:pt x="3693933" y="2009042"/>
                </a:lnTo>
                <a:lnTo>
                  <a:pt x="3697143" y="2009042"/>
                </a:lnTo>
                <a:lnTo>
                  <a:pt x="3711585" y="1999017"/>
                </a:lnTo>
                <a:lnTo>
                  <a:pt x="3730841" y="1987322"/>
                </a:lnTo>
                <a:lnTo>
                  <a:pt x="3732446" y="1982309"/>
                </a:lnTo>
                <a:lnTo>
                  <a:pt x="3732446" y="1981359"/>
                </a:lnTo>
                <a:lnTo>
                  <a:pt x="3727584" y="1966725"/>
                </a:lnTo>
                <a:lnTo>
                  <a:pt x="3720896" y="1958340"/>
                </a:lnTo>
                <a:lnTo>
                  <a:pt x="3720865" y="1958345"/>
                </a:lnTo>
                <a:lnTo>
                  <a:pt x="3726504" y="1965482"/>
                </a:lnTo>
                <a:lnTo>
                  <a:pt x="3731497" y="1980651"/>
                </a:lnTo>
                <a:lnTo>
                  <a:pt x="3729832" y="1985708"/>
                </a:lnTo>
                <a:lnTo>
                  <a:pt x="3709860" y="1997506"/>
                </a:lnTo>
                <a:lnTo>
                  <a:pt x="3694880" y="2007618"/>
                </a:lnTo>
                <a:lnTo>
                  <a:pt x="3686558" y="2007618"/>
                </a:lnTo>
                <a:lnTo>
                  <a:pt x="3664921" y="2004248"/>
                </a:lnTo>
                <a:lnTo>
                  <a:pt x="3656599" y="2005933"/>
                </a:lnTo>
                <a:lnTo>
                  <a:pt x="3626640" y="2007618"/>
                </a:lnTo>
                <a:lnTo>
                  <a:pt x="3595016" y="2007618"/>
                </a:lnTo>
                <a:lnTo>
                  <a:pt x="3596681" y="2031215"/>
                </a:lnTo>
                <a:lnTo>
                  <a:pt x="3598345" y="2054811"/>
                </a:lnTo>
                <a:lnTo>
                  <a:pt x="3575044" y="2039642"/>
                </a:lnTo>
                <a:lnTo>
                  <a:pt x="3550078" y="2048069"/>
                </a:lnTo>
                <a:lnTo>
                  <a:pt x="3535098" y="2029529"/>
                </a:lnTo>
                <a:lnTo>
                  <a:pt x="3525112" y="2026158"/>
                </a:lnTo>
                <a:lnTo>
                  <a:pt x="3530036" y="1986265"/>
                </a:lnTo>
                <a:lnTo>
                  <a:pt x="3529374" y="1986794"/>
                </a:lnTo>
                <a:lnTo>
                  <a:pt x="3524364" y="2026876"/>
                </a:lnTo>
                <a:lnTo>
                  <a:pt x="3505995" y="2030217"/>
                </a:lnTo>
                <a:lnTo>
                  <a:pt x="3500985" y="2018526"/>
                </a:lnTo>
                <a:lnTo>
                  <a:pt x="3500093" y="2019121"/>
                </a:lnTo>
                <a:lnTo>
                  <a:pt x="3504994" y="2030404"/>
                </a:lnTo>
                <a:lnTo>
                  <a:pt x="3523703" y="2027047"/>
                </a:lnTo>
                <a:lnTo>
                  <a:pt x="3533908" y="2030404"/>
                </a:lnTo>
                <a:lnTo>
                  <a:pt x="3549216" y="2048864"/>
                </a:lnTo>
                <a:lnTo>
                  <a:pt x="3574728" y="2040473"/>
                </a:lnTo>
                <a:lnTo>
                  <a:pt x="3598540" y="2055577"/>
                </a:lnTo>
                <a:lnTo>
                  <a:pt x="3601942" y="2092499"/>
                </a:lnTo>
                <a:lnTo>
                  <a:pt x="3595138" y="2115994"/>
                </a:lnTo>
                <a:lnTo>
                  <a:pt x="3584933" y="2136133"/>
                </a:lnTo>
                <a:lnTo>
                  <a:pt x="3590036" y="2157950"/>
                </a:lnTo>
                <a:lnTo>
                  <a:pt x="3595138" y="2181446"/>
                </a:lnTo>
                <a:lnTo>
                  <a:pt x="3586634" y="2188159"/>
                </a:lnTo>
                <a:lnTo>
                  <a:pt x="3581532" y="2183124"/>
                </a:lnTo>
                <a:lnTo>
                  <a:pt x="3566224" y="2181446"/>
                </a:lnTo>
                <a:lnTo>
                  <a:pt x="3545814" y="2183124"/>
                </a:lnTo>
                <a:lnTo>
                  <a:pt x="3561122" y="2183124"/>
                </a:lnTo>
                <a:lnTo>
                  <a:pt x="3527105" y="2186480"/>
                </a:lnTo>
                <a:lnTo>
                  <a:pt x="3535609" y="2186480"/>
                </a:lnTo>
                <a:lnTo>
                  <a:pt x="3503293" y="2198228"/>
                </a:lnTo>
                <a:lnTo>
                  <a:pt x="3468875" y="2209549"/>
                </a:lnTo>
                <a:lnTo>
                  <a:pt x="3468816" y="2209976"/>
                </a:lnTo>
                <a:lnTo>
                  <a:pt x="3468398" y="2209705"/>
                </a:lnTo>
                <a:lnTo>
                  <a:pt x="3467575" y="2209976"/>
                </a:lnTo>
                <a:lnTo>
                  <a:pt x="3467677" y="2209240"/>
                </a:lnTo>
                <a:lnTo>
                  <a:pt x="3440055" y="2191389"/>
                </a:lnTo>
                <a:lnTo>
                  <a:pt x="3412985" y="2176182"/>
                </a:lnTo>
                <a:lnTo>
                  <a:pt x="3387607" y="2152527"/>
                </a:lnTo>
                <a:lnTo>
                  <a:pt x="3364681" y="2131266"/>
                </a:lnTo>
                <a:lnTo>
                  <a:pt x="3337181" y="2118054"/>
                </a:lnTo>
                <a:lnTo>
                  <a:pt x="3343835" y="2112960"/>
                </a:lnTo>
                <a:lnTo>
                  <a:pt x="3337181" y="2109564"/>
                </a:lnTo>
                <a:lnTo>
                  <a:pt x="3318884" y="2089185"/>
                </a:lnTo>
                <a:lnTo>
                  <a:pt x="3327201" y="2082393"/>
                </a:lnTo>
                <a:lnTo>
                  <a:pt x="3318884" y="2078996"/>
                </a:lnTo>
                <a:lnTo>
                  <a:pt x="3325538" y="2075600"/>
                </a:lnTo>
                <a:lnTo>
                  <a:pt x="3318056" y="2069489"/>
                </a:lnTo>
                <a:lnTo>
                  <a:pt x="3317429" y="2070123"/>
                </a:lnTo>
                <a:lnTo>
                  <a:pt x="3315753" y="2059966"/>
                </a:lnTo>
                <a:lnTo>
                  <a:pt x="3309052" y="2051502"/>
                </a:lnTo>
                <a:lnTo>
                  <a:pt x="3305702" y="2046424"/>
                </a:lnTo>
                <a:lnTo>
                  <a:pt x="3297325" y="2037960"/>
                </a:lnTo>
                <a:lnTo>
                  <a:pt x="3283923" y="2021031"/>
                </a:lnTo>
                <a:lnTo>
                  <a:pt x="3283923" y="2015953"/>
                </a:lnTo>
                <a:lnTo>
                  <a:pt x="3280572" y="2017646"/>
                </a:lnTo>
                <a:lnTo>
                  <a:pt x="3278897" y="2009182"/>
                </a:lnTo>
                <a:lnTo>
                  <a:pt x="3270521" y="2012567"/>
                </a:lnTo>
                <a:lnTo>
                  <a:pt x="3273728" y="2010947"/>
                </a:lnTo>
                <a:lnTo>
                  <a:pt x="3269078" y="2007721"/>
                </a:lnTo>
                <a:lnTo>
                  <a:pt x="3265808" y="1999217"/>
                </a:lnTo>
                <a:lnTo>
                  <a:pt x="3269078" y="1990713"/>
                </a:lnTo>
                <a:lnTo>
                  <a:pt x="3259270" y="1989012"/>
                </a:lnTo>
                <a:lnTo>
                  <a:pt x="3273982" y="1987311"/>
                </a:lnTo>
                <a:lnTo>
                  <a:pt x="3267443" y="1982209"/>
                </a:lnTo>
                <a:lnTo>
                  <a:pt x="3249462" y="1982209"/>
                </a:lnTo>
                <a:lnTo>
                  <a:pt x="3251096" y="1978807"/>
                </a:lnTo>
                <a:lnTo>
                  <a:pt x="3238019" y="1977106"/>
                </a:lnTo>
                <a:lnTo>
                  <a:pt x="3241288" y="1970303"/>
                </a:lnTo>
                <a:lnTo>
                  <a:pt x="3235698" y="1970303"/>
                </a:lnTo>
                <a:lnTo>
                  <a:pt x="3228752" y="1971956"/>
                </a:lnTo>
                <a:lnTo>
                  <a:pt x="3229854" y="1970303"/>
                </a:lnTo>
                <a:lnTo>
                  <a:pt x="3229846" y="1970303"/>
                </a:lnTo>
                <a:lnTo>
                  <a:pt x="3229856" y="1970300"/>
                </a:lnTo>
                <a:lnTo>
                  <a:pt x="3235475" y="1961874"/>
                </a:lnTo>
                <a:lnTo>
                  <a:pt x="3259008" y="1960194"/>
                </a:lnTo>
                <a:lnTo>
                  <a:pt x="3259008" y="1956833"/>
                </a:lnTo>
                <a:lnTo>
                  <a:pt x="3248922" y="1960194"/>
                </a:lnTo>
                <a:lnTo>
                  <a:pt x="3230432" y="1961874"/>
                </a:lnTo>
                <a:lnTo>
                  <a:pt x="3227071" y="1948432"/>
                </a:lnTo>
                <a:lnTo>
                  <a:pt x="3248922" y="1941711"/>
                </a:lnTo>
                <a:lnTo>
                  <a:pt x="3269093" y="1933309"/>
                </a:lnTo>
                <a:lnTo>
                  <a:pt x="3304392" y="1941711"/>
                </a:lnTo>
                <a:lnTo>
                  <a:pt x="3301215" y="1937741"/>
                </a:lnTo>
                <a:lnTo>
                  <a:pt x="3268589" y="1930151"/>
                </a:lnTo>
                <a:lnTo>
                  <a:pt x="3248546" y="1938311"/>
                </a:lnTo>
                <a:lnTo>
                  <a:pt x="3226834" y="1944839"/>
                </a:lnTo>
                <a:lnTo>
                  <a:pt x="3230174" y="1933415"/>
                </a:lnTo>
                <a:lnTo>
                  <a:pt x="3243536" y="1938311"/>
                </a:lnTo>
                <a:lnTo>
                  <a:pt x="3256897" y="1933415"/>
                </a:lnTo>
                <a:lnTo>
                  <a:pt x="3233515" y="1933415"/>
                </a:lnTo>
                <a:lnTo>
                  <a:pt x="3233515" y="1930151"/>
                </a:lnTo>
                <a:lnTo>
                  <a:pt x="3233794" y="1930151"/>
                </a:lnTo>
                <a:lnTo>
                  <a:pt x="3233794" y="1923228"/>
                </a:lnTo>
                <a:lnTo>
                  <a:pt x="3228752" y="1921547"/>
                </a:lnTo>
                <a:lnTo>
                  <a:pt x="3235475" y="1916507"/>
                </a:lnTo>
                <a:lnTo>
                  <a:pt x="3227071" y="1921547"/>
                </a:lnTo>
                <a:lnTo>
                  <a:pt x="3210262" y="1899704"/>
                </a:lnTo>
                <a:lnTo>
                  <a:pt x="3223709" y="1879540"/>
                </a:lnTo>
                <a:lnTo>
                  <a:pt x="3235475" y="1859377"/>
                </a:lnTo>
                <a:lnTo>
                  <a:pt x="3240518" y="1847615"/>
                </a:lnTo>
                <a:lnTo>
                  <a:pt x="3264050" y="1842574"/>
                </a:lnTo>
                <a:lnTo>
                  <a:pt x="3284221" y="1840894"/>
                </a:lnTo>
                <a:lnTo>
                  <a:pt x="3306922" y="1855482"/>
                </a:lnTo>
                <a:lnTo>
                  <a:pt x="3306140" y="1854638"/>
                </a:lnTo>
                <a:lnTo>
                  <a:pt x="3282620" y="1839580"/>
                </a:lnTo>
                <a:lnTo>
                  <a:pt x="3262460" y="1841253"/>
                </a:lnTo>
                <a:lnTo>
                  <a:pt x="3238941" y="1846273"/>
                </a:lnTo>
                <a:lnTo>
                  <a:pt x="3233901" y="1857984"/>
                </a:lnTo>
                <a:lnTo>
                  <a:pt x="3242301" y="1821176"/>
                </a:lnTo>
                <a:lnTo>
                  <a:pt x="3247340" y="1786041"/>
                </a:lnTo>
                <a:lnTo>
                  <a:pt x="3238941" y="1757598"/>
                </a:lnTo>
                <a:lnTo>
                  <a:pt x="3242301" y="1725809"/>
                </a:lnTo>
                <a:lnTo>
                  <a:pt x="3225501" y="1707405"/>
                </a:lnTo>
                <a:lnTo>
                  <a:pt x="3227181" y="1699040"/>
                </a:lnTo>
                <a:lnTo>
                  <a:pt x="3252380" y="1699040"/>
                </a:lnTo>
                <a:lnTo>
                  <a:pt x="3277580" y="1699040"/>
                </a:lnTo>
                <a:lnTo>
                  <a:pt x="3304460" y="1699040"/>
                </a:lnTo>
                <a:lnTo>
                  <a:pt x="3329659" y="1699040"/>
                </a:lnTo>
                <a:lnTo>
                  <a:pt x="3329659" y="1673943"/>
                </a:lnTo>
                <a:lnTo>
                  <a:pt x="3329659" y="1648847"/>
                </a:lnTo>
                <a:lnTo>
                  <a:pt x="3356539" y="1635462"/>
                </a:lnTo>
                <a:lnTo>
                  <a:pt x="3358219" y="1596981"/>
                </a:lnTo>
                <a:lnTo>
                  <a:pt x="3358219" y="1559039"/>
                </a:lnTo>
                <a:lnTo>
                  <a:pt x="3357120" y="1559039"/>
                </a:lnTo>
                <a:lnTo>
                  <a:pt x="3357120" y="1597041"/>
                </a:lnTo>
                <a:lnTo>
                  <a:pt x="3355453" y="1635042"/>
                </a:lnTo>
                <a:lnTo>
                  <a:pt x="3328794" y="1648260"/>
                </a:lnTo>
                <a:lnTo>
                  <a:pt x="3328794" y="1673044"/>
                </a:lnTo>
                <a:lnTo>
                  <a:pt x="3328794" y="1697827"/>
                </a:lnTo>
                <a:lnTo>
                  <a:pt x="3303800" y="1697827"/>
                </a:lnTo>
                <a:lnTo>
                  <a:pt x="3277140" y="1697827"/>
                </a:lnTo>
                <a:lnTo>
                  <a:pt x="3252147" y="1697827"/>
                </a:lnTo>
                <a:lnTo>
                  <a:pt x="3227153" y="1697827"/>
                </a:lnTo>
                <a:lnTo>
                  <a:pt x="3223821" y="1714350"/>
                </a:lnTo>
                <a:lnTo>
                  <a:pt x="3223821" y="1697827"/>
                </a:lnTo>
                <a:lnTo>
                  <a:pt x="3242149" y="1659826"/>
                </a:lnTo>
                <a:lnTo>
                  <a:pt x="3258812" y="1625129"/>
                </a:lnTo>
                <a:lnTo>
                  <a:pt x="3253813" y="1628433"/>
                </a:lnTo>
                <a:lnTo>
                  <a:pt x="3275474" y="1605302"/>
                </a:lnTo>
                <a:lnTo>
                  <a:pt x="3283805" y="1580518"/>
                </a:lnTo>
                <a:lnTo>
                  <a:pt x="3293803" y="1559039"/>
                </a:lnTo>
                <a:lnTo>
                  <a:pt x="3313797" y="1539212"/>
                </a:lnTo>
                <a:lnTo>
                  <a:pt x="3328794" y="1509472"/>
                </a:lnTo>
                <a:lnTo>
                  <a:pt x="3330779" y="1509472"/>
                </a:lnTo>
                <a:lnTo>
                  <a:pt x="3359142" y="1497707"/>
                </a:lnTo>
                <a:lnTo>
                  <a:pt x="3379164" y="1484262"/>
                </a:lnTo>
                <a:lnTo>
                  <a:pt x="3399185" y="1469136"/>
                </a:lnTo>
                <a:lnTo>
                  <a:pt x="3410864" y="1447287"/>
                </a:lnTo>
                <a:lnTo>
                  <a:pt x="3424211" y="1427119"/>
                </a:lnTo>
                <a:lnTo>
                  <a:pt x="3419206" y="1398547"/>
                </a:lnTo>
                <a:lnTo>
                  <a:pt x="3430885" y="1376699"/>
                </a:lnTo>
                <a:lnTo>
                  <a:pt x="3445901" y="1353169"/>
                </a:lnTo>
                <a:lnTo>
                  <a:pt x="3467591" y="1338043"/>
                </a:lnTo>
                <a:lnTo>
                  <a:pt x="3490949" y="1322917"/>
                </a:lnTo>
                <a:lnTo>
                  <a:pt x="3505965" y="1297707"/>
                </a:lnTo>
                <a:lnTo>
                  <a:pt x="3517644" y="1274178"/>
                </a:lnTo>
                <a:lnTo>
                  <a:pt x="3530992" y="1262413"/>
                </a:lnTo>
                <a:lnTo>
                  <a:pt x="3546008" y="1277539"/>
                </a:lnTo>
                <a:lnTo>
                  <a:pt x="3587719" y="1282581"/>
                </a:lnTo>
                <a:lnTo>
                  <a:pt x="3596061" y="1279220"/>
                </a:lnTo>
                <a:lnTo>
                  <a:pt x="3613747" y="1285698"/>
                </a:lnTo>
                <a:lnTo>
                  <a:pt x="3635419" y="1274090"/>
                </a:lnTo>
                <a:lnTo>
                  <a:pt x="3658956" y="1262385"/>
                </a:lnTo>
                <a:lnTo>
                  <a:pt x="3674087" y="1255696"/>
                </a:lnTo>
                <a:lnTo>
                  <a:pt x="3706029" y="1245662"/>
                </a:lnTo>
                <a:lnTo>
                  <a:pt x="3737972" y="1235628"/>
                </a:lnTo>
                <a:lnTo>
                  <a:pt x="3766552" y="1235628"/>
                </a:lnTo>
                <a:lnTo>
                  <a:pt x="3795132" y="1235628"/>
                </a:lnTo>
                <a:lnTo>
                  <a:pt x="3822031" y="1232284"/>
                </a:lnTo>
                <a:lnTo>
                  <a:pt x="3842205" y="1232284"/>
                </a:lnTo>
                <a:lnTo>
                  <a:pt x="3881345" y="1232284"/>
                </a:lnTo>
                <a:lnTo>
                  <a:pt x="3881723" y="1231782"/>
                </a:lnTo>
                <a:lnTo>
                  <a:pt x="3910271" y="1221739"/>
                </a:lnTo>
                <a:lnTo>
                  <a:pt x="3920347" y="1226760"/>
                </a:lnTo>
                <a:lnTo>
                  <a:pt x="3927065" y="1236803"/>
                </a:lnTo>
                <a:lnTo>
                  <a:pt x="3942178" y="1226760"/>
                </a:lnTo>
                <a:lnTo>
                  <a:pt x="3930423" y="1258563"/>
                </a:lnTo>
                <a:lnTo>
                  <a:pt x="3947216" y="1281997"/>
                </a:lnTo>
                <a:lnTo>
                  <a:pt x="3932103" y="1298736"/>
                </a:lnTo>
                <a:lnTo>
                  <a:pt x="3920347" y="1317148"/>
                </a:lnTo>
                <a:lnTo>
                  <a:pt x="3942178" y="1332212"/>
                </a:lnTo>
                <a:lnTo>
                  <a:pt x="3958972" y="1343929"/>
                </a:lnTo>
                <a:lnTo>
                  <a:pt x="3957384" y="1366078"/>
                </a:lnTo>
                <a:lnTo>
                  <a:pt x="3957741" y="1365756"/>
                </a:lnTo>
                <a:lnTo>
                  <a:pt x="3959413" y="1342255"/>
                </a:lnTo>
                <a:lnTo>
                  <a:pt x="3996192" y="1350648"/>
                </a:lnTo>
                <a:lnTo>
                  <a:pt x="4022941" y="1357362"/>
                </a:lnTo>
                <a:lnTo>
                  <a:pt x="4051362" y="1364077"/>
                </a:lnTo>
                <a:lnTo>
                  <a:pt x="4063064" y="1392614"/>
                </a:lnTo>
                <a:lnTo>
                  <a:pt x="4093157" y="1401007"/>
                </a:lnTo>
                <a:lnTo>
                  <a:pt x="4121577" y="1414436"/>
                </a:lnTo>
                <a:lnTo>
                  <a:pt x="4151670" y="1427865"/>
                </a:lnTo>
                <a:lnTo>
                  <a:pt x="4178419" y="1412757"/>
                </a:lnTo>
                <a:lnTo>
                  <a:pt x="4176747" y="1372470"/>
                </a:lnTo>
                <a:lnTo>
                  <a:pt x="4193465" y="1360720"/>
                </a:lnTo>
                <a:lnTo>
                  <a:pt x="4213527" y="1347291"/>
                </a:lnTo>
                <a:lnTo>
                  <a:pt x="4246963" y="1355684"/>
                </a:lnTo>
                <a:lnTo>
                  <a:pt x="4251978" y="1365756"/>
                </a:lnTo>
                <a:lnTo>
                  <a:pt x="4290429" y="1375827"/>
                </a:lnTo>
                <a:lnTo>
                  <a:pt x="4303804" y="1385899"/>
                </a:lnTo>
                <a:lnTo>
                  <a:pt x="4300460" y="1406043"/>
                </a:lnTo>
                <a:lnTo>
                  <a:pt x="4302132" y="1427865"/>
                </a:lnTo>
                <a:lnTo>
                  <a:pt x="4302132" y="1451365"/>
                </a:lnTo>
                <a:lnTo>
                  <a:pt x="4303804" y="1481581"/>
                </a:lnTo>
                <a:lnTo>
                  <a:pt x="4307147" y="1508439"/>
                </a:lnTo>
                <a:lnTo>
                  <a:pt x="4308819" y="1536975"/>
                </a:lnTo>
                <a:lnTo>
                  <a:pt x="4310491" y="1565512"/>
                </a:lnTo>
                <a:lnTo>
                  <a:pt x="4312163" y="1594049"/>
                </a:lnTo>
                <a:lnTo>
                  <a:pt x="4313835" y="1622585"/>
                </a:lnTo>
                <a:lnTo>
                  <a:pt x="4317178" y="1649443"/>
                </a:lnTo>
                <a:lnTo>
                  <a:pt x="4318850" y="1677980"/>
                </a:lnTo>
                <a:lnTo>
                  <a:pt x="4318850" y="1708195"/>
                </a:lnTo>
                <a:lnTo>
                  <a:pt x="4320470" y="1737468"/>
                </a:lnTo>
                <a:lnTo>
                  <a:pt x="4321079" y="1737468"/>
                </a:lnTo>
                <a:lnTo>
                  <a:pt x="4319397" y="1707279"/>
                </a:lnTo>
                <a:lnTo>
                  <a:pt x="4319397" y="1677090"/>
                </a:lnTo>
                <a:lnTo>
                  <a:pt x="4319469" y="1677090"/>
                </a:lnTo>
                <a:lnTo>
                  <a:pt x="4317811" y="1649387"/>
                </a:lnTo>
                <a:lnTo>
                  <a:pt x="4314437" y="1622846"/>
                </a:lnTo>
                <a:lnTo>
                  <a:pt x="4312749" y="1594647"/>
                </a:lnTo>
                <a:lnTo>
                  <a:pt x="4311062" y="1566447"/>
                </a:lnTo>
                <a:lnTo>
                  <a:pt x="4309375" y="1538248"/>
                </a:lnTo>
                <a:lnTo>
                  <a:pt x="4307688" y="1510048"/>
                </a:lnTo>
                <a:lnTo>
                  <a:pt x="4304313" y="1483507"/>
                </a:lnTo>
                <a:lnTo>
                  <a:pt x="4302626" y="1453649"/>
                </a:lnTo>
                <a:lnTo>
                  <a:pt x="4302626" y="1430426"/>
                </a:lnTo>
                <a:lnTo>
                  <a:pt x="4300939" y="1408861"/>
                </a:lnTo>
                <a:lnTo>
                  <a:pt x="4304313" y="1388956"/>
                </a:lnTo>
                <a:lnTo>
                  <a:pt x="4322873" y="1390615"/>
                </a:lnTo>
                <a:lnTo>
                  <a:pt x="4361679" y="1400567"/>
                </a:lnTo>
                <a:lnTo>
                  <a:pt x="4402173" y="1413838"/>
                </a:lnTo>
                <a:lnTo>
                  <a:pt x="4435918" y="1400567"/>
                </a:lnTo>
                <a:lnTo>
                  <a:pt x="4454477" y="1390615"/>
                </a:lnTo>
                <a:lnTo>
                  <a:pt x="4446041" y="1397250"/>
                </a:lnTo>
                <a:lnTo>
                  <a:pt x="4459539" y="1393932"/>
                </a:lnTo>
                <a:lnTo>
                  <a:pt x="4481473" y="1398909"/>
                </a:lnTo>
                <a:lnTo>
                  <a:pt x="4489909" y="1405544"/>
                </a:lnTo>
                <a:lnTo>
                  <a:pt x="4501720" y="1407203"/>
                </a:lnTo>
                <a:lnTo>
                  <a:pt x="4537076" y="1398926"/>
                </a:lnTo>
                <a:lnTo>
                  <a:pt x="4535946" y="1396553"/>
                </a:lnTo>
                <a:lnTo>
                  <a:pt x="4545888" y="1371991"/>
                </a:lnTo>
                <a:lnTo>
                  <a:pt x="4554174" y="1345792"/>
                </a:lnTo>
                <a:lnTo>
                  <a:pt x="4555636" y="1344966"/>
                </a:lnTo>
                <a:lnTo>
                  <a:pt x="4563458" y="1322723"/>
                </a:lnTo>
                <a:lnTo>
                  <a:pt x="4571387" y="1298568"/>
                </a:lnTo>
                <a:lnTo>
                  <a:pt x="4585659" y="1306620"/>
                </a:lnTo>
                <a:lnTo>
                  <a:pt x="4582487" y="1324333"/>
                </a:lnTo>
                <a:lnTo>
                  <a:pt x="4566630" y="1338826"/>
                </a:lnTo>
                <a:lnTo>
                  <a:pt x="4565788" y="1339315"/>
                </a:lnTo>
                <a:lnTo>
                  <a:pt x="4569088" y="1355616"/>
                </a:lnTo>
                <a:lnTo>
                  <a:pt x="4568906" y="1356874"/>
                </a:lnTo>
                <a:lnTo>
                  <a:pt x="4583484" y="1362122"/>
                </a:lnTo>
                <a:lnTo>
                  <a:pt x="4571031" y="1357355"/>
                </a:lnTo>
                <a:lnTo>
                  <a:pt x="4567727" y="1340189"/>
                </a:lnTo>
                <a:lnTo>
                  <a:pt x="4584249" y="1324739"/>
                </a:lnTo>
                <a:lnTo>
                  <a:pt x="4587554" y="1305855"/>
                </a:lnTo>
                <a:lnTo>
                  <a:pt x="4572684" y="1297272"/>
                </a:lnTo>
                <a:lnTo>
                  <a:pt x="4566789" y="1262054"/>
                </a:lnTo>
                <a:lnTo>
                  <a:pt x="4566432" y="1262414"/>
                </a:lnTo>
                <a:lnTo>
                  <a:pt x="4564763" y="1259045"/>
                </a:lnTo>
                <a:lnTo>
                  <a:pt x="4564763" y="1255676"/>
                </a:lnTo>
                <a:lnTo>
                  <a:pt x="4566432" y="1232093"/>
                </a:lnTo>
                <a:lnTo>
                  <a:pt x="4554753" y="1237146"/>
                </a:lnTo>
                <a:lnTo>
                  <a:pt x="4539737" y="1237146"/>
                </a:lnTo>
                <a:lnTo>
                  <a:pt x="4519715" y="1243884"/>
                </a:lnTo>
                <a:lnTo>
                  <a:pt x="4493020" y="1255676"/>
                </a:lnTo>
                <a:lnTo>
                  <a:pt x="4472999" y="1248938"/>
                </a:lnTo>
                <a:lnTo>
                  <a:pt x="4432956" y="1233777"/>
                </a:lnTo>
                <a:lnTo>
                  <a:pt x="4429619" y="1245569"/>
                </a:lnTo>
                <a:lnTo>
                  <a:pt x="4416272" y="1252307"/>
                </a:lnTo>
                <a:lnTo>
                  <a:pt x="4392914" y="1243884"/>
                </a:lnTo>
                <a:lnTo>
                  <a:pt x="4381235" y="1235462"/>
                </a:lnTo>
                <a:lnTo>
                  <a:pt x="4366219" y="1237146"/>
                </a:lnTo>
                <a:lnTo>
                  <a:pt x="4354539" y="1237146"/>
                </a:lnTo>
                <a:lnTo>
                  <a:pt x="4369555" y="1228724"/>
                </a:lnTo>
                <a:lnTo>
                  <a:pt x="4351203" y="1227039"/>
                </a:lnTo>
                <a:lnTo>
                  <a:pt x="4352871" y="1218617"/>
                </a:lnTo>
                <a:lnTo>
                  <a:pt x="4341192" y="1208510"/>
                </a:lnTo>
                <a:lnTo>
                  <a:pt x="4344529" y="1203456"/>
                </a:lnTo>
                <a:lnTo>
                  <a:pt x="4322839" y="1193349"/>
                </a:lnTo>
                <a:lnTo>
                  <a:pt x="4321171" y="1183242"/>
                </a:lnTo>
                <a:lnTo>
                  <a:pt x="4326176" y="1183242"/>
                </a:lnTo>
                <a:lnTo>
                  <a:pt x="4334518" y="1186611"/>
                </a:lnTo>
                <a:lnTo>
                  <a:pt x="4331181" y="1174820"/>
                </a:lnTo>
                <a:lnTo>
                  <a:pt x="4331181" y="1171451"/>
                </a:lnTo>
                <a:lnTo>
                  <a:pt x="4329513" y="1154606"/>
                </a:lnTo>
                <a:lnTo>
                  <a:pt x="4314497" y="1152921"/>
                </a:lnTo>
                <a:lnTo>
                  <a:pt x="4316165" y="1132707"/>
                </a:lnTo>
                <a:lnTo>
                  <a:pt x="4341192" y="1127654"/>
                </a:lnTo>
                <a:lnTo>
                  <a:pt x="4349534" y="1122600"/>
                </a:lnTo>
                <a:lnTo>
                  <a:pt x="4379566" y="1124285"/>
                </a:lnTo>
                <a:lnTo>
                  <a:pt x="4396251" y="1115862"/>
                </a:lnTo>
                <a:lnTo>
                  <a:pt x="4389577" y="1114178"/>
                </a:lnTo>
                <a:lnTo>
                  <a:pt x="4376229" y="1104071"/>
                </a:lnTo>
                <a:lnTo>
                  <a:pt x="4422946" y="1105755"/>
                </a:lnTo>
                <a:lnTo>
                  <a:pt x="4456315" y="1083857"/>
                </a:lnTo>
                <a:lnTo>
                  <a:pt x="4481341" y="1082172"/>
                </a:lnTo>
                <a:lnTo>
                  <a:pt x="4504699" y="1077119"/>
                </a:lnTo>
                <a:lnTo>
                  <a:pt x="4519715" y="1080488"/>
                </a:lnTo>
                <a:lnTo>
                  <a:pt x="4536400" y="1087226"/>
                </a:lnTo>
                <a:lnTo>
                  <a:pt x="4546411" y="1093964"/>
                </a:lnTo>
                <a:lnTo>
                  <a:pt x="4579779" y="1102386"/>
                </a:lnTo>
                <a:lnTo>
                  <a:pt x="4609811" y="1107440"/>
                </a:lnTo>
                <a:lnTo>
                  <a:pt x="4641512" y="1110809"/>
                </a:lnTo>
                <a:lnTo>
                  <a:pt x="4674855" y="1093175"/>
                </a:lnTo>
                <a:lnTo>
                  <a:pt x="4673210" y="1071354"/>
                </a:lnTo>
                <a:lnTo>
                  <a:pt x="4649835" y="1045810"/>
                </a:lnTo>
                <a:lnTo>
                  <a:pt x="4610404" y="1022350"/>
                </a:lnTo>
                <a:lnTo>
                  <a:pt x="4610371" y="1022451"/>
                </a:lnTo>
                <a:lnTo>
                  <a:pt x="4573552" y="1002386"/>
                </a:lnTo>
                <a:lnTo>
                  <a:pt x="4538407" y="983992"/>
                </a:lnTo>
                <a:lnTo>
                  <a:pt x="4543428" y="977304"/>
                </a:lnTo>
                <a:lnTo>
                  <a:pt x="4563511" y="975632"/>
                </a:lnTo>
                <a:lnTo>
                  <a:pt x="4565184" y="957239"/>
                </a:lnTo>
                <a:lnTo>
                  <a:pt x="4570205" y="965599"/>
                </a:lnTo>
                <a:lnTo>
                  <a:pt x="4571879" y="955566"/>
                </a:lnTo>
                <a:lnTo>
                  <a:pt x="4580246" y="957239"/>
                </a:lnTo>
                <a:lnTo>
                  <a:pt x="4560163" y="942190"/>
                </a:lnTo>
                <a:lnTo>
                  <a:pt x="4571879" y="937173"/>
                </a:lnTo>
                <a:lnTo>
                  <a:pt x="4590288" y="927140"/>
                </a:lnTo>
                <a:lnTo>
                  <a:pt x="4586147" y="923004"/>
                </a:lnTo>
                <a:lnTo>
                  <a:pt x="4585942" y="923417"/>
                </a:lnTo>
                <a:lnTo>
                  <a:pt x="4572525" y="925105"/>
                </a:lnTo>
                <a:lnTo>
                  <a:pt x="4535629" y="938610"/>
                </a:lnTo>
                <a:lnTo>
                  <a:pt x="4503763" y="952115"/>
                </a:lnTo>
                <a:lnTo>
                  <a:pt x="4497157" y="956105"/>
                </a:lnTo>
                <a:lnTo>
                  <a:pt x="4500409" y="948739"/>
                </a:lnTo>
                <a:lnTo>
                  <a:pt x="4495378" y="957179"/>
                </a:lnTo>
                <a:lnTo>
                  <a:pt x="4497157" y="956105"/>
                </a:lnTo>
                <a:lnTo>
                  <a:pt x="4493701" y="963931"/>
                </a:lnTo>
                <a:lnTo>
                  <a:pt x="4515503" y="982500"/>
                </a:lnTo>
                <a:lnTo>
                  <a:pt x="4535629" y="982500"/>
                </a:lnTo>
                <a:lnTo>
                  <a:pt x="4522212" y="992629"/>
                </a:lnTo>
                <a:lnTo>
                  <a:pt x="4505441" y="994317"/>
                </a:lnTo>
                <a:lnTo>
                  <a:pt x="4471898" y="1007822"/>
                </a:lnTo>
                <a:lnTo>
                  <a:pt x="4468544" y="996005"/>
                </a:lnTo>
                <a:lnTo>
                  <a:pt x="4458481" y="985877"/>
                </a:lnTo>
                <a:lnTo>
                  <a:pt x="4440033" y="977436"/>
                </a:lnTo>
                <a:lnTo>
                  <a:pt x="4463513" y="962243"/>
                </a:lnTo>
                <a:lnTo>
                  <a:pt x="4443387" y="957179"/>
                </a:lnTo>
                <a:lnTo>
                  <a:pt x="4423262" y="952115"/>
                </a:lnTo>
                <a:lnTo>
                  <a:pt x="4413199" y="945362"/>
                </a:lnTo>
                <a:lnTo>
                  <a:pt x="4438356" y="943674"/>
                </a:lnTo>
                <a:lnTo>
                  <a:pt x="4419908" y="938610"/>
                </a:lnTo>
                <a:lnTo>
                  <a:pt x="4414876" y="928482"/>
                </a:lnTo>
                <a:lnTo>
                  <a:pt x="4418231" y="943674"/>
                </a:lnTo>
                <a:lnTo>
                  <a:pt x="4411522" y="938610"/>
                </a:lnTo>
                <a:lnTo>
                  <a:pt x="4391397" y="952115"/>
                </a:lnTo>
                <a:lnTo>
                  <a:pt x="4389844" y="950552"/>
                </a:lnTo>
                <a:lnTo>
                  <a:pt x="4370877" y="965855"/>
                </a:lnTo>
                <a:lnTo>
                  <a:pt x="4372581" y="980705"/>
                </a:lnTo>
                <a:lnTo>
                  <a:pt x="4358949" y="975755"/>
                </a:lnTo>
                <a:lnTo>
                  <a:pt x="4340406" y="975755"/>
                </a:lnTo>
                <a:lnTo>
                  <a:pt x="4340803" y="977127"/>
                </a:lnTo>
                <a:lnTo>
                  <a:pt x="4361174" y="977127"/>
                </a:lnTo>
                <a:lnTo>
                  <a:pt x="4374755" y="982155"/>
                </a:lnTo>
                <a:lnTo>
                  <a:pt x="4374755" y="990534"/>
                </a:lnTo>
                <a:lnTo>
                  <a:pt x="4364569" y="995562"/>
                </a:lnTo>
                <a:lnTo>
                  <a:pt x="4362872" y="993886"/>
                </a:lnTo>
                <a:lnTo>
                  <a:pt x="4356081" y="1003942"/>
                </a:lnTo>
                <a:lnTo>
                  <a:pt x="4354488" y="1024389"/>
                </a:lnTo>
                <a:lnTo>
                  <a:pt x="4355171" y="1024540"/>
                </a:lnTo>
                <a:lnTo>
                  <a:pt x="4350021" y="1034819"/>
                </a:lnTo>
                <a:lnTo>
                  <a:pt x="4343154" y="1053665"/>
                </a:lnTo>
                <a:lnTo>
                  <a:pt x="4339721" y="1065657"/>
                </a:lnTo>
                <a:lnTo>
                  <a:pt x="4350021" y="1077650"/>
                </a:lnTo>
                <a:lnTo>
                  <a:pt x="4348886" y="1077753"/>
                </a:lnTo>
                <a:lnTo>
                  <a:pt x="4363229" y="1096840"/>
                </a:lnTo>
                <a:lnTo>
                  <a:pt x="4374755" y="1105057"/>
                </a:lnTo>
                <a:lnTo>
                  <a:pt x="4338529" y="1111631"/>
                </a:lnTo>
                <a:lnTo>
                  <a:pt x="4312184" y="1131352"/>
                </a:lnTo>
                <a:lnTo>
                  <a:pt x="4320417" y="1116561"/>
                </a:lnTo>
                <a:lnTo>
                  <a:pt x="4305501" y="1115072"/>
                </a:lnTo>
                <a:lnTo>
                  <a:pt x="4304365" y="1117088"/>
                </a:lnTo>
                <a:lnTo>
                  <a:pt x="4275660" y="1112184"/>
                </a:lnTo>
                <a:lnTo>
                  <a:pt x="4250331" y="1118723"/>
                </a:lnTo>
                <a:lnTo>
                  <a:pt x="4262151" y="1131800"/>
                </a:lnTo>
                <a:lnTo>
                  <a:pt x="4250331" y="1133435"/>
                </a:lnTo>
                <a:lnTo>
                  <a:pt x="4252020" y="1136704"/>
                </a:lnTo>
                <a:lnTo>
                  <a:pt x="4241889" y="1135069"/>
                </a:lnTo>
                <a:lnTo>
                  <a:pt x="4230069" y="1123627"/>
                </a:lnTo>
                <a:lnTo>
                  <a:pt x="4223314" y="1126896"/>
                </a:lnTo>
                <a:lnTo>
                  <a:pt x="4233446" y="1153051"/>
                </a:lnTo>
                <a:lnTo>
                  <a:pt x="4240200" y="1164493"/>
                </a:lnTo>
                <a:lnTo>
                  <a:pt x="4230069" y="1161224"/>
                </a:lnTo>
                <a:lnTo>
                  <a:pt x="4233446" y="1171032"/>
                </a:lnTo>
                <a:lnTo>
                  <a:pt x="4228380" y="1172667"/>
                </a:lnTo>
                <a:lnTo>
                  <a:pt x="4262151" y="1193917"/>
                </a:lnTo>
                <a:lnTo>
                  <a:pt x="4260463" y="1203725"/>
                </a:lnTo>
                <a:lnTo>
                  <a:pt x="4248643" y="1197187"/>
                </a:lnTo>
                <a:lnTo>
                  <a:pt x="4241889" y="1202091"/>
                </a:lnTo>
                <a:lnTo>
                  <a:pt x="4248643" y="1213533"/>
                </a:lnTo>
                <a:lnTo>
                  <a:pt x="4233446" y="1213533"/>
                </a:lnTo>
                <a:lnTo>
                  <a:pt x="4241889" y="1241323"/>
                </a:lnTo>
                <a:lnTo>
                  <a:pt x="4230069" y="1234784"/>
                </a:lnTo>
                <a:lnTo>
                  <a:pt x="4225003" y="1241323"/>
                </a:lnTo>
                <a:lnTo>
                  <a:pt x="4213183" y="1226611"/>
                </a:lnTo>
                <a:lnTo>
                  <a:pt x="4209806" y="1233150"/>
                </a:lnTo>
                <a:lnTo>
                  <a:pt x="4197986" y="1206995"/>
                </a:lnTo>
                <a:lnTo>
                  <a:pt x="4194609" y="1195552"/>
                </a:lnTo>
                <a:lnTo>
                  <a:pt x="4214872" y="1190648"/>
                </a:lnTo>
                <a:lnTo>
                  <a:pt x="4238512" y="1195552"/>
                </a:lnTo>
                <a:lnTo>
                  <a:pt x="4238512" y="1190648"/>
                </a:lnTo>
                <a:lnTo>
                  <a:pt x="4223314" y="1184109"/>
                </a:lnTo>
                <a:lnTo>
                  <a:pt x="4194609" y="1182475"/>
                </a:lnTo>
                <a:lnTo>
                  <a:pt x="4189543" y="1184109"/>
                </a:lnTo>
                <a:lnTo>
                  <a:pt x="4182789" y="1171032"/>
                </a:lnTo>
                <a:lnTo>
                  <a:pt x="4189543" y="1167763"/>
                </a:lnTo>
                <a:lnTo>
                  <a:pt x="4172658" y="1161224"/>
                </a:lnTo>
                <a:lnTo>
                  <a:pt x="4160838" y="1146512"/>
                </a:lnTo>
                <a:lnTo>
                  <a:pt x="4167592" y="1138339"/>
                </a:lnTo>
                <a:lnTo>
                  <a:pt x="4181100" y="1115453"/>
                </a:lnTo>
                <a:lnTo>
                  <a:pt x="4181100" y="1113819"/>
                </a:lnTo>
                <a:lnTo>
                  <a:pt x="4225003" y="1099107"/>
                </a:lnTo>
                <a:lnTo>
                  <a:pt x="4252020" y="1095837"/>
                </a:lnTo>
                <a:lnTo>
                  <a:pt x="4294234" y="1099107"/>
                </a:lnTo>
                <a:lnTo>
                  <a:pt x="4304365" y="1092568"/>
                </a:lnTo>
                <a:lnTo>
                  <a:pt x="4309431" y="1087664"/>
                </a:lnTo>
                <a:lnTo>
                  <a:pt x="4313644" y="1097181"/>
                </a:lnTo>
                <a:lnTo>
                  <a:pt x="4313830" y="1096840"/>
                </a:lnTo>
                <a:lnTo>
                  <a:pt x="4309094" y="1085808"/>
                </a:lnTo>
                <a:lnTo>
                  <a:pt x="4308821" y="1086216"/>
                </a:lnTo>
                <a:lnTo>
                  <a:pt x="4303671" y="1091356"/>
                </a:lnTo>
                <a:lnTo>
                  <a:pt x="4293371" y="1098209"/>
                </a:lnTo>
                <a:lnTo>
                  <a:pt x="4250454" y="1094782"/>
                </a:lnTo>
                <a:lnTo>
                  <a:pt x="4222988" y="1098209"/>
                </a:lnTo>
                <a:lnTo>
                  <a:pt x="4222896" y="1097611"/>
                </a:lnTo>
                <a:lnTo>
                  <a:pt x="4180589" y="1111767"/>
                </a:lnTo>
                <a:lnTo>
                  <a:pt x="4163851" y="1082642"/>
                </a:lnTo>
                <a:lnTo>
                  <a:pt x="4168872" y="1081024"/>
                </a:lnTo>
                <a:lnTo>
                  <a:pt x="4168872" y="1080175"/>
                </a:lnTo>
                <a:lnTo>
                  <a:pt x="4164487" y="1081638"/>
                </a:lnTo>
                <a:lnTo>
                  <a:pt x="4157990" y="1065384"/>
                </a:lnTo>
                <a:lnTo>
                  <a:pt x="4156348" y="1065019"/>
                </a:lnTo>
                <a:lnTo>
                  <a:pt x="4162947" y="1081517"/>
                </a:lnTo>
                <a:lnTo>
                  <a:pt x="4180422" y="1112972"/>
                </a:lnTo>
                <a:lnTo>
                  <a:pt x="4180422" y="1114719"/>
                </a:lnTo>
                <a:lnTo>
                  <a:pt x="4166442" y="1139184"/>
                </a:lnTo>
                <a:lnTo>
                  <a:pt x="4159452" y="1147922"/>
                </a:lnTo>
                <a:lnTo>
                  <a:pt x="4140230" y="1123457"/>
                </a:lnTo>
                <a:lnTo>
                  <a:pt x="4136735" y="1081517"/>
                </a:lnTo>
                <a:lnTo>
                  <a:pt x="4137131" y="1079141"/>
                </a:lnTo>
                <a:lnTo>
                  <a:pt x="4130379" y="1073511"/>
                </a:lnTo>
                <a:lnTo>
                  <a:pt x="4114138" y="1065384"/>
                </a:lnTo>
                <a:lnTo>
                  <a:pt x="4114138" y="1062133"/>
                </a:lnTo>
                <a:lnTo>
                  <a:pt x="4114138" y="1060508"/>
                </a:lnTo>
                <a:lnTo>
                  <a:pt x="4120634" y="1057257"/>
                </a:lnTo>
                <a:lnTo>
                  <a:pt x="4114138" y="1050755"/>
                </a:lnTo>
                <a:lnTo>
                  <a:pt x="4119010" y="1047505"/>
                </a:lnTo>
                <a:lnTo>
                  <a:pt x="4123657" y="1041305"/>
                </a:lnTo>
                <a:lnTo>
                  <a:pt x="4120348" y="1040162"/>
                </a:lnTo>
                <a:lnTo>
                  <a:pt x="4115432" y="1046957"/>
                </a:lnTo>
                <a:lnTo>
                  <a:pt x="4110516" y="1050354"/>
                </a:lnTo>
                <a:lnTo>
                  <a:pt x="4117071" y="1057149"/>
                </a:lnTo>
                <a:lnTo>
                  <a:pt x="4111622" y="1059974"/>
                </a:lnTo>
                <a:lnTo>
                  <a:pt x="4114137" y="1062556"/>
                </a:lnTo>
                <a:lnTo>
                  <a:pt x="4114137" y="1064397"/>
                </a:lnTo>
                <a:lnTo>
                  <a:pt x="4114137" y="1068080"/>
                </a:lnTo>
                <a:lnTo>
                  <a:pt x="4076476" y="1051509"/>
                </a:lnTo>
                <a:lnTo>
                  <a:pt x="4092616" y="1053350"/>
                </a:lnTo>
                <a:lnTo>
                  <a:pt x="4094410" y="1051509"/>
                </a:lnTo>
                <a:lnTo>
                  <a:pt x="4101583" y="1055191"/>
                </a:lnTo>
                <a:lnTo>
                  <a:pt x="4107822" y="1057754"/>
                </a:lnTo>
                <a:lnTo>
                  <a:pt x="4107239" y="1057149"/>
                </a:lnTo>
                <a:lnTo>
                  <a:pt x="4099046" y="1053752"/>
                </a:lnTo>
                <a:lnTo>
                  <a:pt x="4093929" y="1051100"/>
                </a:lnTo>
                <a:lnTo>
                  <a:pt x="4093929" y="1051509"/>
                </a:lnTo>
                <a:lnTo>
                  <a:pt x="4092257" y="1051509"/>
                </a:lnTo>
                <a:lnTo>
                  <a:pt x="4088914" y="1051509"/>
                </a:lnTo>
                <a:lnTo>
                  <a:pt x="4058821" y="1034358"/>
                </a:lnTo>
                <a:lnTo>
                  <a:pt x="4037088" y="1020638"/>
                </a:lnTo>
                <a:lnTo>
                  <a:pt x="4028729" y="1012063"/>
                </a:lnTo>
                <a:lnTo>
                  <a:pt x="4010339" y="982907"/>
                </a:lnTo>
                <a:lnTo>
                  <a:pt x="4003652" y="989767"/>
                </a:lnTo>
                <a:lnTo>
                  <a:pt x="3998636" y="981192"/>
                </a:lnTo>
                <a:lnTo>
                  <a:pt x="3996606" y="977027"/>
                </a:lnTo>
                <a:lnTo>
                  <a:pt x="3991146" y="974197"/>
                </a:lnTo>
                <a:lnTo>
                  <a:pt x="3990126" y="970317"/>
                </a:lnTo>
                <a:lnTo>
                  <a:pt x="3979756" y="966361"/>
                </a:lnTo>
                <a:lnTo>
                  <a:pt x="3959892" y="981519"/>
                </a:lnTo>
                <a:lnTo>
                  <a:pt x="3963203" y="994993"/>
                </a:lnTo>
                <a:lnTo>
                  <a:pt x="3969749" y="1014974"/>
                </a:lnTo>
                <a:lnTo>
                  <a:pt x="3971480" y="1020257"/>
                </a:lnTo>
                <a:lnTo>
                  <a:pt x="3996310" y="1033731"/>
                </a:lnTo>
                <a:lnTo>
                  <a:pt x="4007897" y="1052257"/>
                </a:lnTo>
                <a:lnTo>
                  <a:pt x="4019485" y="1072468"/>
                </a:lnTo>
                <a:lnTo>
                  <a:pt x="4050937" y="1080889"/>
                </a:lnTo>
                <a:lnTo>
                  <a:pt x="4059213" y="1084258"/>
                </a:lnTo>
                <a:lnTo>
                  <a:pt x="4055903" y="1094363"/>
                </a:lnTo>
                <a:lnTo>
                  <a:pt x="4087354" y="1112890"/>
                </a:lnTo>
                <a:lnTo>
                  <a:pt x="4117151" y="1128048"/>
                </a:lnTo>
                <a:lnTo>
                  <a:pt x="4112185" y="1143206"/>
                </a:lnTo>
                <a:lnTo>
                  <a:pt x="4095631" y="1128048"/>
                </a:lnTo>
                <a:lnTo>
                  <a:pt x="4080733" y="1124680"/>
                </a:lnTo>
                <a:lnTo>
                  <a:pt x="4075767" y="1148259"/>
                </a:lnTo>
                <a:lnTo>
                  <a:pt x="4089010" y="1163417"/>
                </a:lnTo>
                <a:lnTo>
                  <a:pt x="4085699" y="1168470"/>
                </a:lnTo>
                <a:lnTo>
                  <a:pt x="4075767" y="1181944"/>
                </a:lnTo>
                <a:lnTo>
                  <a:pt x="4065835" y="1202155"/>
                </a:lnTo>
                <a:lnTo>
                  <a:pt x="4052592" y="1193734"/>
                </a:lnTo>
                <a:lnTo>
                  <a:pt x="4062524" y="1166786"/>
                </a:lnTo>
                <a:lnTo>
                  <a:pt x="4047626" y="1136469"/>
                </a:lnTo>
                <a:lnTo>
                  <a:pt x="4036038" y="1126364"/>
                </a:lnTo>
                <a:lnTo>
                  <a:pt x="4021140" y="1117943"/>
                </a:lnTo>
                <a:lnTo>
                  <a:pt x="3991344" y="1097732"/>
                </a:lnTo>
                <a:lnTo>
                  <a:pt x="3973135" y="1090995"/>
                </a:lnTo>
                <a:lnTo>
                  <a:pt x="3971480" y="1090995"/>
                </a:lnTo>
                <a:lnTo>
                  <a:pt x="3966513" y="1085942"/>
                </a:lnTo>
                <a:lnTo>
                  <a:pt x="3943339" y="1065731"/>
                </a:lnTo>
                <a:lnTo>
                  <a:pt x="3921819" y="1045520"/>
                </a:lnTo>
                <a:lnTo>
                  <a:pt x="3903610" y="1015204"/>
                </a:lnTo>
                <a:lnTo>
                  <a:pt x="3872158" y="1010151"/>
                </a:lnTo>
                <a:lnTo>
                  <a:pt x="3850639" y="1025309"/>
                </a:lnTo>
                <a:lnTo>
                  <a:pt x="3850639" y="1013520"/>
                </a:lnTo>
                <a:lnTo>
                  <a:pt x="3834085" y="1003414"/>
                </a:lnTo>
                <a:lnTo>
                  <a:pt x="3832430" y="993309"/>
                </a:lnTo>
                <a:lnTo>
                  <a:pt x="3832430" y="984888"/>
                </a:lnTo>
                <a:lnTo>
                  <a:pt x="3837396" y="973098"/>
                </a:lnTo>
                <a:lnTo>
                  <a:pt x="3837396" y="961308"/>
                </a:lnTo>
                <a:lnTo>
                  <a:pt x="3850639" y="959624"/>
                </a:lnTo>
                <a:lnTo>
                  <a:pt x="3863760" y="949611"/>
                </a:lnTo>
                <a:lnTo>
                  <a:pt x="3863142" y="949171"/>
                </a:lnTo>
                <a:lnTo>
                  <a:pt x="3849730" y="959415"/>
                </a:lnTo>
                <a:lnTo>
                  <a:pt x="3836317" y="961122"/>
                </a:lnTo>
                <a:lnTo>
                  <a:pt x="3821228" y="944049"/>
                </a:lnTo>
                <a:lnTo>
                  <a:pt x="3812846" y="950878"/>
                </a:lnTo>
                <a:lnTo>
                  <a:pt x="3832282" y="921189"/>
                </a:lnTo>
                <a:lnTo>
                  <a:pt x="3831537" y="921753"/>
                </a:lnTo>
                <a:lnTo>
                  <a:pt x="3811541" y="952102"/>
                </a:lnTo>
                <a:lnTo>
                  <a:pt x="3819873" y="945358"/>
                </a:lnTo>
                <a:lnTo>
                  <a:pt x="3834870" y="962218"/>
                </a:lnTo>
                <a:lnTo>
                  <a:pt x="3834870" y="974021"/>
                </a:lnTo>
                <a:lnTo>
                  <a:pt x="3829871" y="985823"/>
                </a:lnTo>
                <a:lnTo>
                  <a:pt x="3829871" y="994253"/>
                </a:lnTo>
                <a:lnTo>
                  <a:pt x="3831537" y="1004369"/>
                </a:lnTo>
                <a:lnTo>
                  <a:pt x="3848201" y="1014486"/>
                </a:lnTo>
                <a:lnTo>
                  <a:pt x="3848201" y="1026288"/>
                </a:lnTo>
                <a:lnTo>
                  <a:pt x="3846535" y="1026288"/>
                </a:lnTo>
                <a:lnTo>
                  <a:pt x="3844868" y="1026288"/>
                </a:lnTo>
                <a:lnTo>
                  <a:pt x="3819873" y="1046520"/>
                </a:lnTo>
                <a:lnTo>
                  <a:pt x="3789878" y="1036404"/>
                </a:lnTo>
                <a:lnTo>
                  <a:pt x="3781546" y="1034718"/>
                </a:lnTo>
                <a:lnTo>
                  <a:pt x="3778214" y="1036404"/>
                </a:lnTo>
                <a:lnTo>
                  <a:pt x="3758217" y="1036404"/>
                </a:lnTo>
                <a:lnTo>
                  <a:pt x="3744886" y="1046520"/>
                </a:lnTo>
                <a:lnTo>
                  <a:pt x="3746553" y="1065067"/>
                </a:lnTo>
                <a:lnTo>
                  <a:pt x="3709893" y="1065067"/>
                </a:lnTo>
                <a:lnTo>
                  <a:pt x="3709995" y="1064860"/>
                </a:lnTo>
                <a:lnTo>
                  <a:pt x="3705887" y="1062806"/>
                </a:lnTo>
                <a:lnTo>
                  <a:pt x="3705887" y="1061695"/>
                </a:lnTo>
                <a:lnTo>
                  <a:pt x="3704894" y="1061695"/>
                </a:lnTo>
                <a:lnTo>
                  <a:pt x="3638239" y="1046520"/>
                </a:lnTo>
                <a:lnTo>
                  <a:pt x="3626575" y="1036404"/>
                </a:lnTo>
                <a:lnTo>
                  <a:pt x="3636573" y="1022916"/>
                </a:lnTo>
                <a:lnTo>
                  <a:pt x="3638239" y="997625"/>
                </a:lnTo>
                <a:lnTo>
                  <a:pt x="3641572" y="975707"/>
                </a:lnTo>
                <a:lnTo>
                  <a:pt x="3651570" y="987509"/>
                </a:lnTo>
                <a:lnTo>
                  <a:pt x="3641572" y="965591"/>
                </a:lnTo>
                <a:lnTo>
                  <a:pt x="3641572" y="957160"/>
                </a:lnTo>
                <a:lnTo>
                  <a:pt x="3629907" y="947044"/>
                </a:lnTo>
                <a:lnTo>
                  <a:pt x="3619909" y="926812"/>
                </a:lnTo>
                <a:lnTo>
                  <a:pt x="3621576" y="921753"/>
                </a:lnTo>
                <a:lnTo>
                  <a:pt x="3609911" y="916695"/>
                </a:lnTo>
                <a:lnTo>
                  <a:pt x="3596580" y="913323"/>
                </a:lnTo>
                <a:lnTo>
                  <a:pt x="3576584" y="904893"/>
                </a:lnTo>
                <a:lnTo>
                  <a:pt x="3561586" y="901521"/>
                </a:lnTo>
                <a:lnTo>
                  <a:pt x="3566586" y="893091"/>
                </a:lnTo>
                <a:lnTo>
                  <a:pt x="3568252" y="891405"/>
                </a:lnTo>
                <a:lnTo>
                  <a:pt x="3558254" y="889719"/>
                </a:lnTo>
                <a:lnTo>
                  <a:pt x="3586582" y="879603"/>
                </a:lnTo>
                <a:lnTo>
                  <a:pt x="3604912" y="881289"/>
                </a:lnTo>
                <a:lnTo>
                  <a:pt x="3631574" y="882975"/>
                </a:lnTo>
                <a:lnTo>
                  <a:pt x="3626575" y="854312"/>
                </a:lnTo>
                <a:lnTo>
                  <a:pt x="3634906" y="850940"/>
                </a:lnTo>
                <a:lnTo>
                  <a:pt x="3641572" y="859370"/>
                </a:lnTo>
                <a:lnTo>
                  <a:pt x="3678232" y="859370"/>
                </a:lnTo>
                <a:lnTo>
                  <a:pt x="3669900" y="855998"/>
                </a:lnTo>
                <a:lnTo>
                  <a:pt x="3701561" y="839138"/>
                </a:lnTo>
                <a:lnTo>
                  <a:pt x="3704894" y="818905"/>
                </a:lnTo>
                <a:lnTo>
                  <a:pt x="3726556" y="810475"/>
                </a:lnTo>
                <a:lnTo>
                  <a:pt x="3727048" y="810972"/>
                </a:lnTo>
                <a:lnTo>
                  <a:pt x="3744693" y="802943"/>
                </a:lnTo>
                <a:lnTo>
                  <a:pt x="3765663" y="802943"/>
                </a:lnTo>
                <a:lnTo>
                  <a:pt x="3796771" y="804673"/>
                </a:lnTo>
                <a:lnTo>
                  <a:pt x="3796452" y="803794"/>
                </a:lnTo>
                <a:lnTo>
                  <a:pt x="3765614" y="802222"/>
                </a:lnTo>
                <a:lnTo>
                  <a:pt x="3745055" y="802222"/>
                </a:lnTo>
                <a:lnTo>
                  <a:pt x="3751908" y="792791"/>
                </a:lnTo>
                <a:lnTo>
                  <a:pt x="3772467" y="764495"/>
                </a:lnTo>
                <a:lnTo>
                  <a:pt x="3803305" y="747204"/>
                </a:lnTo>
                <a:lnTo>
                  <a:pt x="3827056" y="751050"/>
                </a:lnTo>
                <a:lnTo>
                  <a:pt x="3828865" y="748020"/>
                </a:lnTo>
                <a:lnTo>
                  <a:pt x="3825500" y="744640"/>
                </a:lnTo>
                <a:lnTo>
                  <a:pt x="3828865" y="734498"/>
                </a:lnTo>
                <a:lnTo>
                  <a:pt x="3854098" y="739568"/>
                </a:lnTo>
                <a:lnTo>
                  <a:pt x="3857462" y="741259"/>
                </a:lnTo>
                <a:lnTo>
                  <a:pt x="3857462" y="734498"/>
                </a:lnTo>
                <a:lnTo>
                  <a:pt x="3865873" y="731117"/>
                </a:lnTo>
                <a:lnTo>
                  <a:pt x="3881013" y="737879"/>
                </a:lnTo>
                <a:lnTo>
                  <a:pt x="3874284" y="729426"/>
                </a:lnTo>
                <a:lnTo>
                  <a:pt x="3865873" y="717592"/>
                </a:lnTo>
                <a:lnTo>
                  <a:pt x="3864191" y="714212"/>
                </a:lnTo>
                <a:lnTo>
                  <a:pt x="3859144" y="698997"/>
                </a:lnTo>
                <a:lnTo>
                  <a:pt x="3859178" y="699004"/>
                </a:lnTo>
                <a:lnTo>
                  <a:pt x="3858623" y="698161"/>
                </a:lnTo>
                <a:lnTo>
                  <a:pt x="3852014" y="684770"/>
                </a:lnTo>
                <a:lnTo>
                  <a:pt x="3852014" y="656315"/>
                </a:lnTo>
                <a:lnTo>
                  <a:pt x="3863580" y="654641"/>
                </a:lnTo>
                <a:lnTo>
                  <a:pt x="3868536" y="656315"/>
                </a:lnTo>
                <a:lnTo>
                  <a:pt x="3870189" y="651293"/>
                </a:lnTo>
                <a:lnTo>
                  <a:pt x="3886711" y="646272"/>
                </a:lnTo>
                <a:lnTo>
                  <a:pt x="3891668" y="656315"/>
                </a:lnTo>
                <a:lnTo>
                  <a:pt x="3903234" y="657989"/>
                </a:lnTo>
                <a:lnTo>
                  <a:pt x="3899929" y="668031"/>
                </a:lnTo>
                <a:lnTo>
                  <a:pt x="3883407" y="681422"/>
                </a:lnTo>
                <a:lnTo>
                  <a:pt x="3883407" y="684770"/>
                </a:lnTo>
                <a:lnTo>
                  <a:pt x="3881754" y="698161"/>
                </a:lnTo>
                <a:lnTo>
                  <a:pt x="3880922" y="702378"/>
                </a:lnTo>
                <a:lnTo>
                  <a:pt x="3884378" y="702378"/>
                </a:lnTo>
                <a:lnTo>
                  <a:pt x="3886060" y="710831"/>
                </a:lnTo>
                <a:lnTo>
                  <a:pt x="3909611" y="714212"/>
                </a:lnTo>
                <a:lnTo>
                  <a:pt x="3909611" y="722664"/>
                </a:lnTo>
                <a:lnTo>
                  <a:pt x="3918022" y="727735"/>
                </a:lnTo>
                <a:lnTo>
                  <a:pt x="3948301" y="712521"/>
                </a:lnTo>
                <a:lnTo>
                  <a:pt x="3948301" y="714212"/>
                </a:lnTo>
                <a:lnTo>
                  <a:pt x="3963563" y="719963"/>
                </a:lnTo>
                <a:lnTo>
                  <a:pt x="3969518" y="709542"/>
                </a:lnTo>
                <a:lnTo>
                  <a:pt x="3977050" y="720088"/>
                </a:lnTo>
                <a:lnTo>
                  <a:pt x="3963894" y="720088"/>
                </a:lnTo>
                <a:lnTo>
                  <a:pt x="3975217" y="724355"/>
                </a:lnTo>
                <a:lnTo>
                  <a:pt x="3985310" y="722664"/>
                </a:lnTo>
                <a:lnTo>
                  <a:pt x="3987391" y="724755"/>
                </a:lnTo>
                <a:lnTo>
                  <a:pt x="4017800" y="719935"/>
                </a:lnTo>
                <a:lnTo>
                  <a:pt x="4047843" y="709882"/>
                </a:lnTo>
                <a:lnTo>
                  <a:pt x="4077885" y="706530"/>
                </a:lnTo>
                <a:lnTo>
                  <a:pt x="4081223" y="714908"/>
                </a:lnTo>
                <a:lnTo>
                  <a:pt x="4106259" y="714908"/>
                </a:lnTo>
                <a:lnTo>
                  <a:pt x="4127535" y="715799"/>
                </a:lnTo>
                <a:lnTo>
                  <a:pt x="4120164" y="714335"/>
                </a:lnTo>
                <a:lnTo>
                  <a:pt x="4120164" y="710501"/>
                </a:lnTo>
                <a:lnTo>
                  <a:pt x="4123384" y="708584"/>
                </a:lnTo>
                <a:lnTo>
                  <a:pt x="4121774" y="708584"/>
                </a:lnTo>
                <a:lnTo>
                  <a:pt x="4120164" y="704749"/>
                </a:lnTo>
                <a:lnTo>
                  <a:pt x="4120164" y="702832"/>
                </a:lnTo>
                <a:lnTo>
                  <a:pt x="4131436" y="704749"/>
                </a:lnTo>
                <a:lnTo>
                  <a:pt x="4132728" y="700136"/>
                </a:lnTo>
                <a:lnTo>
                  <a:pt x="4127979" y="665913"/>
                </a:lnTo>
                <a:lnTo>
                  <a:pt x="4127696" y="665972"/>
                </a:lnTo>
                <a:lnTo>
                  <a:pt x="4127893" y="665295"/>
                </a:lnTo>
                <a:lnTo>
                  <a:pt x="4127696" y="663871"/>
                </a:lnTo>
                <a:lnTo>
                  <a:pt x="4128345" y="663744"/>
                </a:lnTo>
                <a:lnTo>
                  <a:pt x="4139339" y="625993"/>
                </a:lnTo>
                <a:lnTo>
                  <a:pt x="4157637" y="625993"/>
                </a:lnTo>
                <a:lnTo>
                  <a:pt x="4185914" y="645114"/>
                </a:lnTo>
                <a:lnTo>
                  <a:pt x="4197558" y="632946"/>
                </a:lnTo>
                <a:lnTo>
                  <a:pt x="4195932" y="609149"/>
                </a:lnTo>
                <a:lnTo>
                  <a:pt x="4188133" y="609149"/>
                </a:lnTo>
                <a:lnTo>
                  <a:pt x="4173196" y="592470"/>
                </a:lnTo>
                <a:lnTo>
                  <a:pt x="4169877" y="582463"/>
                </a:lnTo>
                <a:lnTo>
                  <a:pt x="4209709" y="572455"/>
                </a:lnTo>
                <a:lnTo>
                  <a:pt x="4261158" y="575792"/>
                </a:lnTo>
                <a:lnTo>
                  <a:pt x="4267797" y="600809"/>
                </a:lnTo>
                <a:lnTo>
                  <a:pt x="4257839" y="619156"/>
                </a:lnTo>
                <a:lnTo>
                  <a:pt x="4257463" y="619076"/>
                </a:lnTo>
                <a:lnTo>
                  <a:pt x="4270747" y="639899"/>
                </a:lnTo>
                <a:lnTo>
                  <a:pt x="4285544" y="669277"/>
                </a:lnTo>
                <a:lnTo>
                  <a:pt x="4287849" y="669037"/>
                </a:lnTo>
                <a:lnTo>
                  <a:pt x="4272308" y="639537"/>
                </a:lnTo>
                <a:lnTo>
                  <a:pt x="4258920" y="619471"/>
                </a:lnTo>
                <a:lnTo>
                  <a:pt x="4268961" y="601078"/>
                </a:lnTo>
                <a:lnTo>
                  <a:pt x="4262267" y="575996"/>
                </a:lnTo>
                <a:lnTo>
                  <a:pt x="4268961" y="569307"/>
                </a:lnTo>
                <a:lnTo>
                  <a:pt x="4287371" y="559275"/>
                </a:lnTo>
                <a:lnTo>
                  <a:pt x="4310801" y="560947"/>
                </a:lnTo>
                <a:lnTo>
                  <a:pt x="4272308" y="549243"/>
                </a:lnTo>
                <a:lnTo>
                  <a:pt x="4268961" y="544226"/>
                </a:lnTo>
                <a:lnTo>
                  <a:pt x="4257246" y="544226"/>
                </a:lnTo>
                <a:lnTo>
                  <a:pt x="4272308" y="529177"/>
                </a:lnTo>
                <a:lnTo>
                  <a:pt x="4289044" y="512455"/>
                </a:lnTo>
                <a:lnTo>
                  <a:pt x="4302433" y="495734"/>
                </a:lnTo>
                <a:lnTo>
                  <a:pt x="4319168" y="480686"/>
                </a:lnTo>
                <a:lnTo>
                  <a:pt x="4280676" y="458948"/>
                </a:lnTo>
                <a:lnTo>
                  <a:pt x="4290718" y="450588"/>
                </a:lnTo>
                <a:lnTo>
                  <a:pt x="4279003" y="438883"/>
                </a:lnTo>
                <a:lnTo>
                  <a:pt x="4270635" y="430522"/>
                </a:lnTo>
                <a:lnTo>
                  <a:pt x="4268961" y="405441"/>
                </a:lnTo>
                <a:lnTo>
                  <a:pt x="4243858" y="378686"/>
                </a:lnTo>
                <a:lnTo>
                  <a:pt x="4257246" y="358620"/>
                </a:lnTo>
                <a:lnTo>
                  <a:pt x="4227122" y="341899"/>
                </a:lnTo>
                <a:lnTo>
                  <a:pt x="4227122" y="325179"/>
                </a:lnTo>
                <a:lnTo>
                  <a:pt x="4227122" y="320163"/>
                </a:lnTo>
                <a:lnTo>
                  <a:pt x="4247205" y="308458"/>
                </a:lnTo>
                <a:lnTo>
                  <a:pt x="4258920" y="308458"/>
                </a:lnTo>
                <a:lnTo>
                  <a:pt x="4258920" y="300098"/>
                </a:lnTo>
                <a:lnTo>
                  <a:pt x="4268961" y="303442"/>
                </a:lnTo>
                <a:lnTo>
                  <a:pt x="4279003" y="298425"/>
                </a:lnTo>
                <a:lnTo>
                  <a:pt x="4302433" y="301769"/>
                </a:lnTo>
                <a:lnTo>
                  <a:pt x="4282350" y="303442"/>
                </a:lnTo>
                <a:lnTo>
                  <a:pt x="4299086" y="311802"/>
                </a:lnTo>
                <a:lnTo>
                  <a:pt x="4312474" y="310129"/>
                </a:lnTo>
                <a:lnTo>
                  <a:pt x="4304106" y="320163"/>
                </a:lnTo>
                <a:lnTo>
                  <a:pt x="4314148" y="318490"/>
                </a:lnTo>
                <a:lnTo>
                  <a:pt x="4347619" y="315147"/>
                </a:lnTo>
                <a:lnTo>
                  <a:pt x="4404521" y="333539"/>
                </a:lnTo>
                <a:lnTo>
                  <a:pt x="4461422" y="351933"/>
                </a:lnTo>
                <a:lnTo>
                  <a:pt x="4481505" y="365309"/>
                </a:lnTo>
                <a:lnTo>
                  <a:pt x="4474811" y="383703"/>
                </a:lnTo>
                <a:lnTo>
                  <a:pt x="4424604" y="395408"/>
                </a:lnTo>
                <a:lnTo>
                  <a:pt x="4371049" y="383703"/>
                </a:lnTo>
                <a:lnTo>
                  <a:pt x="4317495" y="373670"/>
                </a:lnTo>
                <a:lnTo>
                  <a:pt x="4300759" y="370326"/>
                </a:lnTo>
                <a:lnTo>
                  <a:pt x="4327536" y="383703"/>
                </a:lnTo>
                <a:lnTo>
                  <a:pt x="4337578" y="390391"/>
                </a:lnTo>
                <a:lnTo>
                  <a:pt x="4364355" y="403769"/>
                </a:lnTo>
                <a:lnTo>
                  <a:pt x="4361008" y="403769"/>
                </a:lnTo>
                <a:lnTo>
                  <a:pt x="4362681" y="412129"/>
                </a:lnTo>
                <a:lnTo>
                  <a:pt x="4377744" y="433867"/>
                </a:lnTo>
                <a:lnTo>
                  <a:pt x="4417909" y="453931"/>
                </a:lnTo>
                <a:lnTo>
                  <a:pt x="4443013" y="450588"/>
                </a:lnTo>
                <a:lnTo>
                  <a:pt x="4432972" y="442227"/>
                </a:lnTo>
                <a:lnTo>
                  <a:pt x="4411215" y="432195"/>
                </a:lnTo>
                <a:lnTo>
                  <a:pt x="4409542" y="420490"/>
                </a:lnTo>
                <a:lnTo>
                  <a:pt x="4439666" y="430522"/>
                </a:lnTo>
                <a:lnTo>
                  <a:pt x="4484853" y="435539"/>
                </a:lnTo>
                <a:lnTo>
                  <a:pt x="4464770" y="413801"/>
                </a:lnTo>
                <a:lnTo>
                  <a:pt x="4484853" y="400425"/>
                </a:lnTo>
                <a:lnTo>
                  <a:pt x="4504935" y="383703"/>
                </a:lnTo>
                <a:lnTo>
                  <a:pt x="4528366" y="388719"/>
                </a:lnTo>
                <a:lnTo>
                  <a:pt x="4535060" y="398753"/>
                </a:lnTo>
                <a:lnTo>
                  <a:pt x="4545101" y="398753"/>
                </a:lnTo>
                <a:lnTo>
                  <a:pt x="4548448" y="385375"/>
                </a:lnTo>
                <a:lnTo>
                  <a:pt x="4538407" y="368654"/>
                </a:lnTo>
                <a:lnTo>
                  <a:pt x="4530039" y="340228"/>
                </a:lnTo>
                <a:lnTo>
                  <a:pt x="4504935" y="330195"/>
                </a:lnTo>
                <a:lnTo>
                  <a:pt x="4545101" y="331868"/>
                </a:lnTo>
                <a:lnTo>
                  <a:pt x="4581920" y="350261"/>
                </a:lnTo>
                <a:lnTo>
                  <a:pt x="4551796" y="360293"/>
                </a:lnTo>
                <a:lnTo>
                  <a:pt x="4573552" y="375342"/>
                </a:lnTo>
                <a:lnTo>
                  <a:pt x="4603676" y="373670"/>
                </a:lnTo>
                <a:lnTo>
                  <a:pt x="4605350" y="358620"/>
                </a:lnTo>
                <a:lnTo>
                  <a:pt x="4623759" y="355277"/>
                </a:lnTo>
                <a:lnTo>
                  <a:pt x="4622086" y="351933"/>
                </a:lnTo>
                <a:lnTo>
                  <a:pt x="4643842" y="343572"/>
                </a:lnTo>
                <a:lnTo>
                  <a:pt x="4684008" y="335212"/>
                </a:lnTo>
                <a:lnTo>
                  <a:pt x="4685682" y="331868"/>
                </a:lnTo>
                <a:lnTo>
                  <a:pt x="4706721" y="326134"/>
                </a:lnTo>
                <a:lnTo>
                  <a:pt x="4714133" y="333539"/>
                </a:lnTo>
                <a:lnTo>
                  <a:pt x="4704091" y="338555"/>
                </a:lnTo>
                <a:lnTo>
                  <a:pt x="4735889" y="340228"/>
                </a:lnTo>
                <a:lnTo>
                  <a:pt x="4760993" y="331868"/>
                </a:lnTo>
                <a:lnTo>
                  <a:pt x="4782749" y="328523"/>
                </a:lnTo>
                <a:lnTo>
                  <a:pt x="4811200" y="323507"/>
                </a:lnTo>
                <a:lnTo>
                  <a:pt x="4814547" y="335212"/>
                </a:lnTo>
                <a:lnTo>
                  <a:pt x="4829609" y="338555"/>
                </a:lnTo>
                <a:lnTo>
                  <a:pt x="4829609" y="331868"/>
                </a:lnTo>
                <a:lnTo>
                  <a:pt x="4842998" y="323507"/>
                </a:lnTo>
                <a:lnTo>
                  <a:pt x="4821241" y="305113"/>
                </a:lnTo>
                <a:lnTo>
                  <a:pt x="4829609" y="300098"/>
                </a:lnTo>
                <a:lnTo>
                  <a:pt x="4873122" y="305113"/>
                </a:lnTo>
                <a:lnTo>
                  <a:pt x="4916635" y="313474"/>
                </a:lnTo>
                <a:lnTo>
                  <a:pt x="4965169" y="325179"/>
                </a:lnTo>
                <a:lnTo>
                  <a:pt x="4995293" y="341899"/>
                </a:lnTo>
                <a:lnTo>
                  <a:pt x="5003661" y="323507"/>
                </a:lnTo>
                <a:lnTo>
                  <a:pt x="4993620" y="323507"/>
                </a:lnTo>
                <a:lnTo>
                  <a:pt x="4976884" y="311802"/>
                </a:lnTo>
                <a:lnTo>
                  <a:pt x="4951780" y="303442"/>
                </a:lnTo>
                <a:lnTo>
                  <a:pt x="4945086" y="293409"/>
                </a:lnTo>
                <a:lnTo>
                  <a:pt x="4941739" y="278359"/>
                </a:lnTo>
                <a:lnTo>
                  <a:pt x="4930024" y="278359"/>
                </a:lnTo>
                <a:lnTo>
                  <a:pt x="4923330" y="271672"/>
                </a:lnTo>
                <a:lnTo>
                  <a:pt x="4940065" y="259965"/>
                </a:lnTo>
                <a:lnTo>
                  <a:pt x="4943412" y="228196"/>
                </a:lnTo>
                <a:lnTo>
                  <a:pt x="4983578" y="224851"/>
                </a:lnTo>
                <a:lnTo>
                  <a:pt x="5013703" y="233212"/>
                </a:lnTo>
                <a:lnTo>
                  <a:pt x="5013703" y="258294"/>
                </a:lnTo>
                <a:lnTo>
                  <a:pt x="5033786" y="268326"/>
                </a:lnTo>
                <a:lnTo>
                  <a:pt x="5050521" y="291737"/>
                </a:lnTo>
                <a:lnTo>
                  <a:pt x="5063910" y="315147"/>
                </a:lnTo>
                <a:lnTo>
                  <a:pt x="5097382" y="335212"/>
                </a:lnTo>
                <a:lnTo>
                  <a:pt x="5097382" y="348589"/>
                </a:lnTo>
                <a:lnTo>
                  <a:pt x="5082319" y="373670"/>
                </a:lnTo>
                <a:lnTo>
                  <a:pt x="5085666" y="380359"/>
                </a:lnTo>
                <a:lnTo>
                  <a:pt x="5062236" y="382031"/>
                </a:lnTo>
                <a:lnTo>
                  <a:pt x="5067257" y="380359"/>
                </a:lnTo>
                <a:lnTo>
                  <a:pt x="5032112" y="378686"/>
                </a:lnTo>
                <a:lnTo>
                  <a:pt x="5037133" y="383703"/>
                </a:lnTo>
                <a:lnTo>
                  <a:pt x="5094034" y="390391"/>
                </a:lnTo>
                <a:lnTo>
                  <a:pt x="5105749" y="385375"/>
                </a:lnTo>
                <a:lnTo>
                  <a:pt x="5114117" y="382031"/>
                </a:lnTo>
                <a:lnTo>
                  <a:pt x="5132527" y="355277"/>
                </a:lnTo>
                <a:lnTo>
                  <a:pt x="5110770" y="328523"/>
                </a:lnTo>
                <a:lnTo>
                  <a:pt x="5145915" y="321834"/>
                </a:lnTo>
                <a:lnTo>
                  <a:pt x="5160977" y="330195"/>
                </a:lnTo>
                <a:lnTo>
                  <a:pt x="5176040" y="351933"/>
                </a:lnTo>
                <a:lnTo>
                  <a:pt x="5217879" y="358620"/>
                </a:lnTo>
                <a:lnTo>
                  <a:pt x="5191102" y="351933"/>
                </a:lnTo>
                <a:lnTo>
                  <a:pt x="5182734" y="341899"/>
                </a:lnTo>
                <a:lnTo>
                  <a:pt x="5171019" y="323507"/>
                </a:lnTo>
                <a:lnTo>
                  <a:pt x="5144242" y="318490"/>
                </a:lnTo>
                <a:lnTo>
                  <a:pt x="5094034" y="320163"/>
                </a:lnTo>
                <a:lnTo>
                  <a:pt x="5075625" y="301769"/>
                </a:lnTo>
                <a:lnTo>
                  <a:pt x="5077299" y="281704"/>
                </a:lnTo>
                <a:lnTo>
                  <a:pt x="5050521" y="264982"/>
                </a:lnTo>
                <a:lnTo>
                  <a:pt x="5042154" y="254950"/>
                </a:lnTo>
                <a:lnTo>
                  <a:pt x="5060563" y="243245"/>
                </a:lnTo>
                <a:lnTo>
                  <a:pt x="5043827" y="228196"/>
                </a:lnTo>
                <a:lnTo>
                  <a:pt x="5060563" y="229868"/>
                </a:lnTo>
                <a:lnTo>
                  <a:pt x="5082319" y="259965"/>
                </a:lnTo>
                <a:lnTo>
                  <a:pt x="5150936" y="271672"/>
                </a:lnTo>
                <a:lnTo>
                  <a:pt x="5140895" y="264982"/>
                </a:lnTo>
                <a:lnTo>
                  <a:pt x="5094034" y="258294"/>
                </a:lnTo>
                <a:lnTo>
                  <a:pt x="5083993" y="249933"/>
                </a:lnTo>
                <a:lnTo>
                  <a:pt x="5122485" y="249933"/>
                </a:lnTo>
                <a:lnTo>
                  <a:pt x="5105749" y="243245"/>
                </a:lnTo>
                <a:lnTo>
                  <a:pt x="5140895" y="238229"/>
                </a:lnTo>
                <a:lnTo>
                  <a:pt x="5182734" y="251606"/>
                </a:lnTo>
                <a:lnTo>
                  <a:pt x="5224573" y="254950"/>
                </a:lnTo>
                <a:lnTo>
                  <a:pt x="5212858" y="264982"/>
                </a:lnTo>
                <a:lnTo>
                  <a:pt x="5224573" y="281704"/>
                </a:lnTo>
                <a:lnTo>
                  <a:pt x="5227920" y="271672"/>
                </a:lnTo>
                <a:lnTo>
                  <a:pt x="5244656" y="288393"/>
                </a:lnTo>
                <a:lnTo>
                  <a:pt x="5254698" y="288393"/>
                </a:lnTo>
                <a:lnTo>
                  <a:pt x="5248003" y="278359"/>
                </a:lnTo>
                <a:lnTo>
                  <a:pt x="5232941" y="254950"/>
                </a:lnTo>
                <a:lnTo>
                  <a:pt x="5196123" y="243245"/>
                </a:lnTo>
                <a:lnTo>
                  <a:pt x="5171019" y="238229"/>
                </a:lnTo>
                <a:lnTo>
                  <a:pt x="5147589" y="221507"/>
                </a:lnTo>
                <a:lnTo>
                  <a:pt x="5140895" y="211475"/>
                </a:lnTo>
                <a:lnTo>
                  <a:pt x="5191102" y="204786"/>
                </a:lnTo>
                <a:lnTo>
                  <a:pt x="5242983" y="201442"/>
                </a:lnTo>
                <a:lnTo>
                  <a:pt x="5242983" y="198098"/>
                </a:lnTo>
                <a:lnTo>
                  <a:pt x="5221226" y="191410"/>
                </a:lnTo>
                <a:lnTo>
                  <a:pt x="5236288" y="189738"/>
                </a:lnTo>
                <a:lnTo>
                  <a:pt x="5211185" y="181377"/>
                </a:lnTo>
                <a:lnTo>
                  <a:pt x="5226247" y="183049"/>
                </a:lnTo>
                <a:lnTo>
                  <a:pt x="5226247" y="173017"/>
                </a:lnTo>
                <a:lnTo>
                  <a:pt x="5241309" y="169672"/>
                </a:lnTo>
                <a:lnTo>
                  <a:pt x="5284822" y="161312"/>
                </a:lnTo>
                <a:lnTo>
                  <a:pt x="5326662" y="152951"/>
                </a:lnTo>
                <a:lnTo>
                  <a:pt x="5358459" y="152951"/>
                </a:lnTo>
                <a:lnTo>
                  <a:pt x="5386910" y="151279"/>
                </a:lnTo>
                <a:lnTo>
                  <a:pt x="5417035" y="149607"/>
                </a:lnTo>
                <a:lnTo>
                  <a:pt x="5401972" y="144591"/>
                </a:lnTo>
                <a:lnTo>
                  <a:pt x="5445485" y="141247"/>
                </a:lnTo>
                <a:lnTo>
                  <a:pt x="5428750" y="139575"/>
                </a:lnTo>
                <a:lnTo>
                  <a:pt x="5417035" y="131213"/>
                </a:lnTo>
                <a:close/>
                <a:moveTo>
                  <a:pt x="4023750" y="103947"/>
                </a:moveTo>
                <a:lnTo>
                  <a:pt x="4066648" y="103947"/>
                </a:lnTo>
                <a:lnTo>
                  <a:pt x="4093047" y="112233"/>
                </a:lnTo>
                <a:lnTo>
                  <a:pt x="4078197" y="118861"/>
                </a:lnTo>
                <a:lnTo>
                  <a:pt x="4053448" y="120517"/>
                </a:lnTo>
                <a:lnTo>
                  <a:pt x="4031999" y="120517"/>
                </a:lnTo>
                <a:lnTo>
                  <a:pt x="4038599" y="110575"/>
                </a:lnTo>
                <a:close/>
                <a:moveTo>
                  <a:pt x="2011832" y="90389"/>
                </a:moveTo>
                <a:lnTo>
                  <a:pt x="2062342" y="99659"/>
                </a:lnTo>
                <a:lnTo>
                  <a:pt x="2053924" y="105221"/>
                </a:lnTo>
                <a:lnTo>
                  <a:pt x="2011832" y="114491"/>
                </a:lnTo>
                <a:lnTo>
                  <a:pt x="2005103" y="105221"/>
                </a:lnTo>
                <a:lnTo>
                  <a:pt x="2005103" y="101513"/>
                </a:lnTo>
                <a:close/>
                <a:moveTo>
                  <a:pt x="1900960" y="79842"/>
                </a:moveTo>
                <a:lnTo>
                  <a:pt x="1951002" y="79842"/>
                </a:lnTo>
                <a:lnTo>
                  <a:pt x="1951002" y="87137"/>
                </a:lnTo>
                <a:lnTo>
                  <a:pt x="1952728" y="83489"/>
                </a:lnTo>
                <a:lnTo>
                  <a:pt x="1975160" y="87137"/>
                </a:lnTo>
                <a:lnTo>
                  <a:pt x="1983789" y="88961"/>
                </a:lnTo>
                <a:lnTo>
                  <a:pt x="1980337" y="98079"/>
                </a:lnTo>
                <a:lnTo>
                  <a:pt x="1985516" y="109020"/>
                </a:lnTo>
                <a:lnTo>
                  <a:pt x="1961359" y="114491"/>
                </a:lnTo>
                <a:lnTo>
                  <a:pt x="1935475" y="101726"/>
                </a:lnTo>
                <a:lnTo>
                  <a:pt x="1890613" y="99902"/>
                </a:lnTo>
                <a:lnTo>
                  <a:pt x="1900960" y="94432"/>
                </a:lnTo>
                <a:lnTo>
                  <a:pt x="1923393" y="92608"/>
                </a:lnTo>
                <a:lnTo>
                  <a:pt x="1921667" y="87137"/>
                </a:lnTo>
                <a:lnTo>
                  <a:pt x="1907864" y="87137"/>
                </a:lnTo>
                <a:close/>
                <a:moveTo>
                  <a:pt x="5371864" y="76831"/>
                </a:moveTo>
                <a:lnTo>
                  <a:pt x="5383581" y="76831"/>
                </a:lnTo>
                <a:lnTo>
                  <a:pt x="5391950" y="87931"/>
                </a:lnTo>
                <a:lnTo>
                  <a:pt x="5401993" y="80001"/>
                </a:lnTo>
                <a:lnTo>
                  <a:pt x="5447187" y="92688"/>
                </a:lnTo>
                <a:lnTo>
                  <a:pt x="5448861" y="95859"/>
                </a:lnTo>
                <a:lnTo>
                  <a:pt x="5368516" y="106959"/>
                </a:lnTo>
                <a:lnTo>
                  <a:pt x="5361820" y="92688"/>
                </a:lnTo>
                <a:lnTo>
                  <a:pt x="5373537" y="89516"/>
                </a:lnTo>
                <a:lnTo>
                  <a:pt x="5363494" y="83172"/>
                </a:lnTo>
                <a:lnTo>
                  <a:pt x="5358473" y="80001"/>
                </a:lnTo>
                <a:lnTo>
                  <a:pt x="5376885" y="80001"/>
                </a:lnTo>
                <a:close/>
                <a:moveTo>
                  <a:pt x="3942401" y="63272"/>
                </a:moveTo>
                <a:lnTo>
                  <a:pt x="3967509" y="71296"/>
                </a:lnTo>
                <a:lnTo>
                  <a:pt x="3969183" y="77715"/>
                </a:lnTo>
                <a:lnTo>
                  <a:pt x="3980900" y="72900"/>
                </a:lnTo>
                <a:lnTo>
                  <a:pt x="3987595" y="80924"/>
                </a:lnTo>
                <a:lnTo>
                  <a:pt x="4032789" y="90552"/>
                </a:lnTo>
                <a:lnTo>
                  <a:pt x="3992617" y="98576"/>
                </a:lnTo>
                <a:lnTo>
                  <a:pt x="3989269" y="106600"/>
                </a:lnTo>
                <a:lnTo>
                  <a:pt x="3979226" y="117833"/>
                </a:lnTo>
                <a:lnTo>
                  <a:pt x="3964161" y="132275"/>
                </a:lnTo>
                <a:lnTo>
                  <a:pt x="3959140" y="137089"/>
                </a:lnTo>
                <a:lnTo>
                  <a:pt x="3947423" y="129065"/>
                </a:lnTo>
                <a:lnTo>
                  <a:pt x="3910598" y="117833"/>
                </a:lnTo>
                <a:lnTo>
                  <a:pt x="3942401" y="116227"/>
                </a:lnTo>
                <a:lnTo>
                  <a:pt x="3934032" y="111413"/>
                </a:lnTo>
                <a:lnTo>
                  <a:pt x="3954118" y="109808"/>
                </a:lnTo>
                <a:lnTo>
                  <a:pt x="3902229" y="109808"/>
                </a:lnTo>
                <a:lnTo>
                  <a:pt x="3908924" y="103390"/>
                </a:lnTo>
                <a:lnTo>
                  <a:pt x="3950770" y="96971"/>
                </a:lnTo>
                <a:lnTo>
                  <a:pt x="3949097" y="90552"/>
                </a:lnTo>
                <a:lnTo>
                  <a:pt x="3929011" y="93761"/>
                </a:lnTo>
                <a:lnTo>
                  <a:pt x="3927337" y="90552"/>
                </a:lnTo>
                <a:lnTo>
                  <a:pt x="3912272" y="96971"/>
                </a:lnTo>
                <a:lnTo>
                  <a:pt x="3900555" y="101785"/>
                </a:lnTo>
                <a:lnTo>
                  <a:pt x="3882143" y="96971"/>
                </a:lnTo>
                <a:lnTo>
                  <a:pt x="3860383" y="87342"/>
                </a:lnTo>
                <a:lnTo>
                  <a:pt x="3872100" y="84133"/>
                </a:lnTo>
                <a:lnTo>
                  <a:pt x="3870426" y="79319"/>
                </a:lnTo>
                <a:lnTo>
                  <a:pt x="3857035" y="80924"/>
                </a:lnTo>
                <a:lnTo>
                  <a:pt x="3852014" y="71296"/>
                </a:lnTo>
                <a:lnTo>
                  <a:pt x="3872100" y="69692"/>
                </a:lnTo>
                <a:lnTo>
                  <a:pt x="3897208" y="69692"/>
                </a:lnTo>
                <a:lnTo>
                  <a:pt x="3890512" y="72900"/>
                </a:lnTo>
                <a:lnTo>
                  <a:pt x="3903903" y="77715"/>
                </a:lnTo>
                <a:lnTo>
                  <a:pt x="3917294" y="69692"/>
                </a:lnTo>
                <a:lnTo>
                  <a:pt x="3947423" y="87342"/>
                </a:lnTo>
                <a:close/>
                <a:moveTo>
                  <a:pt x="5271600" y="60258"/>
                </a:moveTo>
                <a:lnTo>
                  <a:pt x="5281643" y="66639"/>
                </a:lnTo>
                <a:lnTo>
                  <a:pt x="5293360" y="63449"/>
                </a:lnTo>
                <a:lnTo>
                  <a:pt x="5323489" y="68234"/>
                </a:lnTo>
                <a:lnTo>
                  <a:pt x="5333533" y="79400"/>
                </a:lnTo>
                <a:lnTo>
                  <a:pt x="5341902" y="87376"/>
                </a:lnTo>
                <a:lnTo>
                  <a:pt x="5261557" y="82590"/>
                </a:lnTo>
                <a:lnTo>
                  <a:pt x="5236449" y="73020"/>
                </a:lnTo>
                <a:lnTo>
                  <a:pt x="5221385" y="73020"/>
                </a:lnTo>
                <a:lnTo>
                  <a:pt x="5226406" y="63449"/>
                </a:lnTo>
                <a:close/>
                <a:moveTo>
                  <a:pt x="4609763" y="57245"/>
                </a:moveTo>
                <a:lnTo>
                  <a:pt x="4642905" y="57245"/>
                </a:lnTo>
                <a:lnTo>
                  <a:pt x="4624677" y="60258"/>
                </a:lnTo>
                <a:close/>
                <a:moveTo>
                  <a:pt x="4040846" y="54234"/>
                </a:moveTo>
                <a:lnTo>
                  <a:pt x="4050799" y="58753"/>
                </a:lnTo>
                <a:lnTo>
                  <a:pt x="4057434" y="58753"/>
                </a:lnTo>
                <a:lnTo>
                  <a:pt x="4105539" y="60259"/>
                </a:lnTo>
                <a:lnTo>
                  <a:pt x="4117151" y="63272"/>
                </a:lnTo>
                <a:lnTo>
                  <a:pt x="4097245" y="75325"/>
                </a:lnTo>
                <a:lnTo>
                  <a:pt x="4047481" y="76831"/>
                </a:lnTo>
                <a:lnTo>
                  <a:pt x="4001035" y="70806"/>
                </a:lnTo>
                <a:lnTo>
                  <a:pt x="4029234" y="67792"/>
                </a:lnTo>
                <a:lnTo>
                  <a:pt x="3969518" y="63272"/>
                </a:lnTo>
                <a:lnTo>
                  <a:pt x="3969518" y="61767"/>
                </a:lnTo>
                <a:lnTo>
                  <a:pt x="3986106" y="58753"/>
                </a:lnTo>
                <a:lnTo>
                  <a:pt x="3992741" y="57247"/>
                </a:lnTo>
                <a:lnTo>
                  <a:pt x="4035870" y="61767"/>
                </a:lnTo>
                <a:lnTo>
                  <a:pt x="4037528" y="58753"/>
                </a:lnTo>
                <a:close/>
                <a:moveTo>
                  <a:pt x="4428820" y="49713"/>
                </a:moveTo>
                <a:lnTo>
                  <a:pt x="4465142" y="49713"/>
                </a:lnTo>
                <a:lnTo>
                  <a:pt x="4418442" y="54233"/>
                </a:lnTo>
                <a:close/>
                <a:moveTo>
                  <a:pt x="4686592" y="46700"/>
                </a:moveTo>
                <a:lnTo>
                  <a:pt x="4663631" y="54233"/>
                </a:lnTo>
                <a:lnTo>
                  <a:pt x="4635372" y="49211"/>
                </a:lnTo>
                <a:close/>
                <a:moveTo>
                  <a:pt x="4499825" y="46700"/>
                </a:moveTo>
                <a:lnTo>
                  <a:pt x="4511842" y="48638"/>
                </a:lnTo>
                <a:lnTo>
                  <a:pt x="4467209" y="56386"/>
                </a:lnTo>
                <a:lnTo>
                  <a:pt x="4451759" y="60258"/>
                </a:lnTo>
                <a:lnTo>
                  <a:pt x="4438026" y="60258"/>
                </a:lnTo>
                <a:lnTo>
                  <a:pt x="4451759" y="56386"/>
                </a:lnTo>
                <a:lnTo>
                  <a:pt x="4479225" y="48638"/>
                </a:lnTo>
                <a:close/>
                <a:moveTo>
                  <a:pt x="5225043" y="43688"/>
                </a:moveTo>
                <a:lnTo>
                  <a:pt x="5268085" y="51220"/>
                </a:lnTo>
                <a:lnTo>
                  <a:pt x="5257755" y="54233"/>
                </a:lnTo>
                <a:lnTo>
                  <a:pt x="5268085" y="58753"/>
                </a:lnTo>
                <a:lnTo>
                  <a:pt x="5192332" y="60258"/>
                </a:lnTo>
                <a:lnTo>
                  <a:pt x="5200940" y="57246"/>
                </a:lnTo>
                <a:lnTo>
                  <a:pt x="5171672" y="57246"/>
                </a:lnTo>
                <a:lnTo>
                  <a:pt x="5185445" y="54233"/>
                </a:lnTo>
                <a:lnTo>
                  <a:pt x="5187167" y="49713"/>
                </a:lnTo>
                <a:lnTo>
                  <a:pt x="5175115" y="48207"/>
                </a:lnTo>
                <a:close/>
                <a:moveTo>
                  <a:pt x="4724952" y="43688"/>
                </a:moveTo>
                <a:lnTo>
                  <a:pt x="4733292" y="45947"/>
                </a:lnTo>
                <a:lnTo>
                  <a:pt x="4686592" y="46700"/>
                </a:lnTo>
                <a:close/>
                <a:moveTo>
                  <a:pt x="2158250" y="43687"/>
                </a:moveTo>
                <a:lnTo>
                  <a:pt x="2230963" y="58752"/>
                </a:lnTo>
                <a:lnTo>
                  <a:pt x="2212789" y="73816"/>
                </a:lnTo>
                <a:lnTo>
                  <a:pt x="2249144" y="80512"/>
                </a:lnTo>
                <a:lnTo>
                  <a:pt x="2188001" y="92228"/>
                </a:lnTo>
                <a:lnTo>
                  <a:pt x="2159905" y="103946"/>
                </a:lnTo>
                <a:lnTo>
                  <a:pt x="2149981" y="95577"/>
                </a:lnTo>
                <a:lnTo>
                  <a:pt x="2148328" y="103946"/>
                </a:lnTo>
                <a:lnTo>
                  <a:pt x="2088837" y="88881"/>
                </a:lnTo>
                <a:lnTo>
                  <a:pt x="2158250" y="80512"/>
                </a:lnTo>
                <a:lnTo>
                  <a:pt x="2078914" y="72142"/>
                </a:lnTo>
                <a:lnTo>
                  <a:pt x="2113624" y="62100"/>
                </a:lnTo>
                <a:lnTo>
                  <a:pt x="2100403" y="53730"/>
                </a:lnTo>
                <a:close/>
                <a:moveTo>
                  <a:pt x="2453827" y="10546"/>
                </a:moveTo>
                <a:lnTo>
                  <a:pt x="2574273" y="17189"/>
                </a:lnTo>
                <a:lnTo>
                  <a:pt x="2698066" y="22173"/>
                </a:lnTo>
                <a:lnTo>
                  <a:pt x="2616095" y="32138"/>
                </a:lnTo>
                <a:lnTo>
                  <a:pt x="2534125" y="42105"/>
                </a:lnTo>
                <a:lnTo>
                  <a:pt x="2631151" y="37122"/>
                </a:lnTo>
                <a:lnTo>
                  <a:pt x="2542489" y="52070"/>
                </a:lnTo>
                <a:lnTo>
                  <a:pt x="2453827" y="68680"/>
                </a:lnTo>
                <a:lnTo>
                  <a:pt x="2371858" y="76985"/>
                </a:lnTo>
                <a:lnTo>
                  <a:pt x="2417025" y="83628"/>
                </a:lnTo>
                <a:lnTo>
                  <a:pt x="2353456" y="88611"/>
                </a:lnTo>
                <a:lnTo>
                  <a:pt x="2405315" y="91934"/>
                </a:lnTo>
                <a:lnTo>
                  <a:pt x="2333382" y="108544"/>
                </a:lnTo>
                <a:lnTo>
                  <a:pt x="2326691" y="118509"/>
                </a:lnTo>
                <a:lnTo>
                  <a:pt x="2266467" y="121831"/>
                </a:lnTo>
                <a:lnTo>
                  <a:pt x="2314980" y="136780"/>
                </a:lnTo>
                <a:lnTo>
                  <a:pt x="2254757" y="140102"/>
                </a:lnTo>
                <a:lnTo>
                  <a:pt x="2189515" y="140102"/>
                </a:lnTo>
                <a:lnTo>
                  <a:pt x="2122600" y="138440"/>
                </a:lnTo>
                <a:lnTo>
                  <a:pt x="2169441" y="121831"/>
                </a:lnTo>
                <a:lnTo>
                  <a:pt x="2159404" y="111866"/>
                </a:lnTo>
                <a:lnTo>
                  <a:pt x="2229664" y="120170"/>
                </a:lnTo>
                <a:lnTo>
                  <a:pt x="2264794" y="103560"/>
                </a:lnTo>
                <a:lnTo>
                  <a:pt x="2229664" y="118509"/>
                </a:lnTo>
                <a:lnTo>
                  <a:pt x="2209589" y="108544"/>
                </a:lnTo>
                <a:lnTo>
                  <a:pt x="2226318" y="101899"/>
                </a:lnTo>
                <a:lnTo>
                  <a:pt x="2192861" y="96917"/>
                </a:lnTo>
                <a:lnTo>
                  <a:pt x="2281523" y="86951"/>
                </a:lnTo>
                <a:lnTo>
                  <a:pt x="2241374" y="60375"/>
                </a:lnTo>
                <a:lnTo>
                  <a:pt x="2294906" y="58714"/>
                </a:lnTo>
                <a:lnTo>
                  <a:pt x="2316653" y="68680"/>
                </a:lnTo>
                <a:lnTo>
                  <a:pt x="2303270" y="57053"/>
                </a:lnTo>
                <a:lnTo>
                  <a:pt x="2385241" y="47087"/>
                </a:lnTo>
                <a:lnTo>
                  <a:pt x="2427061" y="37122"/>
                </a:lnTo>
                <a:lnTo>
                  <a:pt x="2341746" y="43766"/>
                </a:lnTo>
                <a:lnTo>
                  <a:pt x="2262290" y="49719"/>
                </a:lnTo>
                <a:lnTo>
                  <a:pt x="2330036" y="42105"/>
                </a:lnTo>
                <a:lnTo>
                  <a:pt x="2253084" y="50409"/>
                </a:lnTo>
                <a:lnTo>
                  <a:pt x="2262290" y="49719"/>
                </a:lnTo>
                <a:lnTo>
                  <a:pt x="2241374" y="52070"/>
                </a:lnTo>
                <a:lnTo>
                  <a:pt x="2214608" y="47087"/>
                </a:lnTo>
                <a:lnTo>
                  <a:pt x="2296579" y="40444"/>
                </a:lnTo>
                <a:lnTo>
                  <a:pt x="2209589" y="40444"/>
                </a:lnTo>
                <a:lnTo>
                  <a:pt x="2263121" y="37122"/>
                </a:lnTo>
                <a:lnTo>
                  <a:pt x="2194534" y="32138"/>
                </a:lnTo>
                <a:lnTo>
                  <a:pt x="2284869" y="23834"/>
                </a:lnTo>
                <a:lnTo>
                  <a:pt x="2396951" y="30477"/>
                </a:lnTo>
                <a:lnTo>
                  <a:pt x="2383568" y="12207"/>
                </a:lnTo>
                <a:lnTo>
                  <a:pt x="2473901" y="17189"/>
                </a:lnTo>
                <a:close/>
                <a:moveTo>
                  <a:pt x="3212815" y="0"/>
                </a:moveTo>
                <a:lnTo>
                  <a:pt x="3259675" y="6694"/>
                </a:lnTo>
                <a:lnTo>
                  <a:pt x="3151642" y="9694"/>
                </a:lnTo>
                <a:lnTo>
                  <a:pt x="3119095" y="10040"/>
                </a:lnTo>
                <a:lnTo>
                  <a:pt x="3139178" y="10040"/>
                </a:lnTo>
                <a:lnTo>
                  <a:pt x="3151642" y="9694"/>
                </a:lnTo>
                <a:lnTo>
                  <a:pt x="3276411" y="8367"/>
                </a:lnTo>
                <a:lnTo>
                  <a:pt x="3274737" y="11714"/>
                </a:lnTo>
                <a:lnTo>
                  <a:pt x="3328292" y="18407"/>
                </a:lnTo>
                <a:lnTo>
                  <a:pt x="3249634" y="23427"/>
                </a:lnTo>
                <a:lnTo>
                  <a:pt x="3184364" y="23427"/>
                </a:lnTo>
                <a:lnTo>
                  <a:pt x="3149219" y="31794"/>
                </a:lnTo>
                <a:lnTo>
                  <a:pt x="3264696" y="26774"/>
                </a:lnTo>
                <a:lnTo>
                  <a:pt x="3258002" y="31794"/>
                </a:lnTo>
                <a:lnTo>
                  <a:pt x="3234572" y="38487"/>
                </a:lnTo>
                <a:lnTo>
                  <a:pt x="3283105" y="30120"/>
                </a:lnTo>
                <a:lnTo>
                  <a:pt x="3289800" y="26774"/>
                </a:lnTo>
                <a:lnTo>
                  <a:pt x="3316577" y="28447"/>
                </a:lnTo>
                <a:lnTo>
                  <a:pt x="3299841" y="40160"/>
                </a:lnTo>
                <a:lnTo>
                  <a:pt x="3276411" y="51874"/>
                </a:lnTo>
                <a:lnTo>
                  <a:pt x="3343354" y="33467"/>
                </a:lnTo>
                <a:lnTo>
                  <a:pt x="3345028" y="36814"/>
                </a:lnTo>
                <a:lnTo>
                  <a:pt x="3380173" y="33467"/>
                </a:lnTo>
                <a:lnTo>
                  <a:pt x="3413644" y="28447"/>
                </a:lnTo>
                <a:lnTo>
                  <a:pt x="3473893" y="33467"/>
                </a:lnTo>
                <a:lnTo>
                  <a:pt x="3427033" y="41834"/>
                </a:lnTo>
                <a:lnTo>
                  <a:pt x="3430380" y="46854"/>
                </a:lnTo>
                <a:lnTo>
                  <a:pt x="3333313" y="51874"/>
                </a:lnTo>
                <a:lnTo>
                  <a:pt x="3403603" y="51874"/>
                </a:lnTo>
                <a:lnTo>
                  <a:pt x="3365110" y="58567"/>
                </a:lnTo>
                <a:lnTo>
                  <a:pt x="3328292" y="61914"/>
                </a:lnTo>
                <a:lnTo>
                  <a:pt x="3334986" y="66934"/>
                </a:lnTo>
                <a:lnTo>
                  <a:pt x="3373478" y="60241"/>
                </a:lnTo>
                <a:lnTo>
                  <a:pt x="3370131" y="66934"/>
                </a:lnTo>
                <a:lnTo>
                  <a:pt x="3350048" y="68608"/>
                </a:lnTo>
                <a:lnTo>
                  <a:pt x="3336660" y="80321"/>
                </a:lnTo>
                <a:lnTo>
                  <a:pt x="3346701" y="78648"/>
                </a:lnTo>
                <a:lnTo>
                  <a:pt x="3334986" y="87015"/>
                </a:lnTo>
                <a:lnTo>
                  <a:pt x="3308209" y="92034"/>
                </a:lnTo>
                <a:lnTo>
                  <a:pt x="3294820" y="110441"/>
                </a:lnTo>
                <a:lnTo>
                  <a:pt x="3299841" y="113787"/>
                </a:lnTo>
                <a:lnTo>
                  <a:pt x="3308209" y="108768"/>
                </a:lnTo>
                <a:lnTo>
                  <a:pt x="3343354" y="113787"/>
                </a:lnTo>
                <a:lnTo>
                  <a:pt x="3309883" y="113787"/>
                </a:lnTo>
                <a:lnTo>
                  <a:pt x="3323271" y="120481"/>
                </a:lnTo>
                <a:lnTo>
                  <a:pt x="3350048" y="120481"/>
                </a:lnTo>
                <a:lnTo>
                  <a:pt x="3353395" y="132195"/>
                </a:lnTo>
                <a:lnTo>
                  <a:pt x="3303188" y="132195"/>
                </a:lnTo>
                <a:lnTo>
                  <a:pt x="3274737" y="133868"/>
                </a:lnTo>
                <a:lnTo>
                  <a:pt x="3284779" y="142235"/>
                </a:lnTo>
                <a:lnTo>
                  <a:pt x="3289800" y="142235"/>
                </a:lnTo>
                <a:lnTo>
                  <a:pt x="3303188" y="147254"/>
                </a:lnTo>
                <a:lnTo>
                  <a:pt x="3323271" y="148928"/>
                </a:lnTo>
                <a:lnTo>
                  <a:pt x="3286452" y="152275"/>
                </a:lnTo>
                <a:lnTo>
                  <a:pt x="3318250" y="152275"/>
                </a:lnTo>
                <a:lnTo>
                  <a:pt x="3319924" y="169008"/>
                </a:lnTo>
                <a:lnTo>
                  <a:pt x="3278085" y="158967"/>
                </a:lnTo>
                <a:lnTo>
                  <a:pt x="3276411" y="162315"/>
                </a:lnTo>
                <a:lnTo>
                  <a:pt x="3296494" y="169008"/>
                </a:lnTo>
                <a:lnTo>
                  <a:pt x="3276411" y="172355"/>
                </a:lnTo>
                <a:lnTo>
                  <a:pt x="3294820" y="172355"/>
                </a:lnTo>
                <a:lnTo>
                  <a:pt x="3298168" y="180721"/>
                </a:lnTo>
                <a:lnTo>
                  <a:pt x="3318250" y="180721"/>
                </a:lnTo>
                <a:lnTo>
                  <a:pt x="3323271" y="189088"/>
                </a:lnTo>
                <a:lnTo>
                  <a:pt x="3274737" y="184068"/>
                </a:lnTo>
                <a:lnTo>
                  <a:pt x="3264696" y="192435"/>
                </a:lnTo>
                <a:lnTo>
                  <a:pt x="3269717" y="202474"/>
                </a:lnTo>
                <a:lnTo>
                  <a:pt x="3273064" y="200801"/>
                </a:lnTo>
                <a:lnTo>
                  <a:pt x="3298168" y="200801"/>
                </a:lnTo>
                <a:lnTo>
                  <a:pt x="3296494" y="207495"/>
                </a:lnTo>
                <a:lnTo>
                  <a:pt x="3268043" y="214189"/>
                </a:lnTo>
                <a:lnTo>
                  <a:pt x="3232898" y="207495"/>
                </a:lnTo>
                <a:lnTo>
                  <a:pt x="3254655" y="209168"/>
                </a:lnTo>
                <a:lnTo>
                  <a:pt x="3239592" y="204148"/>
                </a:lnTo>
                <a:lnTo>
                  <a:pt x="3222857" y="207495"/>
                </a:lnTo>
                <a:lnTo>
                  <a:pt x="3207795" y="202474"/>
                </a:lnTo>
                <a:lnTo>
                  <a:pt x="3212815" y="207495"/>
                </a:lnTo>
                <a:lnTo>
                  <a:pt x="3202774" y="212515"/>
                </a:lnTo>
                <a:lnTo>
                  <a:pt x="3174323" y="210841"/>
                </a:lnTo>
                <a:lnTo>
                  <a:pt x="3177670" y="214189"/>
                </a:lnTo>
                <a:lnTo>
                  <a:pt x="3165955" y="219208"/>
                </a:lnTo>
                <a:lnTo>
                  <a:pt x="3165955" y="222554"/>
                </a:lnTo>
                <a:lnTo>
                  <a:pt x="3167629" y="219208"/>
                </a:lnTo>
                <a:lnTo>
                  <a:pt x="3207795" y="220881"/>
                </a:lnTo>
                <a:lnTo>
                  <a:pt x="3169302" y="227575"/>
                </a:lnTo>
                <a:lnTo>
                  <a:pt x="3174323" y="229248"/>
                </a:lnTo>
                <a:lnTo>
                  <a:pt x="3186038" y="229248"/>
                </a:lnTo>
                <a:lnTo>
                  <a:pt x="3212815" y="230921"/>
                </a:lnTo>
                <a:lnTo>
                  <a:pt x="3196080" y="234268"/>
                </a:lnTo>
                <a:lnTo>
                  <a:pt x="3196080" y="240961"/>
                </a:lnTo>
                <a:lnTo>
                  <a:pt x="3202774" y="237615"/>
                </a:lnTo>
                <a:lnTo>
                  <a:pt x="3246287" y="247655"/>
                </a:lnTo>
                <a:lnTo>
                  <a:pt x="3239592" y="252675"/>
                </a:lnTo>
                <a:lnTo>
                  <a:pt x="3244613" y="254348"/>
                </a:lnTo>
                <a:lnTo>
                  <a:pt x="3252981" y="254348"/>
                </a:lnTo>
                <a:lnTo>
                  <a:pt x="3246287" y="261042"/>
                </a:lnTo>
                <a:lnTo>
                  <a:pt x="3258002" y="259368"/>
                </a:lnTo>
                <a:lnTo>
                  <a:pt x="3256328" y="271082"/>
                </a:lnTo>
                <a:lnTo>
                  <a:pt x="3256328" y="281122"/>
                </a:lnTo>
                <a:lnTo>
                  <a:pt x="3246287" y="282795"/>
                </a:lnTo>
                <a:lnTo>
                  <a:pt x="3244613" y="274428"/>
                </a:lnTo>
                <a:lnTo>
                  <a:pt x="3239592" y="281122"/>
                </a:lnTo>
                <a:lnTo>
                  <a:pt x="3224530" y="284468"/>
                </a:lnTo>
                <a:lnTo>
                  <a:pt x="3212815" y="269409"/>
                </a:lnTo>
                <a:lnTo>
                  <a:pt x="3186182" y="260088"/>
                </a:lnTo>
                <a:lnTo>
                  <a:pt x="3186038" y="259368"/>
                </a:lnTo>
                <a:lnTo>
                  <a:pt x="3184364" y="259368"/>
                </a:lnTo>
                <a:lnTo>
                  <a:pt x="3184092" y="259357"/>
                </a:lnTo>
                <a:lnTo>
                  <a:pt x="3179344" y="257695"/>
                </a:lnTo>
                <a:lnTo>
                  <a:pt x="3142525" y="244308"/>
                </a:lnTo>
                <a:lnTo>
                  <a:pt x="3157587" y="252675"/>
                </a:lnTo>
                <a:lnTo>
                  <a:pt x="3145872" y="257695"/>
                </a:lnTo>
                <a:lnTo>
                  <a:pt x="3184092" y="259357"/>
                </a:lnTo>
                <a:lnTo>
                  <a:pt x="3186182" y="260088"/>
                </a:lnTo>
                <a:lnTo>
                  <a:pt x="3187712" y="267735"/>
                </a:lnTo>
                <a:lnTo>
                  <a:pt x="3144199" y="269409"/>
                </a:lnTo>
                <a:lnTo>
                  <a:pt x="3142525" y="271082"/>
                </a:lnTo>
                <a:lnTo>
                  <a:pt x="3142525" y="272755"/>
                </a:lnTo>
                <a:lnTo>
                  <a:pt x="3117422" y="282795"/>
                </a:lnTo>
                <a:lnTo>
                  <a:pt x="3165955" y="282795"/>
                </a:lnTo>
                <a:lnTo>
                  <a:pt x="3132484" y="291162"/>
                </a:lnTo>
                <a:lnTo>
                  <a:pt x="3134157" y="294508"/>
                </a:lnTo>
                <a:lnTo>
                  <a:pt x="3182691" y="287816"/>
                </a:lnTo>
                <a:lnTo>
                  <a:pt x="3239592" y="292835"/>
                </a:lnTo>
                <a:lnTo>
                  <a:pt x="3226204" y="297855"/>
                </a:lnTo>
                <a:lnTo>
                  <a:pt x="3214489" y="302875"/>
                </a:lnTo>
                <a:lnTo>
                  <a:pt x="3206121" y="307895"/>
                </a:lnTo>
                <a:lnTo>
                  <a:pt x="3189385" y="314588"/>
                </a:lnTo>
                <a:lnTo>
                  <a:pt x="3175997" y="321282"/>
                </a:lnTo>
                <a:lnTo>
                  <a:pt x="3134157" y="331322"/>
                </a:lnTo>
                <a:lnTo>
                  <a:pt x="3092318" y="341362"/>
                </a:lnTo>
                <a:lnTo>
                  <a:pt x="3085624" y="339688"/>
                </a:lnTo>
                <a:lnTo>
                  <a:pt x="3075582" y="341362"/>
                </a:lnTo>
                <a:lnTo>
                  <a:pt x="3063867" y="344709"/>
                </a:lnTo>
                <a:lnTo>
                  <a:pt x="3042111" y="332996"/>
                </a:lnTo>
                <a:lnTo>
                  <a:pt x="3037090" y="341362"/>
                </a:lnTo>
                <a:lnTo>
                  <a:pt x="3037090" y="349728"/>
                </a:lnTo>
                <a:lnTo>
                  <a:pt x="3006966" y="363115"/>
                </a:lnTo>
                <a:lnTo>
                  <a:pt x="2988556" y="379849"/>
                </a:lnTo>
                <a:lnTo>
                  <a:pt x="2985209" y="383195"/>
                </a:lnTo>
                <a:lnTo>
                  <a:pt x="2966800" y="389889"/>
                </a:lnTo>
                <a:lnTo>
                  <a:pt x="2958432" y="388216"/>
                </a:lnTo>
                <a:lnTo>
                  <a:pt x="2956758" y="393235"/>
                </a:lnTo>
                <a:lnTo>
                  <a:pt x="2926634" y="401602"/>
                </a:lnTo>
                <a:lnTo>
                  <a:pt x="2914919" y="399929"/>
                </a:lnTo>
                <a:lnTo>
                  <a:pt x="2926634" y="391562"/>
                </a:lnTo>
                <a:lnTo>
                  <a:pt x="2916593" y="389889"/>
                </a:lnTo>
                <a:lnTo>
                  <a:pt x="2903204" y="401602"/>
                </a:lnTo>
                <a:lnTo>
                  <a:pt x="2906551" y="403275"/>
                </a:lnTo>
                <a:lnTo>
                  <a:pt x="2884795" y="408296"/>
                </a:lnTo>
                <a:lnTo>
                  <a:pt x="2876427" y="409969"/>
                </a:lnTo>
                <a:lnTo>
                  <a:pt x="2863038" y="411642"/>
                </a:lnTo>
                <a:lnTo>
                  <a:pt x="2864712" y="420009"/>
                </a:lnTo>
                <a:lnTo>
                  <a:pt x="2844629" y="421682"/>
                </a:lnTo>
                <a:lnTo>
                  <a:pt x="2844629" y="438416"/>
                </a:lnTo>
                <a:lnTo>
                  <a:pt x="2824546" y="441762"/>
                </a:lnTo>
                <a:lnTo>
                  <a:pt x="2836261" y="445109"/>
                </a:lnTo>
                <a:lnTo>
                  <a:pt x="2841282" y="455149"/>
                </a:lnTo>
                <a:lnTo>
                  <a:pt x="2824546" y="455149"/>
                </a:lnTo>
                <a:lnTo>
                  <a:pt x="2832914" y="460169"/>
                </a:lnTo>
                <a:lnTo>
                  <a:pt x="2824546" y="463516"/>
                </a:lnTo>
                <a:lnTo>
                  <a:pt x="2817852" y="465189"/>
                </a:lnTo>
                <a:lnTo>
                  <a:pt x="2822872" y="468535"/>
                </a:lnTo>
                <a:lnTo>
                  <a:pt x="2816178" y="465189"/>
                </a:lnTo>
                <a:lnTo>
                  <a:pt x="2814505" y="471883"/>
                </a:lnTo>
                <a:lnTo>
                  <a:pt x="2806137" y="471883"/>
                </a:lnTo>
                <a:lnTo>
                  <a:pt x="2806137" y="475229"/>
                </a:lnTo>
                <a:lnTo>
                  <a:pt x="2811157" y="478576"/>
                </a:lnTo>
                <a:lnTo>
                  <a:pt x="2796095" y="480249"/>
                </a:lnTo>
                <a:lnTo>
                  <a:pt x="2781033" y="485269"/>
                </a:lnTo>
                <a:lnTo>
                  <a:pt x="2787727" y="493636"/>
                </a:lnTo>
                <a:lnTo>
                  <a:pt x="2784380" y="493636"/>
                </a:lnTo>
                <a:lnTo>
                  <a:pt x="2791075" y="502002"/>
                </a:lnTo>
                <a:lnTo>
                  <a:pt x="2787727" y="503676"/>
                </a:lnTo>
                <a:lnTo>
                  <a:pt x="2781033" y="512042"/>
                </a:lnTo>
                <a:lnTo>
                  <a:pt x="2782707" y="515389"/>
                </a:lnTo>
                <a:lnTo>
                  <a:pt x="2772665" y="518736"/>
                </a:lnTo>
                <a:lnTo>
                  <a:pt x="2776012" y="522082"/>
                </a:lnTo>
                <a:lnTo>
                  <a:pt x="2770992" y="523756"/>
                </a:lnTo>
                <a:lnTo>
                  <a:pt x="2770992" y="525430"/>
                </a:lnTo>
                <a:lnTo>
                  <a:pt x="2770992" y="530449"/>
                </a:lnTo>
                <a:lnTo>
                  <a:pt x="2757603" y="530449"/>
                </a:lnTo>
                <a:lnTo>
                  <a:pt x="2770992" y="533796"/>
                </a:lnTo>
                <a:lnTo>
                  <a:pt x="2757603" y="533796"/>
                </a:lnTo>
                <a:lnTo>
                  <a:pt x="2760950" y="535470"/>
                </a:lnTo>
                <a:lnTo>
                  <a:pt x="2757603" y="538816"/>
                </a:lnTo>
                <a:lnTo>
                  <a:pt x="2762624" y="542162"/>
                </a:lnTo>
                <a:lnTo>
                  <a:pt x="2757603" y="543836"/>
                </a:lnTo>
                <a:lnTo>
                  <a:pt x="2735847" y="542162"/>
                </a:lnTo>
                <a:lnTo>
                  <a:pt x="2750909" y="548856"/>
                </a:lnTo>
                <a:lnTo>
                  <a:pt x="2754256" y="552203"/>
                </a:lnTo>
                <a:lnTo>
                  <a:pt x="2752582" y="555549"/>
                </a:lnTo>
                <a:lnTo>
                  <a:pt x="2735847" y="550529"/>
                </a:lnTo>
                <a:lnTo>
                  <a:pt x="2717437" y="558896"/>
                </a:lnTo>
                <a:lnTo>
                  <a:pt x="2714090" y="553876"/>
                </a:lnTo>
                <a:lnTo>
                  <a:pt x="2725805" y="545509"/>
                </a:lnTo>
                <a:lnTo>
                  <a:pt x="2714090" y="552203"/>
                </a:lnTo>
                <a:lnTo>
                  <a:pt x="2722458" y="542162"/>
                </a:lnTo>
                <a:lnTo>
                  <a:pt x="2714090" y="543836"/>
                </a:lnTo>
                <a:lnTo>
                  <a:pt x="2715764" y="540489"/>
                </a:lnTo>
                <a:lnTo>
                  <a:pt x="2704049" y="542162"/>
                </a:lnTo>
                <a:lnTo>
                  <a:pt x="2712417" y="533796"/>
                </a:lnTo>
                <a:lnTo>
                  <a:pt x="2702375" y="535470"/>
                </a:lnTo>
                <a:lnTo>
                  <a:pt x="2715764" y="525430"/>
                </a:lnTo>
                <a:lnTo>
                  <a:pt x="2705722" y="530449"/>
                </a:lnTo>
                <a:lnTo>
                  <a:pt x="2705722" y="525430"/>
                </a:lnTo>
                <a:lnTo>
                  <a:pt x="2682292" y="533796"/>
                </a:lnTo>
                <a:lnTo>
                  <a:pt x="2667230" y="535470"/>
                </a:lnTo>
                <a:lnTo>
                  <a:pt x="2660536" y="533796"/>
                </a:lnTo>
                <a:lnTo>
                  <a:pt x="2660536" y="532122"/>
                </a:lnTo>
                <a:lnTo>
                  <a:pt x="2657189" y="532122"/>
                </a:lnTo>
                <a:lnTo>
                  <a:pt x="2662209" y="530449"/>
                </a:lnTo>
                <a:lnTo>
                  <a:pt x="2660536" y="523756"/>
                </a:lnTo>
                <a:lnTo>
                  <a:pt x="2650494" y="525430"/>
                </a:lnTo>
                <a:lnTo>
                  <a:pt x="2652168" y="520409"/>
                </a:lnTo>
                <a:lnTo>
                  <a:pt x="2650494" y="520409"/>
                </a:lnTo>
                <a:lnTo>
                  <a:pt x="2653842" y="515389"/>
                </a:lnTo>
                <a:lnTo>
                  <a:pt x="2643800" y="515389"/>
                </a:lnTo>
                <a:lnTo>
                  <a:pt x="2652168" y="513716"/>
                </a:lnTo>
                <a:lnTo>
                  <a:pt x="2647147" y="512042"/>
                </a:lnTo>
                <a:lnTo>
                  <a:pt x="2650494" y="505349"/>
                </a:lnTo>
                <a:lnTo>
                  <a:pt x="2643800" y="508696"/>
                </a:lnTo>
                <a:lnTo>
                  <a:pt x="2647147" y="502002"/>
                </a:lnTo>
                <a:lnTo>
                  <a:pt x="2637106" y="502002"/>
                </a:lnTo>
                <a:lnTo>
                  <a:pt x="2640453" y="498656"/>
                </a:lnTo>
                <a:lnTo>
                  <a:pt x="2630411" y="488616"/>
                </a:lnTo>
                <a:lnTo>
                  <a:pt x="2633759" y="483596"/>
                </a:lnTo>
                <a:lnTo>
                  <a:pt x="2640453" y="478576"/>
                </a:lnTo>
                <a:lnTo>
                  <a:pt x="2632085" y="480249"/>
                </a:lnTo>
                <a:lnTo>
                  <a:pt x="2633759" y="473556"/>
                </a:lnTo>
                <a:lnTo>
                  <a:pt x="2620370" y="470209"/>
                </a:lnTo>
                <a:lnTo>
                  <a:pt x="2632085" y="468535"/>
                </a:lnTo>
                <a:lnTo>
                  <a:pt x="2620370" y="465189"/>
                </a:lnTo>
                <a:lnTo>
                  <a:pt x="2622044" y="463516"/>
                </a:lnTo>
                <a:lnTo>
                  <a:pt x="2627064" y="460169"/>
                </a:lnTo>
                <a:lnTo>
                  <a:pt x="2617023" y="461843"/>
                </a:lnTo>
                <a:lnTo>
                  <a:pt x="2625391" y="453476"/>
                </a:lnTo>
                <a:lnTo>
                  <a:pt x="2615349" y="450129"/>
                </a:lnTo>
                <a:lnTo>
                  <a:pt x="2647147" y="443436"/>
                </a:lnTo>
                <a:lnTo>
                  <a:pt x="2642127" y="443436"/>
                </a:lnTo>
                <a:lnTo>
                  <a:pt x="2622044" y="445109"/>
                </a:lnTo>
                <a:lnTo>
                  <a:pt x="2645474" y="440089"/>
                </a:lnTo>
                <a:lnTo>
                  <a:pt x="2643800" y="433395"/>
                </a:lnTo>
                <a:lnTo>
                  <a:pt x="2657189" y="440089"/>
                </a:lnTo>
                <a:lnTo>
                  <a:pt x="2653842" y="428376"/>
                </a:lnTo>
                <a:lnTo>
                  <a:pt x="2645474" y="425029"/>
                </a:lnTo>
                <a:lnTo>
                  <a:pt x="2642127" y="418336"/>
                </a:lnTo>
                <a:lnTo>
                  <a:pt x="2637106" y="431722"/>
                </a:lnTo>
                <a:lnTo>
                  <a:pt x="2625391" y="438416"/>
                </a:lnTo>
                <a:lnTo>
                  <a:pt x="2610329" y="441762"/>
                </a:lnTo>
                <a:lnTo>
                  <a:pt x="2622044" y="428376"/>
                </a:lnTo>
                <a:lnTo>
                  <a:pt x="2632085" y="423355"/>
                </a:lnTo>
                <a:lnTo>
                  <a:pt x="2613676" y="425029"/>
                </a:lnTo>
                <a:lnTo>
                  <a:pt x="2615349" y="420009"/>
                </a:lnTo>
                <a:lnTo>
                  <a:pt x="2625391" y="411642"/>
                </a:lnTo>
                <a:lnTo>
                  <a:pt x="2652168" y="404949"/>
                </a:lnTo>
                <a:lnTo>
                  <a:pt x="2627064" y="409969"/>
                </a:lnTo>
                <a:lnTo>
                  <a:pt x="2613676" y="409969"/>
                </a:lnTo>
                <a:lnTo>
                  <a:pt x="2610329" y="408296"/>
                </a:lnTo>
                <a:lnTo>
                  <a:pt x="2606981" y="403275"/>
                </a:lnTo>
                <a:lnTo>
                  <a:pt x="2635432" y="394908"/>
                </a:lnTo>
                <a:lnTo>
                  <a:pt x="2603634" y="399929"/>
                </a:lnTo>
                <a:lnTo>
                  <a:pt x="2612002" y="398256"/>
                </a:lnTo>
                <a:lnTo>
                  <a:pt x="2603634" y="398256"/>
                </a:lnTo>
                <a:lnTo>
                  <a:pt x="2665557" y="374829"/>
                </a:lnTo>
                <a:lnTo>
                  <a:pt x="2675598" y="371482"/>
                </a:lnTo>
                <a:lnTo>
                  <a:pt x="2640453" y="381522"/>
                </a:lnTo>
                <a:lnTo>
                  <a:pt x="2603634" y="391562"/>
                </a:lnTo>
                <a:lnTo>
                  <a:pt x="2606981" y="384869"/>
                </a:lnTo>
                <a:lnTo>
                  <a:pt x="2625391" y="383195"/>
                </a:lnTo>
                <a:lnTo>
                  <a:pt x="2613676" y="379849"/>
                </a:lnTo>
                <a:lnTo>
                  <a:pt x="2620370" y="379849"/>
                </a:lnTo>
                <a:lnTo>
                  <a:pt x="2622044" y="378175"/>
                </a:lnTo>
                <a:lnTo>
                  <a:pt x="2632085" y="373155"/>
                </a:lnTo>
                <a:lnTo>
                  <a:pt x="2613676" y="371482"/>
                </a:lnTo>
                <a:lnTo>
                  <a:pt x="2606981" y="368135"/>
                </a:lnTo>
                <a:lnTo>
                  <a:pt x="2655515" y="364789"/>
                </a:lnTo>
                <a:lnTo>
                  <a:pt x="2667230" y="368135"/>
                </a:lnTo>
                <a:lnTo>
                  <a:pt x="2655515" y="363115"/>
                </a:lnTo>
                <a:lnTo>
                  <a:pt x="2610329" y="363115"/>
                </a:lnTo>
                <a:lnTo>
                  <a:pt x="2643800" y="353076"/>
                </a:lnTo>
                <a:lnTo>
                  <a:pt x="2680619" y="359768"/>
                </a:lnTo>
                <a:lnTo>
                  <a:pt x="2675598" y="354749"/>
                </a:lnTo>
                <a:lnTo>
                  <a:pt x="2683966" y="353076"/>
                </a:lnTo>
                <a:lnTo>
                  <a:pt x="2670577" y="353076"/>
                </a:lnTo>
                <a:lnTo>
                  <a:pt x="2680619" y="349728"/>
                </a:lnTo>
                <a:lnTo>
                  <a:pt x="2672251" y="349728"/>
                </a:lnTo>
                <a:lnTo>
                  <a:pt x="2662209" y="351403"/>
                </a:lnTo>
                <a:lnTo>
                  <a:pt x="2652092" y="349957"/>
                </a:lnTo>
                <a:lnTo>
                  <a:pt x="2653842" y="349728"/>
                </a:lnTo>
                <a:lnTo>
                  <a:pt x="2650494" y="349728"/>
                </a:lnTo>
                <a:lnTo>
                  <a:pt x="2652092" y="349957"/>
                </a:lnTo>
                <a:lnTo>
                  <a:pt x="2615349" y="354749"/>
                </a:lnTo>
                <a:lnTo>
                  <a:pt x="2630411" y="344709"/>
                </a:lnTo>
                <a:lnTo>
                  <a:pt x="2650494" y="348055"/>
                </a:lnTo>
                <a:lnTo>
                  <a:pt x="2633759" y="341362"/>
                </a:lnTo>
                <a:lnTo>
                  <a:pt x="2642127" y="341362"/>
                </a:lnTo>
                <a:lnTo>
                  <a:pt x="2682292" y="348055"/>
                </a:lnTo>
                <a:lnTo>
                  <a:pt x="2673924" y="341362"/>
                </a:lnTo>
                <a:lnTo>
                  <a:pt x="2682292" y="332996"/>
                </a:lnTo>
                <a:lnTo>
                  <a:pt x="2672251" y="338015"/>
                </a:lnTo>
                <a:lnTo>
                  <a:pt x="2642127" y="341362"/>
                </a:lnTo>
                <a:lnTo>
                  <a:pt x="2637106" y="338015"/>
                </a:lnTo>
                <a:lnTo>
                  <a:pt x="2687313" y="324629"/>
                </a:lnTo>
                <a:lnTo>
                  <a:pt x="2680619" y="322955"/>
                </a:lnTo>
                <a:lnTo>
                  <a:pt x="2690660" y="317935"/>
                </a:lnTo>
                <a:lnTo>
                  <a:pt x="2700702" y="321282"/>
                </a:lnTo>
                <a:lnTo>
                  <a:pt x="2700702" y="317935"/>
                </a:lnTo>
                <a:lnTo>
                  <a:pt x="2694007" y="314588"/>
                </a:lnTo>
                <a:lnTo>
                  <a:pt x="2690660" y="311242"/>
                </a:lnTo>
                <a:lnTo>
                  <a:pt x="2697354" y="307895"/>
                </a:lnTo>
                <a:lnTo>
                  <a:pt x="2695681" y="302875"/>
                </a:lnTo>
                <a:lnTo>
                  <a:pt x="2705722" y="297855"/>
                </a:lnTo>
                <a:lnTo>
                  <a:pt x="2642127" y="282795"/>
                </a:lnTo>
                <a:lnTo>
                  <a:pt x="2645474" y="274428"/>
                </a:lnTo>
                <a:lnTo>
                  <a:pt x="2705722" y="284468"/>
                </a:lnTo>
                <a:lnTo>
                  <a:pt x="2704049" y="281122"/>
                </a:lnTo>
                <a:lnTo>
                  <a:pt x="2704049" y="274428"/>
                </a:lnTo>
                <a:lnTo>
                  <a:pt x="2705722" y="274428"/>
                </a:lnTo>
                <a:lnTo>
                  <a:pt x="2692334" y="269409"/>
                </a:lnTo>
                <a:lnTo>
                  <a:pt x="2704049" y="271082"/>
                </a:lnTo>
                <a:lnTo>
                  <a:pt x="2690660" y="264388"/>
                </a:lnTo>
                <a:lnTo>
                  <a:pt x="2695681" y="262715"/>
                </a:lnTo>
                <a:lnTo>
                  <a:pt x="2685639" y="264388"/>
                </a:lnTo>
                <a:lnTo>
                  <a:pt x="2700702" y="259368"/>
                </a:lnTo>
                <a:lnTo>
                  <a:pt x="2682292" y="259368"/>
                </a:lnTo>
                <a:lnTo>
                  <a:pt x="2700702" y="254348"/>
                </a:lnTo>
                <a:lnTo>
                  <a:pt x="2682292" y="251002"/>
                </a:lnTo>
                <a:lnTo>
                  <a:pt x="2685639" y="247655"/>
                </a:lnTo>
                <a:lnTo>
                  <a:pt x="2673924" y="251002"/>
                </a:lnTo>
                <a:lnTo>
                  <a:pt x="2672251" y="237615"/>
                </a:lnTo>
                <a:lnTo>
                  <a:pt x="2660536" y="254348"/>
                </a:lnTo>
                <a:lnTo>
                  <a:pt x="2637106" y="261042"/>
                </a:lnTo>
                <a:lnTo>
                  <a:pt x="2627064" y="252675"/>
                </a:lnTo>
                <a:lnTo>
                  <a:pt x="2652168" y="244308"/>
                </a:lnTo>
                <a:lnTo>
                  <a:pt x="2640453" y="244308"/>
                </a:lnTo>
                <a:lnTo>
                  <a:pt x="2645474" y="237615"/>
                </a:lnTo>
                <a:lnTo>
                  <a:pt x="2655515" y="232594"/>
                </a:lnTo>
                <a:lnTo>
                  <a:pt x="2660536" y="220881"/>
                </a:lnTo>
                <a:lnTo>
                  <a:pt x="2653842" y="217535"/>
                </a:lnTo>
                <a:lnTo>
                  <a:pt x="2655515" y="210841"/>
                </a:lnTo>
                <a:lnTo>
                  <a:pt x="2653842" y="202474"/>
                </a:lnTo>
                <a:lnTo>
                  <a:pt x="2653842" y="192435"/>
                </a:lnTo>
                <a:lnTo>
                  <a:pt x="2640453" y="192435"/>
                </a:lnTo>
                <a:lnTo>
                  <a:pt x="2647147" y="189088"/>
                </a:lnTo>
                <a:lnTo>
                  <a:pt x="2653842" y="182395"/>
                </a:lnTo>
                <a:lnTo>
                  <a:pt x="2647147" y="177374"/>
                </a:lnTo>
                <a:lnTo>
                  <a:pt x="2630411" y="167334"/>
                </a:lnTo>
                <a:lnTo>
                  <a:pt x="2635432" y="158967"/>
                </a:lnTo>
                <a:lnTo>
                  <a:pt x="2556774" y="143908"/>
                </a:lnTo>
                <a:lnTo>
                  <a:pt x="2543386" y="143908"/>
                </a:lnTo>
                <a:lnTo>
                  <a:pt x="2513261" y="148928"/>
                </a:lnTo>
                <a:lnTo>
                  <a:pt x="2503220" y="148928"/>
                </a:lnTo>
                <a:lnTo>
                  <a:pt x="2491505" y="148928"/>
                </a:lnTo>
                <a:lnTo>
                  <a:pt x="2496526" y="152275"/>
                </a:lnTo>
                <a:lnTo>
                  <a:pt x="2453013" y="142235"/>
                </a:lnTo>
                <a:lnTo>
                  <a:pt x="2473096" y="137214"/>
                </a:lnTo>
                <a:lnTo>
                  <a:pt x="2454686" y="130521"/>
                </a:lnTo>
                <a:lnTo>
                  <a:pt x="2432930" y="128848"/>
                </a:lnTo>
                <a:lnTo>
                  <a:pt x="2491136" y="124253"/>
                </a:lnTo>
                <a:lnTo>
                  <a:pt x="2511588" y="127174"/>
                </a:lnTo>
                <a:lnTo>
                  <a:pt x="2496526" y="123828"/>
                </a:lnTo>
                <a:lnTo>
                  <a:pt x="2491136" y="124253"/>
                </a:lnTo>
                <a:lnTo>
                  <a:pt x="2476443" y="122154"/>
                </a:lnTo>
                <a:lnTo>
                  <a:pt x="2521629" y="122154"/>
                </a:lnTo>
                <a:lnTo>
                  <a:pt x="2526650" y="113787"/>
                </a:lnTo>
                <a:lnTo>
                  <a:pt x="2489831" y="118808"/>
                </a:lnTo>
                <a:lnTo>
                  <a:pt x="2463054" y="117134"/>
                </a:lnTo>
                <a:lnTo>
                  <a:pt x="2464728" y="113787"/>
                </a:lnTo>
                <a:lnTo>
                  <a:pt x="2471422" y="110441"/>
                </a:lnTo>
                <a:lnTo>
                  <a:pt x="2434603" y="107094"/>
                </a:lnTo>
                <a:lnTo>
                  <a:pt x="2434603" y="100401"/>
                </a:lnTo>
                <a:lnTo>
                  <a:pt x="2441298" y="97054"/>
                </a:lnTo>
                <a:lnTo>
                  <a:pt x="2509914" y="87015"/>
                </a:lnTo>
                <a:lnTo>
                  <a:pt x="2573510" y="78648"/>
                </a:lnTo>
                <a:lnTo>
                  <a:pt x="2591919" y="68608"/>
                </a:lnTo>
                <a:lnTo>
                  <a:pt x="2595266" y="61914"/>
                </a:lnTo>
                <a:lnTo>
                  <a:pt x="2610329" y="60241"/>
                </a:lnTo>
                <a:lnTo>
                  <a:pt x="2556774" y="58567"/>
                </a:lnTo>
                <a:lnTo>
                  <a:pt x="2640453" y="41834"/>
                </a:lnTo>
                <a:lnTo>
                  <a:pt x="2643800" y="46854"/>
                </a:lnTo>
                <a:lnTo>
                  <a:pt x="2647147" y="40160"/>
                </a:lnTo>
                <a:lnTo>
                  <a:pt x="2680619" y="40160"/>
                </a:lnTo>
                <a:lnTo>
                  <a:pt x="2685639" y="33467"/>
                </a:lnTo>
                <a:lnTo>
                  <a:pt x="2685639" y="30120"/>
                </a:lnTo>
                <a:lnTo>
                  <a:pt x="2725805" y="31794"/>
                </a:lnTo>
                <a:lnTo>
                  <a:pt x="2747562" y="36814"/>
                </a:lnTo>
                <a:lnTo>
                  <a:pt x="2722458" y="26774"/>
                </a:lnTo>
                <a:lnTo>
                  <a:pt x="2807810" y="21754"/>
                </a:lnTo>
                <a:lnTo>
                  <a:pt x="2802790" y="33467"/>
                </a:lnTo>
                <a:lnTo>
                  <a:pt x="2807810" y="33467"/>
                </a:lnTo>
                <a:lnTo>
                  <a:pt x="2826220" y="26774"/>
                </a:lnTo>
                <a:lnTo>
                  <a:pt x="2864712" y="31794"/>
                </a:lnTo>
                <a:lnTo>
                  <a:pt x="2864712" y="28447"/>
                </a:lnTo>
                <a:lnTo>
                  <a:pt x="2871406" y="18407"/>
                </a:lnTo>
                <a:lnTo>
                  <a:pt x="2958432" y="30120"/>
                </a:lnTo>
                <a:lnTo>
                  <a:pt x="2958432" y="26774"/>
                </a:lnTo>
                <a:lnTo>
                  <a:pt x="2963453" y="21754"/>
                </a:lnTo>
                <a:lnTo>
                  <a:pt x="2978515" y="21754"/>
                </a:lnTo>
                <a:lnTo>
                  <a:pt x="2958432" y="13388"/>
                </a:lnTo>
                <a:lnTo>
                  <a:pt x="3006966" y="16734"/>
                </a:lnTo>
                <a:lnTo>
                  <a:pt x="3006966" y="13388"/>
                </a:lnTo>
                <a:lnTo>
                  <a:pt x="3037090" y="18407"/>
                </a:lnTo>
                <a:lnTo>
                  <a:pt x="3005292" y="11714"/>
                </a:lnTo>
                <a:lnTo>
                  <a:pt x="2936676" y="8367"/>
                </a:lnTo>
                <a:lnTo>
                  <a:pt x="2975168" y="10040"/>
                </a:lnTo>
                <a:lnTo>
                  <a:pt x="2966800" y="6694"/>
                </a:lnTo>
                <a:lnTo>
                  <a:pt x="3018681" y="8367"/>
                </a:lnTo>
                <a:lnTo>
                  <a:pt x="3057173" y="10040"/>
                </a:lnTo>
                <a:lnTo>
                  <a:pt x="3062194" y="8367"/>
                </a:lnTo>
                <a:lnTo>
                  <a:pt x="3073909" y="6694"/>
                </a:lnTo>
                <a:lnTo>
                  <a:pt x="3063867" y="1674"/>
                </a:lnTo>
                <a:close/>
              </a:path>
            </a:pathLst>
          </a:custGeom>
          <a:solidFill>
            <a:schemeClr val="bg1">
              <a:lumMod val="75000"/>
              <a:alpha val="12000"/>
            </a:schemeClr>
          </a:solidFill>
          <a:ln w="3175" cmpd="sng">
            <a:solidFill>
              <a:schemeClr val="bg1">
                <a:alpha val="76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lIns="91440" tIns="45720" rIns="91440" bIns="4572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" name="ïṧľîḍe">
            <a:extLst>
              <a:ext uri="{FF2B5EF4-FFF2-40B4-BE49-F238E27FC236}">
                <a16:creationId xmlns:a16="http://schemas.microsoft.com/office/drawing/2014/main" id="{683F318C-8E21-40F5-AAF9-1EFB8757DE9D}"/>
              </a:ext>
            </a:extLst>
          </p:cNvPr>
          <p:cNvGrpSpPr/>
          <p:nvPr/>
        </p:nvGrpSpPr>
        <p:grpSpPr>
          <a:xfrm>
            <a:off x="4660153" y="1747195"/>
            <a:ext cx="2916832" cy="3212836"/>
            <a:chOff x="673099" y="1572513"/>
            <a:chExt cx="3709751" cy="4086224"/>
          </a:xfrm>
        </p:grpSpPr>
        <p:grpSp>
          <p:nvGrpSpPr>
            <p:cNvPr id="24" name="îṣļïḓè">
              <a:extLst>
                <a:ext uri="{FF2B5EF4-FFF2-40B4-BE49-F238E27FC236}">
                  <a16:creationId xmlns:a16="http://schemas.microsoft.com/office/drawing/2014/main" id="{7BC92564-91BE-4C75-B011-D9A3C72896B7}"/>
                </a:ext>
              </a:extLst>
            </p:cNvPr>
            <p:cNvGrpSpPr/>
            <p:nvPr/>
          </p:nvGrpSpPr>
          <p:grpSpPr>
            <a:xfrm>
              <a:off x="673099" y="1572513"/>
              <a:ext cx="3709751" cy="4086224"/>
              <a:chOff x="4600206" y="1944000"/>
              <a:chExt cx="2991588" cy="3295181"/>
            </a:xfrm>
          </p:grpSpPr>
          <p:sp>
            <p:nvSpPr>
              <p:cNvPr id="28" name="íşļîḋê">
                <a:extLst>
                  <a:ext uri="{FF2B5EF4-FFF2-40B4-BE49-F238E27FC236}">
                    <a16:creationId xmlns:a16="http://schemas.microsoft.com/office/drawing/2014/main" id="{8A2C856C-7963-4665-946D-5072B93CBCF1}"/>
                  </a:ext>
                </a:extLst>
              </p:cNvPr>
              <p:cNvSpPr/>
              <p:nvPr/>
            </p:nvSpPr>
            <p:spPr bwMode="auto">
              <a:xfrm>
                <a:off x="5621457" y="2616418"/>
                <a:ext cx="1970337" cy="2611604"/>
              </a:xfrm>
              <a:custGeom>
                <a:avLst/>
                <a:gdLst>
                  <a:gd name="T0" fmla="*/ 764 w 804"/>
                  <a:gd name="T1" fmla="*/ 744 h 964"/>
                  <a:gd name="T2" fmla="*/ 584 w 804"/>
                  <a:gd name="T3" fmla="*/ 924 h 964"/>
                  <a:gd name="T4" fmla="*/ 0 w 804"/>
                  <a:gd name="T5" fmla="*/ 924 h 964"/>
                  <a:gd name="T6" fmla="*/ 0 w 804"/>
                  <a:gd name="T7" fmla="*/ 964 h 964"/>
                  <a:gd name="T8" fmla="*/ 584 w 804"/>
                  <a:gd name="T9" fmla="*/ 964 h 964"/>
                  <a:gd name="T10" fmla="*/ 804 w 804"/>
                  <a:gd name="T11" fmla="*/ 744 h 964"/>
                  <a:gd name="T12" fmla="*/ 804 w 804"/>
                  <a:gd name="T13" fmla="*/ 0 h 964"/>
                  <a:gd name="T14" fmla="*/ 764 w 804"/>
                  <a:gd name="T15" fmla="*/ 0 h 964"/>
                  <a:gd name="T16" fmla="*/ 764 w 804"/>
                  <a:gd name="T17" fmla="*/ 74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4" h="964">
                    <a:moveTo>
                      <a:pt x="764" y="744"/>
                    </a:moveTo>
                    <a:cubicBezTo>
                      <a:pt x="764" y="843"/>
                      <a:pt x="683" y="924"/>
                      <a:pt x="584" y="924"/>
                    </a:cubicBezTo>
                    <a:cubicBezTo>
                      <a:pt x="0" y="924"/>
                      <a:pt x="0" y="924"/>
                      <a:pt x="0" y="924"/>
                    </a:cubicBezTo>
                    <a:cubicBezTo>
                      <a:pt x="0" y="964"/>
                      <a:pt x="0" y="964"/>
                      <a:pt x="0" y="964"/>
                    </a:cubicBezTo>
                    <a:cubicBezTo>
                      <a:pt x="584" y="964"/>
                      <a:pt x="584" y="964"/>
                      <a:pt x="584" y="964"/>
                    </a:cubicBezTo>
                    <a:cubicBezTo>
                      <a:pt x="705" y="964"/>
                      <a:pt x="804" y="865"/>
                      <a:pt x="804" y="744"/>
                    </a:cubicBezTo>
                    <a:cubicBezTo>
                      <a:pt x="804" y="0"/>
                      <a:pt x="804" y="0"/>
                      <a:pt x="804" y="0"/>
                    </a:cubicBezTo>
                    <a:cubicBezTo>
                      <a:pt x="764" y="0"/>
                      <a:pt x="764" y="0"/>
                      <a:pt x="764" y="0"/>
                    </a:cubicBezTo>
                    <a:lnTo>
                      <a:pt x="764" y="744"/>
                    </a:lnTo>
                    <a:close/>
                  </a:path>
                </a:pathLst>
              </a:custGeom>
              <a:solidFill>
                <a:srgbClr val="0E189B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iṣḻïḋé">
                <a:extLst>
                  <a:ext uri="{FF2B5EF4-FFF2-40B4-BE49-F238E27FC236}">
                    <a16:creationId xmlns:a16="http://schemas.microsoft.com/office/drawing/2014/main" id="{C3D08060-3D58-4FAD-83DF-832CB09D6A08}"/>
                  </a:ext>
                </a:extLst>
              </p:cNvPr>
              <p:cNvSpPr/>
              <p:nvPr/>
            </p:nvSpPr>
            <p:spPr bwMode="auto">
              <a:xfrm>
                <a:off x="4621848" y="1944000"/>
                <a:ext cx="1970337" cy="2655960"/>
              </a:xfrm>
              <a:custGeom>
                <a:avLst/>
                <a:gdLst>
                  <a:gd name="T0" fmla="*/ 40 w 804"/>
                  <a:gd name="T1" fmla="*/ 220 h 980"/>
                  <a:gd name="T2" fmla="*/ 220 w 804"/>
                  <a:gd name="T3" fmla="*/ 40 h 980"/>
                  <a:gd name="T4" fmla="*/ 804 w 804"/>
                  <a:gd name="T5" fmla="*/ 40 h 980"/>
                  <a:gd name="T6" fmla="*/ 804 w 804"/>
                  <a:gd name="T7" fmla="*/ 0 h 980"/>
                  <a:gd name="T8" fmla="*/ 220 w 804"/>
                  <a:gd name="T9" fmla="*/ 0 h 980"/>
                  <a:gd name="T10" fmla="*/ 0 w 804"/>
                  <a:gd name="T11" fmla="*/ 220 h 980"/>
                  <a:gd name="T12" fmla="*/ 0 w 804"/>
                  <a:gd name="T13" fmla="*/ 980 h 980"/>
                  <a:gd name="T14" fmla="*/ 40 w 804"/>
                  <a:gd name="T15" fmla="*/ 980 h 980"/>
                  <a:gd name="T16" fmla="*/ 40 w 804"/>
                  <a:gd name="T17" fmla="*/ 220 h 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4" h="980">
                    <a:moveTo>
                      <a:pt x="40" y="220"/>
                    </a:moveTo>
                    <a:cubicBezTo>
                      <a:pt x="40" y="121"/>
                      <a:pt x="121" y="40"/>
                      <a:pt x="220" y="40"/>
                    </a:cubicBezTo>
                    <a:cubicBezTo>
                      <a:pt x="804" y="40"/>
                      <a:pt x="804" y="40"/>
                      <a:pt x="804" y="40"/>
                    </a:cubicBezTo>
                    <a:cubicBezTo>
                      <a:pt x="804" y="0"/>
                      <a:pt x="804" y="0"/>
                      <a:pt x="804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99" y="0"/>
                      <a:pt x="0" y="99"/>
                      <a:pt x="0" y="220"/>
                    </a:cubicBezTo>
                    <a:cubicBezTo>
                      <a:pt x="0" y="980"/>
                      <a:pt x="0" y="980"/>
                      <a:pt x="0" y="980"/>
                    </a:cubicBezTo>
                    <a:cubicBezTo>
                      <a:pt x="40" y="980"/>
                      <a:pt x="40" y="980"/>
                      <a:pt x="40" y="980"/>
                    </a:cubicBezTo>
                    <a:lnTo>
                      <a:pt x="40" y="220"/>
                    </a:lnTo>
                    <a:close/>
                  </a:path>
                </a:pathLst>
              </a:custGeom>
              <a:solidFill>
                <a:srgbClr val="0E189B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i$1ïḑè">
                <a:extLst>
                  <a:ext uri="{FF2B5EF4-FFF2-40B4-BE49-F238E27FC236}">
                    <a16:creationId xmlns:a16="http://schemas.microsoft.com/office/drawing/2014/main" id="{6E684420-B9EB-4B14-9EE4-E58A9DD15768}"/>
                  </a:ext>
                </a:extLst>
              </p:cNvPr>
              <p:cNvSpPr txBox="1"/>
              <p:nvPr/>
            </p:nvSpPr>
            <p:spPr>
              <a:xfrm flipH="1" flipV="1">
                <a:off x="6824949" y="1957805"/>
                <a:ext cx="766845" cy="62306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prstTxWarp prst="textPlain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12414"/>
                    </a:solidFill>
                    <a:effectLst/>
                    <a:uLnTx/>
                    <a:uFillTx/>
                  </a:rPr>
                  <a:t>“</a:t>
                </a:r>
              </a:p>
            </p:txBody>
          </p:sp>
          <p:sp>
            <p:nvSpPr>
              <p:cNvPr id="31" name="išľïdê">
                <a:extLst>
                  <a:ext uri="{FF2B5EF4-FFF2-40B4-BE49-F238E27FC236}">
                    <a16:creationId xmlns:a16="http://schemas.microsoft.com/office/drawing/2014/main" id="{1930EC0D-E7EE-49E4-988C-A2F998D703EF}"/>
                  </a:ext>
                </a:extLst>
              </p:cNvPr>
              <p:cNvSpPr txBox="1"/>
              <p:nvPr/>
            </p:nvSpPr>
            <p:spPr>
              <a:xfrm>
                <a:off x="4600206" y="4616119"/>
                <a:ext cx="766845" cy="62306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prstTxWarp prst="textPlain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12414"/>
                    </a:solidFill>
                    <a:effectLst/>
                    <a:uLnTx/>
                    <a:uFillTx/>
                  </a:rPr>
                  <a:t>“</a:t>
                </a:r>
              </a:p>
            </p:txBody>
          </p:sp>
        </p:grpSp>
        <p:sp>
          <p:nvSpPr>
            <p:cNvPr id="27" name="ïşlîdé">
              <a:extLst>
                <a:ext uri="{FF2B5EF4-FFF2-40B4-BE49-F238E27FC236}">
                  <a16:creationId xmlns:a16="http://schemas.microsoft.com/office/drawing/2014/main" id="{8F5B6D5D-7F08-4475-AFFB-8823A97141B8}"/>
                </a:ext>
              </a:extLst>
            </p:cNvPr>
            <p:cNvSpPr txBox="1"/>
            <p:nvPr/>
          </p:nvSpPr>
          <p:spPr>
            <a:xfrm>
              <a:off x="908724" y="3475595"/>
              <a:ext cx="3238500" cy="4718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传统纸质家谱的缺点</a:t>
              </a:r>
              <a:endPara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30F1E77-2CC0-4139-AE22-ED6C91E5EE5D}"/>
              </a:ext>
            </a:extLst>
          </p:cNvPr>
          <p:cNvGrpSpPr/>
          <p:nvPr/>
        </p:nvGrpSpPr>
        <p:grpSpPr>
          <a:xfrm>
            <a:off x="1439863" y="2280803"/>
            <a:ext cx="2880614" cy="926485"/>
            <a:chOff x="1439863" y="2280803"/>
            <a:chExt cx="2880614" cy="926485"/>
          </a:xfrm>
        </p:grpSpPr>
        <p:grpSp>
          <p:nvGrpSpPr>
            <p:cNvPr id="6" name="ïSļíde">
              <a:extLst>
                <a:ext uri="{FF2B5EF4-FFF2-40B4-BE49-F238E27FC236}">
                  <a16:creationId xmlns:a16="http://schemas.microsoft.com/office/drawing/2014/main" id="{248C9701-9855-4103-92C3-389CAC4629C0}"/>
                </a:ext>
              </a:extLst>
            </p:cNvPr>
            <p:cNvGrpSpPr/>
            <p:nvPr/>
          </p:nvGrpSpPr>
          <p:grpSpPr>
            <a:xfrm>
              <a:off x="1439863" y="2280803"/>
              <a:ext cx="2880614" cy="926485"/>
              <a:chOff x="669925" y="1982656"/>
              <a:chExt cx="3340758" cy="1074480"/>
            </a:xfrm>
          </p:grpSpPr>
          <p:sp>
            <p:nvSpPr>
              <p:cNvPr id="20" name="íşḷîḓe">
                <a:extLst>
                  <a:ext uri="{FF2B5EF4-FFF2-40B4-BE49-F238E27FC236}">
                    <a16:creationId xmlns:a16="http://schemas.microsoft.com/office/drawing/2014/main" id="{0D2C5EBB-B05C-4A88-BFDF-B1DA0010805E}"/>
                  </a:ext>
                </a:extLst>
              </p:cNvPr>
              <p:cNvSpPr/>
              <p:nvPr/>
            </p:nvSpPr>
            <p:spPr bwMode="auto">
              <a:xfrm>
                <a:off x="3063319" y="2039260"/>
                <a:ext cx="947364" cy="947364"/>
              </a:xfrm>
              <a:prstGeom prst="ellipse">
                <a:avLst/>
              </a:prstGeom>
              <a:solidFill>
                <a:srgbClr val="FBAFAF"/>
              </a:solidFill>
              <a:ln w="317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1" name="îşḻiḍè">
                <a:extLst>
                  <a:ext uri="{FF2B5EF4-FFF2-40B4-BE49-F238E27FC236}">
                    <a16:creationId xmlns:a16="http://schemas.microsoft.com/office/drawing/2014/main" id="{514B0BC9-65CF-4253-BF37-14BAAE14B8B4}"/>
                  </a:ext>
                </a:extLst>
              </p:cNvPr>
              <p:cNvGrpSpPr/>
              <p:nvPr/>
            </p:nvGrpSpPr>
            <p:grpSpPr>
              <a:xfrm>
                <a:off x="669925" y="1982656"/>
                <a:ext cx="2358459" cy="1074480"/>
                <a:chOff x="4497135" y="4914353"/>
                <a:chExt cx="3197730" cy="1074480"/>
              </a:xfrm>
            </p:grpSpPr>
            <p:sp>
              <p:nvSpPr>
                <p:cNvPr id="22" name="ïṧļídê">
                  <a:extLst>
                    <a:ext uri="{FF2B5EF4-FFF2-40B4-BE49-F238E27FC236}">
                      <a16:creationId xmlns:a16="http://schemas.microsoft.com/office/drawing/2014/main" id="{05C1A19F-FB40-4031-BC31-473D403BD0B9}"/>
                    </a:ext>
                  </a:extLst>
                </p:cNvPr>
                <p:cNvSpPr txBox="1"/>
                <p:nvPr/>
              </p:nvSpPr>
              <p:spPr>
                <a:xfrm>
                  <a:off x="4497135" y="5386852"/>
                  <a:ext cx="3197730" cy="60198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4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CN Light" panose="020B0300000000000000" pitchFamily="34" charset="-122"/>
                      <a:ea typeface="思源黑体 CN Light" panose="020B0300000000000000" pitchFamily="34" charset="-122"/>
                    </a:rPr>
                    <a:t>纸张大小限制、容量有限</a:t>
                  </a:r>
                  <a:endPara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endParaRPr>
                </a:p>
                <a:p>
                  <a:pPr algn="r">
                    <a:lnSpc>
                      <a:spcPct val="14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CN Light" panose="020B0300000000000000" pitchFamily="34" charset="-122"/>
                      <a:ea typeface="思源黑体 CN Light" panose="020B0300000000000000" pitchFamily="34" charset="-122"/>
                    </a:rPr>
                    <a:t>易丢失、易损怀、易磨损</a:t>
                  </a:r>
                  <a:endPara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endParaRPr>
                </a:p>
                <a:p>
                  <a:pPr algn="r">
                    <a:lnSpc>
                      <a:spcPct val="140000"/>
                    </a:lnSpc>
                  </a:pPr>
                  <a:endPara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endParaRPr>
                </a:p>
              </p:txBody>
            </p:sp>
            <p:sp>
              <p:nvSpPr>
                <p:cNvPr id="23" name="î$1idê">
                  <a:extLst>
                    <a:ext uri="{FF2B5EF4-FFF2-40B4-BE49-F238E27FC236}">
                      <a16:creationId xmlns:a16="http://schemas.microsoft.com/office/drawing/2014/main" id="{B796E97B-57E6-4D5A-8A3B-4E1A745DCF5A}"/>
                    </a:ext>
                  </a:extLst>
                </p:cNvPr>
                <p:cNvSpPr txBox="1"/>
                <p:nvPr/>
              </p:nvSpPr>
              <p:spPr>
                <a:xfrm>
                  <a:off x="4497135" y="4914353"/>
                  <a:ext cx="3197730" cy="47250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资料保存方面</a:t>
                  </a:r>
                </a:p>
              </p:txBody>
            </p:sp>
          </p:grpSp>
        </p:grpSp>
        <p:grpSp>
          <p:nvGrpSpPr>
            <p:cNvPr id="38" name="Group 4"/>
            <p:cNvGrpSpPr>
              <a:grpSpLocks noChangeAspect="1"/>
            </p:cNvGrpSpPr>
            <p:nvPr/>
          </p:nvGrpSpPr>
          <p:grpSpPr bwMode="auto">
            <a:xfrm>
              <a:off x="3748670" y="2493247"/>
              <a:ext cx="326735" cy="489603"/>
              <a:chOff x="8633" y="1475"/>
              <a:chExt cx="981" cy="1470"/>
            </a:xfrm>
            <a:solidFill>
              <a:schemeClr val="bg1"/>
            </a:solidFill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8816" y="1475"/>
                <a:ext cx="618" cy="189"/>
              </a:xfrm>
              <a:custGeom>
                <a:avLst/>
                <a:gdLst>
                  <a:gd name="T0" fmla="*/ 249 w 359"/>
                  <a:gd name="T1" fmla="*/ 97 h 113"/>
                  <a:gd name="T2" fmla="*/ 56 w 359"/>
                  <a:gd name="T3" fmla="*/ 97 h 113"/>
                  <a:gd name="T4" fmla="*/ 27 w 359"/>
                  <a:gd name="T5" fmla="*/ 85 h 113"/>
                  <a:gd name="T6" fmla="*/ 16 w 359"/>
                  <a:gd name="T7" fmla="*/ 57 h 113"/>
                  <a:gd name="T8" fmla="*/ 16 w 359"/>
                  <a:gd name="T9" fmla="*/ 56 h 113"/>
                  <a:gd name="T10" fmla="*/ 27 w 359"/>
                  <a:gd name="T11" fmla="*/ 28 h 113"/>
                  <a:gd name="T12" fmla="*/ 56 w 359"/>
                  <a:gd name="T13" fmla="*/ 16 h 113"/>
                  <a:gd name="T14" fmla="*/ 303 w 359"/>
                  <a:gd name="T15" fmla="*/ 16 h 113"/>
                  <a:gd name="T16" fmla="*/ 331 w 359"/>
                  <a:gd name="T17" fmla="*/ 28 h 113"/>
                  <a:gd name="T18" fmla="*/ 343 w 359"/>
                  <a:gd name="T19" fmla="*/ 56 h 113"/>
                  <a:gd name="T20" fmla="*/ 343 w 359"/>
                  <a:gd name="T21" fmla="*/ 57 h 113"/>
                  <a:gd name="T22" fmla="*/ 351 w 359"/>
                  <a:gd name="T23" fmla="*/ 57 h 113"/>
                  <a:gd name="T24" fmla="*/ 343 w 359"/>
                  <a:gd name="T25" fmla="*/ 57 h 113"/>
                  <a:gd name="T26" fmla="*/ 331 w 359"/>
                  <a:gd name="T27" fmla="*/ 86 h 113"/>
                  <a:gd name="T28" fmla="*/ 302 w 359"/>
                  <a:gd name="T29" fmla="*/ 97 h 113"/>
                  <a:gd name="T30" fmla="*/ 294 w 359"/>
                  <a:gd name="T31" fmla="*/ 105 h 113"/>
                  <a:gd name="T32" fmla="*/ 302 w 359"/>
                  <a:gd name="T33" fmla="*/ 113 h 113"/>
                  <a:gd name="T34" fmla="*/ 342 w 359"/>
                  <a:gd name="T35" fmla="*/ 97 h 113"/>
                  <a:gd name="T36" fmla="*/ 359 w 359"/>
                  <a:gd name="T37" fmla="*/ 57 h 113"/>
                  <a:gd name="T38" fmla="*/ 359 w 359"/>
                  <a:gd name="T39" fmla="*/ 57 h 113"/>
                  <a:gd name="T40" fmla="*/ 359 w 359"/>
                  <a:gd name="T41" fmla="*/ 56 h 113"/>
                  <a:gd name="T42" fmla="*/ 303 w 359"/>
                  <a:gd name="T43" fmla="*/ 0 h 113"/>
                  <a:gd name="T44" fmla="*/ 56 w 359"/>
                  <a:gd name="T45" fmla="*/ 0 h 113"/>
                  <a:gd name="T46" fmla="*/ 0 w 359"/>
                  <a:gd name="T47" fmla="*/ 56 h 113"/>
                  <a:gd name="T48" fmla="*/ 0 w 359"/>
                  <a:gd name="T49" fmla="*/ 57 h 113"/>
                  <a:gd name="T50" fmla="*/ 56 w 359"/>
                  <a:gd name="T51" fmla="*/ 113 h 113"/>
                  <a:gd name="T52" fmla="*/ 249 w 359"/>
                  <a:gd name="T53" fmla="*/ 113 h 113"/>
                  <a:gd name="T54" fmla="*/ 257 w 359"/>
                  <a:gd name="T55" fmla="*/ 105 h 113"/>
                  <a:gd name="T56" fmla="*/ 249 w 359"/>
                  <a:gd name="T57" fmla="*/ 9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9" h="113">
                    <a:moveTo>
                      <a:pt x="249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45" y="97"/>
                      <a:pt x="35" y="93"/>
                      <a:pt x="27" y="85"/>
                    </a:cubicBezTo>
                    <a:cubicBezTo>
                      <a:pt x="20" y="78"/>
                      <a:pt x="16" y="68"/>
                      <a:pt x="16" y="57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45"/>
                      <a:pt x="20" y="35"/>
                      <a:pt x="27" y="28"/>
                    </a:cubicBezTo>
                    <a:cubicBezTo>
                      <a:pt x="35" y="21"/>
                      <a:pt x="45" y="16"/>
                      <a:pt x="56" y="16"/>
                    </a:cubicBezTo>
                    <a:cubicBezTo>
                      <a:pt x="303" y="16"/>
                      <a:pt x="303" y="16"/>
                      <a:pt x="303" y="16"/>
                    </a:cubicBezTo>
                    <a:cubicBezTo>
                      <a:pt x="314" y="16"/>
                      <a:pt x="324" y="21"/>
                      <a:pt x="331" y="28"/>
                    </a:cubicBezTo>
                    <a:cubicBezTo>
                      <a:pt x="338" y="35"/>
                      <a:pt x="343" y="45"/>
                      <a:pt x="343" y="56"/>
                    </a:cubicBezTo>
                    <a:cubicBezTo>
                      <a:pt x="343" y="57"/>
                      <a:pt x="343" y="57"/>
                      <a:pt x="343" y="57"/>
                    </a:cubicBezTo>
                    <a:cubicBezTo>
                      <a:pt x="351" y="57"/>
                      <a:pt x="351" y="57"/>
                      <a:pt x="351" y="57"/>
                    </a:cubicBezTo>
                    <a:cubicBezTo>
                      <a:pt x="343" y="57"/>
                      <a:pt x="343" y="57"/>
                      <a:pt x="343" y="57"/>
                    </a:cubicBezTo>
                    <a:cubicBezTo>
                      <a:pt x="343" y="68"/>
                      <a:pt x="338" y="78"/>
                      <a:pt x="331" y="86"/>
                    </a:cubicBezTo>
                    <a:cubicBezTo>
                      <a:pt x="323" y="93"/>
                      <a:pt x="314" y="97"/>
                      <a:pt x="302" y="97"/>
                    </a:cubicBezTo>
                    <a:cubicBezTo>
                      <a:pt x="298" y="97"/>
                      <a:pt x="294" y="101"/>
                      <a:pt x="294" y="105"/>
                    </a:cubicBezTo>
                    <a:cubicBezTo>
                      <a:pt x="294" y="110"/>
                      <a:pt x="298" y="113"/>
                      <a:pt x="302" y="113"/>
                    </a:cubicBezTo>
                    <a:cubicBezTo>
                      <a:pt x="318" y="113"/>
                      <a:pt x="332" y="107"/>
                      <a:pt x="342" y="97"/>
                    </a:cubicBezTo>
                    <a:cubicBezTo>
                      <a:pt x="352" y="87"/>
                      <a:pt x="358" y="73"/>
                      <a:pt x="359" y="57"/>
                    </a:cubicBezTo>
                    <a:cubicBezTo>
                      <a:pt x="359" y="57"/>
                      <a:pt x="359" y="57"/>
                      <a:pt x="359" y="57"/>
                    </a:cubicBezTo>
                    <a:cubicBezTo>
                      <a:pt x="359" y="56"/>
                      <a:pt x="359" y="56"/>
                      <a:pt x="359" y="56"/>
                    </a:cubicBezTo>
                    <a:cubicBezTo>
                      <a:pt x="359" y="26"/>
                      <a:pt x="334" y="0"/>
                      <a:pt x="303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88"/>
                      <a:pt x="25" y="113"/>
                      <a:pt x="56" y="113"/>
                    </a:cubicBezTo>
                    <a:cubicBezTo>
                      <a:pt x="249" y="113"/>
                      <a:pt x="249" y="113"/>
                      <a:pt x="249" y="113"/>
                    </a:cubicBezTo>
                    <a:cubicBezTo>
                      <a:pt x="253" y="113"/>
                      <a:pt x="257" y="110"/>
                      <a:pt x="257" y="105"/>
                    </a:cubicBezTo>
                    <a:cubicBezTo>
                      <a:pt x="257" y="101"/>
                      <a:pt x="253" y="97"/>
                      <a:pt x="249" y="9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8959" y="1537"/>
                <a:ext cx="408" cy="111"/>
              </a:xfrm>
              <a:custGeom>
                <a:avLst/>
                <a:gdLst>
                  <a:gd name="T0" fmla="*/ 203 w 237"/>
                  <a:gd name="T1" fmla="*/ 0 h 66"/>
                  <a:gd name="T2" fmla="*/ 217 w 237"/>
                  <a:gd name="T3" fmla="*/ 26 h 66"/>
                  <a:gd name="T4" fmla="*/ 217 w 237"/>
                  <a:gd name="T5" fmla="*/ 27 h 66"/>
                  <a:gd name="T6" fmla="*/ 181 w 237"/>
                  <a:gd name="T7" fmla="*/ 60 h 66"/>
                  <a:gd name="T8" fmla="*/ 1 w 237"/>
                  <a:gd name="T9" fmla="*/ 60 h 66"/>
                  <a:gd name="T10" fmla="*/ 0 w 237"/>
                  <a:gd name="T11" fmla="*/ 59 h 66"/>
                  <a:gd name="T12" fmla="*/ 1 w 237"/>
                  <a:gd name="T13" fmla="*/ 60 h 66"/>
                  <a:gd name="T14" fmla="*/ 166 w 237"/>
                  <a:gd name="T15" fmla="*/ 60 h 66"/>
                  <a:gd name="T16" fmla="*/ 174 w 237"/>
                  <a:gd name="T17" fmla="*/ 66 h 66"/>
                  <a:gd name="T18" fmla="*/ 201 w 237"/>
                  <a:gd name="T19" fmla="*/ 66 h 66"/>
                  <a:gd name="T20" fmla="*/ 212 w 237"/>
                  <a:gd name="T21" fmla="*/ 65 h 66"/>
                  <a:gd name="T22" fmla="*/ 219 w 237"/>
                  <a:gd name="T23" fmla="*/ 60 h 66"/>
                  <a:gd name="T24" fmla="*/ 222 w 237"/>
                  <a:gd name="T25" fmla="*/ 60 h 66"/>
                  <a:gd name="T26" fmla="*/ 237 w 237"/>
                  <a:gd name="T27" fmla="*/ 34 h 66"/>
                  <a:gd name="T28" fmla="*/ 237 w 237"/>
                  <a:gd name="T29" fmla="*/ 33 h 66"/>
                  <a:gd name="T30" fmla="*/ 203 w 237"/>
                  <a:gd name="T3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7" h="66">
                    <a:moveTo>
                      <a:pt x="203" y="0"/>
                    </a:moveTo>
                    <a:cubicBezTo>
                      <a:pt x="212" y="6"/>
                      <a:pt x="217" y="16"/>
                      <a:pt x="217" y="26"/>
                    </a:cubicBezTo>
                    <a:cubicBezTo>
                      <a:pt x="217" y="27"/>
                      <a:pt x="217" y="27"/>
                      <a:pt x="217" y="27"/>
                    </a:cubicBezTo>
                    <a:cubicBezTo>
                      <a:pt x="217" y="45"/>
                      <a:pt x="201" y="60"/>
                      <a:pt x="18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0" y="59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70" y="60"/>
                      <a:pt x="173" y="63"/>
                      <a:pt x="174" y="66"/>
                    </a:cubicBezTo>
                    <a:cubicBezTo>
                      <a:pt x="201" y="66"/>
                      <a:pt x="201" y="66"/>
                      <a:pt x="201" y="66"/>
                    </a:cubicBezTo>
                    <a:cubicBezTo>
                      <a:pt x="205" y="66"/>
                      <a:pt x="209" y="66"/>
                      <a:pt x="212" y="65"/>
                    </a:cubicBezTo>
                    <a:cubicBezTo>
                      <a:pt x="213" y="62"/>
                      <a:pt x="216" y="60"/>
                      <a:pt x="219" y="60"/>
                    </a:cubicBezTo>
                    <a:cubicBezTo>
                      <a:pt x="220" y="60"/>
                      <a:pt x="221" y="60"/>
                      <a:pt x="222" y="60"/>
                    </a:cubicBezTo>
                    <a:cubicBezTo>
                      <a:pt x="231" y="54"/>
                      <a:pt x="237" y="45"/>
                      <a:pt x="237" y="34"/>
                    </a:cubicBezTo>
                    <a:cubicBezTo>
                      <a:pt x="237" y="33"/>
                      <a:pt x="237" y="33"/>
                      <a:pt x="237" y="33"/>
                    </a:cubicBezTo>
                    <a:cubicBezTo>
                      <a:pt x="237" y="16"/>
                      <a:pt x="222" y="1"/>
                      <a:pt x="20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 noEditPoints="1"/>
              </p:cNvSpPr>
              <p:nvPr/>
            </p:nvSpPr>
            <p:spPr bwMode="auto">
              <a:xfrm>
                <a:off x="8960" y="1638"/>
                <a:ext cx="381" cy="10"/>
              </a:xfrm>
              <a:custGeom>
                <a:avLst/>
                <a:gdLst>
                  <a:gd name="T0" fmla="*/ 165 w 221"/>
                  <a:gd name="T1" fmla="*/ 0 h 6"/>
                  <a:gd name="T2" fmla="*/ 0 w 221"/>
                  <a:gd name="T3" fmla="*/ 0 h 6"/>
                  <a:gd name="T4" fmla="*/ 20 w 221"/>
                  <a:gd name="T5" fmla="*/ 6 h 6"/>
                  <a:gd name="T6" fmla="*/ 173 w 221"/>
                  <a:gd name="T7" fmla="*/ 6 h 6"/>
                  <a:gd name="T8" fmla="*/ 165 w 221"/>
                  <a:gd name="T9" fmla="*/ 0 h 6"/>
                  <a:gd name="T10" fmla="*/ 221 w 221"/>
                  <a:gd name="T11" fmla="*/ 0 h 6"/>
                  <a:gd name="T12" fmla="*/ 218 w 221"/>
                  <a:gd name="T13" fmla="*/ 0 h 6"/>
                  <a:gd name="T14" fmla="*/ 211 w 221"/>
                  <a:gd name="T15" fmla="*/ 5 h 6"/>
                  <a:gd name="T16" fmla="*/ 221 w 221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" h="6">
                    <a:moveTo>
                      <a:pt x="16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4"/>
                      <a:pt x="13" y="6"/>
                      <a:pt x="20" y="6"/>
                    </a:cubicBezTo>
                    <a:cubicBezTo>
                      <a:pt x="173" y="6"/>
                      <a:pt x="173" y="6"/>
                      <a:pt x="173" y="6"/>
                    </a:cubicBezTo>
                    <a:cubicBezTo>
                      <a:pt x="172" y="3"/>
                      <a:pt x="169" y="0"/>
                      <a:pt x="165" y="0"/>
                    </a:cubicBezTo>
                    <a:moveTo>
                      <a:pt x="221" y="0"/>
                    </a:moveTo>
                    <a:cubicBezTo>
                      <a:pt x="220" y="0"/>
                      <a:pt x="219" y="0"/>
                      <a:pt x="218" y="0"/>
                    </a:cubicBezTo>
                    <a:cubicBezTo>
                      <a:pt x="215" y="0"/>
                      <a:pt x="212" y="2"/>
                      <a:pt x="211" y="5"/>
                    </a:cubicBezTo>
                    <a:cubicBezTo>
                      <a:pt x="215" y="4"/>
                      <a:pt x="218" y="2"/>
                      <a:pt x="2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8900" y="1527"/>
                <a:ext cx="408" cy="109"/>
              </a:xfrm>
              <a:custGeom>
                <a:avLst/>
                <a:gdLst>
                  <a:gd name="T0" fmla="*/ 216 w 237"/>
                  <a:gd name="T1" fmla="*/ 0 h 65"/>
                  <a:gd name="T2" fmla="*/ 35 w 237"/>
                  <a:gd name="T3" fmla="*/ 0 h 65"/>
                  <a:gd name="T4" fmla="*/ 0 w 237"/>
                  <a:gd name="T5" fmla="*/ 32 h 65"/>
                  <a:gd name="T6" fmla="*/ 0 w 237"/>
                  <a:gd name="T7" fmla="*/ 33 h 65"/>
                  <a:gd name="T8" fmla="*/ 34 w 237"/>
                  <a:gd name="T9" fmla="*/ 65 h 65"/>
                  <a:gd name="T10" fmla="*/ 20 w 237"/>
                  <a:gd name="T11" fmla="*/ 40 h 65"/>
                  <a:gd name="T12" fmla="*/ 20 w 237"/>
                  <a:gd name="T13" fmla="*/ 39 h 65"/>
                  <a:gd name="T14" fmla="*/ 55 w 237"/>
                  <a:gd name="T15" fmla="*/ 6 h 65"/>
                  <a:gd name="T16" fmla="*/ 236 w 237"/>
                  <a:gd name="T17" fmla="*/ 6 h 65"/>
                  <a:gd name="T18" fmla="*/ 237 w 237"/>
                  <a:gd name="T19" fmla="*/ 6 h 65"/>
                  <a:gd name="T20" fmla="*/ 216 w 237"/>
                  <a:gd name="T2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7" h="65">
                    <a:moveTo>
                      <a:pt x="216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4"/>
                      <a:pt x="0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50"/>
                      <a:pt x="15" y="65"/>
                      <a:pt x="34" y="65"/>
                    </a:cubicBezTo>
                    <a:cubicBezTo>
                      <a:pt x="26" y="60"/>
                      <a:pt x="20" y="50"/>
                      <a:pt x="20" y="40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21"/>
                      <a:pt x="36" y="6"/>
                      <a:pt x="55" y="6"/>
                    </a:cubicBezTo>
                    <a:cubicBezTo>
                      <a:pt x="236" y="6"/>
                      <a:pt x="236" y="6"/>
                      <a:pt x="236" y="6"/>
                    </a:cubicBezTo>
                    <a:cubicBezTo>
                      <a:pt x="236" y="6"/>
                      <a:pt x="237" y="6"/>
                      <a:pt x="237" y="6"/>
                    </a:cubicBezTo>
                    <a:cubicBezTo>
                      <a:pt x="231" y="2"/>
                      <a:pt x="224" y="0"/>
                      <a:pt x="2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8934" y="1537"/>
                <a:ext cx="398" cy="101"/>
              </a:xfrm>
              <a:custGeom>
                <a:avLst/>
                <a:gdLst>
                  <a:gd name="T0" fmla="*/ 216 w 231"/>
                  <a:gd name="T1" fmla="*/ 0 h 60"/>
                  <a:gd name="T2" fmla="*/ 35 w 231"/>
                  <a:gd name="T3" fmla="*/ 0 h 60"/>
                  <a:gd name="T4" fmla="*/ 0 w 231"/>
                  <a:gd name="T5" fmla="*/ 33 h 60"/>
                  <a:gd name="T6" fmla="*/ 0 w 231"/>
                  <a:gd name="T7" fmla="*/ 34 h 60"/>
                  <a:gd name="T8" fmla="*/ 14 w 231"/>
                  <a:gd name="T9" fmla="*/ 59 h 60"/>
                  <a:gd name="T10" fmla="*/ 15 w 231"/>
                  <a:gd name="T11" fmla="*/ 60 h 60"/>
                  <a:gd name="T12" fmla="*/ 195 w 231"/>
                  <a:gd name="T13" fmla="*/ 60 h 60"/>
                  <a:gd name="T14" fmla="*/ 231 w 231"/>
                  <a:gd name="T15" fmla="*/ 27 h 60"/>
                  <a:gd name="T16" fmla="*/ 231 w 231"/>
                  <a:gd name="T17" fmla="*/ 26 h 60"/>
                  <a:gd name="T18" fmla="*/ 217 w 231"/>
                  <a:gd name="T19" fmla="*/ 0 h 60"/>
                  <a:gd name="T20" fmla="*/ 216 w 231"/>
                  <a:gd name="T2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1" h="60">
                    <a:moveTo>
                      <a:pt x="216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4"/>
                      <a:pt x="6" y="54"/>
                      <a:pt x="14" y="59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95" y="60"/>
                      <a:pt x="195" y="60"/>
                      <a:pt x="195" y="60"/>
                    </a:cubicBezTo>
                    <a:cubicBezTo>
                      <a:pt x="215" y="60"/>
                      <a:pt x="231" y="45"/>
                      <a:pt x="231" y="27"/>
                    </a:cubicBezTo>
                    <a:cubicBezTo>
                      <a:pt x="231" y="26"/>
                      <a:pt x="231" y="26"/>
                      <a:pt x="231" y="26"/>
                    </a:cubicBezTo>
                    <a:cubicBezTo>
                      <a:pt x="231" y="16"/>
                      <a:pt x="226" y="6"/>
                      <a:pt x="217" y="0"/>
                    </a:cubicBezTo>
                    <a:cubicBezTo>
                      <a:pt x="217" y="0"/>
                      <a:pt x="216" y="0"/>
                      <a:pt x="2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8633" y="1728"/>
                <a:ext cx="842" cy="1217"/>
              </a:xfrm>
              <a:custGeom>
                <a:avLst/>
                <a:gdLst>
                  <a:gd name="T0" fmla="*/ 475 w 489"/>
                  <a:gd name="T1" fmla="*/ 630 h 725"/>
                  <a:gd name="T2" fmla="*/ 285 w 489"/>
                  <a:gd name="T3" fmla="*/ 709 h 725"/>
                  <a:gd name="T4" fmla="*/ 95 w 489"/>
                  <a:gd name="T5" fmla="*/ 630 h 725"/>
                  <a:gd name="T6" fmla="*/ 16 w 489"/>
                  <a:gd name="T7" fmla="*/ 441 h 725"/>
                  <a:gd name="T8" fmla="*/ 157 w 489"/>
                  <a:gd name="T9" fmla="*/ 205 h 725"/>
                  <a:gd name="T10" fmla="*/ 161 w 489"/>
                  <a:gd name="T11" fmla="*/ 198 h 725"/>
                  <a:gd name="T12" fmla="*/ 161 w 489"/>
                  <a:gd name="T13" fmla="*/ 8 h 725"/>
                  <a:gd name="T14" fmla="*/ 153 w 489"/>
                  <a:gd name="T15" fmla="*/ 0 h 725"/>
                  <a:gd name="T16" fmla="*/ 145 w 489"/>
                  <a:gd name="T17" fmla="*/ 8 h 725"/>
                  <a:gd name="T18" fmla="*/ 145 w 489"/>
                  <a:gd name="T19" fmla="*/ 198 h 725"/>
                  <a:gd name="T20" fmla="*/ 153 w 489"/>
                  <a:gd name="T21" fmla="*/ 198 h 725"/>
                  <a:gd name="T22" fmla="*/ 149 w 489"/>
                  <a:gd name="T23" fmla="*/ 191 h 725"/>
                  <a:gd name="T24" fmla="*/ 0 w 489"/>
                  <a:gd name="T25" fmla="*/ 441 h 725"/>
                  <a:gd name="T26" fmla="*/ 285 w 489"/>
                  <a:gd name="T27" fmla="*/ 725 h 725"/>
                  <a:gd name="T28" fmla="*/ 486 w 489"/>
                  <a:gd name="T29" fmla="*/ 642 h 725"/>
                  <a:gd name="T30" fmla="*/ 486 w 489"/>
                  <a:gd name="T31" fmla="*/ 630 h 725"/>
                  <a:gd name="T32" fmla="*/ 475 w 489"/>
                  <a:gd name="T33" fmla="*/ 630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9" h="725">
                    <a:moveTo>
                      <a:pt x="475" y="630"/>
                    </a:moveTo>
                    <a:cubicBezTo>
                      <a:pt x="426" y="679"/>
                      <a:pt x="359" y="709"/>
                      <a:pt x="285" y="709"/>
                    </a:cubicBezTo>
                    <a:cubicBezTo>
                      <a:pt x="211" y="709"/>
                      <a:pt x="144" y="679"/>
                      <a:pt x="95" y="630"/>
                    </a:cubicBezTo>
                    <a:cubicBezTo>
                      <a:pt x="46" y="582"/>
                      <a:pt x="16" y="515"/>
                      <a:pt x="16" y="441"/>
                    </a:cubicBezTo>
                    <a:cubicBezTo>
                      <a:pt x="16" y="342"/>
                      <a:pt x="70" y="252"/>
                      <a:pt x="157" y="205"/>
                    </a:cubicBezTo>
                    <a:cubicBezTo>
                      <a:pt x="159" y="204"/>
                      <a:pt x="161" y="201"/>
                      <a:pt x="161" y="198"/>
                    </a:cubicBezTo>
                    <a:cubicBezTo>
                      <a:pt x="161" y="8"/>
                      <a:pt x="161" y="8"/>
                      <a:pt x="161" y="8"/>
                    </a:cubicBezTo>
                    <a:cubicBezTo>
                      <a:pt x="161" y="3"/>
                      <a:pt x="157" y="0"/>
                      <a:pt x="153" y="0"/>
                    </a:cubicBezTo>
                    <a:cubicBezTo>
                      <a:pt x="149" y="0"/>
                      <a:pt x="145" y="3"/>
                      <a:pt x="145" y="8"/>
                    </a:cubicBezTo>
                    <a:cubicBezTo>
                      <a:pt x="145" y="198"/>
                      <a:pt x="145" y="198"/>
                      <a:pt x="145" y="198"/>
                    </a:cubicBezTo>
                    <a:cubicBezTo>
                      <a:pt x="153" y="198"/>
                      <a:pt x="153" y="198"/>
                      <a:pt x="153" y="198"/>
                    </a:cubicBezTo>
                    <a:cubicBezTo>
                      <a:pt x="149" y="191"/>
                      <a:pt x="149" y="191"/>
                      <a:pt x="149" y="191"/>
                    </a:cubicBezTo>
                    <a:cubicBezTo>
                      <a:pt x="57" y="241"/>
                      <a:pt x="0" y="336"/>
                      <a:pt x="0" y="441"/>
                    </a:cubicBezTo>
                    <a:cubicBezTo>
                      <a:pt x="0" y="598"/>
                      <a:pt x="128" y="725"/>
                      <a:pt x="285" y="725"/>
                    </a:cubicBezTo>
                    <a:cubicBezTo>
                      <a:pt x="363" y="725"/>
                      <a:pt x="435" y="693"/>
                      <a:pt x="486" y="642"/>
                    </a:cubicBezTo>
                    <a:cubicBezTo>
                      <a:pt x="489" y="638"/>
                      <a:pt x="489" y="633"/>
                      <a:pt x="486" y="630"/>
                    </a:cubicBezTo>
                    <a:cubicBezTo>
                      <a:pt x="483" y="627"/>
                      <a:pt x="478" y="627"/>
                      <a:pt x="475" y="6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9337" y="1661"/>
                <a:ext cx="277" cy="1039"/>
              </a:xfrm>
              <a:custGeom>
                <a:avLst/>
                <a:gdLst>
                  <a:gd name="T0" fmla="*/ 0 w 161"/>
                  <a:gd name="T1" fmla="*/ 8 h 619"/>
                  <a:gd name="T2" fmla="*/ 0 w 161"/>
                  <a:gd name="T3" fmla="*/ 237 h 619"/>
                  <a:gd name="T4" fmla="*/ 4 w 161"/>
                  <a:gd name="T5" fmla="*/ 244 h 619"/>
                  <a:gd name="T6" fmla="*/ 145 w 161"/>
                  <a:gd name="T7" fmla="*/ 480 h 619"/>
                  <a:gd name="T8" fmla="*/ 113 w 161"/>
                  <a:gd name="T9" fmla="*/ 606 h 619"/>
                  <a:gd name="T10" fmla="*/ 117 w 161"/>
                  <a:gd name="T11" fmla="*/ 617 h 619"/>
                  <a:gd name="T12" fmla="*/ 127 w 161"/>
                  <a:gd name="T13" fmla="*/ 614 h 619"/>
                  <a:gd name="T14" fmla="*/ 161 w 161"/>
                  <a:gd name="T15" fmla="*/ 480 h 619"/>
                  <a:gd name="T16" fmla="*/ 12 w 161"/>
                  <a:gd name="T17" fmla="*/ 230 h 619"/>
                  <a:gd name="T18" fmla="*/ 8 w 161"/>
                  <a:gd name="T19" fmla="*/ 237 h 619"/>
                  <a:gd name="T20" fmla="*/ 16 w 161"/>
                  <a:gd name="T21" fmla="*/ 237 h 619"/>
                  <a:gd name="T22" fmla="*/ 16 w 161"/>
                  <a:gd name="T23" fmla="*/ 8 h 619"/>
                  <a:gd name="T24" fmla="*/ 8 w 161"/>
                  <a:gd name="T25" fmla="*/ 0 h 619"/>
                  <a:gd name="T26" fmla="*/ 0 w 161"/>
                  <a:gd name="T27" fmla="*/ 8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1" h="619">
                    <a:moveTo>
                      <a:pt x="0" y="8"/>
                    </a:move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0"/>
                      <a:pt x="2" y="243"/>
                      <a:pt x="4" y="244"/>
                    </a:cubicBezTo>
                    <a:cubicBezTo>
                      <a:pt x="91" y="292"/>
                      <a:pt x="145" y="381"/>
                      <a:pt x="145" y="480"/>
                    </a:cubicBezTo>
                    <a:cubicBezTo>
                      <a:pt x="145" y="526"/>
                      <a:pt x="133" y="569"/>
                      <a:pt x="113" y="606"/>
                    </a:cubicBezTo>
                    <a:cubicBezTo>
                      <a:pt x="111" y="610"/>
                      <a:pt x="113" y="615"/>
                      <a:pt x="117" y="617"/>
                    </a:cubicBezTo>
                    <a:cubicBezTo>
                      <a:pt x="120" y="619"/>
                      <a:pt x="125" y="618"/>
                      <a:pt x="127" y="614"/>
                    </a:cubicBezTo>
                    <a:cubicBezTo>
                      <a:pt x="149" y="574"/>
                      <a:pt x="161" y="529"/>
                      <a:pt x="161" y="480"/>
                    </a:cubicBezTo>
                    <a:cubicBezTo>
                      <a:pt x="161" y="375"/>
                      <a:pt x="104" y="280"/>
                      <a:pt x="12" y="230"/>
                    </a:cubicBezTo>
                    <a:cubicBezTo>
                      <a:pt x="8" y="237"/>
                      <a:pt x="8" y="237"/>
                      <a:pt x="8" y="237"/>
                    </a:cubicBezTo>
                    <a:cubicBezTo>
                      <a:pt x="16" y="237"/>
                      <a:pt x="16" y="237"/>
                      <a:pt x="16" y="23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8885" y="2420"/>
                <a:ext cx="612" cy="416"/>
              </a:xfrm>
              <a:custGeom>
                <a:avLst/>
                <a:gdLst>
                  <a:gd name="T0" fmla="*/ 353 w 356"/>
                  <a:gd name="T1" fmla="*/ 0 h 248"/>
                  <a:gd name="T2" fmla="*/ 318 w 356"/>
                  <a:gd name="T3" fmla="*/ 0 h 248"/>
                  <a:gd name="T4" fmla="*/ 318 w 356"/>
                  <a:gd name="T5" fmla="*/ 9 h 248"/>
                  <a:gd name="T6" fmla="*/ 109 w 356"/>
                  <a:gd name="T7" fmla="*/ 218 h 248"/>
                  <a:gd name="T8" fmla="*/ 0 w 356"/>
                  <a:gd name="T9" fmla="*/ 187 h 248"/>
                  <a:gd name="T10" fmla="*/ 147 w 356"/>
                  <a:gd name="T11" fmla="*/ 248 h 248"/>
                  <a:gd name="T12" fmla="*/ 356 w 356"/>
                  <a:gd name="T13" fmla="*/ 39 h 248"/>
                  <a:gd name="T14" fmla="*/ 353 w 356"/>
                  <a:gd name="T15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6" h="248">
                    <a:moveTo>
                      <a:pt x="353" y="0"/>
                    </a:moveTo>
                    <a:cubicBezTo>
                      <a:pt x="318" y="0"/>
                      <a:pt x="318" y="0"/>
                      <a:pt x="318" y="0"/>
                    </a:cubicBezTo>
                    <a:cubicBezTo>
                      <a:pt x="318" y="3"/>
                      <a:pt x="318" y="6"/>
                      <a:pt x="318" y="9"/>
                    </a:cubicBezTo>
                    <a:cubicBezTo>
                      <a:pt x="318" y="124"/>
                      <a:pt x="224" y="218"/>
                      <a:pt x="109" y="218"/>
                    </a:cubicBezTo>
                    <a:cubicBezTo>
                      <a:pt x="69" y="218"/>
                      <a:pt x="31" y="207"/>
                      <a:pt x="0" y="187"/>
                    </a:cubicBezTo>
                    <a:cubicBezTo>
                      <a:pt x="37" y="225"/>
                      <a:pt x="90" y="248"/>
                      <a:pt x="147" y="248"/>
                    </a:cubicBezTo>
                    <a:cubicBezTo>
                      <a:pt x="263" y="248"/>
                      <a:pt x="356" y="154"/>
                      <a:pt x="356" y="39"/>
                    </a:cubicBezTo>
                    <a:cubicBezTo>
                      <a:pt x="356" y="26"/>
                      <a:pt x="355" y="13"/>
                      <a:pt x="35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8711" y="2369"/>
                <a:ext cx="721" cy="364"/>
              </a:xfrm>
              <a:custGeom>
                <a:avLst/>
                <a:gdLst>
                  <a:gd name="T0" fmla="*/ 415 w 419"/>
                  <a:gd name="T1" fmla="*/ 0 h 217"/>
                  <a:gd name="T2" fmla="*/ 4 w 419"/>
                  <a:gd name="T3" fmla="*/ 0 h 217"/>
                  <a:gd name="T4" fmla="*/ 0 w 419"/>
                  <a:gd name="T5" fmla="*/ 39 h 217"/>
                  <a:gd name="T6" fmla="*/ 101 w 419"/>
                  <a:gd name="T7" fmla="*/ 217 h 217"/>
                  <a:gd name="T8" fmla="*/ 39 w 419"/>
                  <a:gd name="T9" fmla="*/ 69 h 217"/>
                  <a:gd name="T10" fmla="*/ 42 w 419"/>
                  <a:gd name="T11" fmla="*/ 30 h 217"/>
                  <a:gd name="T12" fmla="*/ 419 w 419"/>
                  <a:gd name="T13" fmla="*/ 30 h 217"/>
                  <a:gd name="T14" fmla="*/ 415 w 419"/>
                  <a:gd name="T15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9" h="217">
                    <a:moveTo>
                      <a:pt x="41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13"/>
                      <a:pt x="0" y="25"/>
                      <a:pt x="0" y="39"/>
                    </a:cubicBezTo>
                    <a:cubicBezTo>
                      <a:pt x="0" y="115"/>
                      <a:pt x="41" y="181"/>
                      <a:pt x="101" y="217"/>
                    </a:cubicBezTo>
                    <a:cubicBezTo>
                      <a:pt x="62" y="180"/>
                      <a:pt x="39" y="127"/>
                      <a:pt x="39" y="69"/>
                    </a:cubicBezTo>
                    <a:cubicBezTo>
                      <a:pt x="39" y="55"/>
                      <a:pt x="39" y="43"/>
                      <a:pt x="42" y="30"/>
                    </a:cubicBezTo>
                    <a:cubicBezTo>
                      <a:pt x="419" y="30"/>
                      <a:pt x="419" y="30"/>
                      <a:pt x="419" y="30"/>
                    </a:cubicBezTo>
                    <a:cubicBezTo>
                      <a:pt x="418" y="20"/>
                      <a:pt x="417" y="9"/>
                      <a:pt x="4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8778" y="2420"/>
                <a:ext cx="654" cy="365"/>
              </a:xfrm>
              <a:custGeom>
                <a:avLst/>
                <a:gdLst>
                  <a:gd name="T0" fmla="*/ 380 w 380"/>
                  <a:gd name="T1" fmla="*/ 0 h 218"/>
                  <a:gd name="T2" fmla="*/ 3 w 380"/>
                  <a:gd name="T3" fmla="*/ 0 h 218"/>
                  <a:gd name="T4" fmla="*/ 0 w 380"/>
                  <a:gd name="T5" fmla="*/ 39 h 218"/>
                  <a:gd name="T6" fmla="*/ 62 w 380"/>
                  <a:gd name="T7" fmla="*/ 187 h 218"/>
                  <a:gd name="T8" fmla="*/ 171 w 380"/>
                  <a:gd name="T9" fmla="*/ 218 h 218"/>
                  <a:gd name="T10" fmla="*/ 380 w 380"/>
                  <a:gd name="T11" fmla="*/ 9 h 218"/>
                  <a:gd name="T12" fmla="*/ 380 w 380"/>
                  <a:gd name="T1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218">
                    <a:moveTo>
                      <a:pt x="38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13"/>
                      <a:pt x="0" y="25"/>
                      <a:pt x="0" y="39"/>
                    </a:cubicBezTo>
                    <a:cubicBezTo>
                      <a:pt x="0" y="97"/>
                      <a:pt x="23" y="150"/>
                      <a:pt x="62" y="187"/>
                    </a:cubicBezTo>
                    <a:cubicBezTo>
                      <a:pt x="93" y="207"/>
                      <a:pt x="131" y="218"/>
                      <a:pt x="171" y="218"/>
                    </a:cubicBezTo>
                    <a:cubicBezTo>
                      <a:pt x="286" y="218"/>
                      <a:pt x="380" y="124"/>
                      <a:pt x="380" y="9"/>
                    </a:cubicBezTo>
                    <a:cubicBezTo>
                      <a:pt x="380" y="6"/>
                      <a:pt x="380" y="3"/>
                      <a:pt x="3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9179" y="1742"/>
                <a:ext cx="160" cy="21"/>
              </a:xfrm>
              <a:custGeom>
                <a:avLst/>
                <a:gdLst>
                  <a:gd name="T0" fmla="*/ 86 w 93"/>
                  <a:gd name="T1" fmla="*/ 13 h 13"/>
                  <a:gd name="T2" fmla="*/ 7 w 93"/>
                  <a:gd name="T3" fmla="*/ 13 h 13"/>
                  <a:gd name="T4" fmla="*/ 0 w 93"/>
                  <a:gd name="T5" fmla="*/ 7 h 13"/>
                  <a:gd name="T6" fmla="*/ 7 w 93"/>
                  <a:gd name="T7" fmla="*/ 0 h 13"/>
                  <a:gd name="T8" fmla="*/ 86 w 93"/>
                  <a:gd name="T9" fmla="*/ 0 h 13"/>
                  <a:gd name="T10" fmla="*/ 93 w 93"/>
                  <a:gd name="T11" fmla="*/ 7 h 13"/>
                  <a:gd name="T12" fmla="*/ 86 w 9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3">
                    <a:moveTo>
                      <a:pt x="86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3" y="3"/>
                      <a:pt x="93" y="7"/>
                    </a:cubicBezTo>
                    <a:cubicBezTo>
                      <a:pt x="93" y="11"/>
                      <a:pt x="90" y="13"/>
                      <a:pt x="8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9179" y="1859"/>
                <a:ext cx="160" cy="22"/>
              </a:xfrm>
              <a:custGeom>
                <a:avLst/>
                <a:gdLst>
                  <a:gd name="T0" fmla="*/ 86 w 93"/>
                  <a:gd name="T1" fmla="*/ 13 h 13"/>
                  <a:gd name="T2" fmla="*/ 7 w 93"/>
                  <a:gd name="T3" fmla="*/ 13 h 13"/>
                  <a:gd name="T4" fmla="*/ 0 w 93"/>
                  <a:gd name="T5" fmla="*/ 6 h 13"/>
                  <a:gd name="T6" fmla="*/ 7 w 93"/>
                  <a:gd name="T7" fmla="*/ 0 h 13"/>
                  <a:gd name="T8" fmla="*/ 86 w 93"/>
                  <a:gd name="T9" fmla="*/ 0 h 13"/>
                  <a:gd name="T10" fmla="*/ 93 w 93"/>
                  <a:gd name="T11" fmla="*/ 6 h 13"/>
                  <a:gd name="T12" fmla="*/ 86 w 9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3">
                    <a:moveTo>
                      <a:pt x="86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3" y="2"/>
                      <a:pt x="93" y="6"/>
                    </a:cubicBezTo>
                    <a:cubicBezTo>
                      <a:pt x="93" y="10"/>
                      <a:pt x="90" y="13"/>
                      <a:pt x="8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9179" y="1975"/>
                <a:ext cx="160" cy="22"/>
              </a:xfrm>
              <a:custGeom>
                <a:avLst/>
                <a:gdLst>
                  <a:gd name="T0" fmla="*/ 86 w 93"/>
                  <a:gd name="T1" fmla="*/ 13 h 13"/>
                  <a:gd name="T2" fmla="*/ 7 w 93"/>
                  <a:gd name="T3" fmla="*/ 13 h 13"/>
                  <a:gd name="T4" fmla="*/ 0 w 93"/>
                  <a:gd name="T5" fmla="*/ 6 h 13"/>
                  <a:gd name="T6" fmla="*/ 7 w 93"/>
                  <a:gd name="T7" fmla="*/ 0 h 13"/>
                  <a:gd name="T8" fmla="*/ 86 w 93"/>
                  <a:gd name="T9" fmla="*/ 0 h 13"/>
                  <a:gd name="T10" fmla="*/ 93 w 93"/>
                  <a:gd name="T11" fmla="*/ 6 h 13"/>
                  <a:gd name="T12" fmla="*/ 86 w 9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3">
                    <a:moveTo>
                      <a:pt x="86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1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3" y="2"/>
                      <a:pt x="93" y="6"/>
                    </a:cubicBezTo>
                    <a:cubicBezTo>
                      <a:pt x="93" y="11"/>
                      <a:pt x="90" y="13"/>
                      <a:pt x="8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18C3F3E-681B-438F-97F9-6EE7D8199939}"/>
              </a:ext>
            </a:extLst>
          </p:cNvPr>
          <p:cNvGrpSpPr/>
          <p:nvPr/>
        </p:nvGrpSpPr>
        <p:grpSpPr>
          <a:xfrm>
            <a:off x="7861950" y="2280803"/>
            <a:ext cx="2932589" cy="926486"/>
            <a:chOff x="7861950" y="2280803"/>
            <a:chExt cx="2932589" cy="926486"/>
          </a:xfrm>
        </p:grpSpPr>
        <p:sp>
          <p:nvSpPr>
            <p:cNvPr id="10" name="îŝḷíḓê">
              <a:extLst>
                <a:ext uri="{FF2B5EF4-FFF2-40B4-BE49-F238E27FC236}">
                  <a16:creationId xmlns:a16="http://schemas.microsoft.com/office/drawing/2014/main" id="{6679E3FD-7F84-47FB-98E4-E508870AE0AC}"/>
                </a:ext>
              </a:extLst>
            </p:cNvPr>
            <p:cNvSpPr/>
            <p:nvPr/>
          </p:nvSpPr>
          <p:spPr bwMode="auto">
            <a:xfrm>
              <a:off x="7861950" y="2329611"/>
              <a:ext cx="816877" cy="816877"/>
            </a:xfrm>
            <a:prstGeom prst="ellipse">
              <a:avLst/>
            </a:prstGeom>
            <a:solidFill>
              <a:srgbClr val="FBAFAF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11" name="ï$ľiḑè">
              <a:extLst>
                <a:ext uri="{FF2B5EF4-FFF2-40B4-BE49-F238E27FC236}">
                  <a16:creationId xmlns:a16="http://schemas.microsoft.com/office/drawing/2014/main" id="{C4AE2DB5-3B9E-4B40-8947-C18095F2AFF1}"/>
                </a:ext>
              </a:extLst>
            </p:cNvPr>
            <p:cNvGrpSpPr/>
            <p:nvPr/>
          </p:nvGrpSpPr>
          <p:grpSpPr>
            <a:xfrm>
              <a:off x="8760926" y="2280803"/>
              <a:ext cx="2033613" cy="926486"/>
              <a:chOff x="4497135" y="4914352"/>
              <a:chExt cx="3197730" cy="1074481"/>
            </a:xfrm>
          </p:grpSpPr>
          <p:sp>
            <p:nvSpPr>
              <p:cNvPr id="12" name="işļíḋé">
                <a:extLst>
                  <a:ext uri="{FF2B5EF4-FFF2-40B4-BE49-F238E27FC236}">
                    <a16:creationId xmlns:a16="http://schemas.microsoft.com/office/drawing/2014/main" id="{0AF2D03D-2203-4396-8CA7-0E9B3671BEAC}"/>
                  </a:ext>
                </a:extLst>
              </p:cNvPr>
              <p:cNvSpPr txBox="1"/>
              <p:nvPr/>
            </p:nvSpPr>
            <p:spPr>
              <a:xfrm>
                <a:off x="4497135" y="5386852"/>
                <a:ext cx="3197730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翻阅复杂、检索定位繁琐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添加和修订容易出现纰漏</a:t>
                </a:r>
              </a:p>
            </p:txBody>
          </p:sp>
          <p:sp>
            <p:nvSpPr>
              <p:cNvPr id="13" name="ïsḻíḑé">
                <a:extLst>
                  <a:ext uri="{FF2B5EF4-FFF2-40B4-BE49-F238E27FC236}">
                    <a16:creationId xmlns:a16="http://schemas.microsoft.com/office/drawing/2014/main" id="{41580B2B-8775-492D-87B9-3CEB17F70850}"/>
                  </a:ext>
                </a:extLst>
              </p:cNvPr>
              <p:cNvSpPr txBox="1"/>
              <p:nvPr/>
            </p:nvSpPr>
            <p:spPr>
              <a:xfrm>
                <a:off x="4497135" y="4914352"/>
                <a:ext cx="3197730" cy="4725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信息维护方面</a:t>
                </a:r>
              </a:p>
            </p:txBody>
          </p:sp>
        </p:grpSp>
        <p:grpSp>
          <p:nvGrpSpPr>
            <p:cNvPr id="54" name="Group 20"/>
            <p:cNvGrpSpPr>
              <a:grpSpLocks noChangeAspect="1"/>
            </p:cNvGrpSpPr>
            <p:nvPr/>
          </p:nvGrpSpPr>
          <p:grpSpPr bwMode="auto">
            <a:xfrm>
              <a:off x="8027500" y="2540922"/>
              <a:ext cx="485775" cy="433534"/>
              <a:chOff x="2316" y="800"/>
              <a:chExt cx="3050" cy="2722"/>
            </a:xfrm>
            <a:solidFill>
              <a:schemeClr val="bg1"/>
            </a:solidFill>
          </p:grpSpPr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4519" y="800"/>
                <a:ext cx="476" cy="466"/>
              </a:xfrm>
              <a:custGeom>
                <a:avLst/>
                <a:gdLst>
                  <a:gd name="T0" fmla="*/ 8 w 201"/>
                  <a:gd name="T1" fmla="*/ 100 h 201"/>
                  <a:gd name="T2" fmla="*/ 0 w 201"/>
                  <a:gd name="T3" fmla="*/ 100 h 201"/>
                  <a:gd name="T4" fmla="*/ 101 w 201"/>
                  <a:gd name="T5" fmla="*/ 201 h 201"/>
                  <a:gd name="T6" fmla="*/ 201 w 201"/>
                  <a:gd name="T7" fmla="*/ 100 h 201"/>
                  <a:gd name="T8" fmla="*/ 101 w 201"/>
                  <a:gd name="T9" fmla="*/ 0 h 201"/>
                  <a:gd name="T10" fmla="*/ 0 w 201"/>
                  <a:gd name="T11" fmla="*/ 100 h 201"/>
                  <a:gd name="T12" fmla="*/ 8 w 201"/>
                  <a:gd name="T13" fmla="*/ 100 h 201"/>
                  <a:gd name="T14" fmla="*/ 16 w 201"/>
                  <a:gd name="T15" fmla="*/ 100 h 201"/>
                  <a:gd name="T16" fmla="*/ 41 w 201"/>
                  <a:gd name="T17" fmla="*/ 40 h 201"/>
                  <a:gd name="T18" fmla="*/ 101 w 201"/>
                  <a:gd name="T19" fmla="*/ 16 h 201"/>
                  <a:gd name="T20" fmla="*/ 161 w 201"/>
                  <a:gd name="T21" fmla="*/ 40 h 201"/>
                  <a:gd name="T22" fmla="*/ 185 w 201"/>
                  <a:gd name="T23" fmla="*/ 100 h 201"/>
                  <a:gd name="T24" fmla="*/ 161 w 201"/>
                  <a:gd name="T25" fmla="*/ 160 h 201"/>
                  <a:gd name="T26" fmla="*/ 101 w 201"/>
                  <a:gd name="T27" fmla="*/ 185 h 201"/>
                  <a:gd name="T28" fmla="*/ 41 w 201"/>
                  <a:gd name="T29" fmla="*/ 160 h 201"/>
                  <a:gd name="T30" fmla="*/ 16 w 201"/>
                  <a:gd name="T31" fmla="*/ 100 h 201"/>
                  <a:gd name="T32" fmla="*/ 8 w 201"/>
                  <a:gd name="T33" fmla="*/ 10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1" h="201">
                    <a:moveTo>
                      <a:pt x="8" y="10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56"/>
                      <a:pt x="45" y="201"/>
                      <a:pt x="101" y="201"/>
                    </a:cubicBezTo>
                    <a:cubicBezTo>
                      <a:pt x="156" y="201"/>
                      <a:pt x="201" y="156"/>
                      <a:pt x="201" y="100"/>
                    </a:cubicBezTo>
                    <a:cubicBezTo>
                      <a:pt x="201" y="45"/>
                      <a:pt x="156" y="0"/>
                      <a:pt x="101" y="0"/>
                    </a:cubicBezTo>
                    <a:cubicBezTo>
                      <a:pt x="45" y="0"/>
                      <a:pt x="0" y="45"/>
                      <a:pt x="0" y="100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77"/>
                      <a:pt x="25" y="56"/>
                      <a:pt x="41" y="40"/>
                    </a:cubicBezTo>
                    <a:cubicBezTo>
                      <a:pt x="56" y="25"/>
                      <a:pt x="77" y="16"/>
                      <a:pt x="101" y="16"/>
                    </a:cubicBezTo>
                    <a:cubicBezTo>
                      <a:pt x="124" y="16"/>
                      <a:pt x="145" y="25"/>
                      <a:pt x="161" y="40"/>
                    </a:cubicBezTo>
                    <a:cubicBezTo>
                      <a:pt x="176" y="56"/>
                      <a:pt x="185" y="77"/>
                      <a:pt x="185" y="100"/>
                    </a:cubicBezTo>
                    <a:cubicBezTo>
                      <a:pt x="185" y="124"/>
                      <a:pt x="176" y="145"/>
                      <a:pt x="161" y="160"/>
                    </a:cubicBezTo>
                    <a:cubicBezTo>
                      <a:pt x="145" y="176"/>
                      <a:pt x="124" y="185"/>
                      <a:pt x="101" y="185"/>
                    </a:cubicBezTo>
                    <a:cubicBezTo>
                      <a:pt x="77" y="185"/>
                      <a:pt x="56" y="176"/>
                      <a:pt x="41" y="160"/>
                    </a:cubicBezTo>
                    <a:cubicBezTo>
                      <a:pt x="25" y="145"/>
                      <a:pt x="16" y="124"/>
                      <a:pt x="16" y="100"/>
                    </a:cubicBezTo>
                    <a:lnTo>
                      <a:pt x="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2316" y="1694"/>
                <a:ext cx="3050" cy="1038"/>
              </a:xfrm>
              <a:custGeom>
                <a:avLst/>
                <a:gdLst>
                  <a:gd name="T0" fmla="*/ 8 w 1288"/>
                  <a:gd name="T1" fmla="*/ 224 h 448"/>
                  <a:gd name="T2" fmla="*/ 0 w 1288"/>
                  <a:gd name="T3" fmla="*/ 223 h 448"/>
                  <a:gd name="T4" fmla="*/ 0 w 1288"/>
                  <a:gd name="T5" fmla="*/ 224 h 448"/>
                  <a:gd name="T6" fmla="*/ 13 w 1288"/>
                  <a:gd name="T7" fmla="*/ 267 h 448"/>
                  <a:gd name="T8" fmla="*/ 91 w 1288"/>
                  <a:gd name="T9" fmla="*/ 336 h 448"/>
                  <a:gd name="T10" fmla="*/ 315 w 1288"/>
                  <a:gd name="T11" fmla="*/ 416 h 448"/>
                  <a:gd name="T12" fmla="*/ 644 w 1288"/>
                  <a:gd name="T13" fmla="*/ 448 h 448"/>
                  <a:gd name="T14" fmla="*/ 646 w 1288"/>
                  <a:gd name="T15" fmla="*/ 448 h 448"/>
                  <a:gd name="T16" fmla="*/ 1106 w 1288"/>
                  <a:gd name="T17" fmla="*/ 378 h 448"/>
                  <a:gd name="T18" fmla="*/ 1239 w 1288"/>
                  <a:gd name="T19" fmla="*/ 307 h 448"/>
                  <a:gd name="T20" fmla="*/ 1275 w 1288"/>
                  <a:gd name="T21" fmla="*/ 267 h 448"/>
                  <a:gd name="T22" fmla="*/ 1288 w 1288"/>
                  <a:gd name="T23" fmla="*/ 225 h 448"/>
                  <a:gd name="T24" fmla="*/ 1288 w 1288"/>
                  <a:gd name="T25" fmla="*/ 225 h 448"/>
                  <a:gd name="T26" fmla="*/ 1282 w 1288"/>
                  <a:gd name="T27" fmla="*/ 225 h 448"/>
                  <a:gd name="T28" fmla="*/ 1288 w 1288"/>
                  <a:gd name="T29" fmla="*/ 225 h 448"/>
                  <a:gd name="T30" fmla="*/ 1288 w 1288"/>
                  <a:gd name="T31" fmla="*/ 225 h 448"/>
                  <a:gd name="T32" fmla="*/ 1282 w 1288"/>
                  <a:gd name="T33" fmla="*/ 225 h 448"/>
                  <a:gd name="T34" fmla="*/ 1288 w 1288"/>
                  <a:gd name="T35" fmla="*/ 225 h 448"/>
                  <a:gd name="T36" fmla="*/ 1275 w 1288"/>
                  <a:gd name="T37" fmla="*/ 182 h 448"/>
                  <a:gd name="T38" fmla="*/ 1198 w 1288"/>
                  <a:gd name="T39" fmla="*/ 113 h 448"/>
                  <a:gd name="T40" fmla="*/ 973 w 1288"/>
                  <a:gd name="T41" fmla="*/ 33 h 448"/>
                  <a:gd name="T42" fmla="*/ 644 w 1288"/>
                  <a:gd name="T43" fmla="*/ 0 h 448"/>
                  <a:gd name="T44" fmla="*/ 642 w 1288"/>
                  <a:gd name="T45" fmla="*/ 0 h 448"/>
                  <a:gd name="T46" fmla="*/ 182 w 1288"/>
                  <a:gd name="T47" fmla="*/ 70 h 448"/>
                  <a:gd name="T48" fmla="*/ 49 w 1288"/>
                  <a:gd name="T49" fmla="*/ 140 h 448"/>
                  <a:gd name="T50" fmla="*/ 13 w 1288"/>
                  <a:gd name="T51" fmla="*/ 181 h 448"/>
                  <a:gd name="T52" fmla="*/ 0 w 1288"/>
                  <a:gd name="T53" fmla="*/ 224 h 448"/>
                  <a:gd name="T54" fmla="*/ 8 w 1288"/>
                  <a:gd name="T55" fmla="*/ 224 h 448"/>
                  <a:gd name="T56" fmla="*/ 0 w 1288"/>
                  <a:gd name="T57" fmla="*/ 223 h 448"/>
                  <a:gd name="T58" fmla="*/ 8 w 1288"/>
                  <a:gd name="T59" fmla="*/ 224 h 448"/>
                  <a:gd name="T60" fmla="*/ 16 w 1288"/>
                  <a:gd name="T61" fmla="*/ 224 h 448"/>
                  <a:gd name="T62" fmla="*/ 27 w 1288"/>
                  <a:gd name="T63" fmla="*/ 189 h 448"/>
                  <a:gd name="T64" fmla="*/ 99 w 1288"/>
                  <a:gd name="T65" fmla="*/ 126 h 448"/>
                  <a:gd name="T66" fmla="*/ 318 w 1288"/>
                  <a:gd name="T67" fmla="*/ 48 h 448"/>
                  <a:gd name="T68" fmla="*/ 642 w 1288"/>
                  <a:gd name="T69" fmla="*/ 16 h 448"/>
                  <a:gd name="T70" fmla="*/ 644 w 1288"/>
                  <a:gd name="T71" fmla="*/ 16 h 448"/>
                  <a:gd name="T72" fmla="*/ 1100 w 1288"/>
                  <a:gd name="T73" fmla="*/ 86 h 448"/>
                  <a:gd name="T74" fmla="*/ 1228 w 1288"/>
                  <a:gd name="T75" fmla="*/ 154 h 448"/>
                  <a:gd name="T76" fmla="*/ 1261 w 1288"/>
                  <a:gd name="T77" fmla="*/ 190 h 448"/>
                  <a:gd name="T78" fmla="*/ 1272 w 1288"/>
                  <a:gd name="T79" fmla="*/ 225 h 448"/>
                  <a:gd name="T80" fmla="*/ 1272 w 1288"/>
                  <a:gd name="T81" fmla="*/ 225 h 448"/>
                  <a:gd name="T82" fmla="*/ 1278 w 1288"/>
                  <a:gd name="T83" fmla="*/ 225 h 448"/>
                  <a:gd name="T84" fmla="*/ 1272 w 1288"/>
                  <a:gd name="T85" fmla="*/ 225 h 448"/>
                  <a:gd name="T86" fmla="*/ 1272 w 1288"/>
                  <a:gd name="T87" fmla="*/ 225 h 448"/>
                  <a:gd name="T88" fmla="*/ 1278 w 1288"/>
                  <a:gd name="T89" fmla="*/ 225 h 448"/>
                  <a:gd name="T90" fmla="*/ 1272 w 1288"/>
                  <a:gd name="T91" fmla="*/ 225 h 448"/>
                  <a:gd name="T92" fmla="*/ 1262 w 1288"/>
                  <a:gd name="T93" fmla="*/ 259 h 448"/>
                  <a:gd name="T94" fmla="*/ 1190 w 1288"/>
                  <a:gd name="T95" fmla="*/ 322 h 448"/>
                  <a:gd name="T96" fmla="*/ 970 w 1288"/>
                  <a:gd name="T97" fmla="*/ 400 h 448"/>
                  <a:gd name="T98" fmla="*/ 646 w 1288"/>
                  <a:gd name="T99" fmla="*/ 433 h 448"/>
                  <a:gd name="T100" fmla="*/ 644 w 1288"/>
                  <a:gd name="T101" fmla="*/ 433 h 448"/>
                  <a:gd name="T102" fmla="*/ 188 w 1288"/>
                  <a:gd name="T103" fmla="*/ 363 h 448"/>
                  <a:gd name="T104" fmla="*/ 60 w 1288"/>
                  <a:gd name="T105" fmla="*/ 295 h 448"/>
                  <a:gd name="T106" fmla="*/ 27 w 1288"/>
                  <a:gd name="T107" fmla="*/ 259 h 448"/>
                  <a:gd name="T108" fmla="*/ 16 w 1288"/>
                  <a:gd name="T109" fmla="*/ 224 h 448"/>
                  <a:gd name="T110" fmla="*/ 10 w 1288"/>
                  <a:gd name="T111" fmla="*/ 224 h 448"/>
                  <a:gd name="T112" fmla="*/ 16 w 1288"/>
                  <a:gd name="T113" fmla="*/ 224 h 448"/>
                  <a:gd name="T114" fmla="*/ 16 w 1288"/>
                  <a:gd name="T115" fmla="*/ 224 h 448"/>
                  <a:gd name="T116" fmla="*/ 10 w 1288"/>
                  <a:gd name="T117" fmla="*/ 224 h 448"/>
                  <a:gd name="T118" fmla="*/ 16 w 1288"/>
                  <a:gd name="T119" fmla="*/ 224 h 448"/>
                  <a:gd name="T120" fmla="*/ 16 w 1288"/>
                  <a:gd name="T121" fmla="*/ 224 h 448"/>
                  <a:gd name="T122" fmla="*/ 8 w 1288"/>
                  <a:gd name="T123" fmla="*/ 224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88" h="448">
                    <a:moveTo>
                      <a:pt x="8" y="224"/>
                    </a:move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8"/>
                      <a:pt x="5" y="253"/>
                      <a:pt x="13" y="267"/>
                    </a:cubicBezTo>
                    <a:cubicBezTo>
                      <a:pt x="28" y="291"/>
                      <a:pt x="54" y="314"/>
                      <a:pt x="91" y="336"/>
                    </a:cubicBezTo>
                    <a:cubicBezTo>
                      <a:pt x="145" y="368"/>
                      <a:pt x="221" y="396"/>
                      <a:pt x="315" y="416"/>
                    </a:cubicBezTo>
                    <a:cubicBezTo>
                      <a:pt x="409" y="436"/>
                      <a:pt x="520" y="448"/>
                      <a:pt x="644" y="448"/>
                    </a:cubicBezTo>
                    <a:cubicBezTo>
                      <a:pt x="645" y="448"/>
                      <a:pt x="645" y="448"/>
                      <a:pt x="646" y="448"/>
                    </a:cubicBezTo>
                    <a:cubicBezTo>
                      <a:pt x="834" y="448"/>
                      <a:pt x="993" y="420"/>
                      <a:pt x="1106" y="378"/>
                    </a:cubicBezTo>
                    <a:cubicBezTo>
                      <a:pt x="1162" y="357"/>
                      <a:pt x="1207" y="333"/>
                      <a:pt x="1239" y="307"/>
                    </a:cubicBezTo>
                    <a:cubicBezTo>
                      <a:pt x="1254" y="294"/>
                      <a:pt x="1267" y="281"/>
                      <a:pt x="1275" y="267"/>
                    </a:cubicBezTo>
                    <a:cubicBezTo>
                      <a:pt x="1284" y="254"/>
                      <a:pt x="1288" y="239"/>
                      <a:pt x="1288" y="225"/>
                    </a:cubicBezTo>
                    <a:cubicBezTo>
                      <a:pt x="1288" y="225"/>
                      <a:pt x="1288" y="225"/>
                      <a:pt x="1288" y="225"/>
                    </a:cubicBezTo>
                    <a:cubicBezTo>
                      <a:pt x="1282" y="225"/>
                      <a:pt x="1282" y="225"/>
                      <a:pt x="1282" y="225"/>
                    </a:cubicBezTo>
                    <a:cubicBezTo>
                      <a:pt x="1288" y="225"/>
                      <a:pt x="1288" y="225"/>
                      <a:pt x="1288" y="225"/>
                    </a:cubicBezTo>
                    <a:cubicBezTo>
                      <a:pt x="1288" y="225"/>
                      <a:pt x="1288" y="225"/>
                      <a:pt x="1288" y="225"/>
                    </a:cubicBezTo>
                    <a:cubicBezTo>
                      <a:pt x="1282" y="225"/>
                      <a:pt x="1282" y="225"/>
                      <a:pt x="1282" y="225"/>
                    </a:cubicBezTo>
                    <a:cubicBezTo>
                      <a:pt x="1288" y="225"/>
                      <a:pt x="1288" y="225"/>
                      <a:pt x="1288" y="225"/>
                    </a:cubicBezTo>
                    <a:cubicBezTo>
                      <a:pt x="1288" y="210"/>
                      <a:pt x="1284" y="196"/>
                      <a:pt x="1275" y="182"/>
                    </a:cubicBezTo>
                    <a:cubicBezTo>
                      <a:pt x="1260" y="157"/>
                      <a:pt x="1234" y="134"/>
                      <a:pt x="1198" y="113"/>
                    </a:cubicBezTo>
                    <a:cubicBezTo>
                      <a:pt x="1143" y="81"/>
                      <a:pt x="1067" y="53"/>
                      <a:pt x="973" y="33"/>
                    </a:cubicBezTo>
                    <a:cubicBezTo>
                      <a:pt x="879" y="13"/>
                      <a:pt x="768" y="0"/>
                      <a:pt x="644" y="0"/>
                    </a:cubicBezTo>
                    <a:cubicBezTo>
                      <a:pt x="644" y="0"/>
                      <a:pt x="643" y="0"/>
                      <a:pt x="642" y="0"/>
                    </a:cubicBezTo>
                    <a:cubicBezTo>
                      <a:pt x="455" y="0"/>
                      <a:pt x="295" y="28"/>
                      <a:pt x="182" y="70"/>
                    </a:cubicBezTo>
                    <a:cubicBezTo>
                      <a:pt x="126" y="90"/>
                      <a:pt x="81" y="114"/>
                      <a:pt x="49" y="140"/>
                    </a:cubicBezTo>
                    <a:cubicBezTo>
                      <a:pt x="34" y="153"/>
                      <a:pt x="22" y="167"/>
                      <a:pt x="13" y="181"/>
                    </a:cubicBezTo>
                    <a:cubicBezTo>
                      <a:pt x="5" y="194"/>
                      <a:pt x="0" y="209"/>
                      <a:pt x="0" y="224"/>
                    </a:cubicBezTo>
                    <a:cubicBezTo>
                      <a:pt x="8" y="224"/>
                      <a:pt x="8" y="224"/>
                      <a:pt x="8" y="224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8" y="224"/>
                      <a:pt x="8" y="224"/>
                      <a:pt x="8" y="224"/>
                    </a:cubicBezTo>
                    <a:cubicBezTo>
                      <a:pt x="16" y="224"/>
                      <a:pt x="16" y="224"/>
                      <a:pt x="16" y="224"/>
                    </a:cubicBezTo>
                    <a:cubicBezTo>
                      <a:pt x="16" y="212"/>
                      <a:pt x="19" y="201"/>
                      <a:pt x="27" y="189"/>
                    </a:cubicBezTo>
                    <a:cubicBezTo>
                      <a:pt x="39" y="168"/>
                      <a:pt x="64" y="146"/>
                      <a:pt x="99" y="126"/>
                    </a:cubicBezTo>
                    <a:cubicBezTo>
                      <a:pt x="151" y="95"/>
                      <a:pt x="226" y="68"/>
                      <a:pt x="318" y="48"/>
                    </a:cubicBezTo>
                    <a:cubicBezTo>
                      <a:pt x="410" y="28"/>
                      <a:pt x="520" y="16"/>
                      <a:pt x="642" y="16"/>
                    </a:cubicBezTo>
                    <a:cubicBezTo>
                      <a:pt x="643" y="16"/>
                      <a:pt x="644" y="16"/>
                      <a:pt x="644" y="16"/>
                    </a:cubicBezTo>
                    <a:cubicBezTo>
                      <a:pt x="831" y="16"/>
                      <a:pt x="989" y="45"/>
                      <a:pt x="1100" y="86"/>
                    </a:cubicBezTo>
                    <a:cubicBezTo>
                      <a:pt x="1155" y="106"/>
                      <a:pt x="1199" y="129"/>
                      <a:pt x="1228" y="154"/>
                    </a:cubicBezTo>
                    <a:cubicBezTo>
                      <a:pt x="1243" y="166"/>
                      <a:pt x="1254" y="178"/>
                      <a:pt x="1261" y="190"/>
                    </a:cubicBezTo>
                    <a:cubicBezTo>
                      <a:pt x="1269" y="202"/>
                      <a:pt x="1272" y="214"/>
                      <a:pt x="1272" y="225"/>
                    </a:cubicBezTo>
                    <a:cubicBezTo>
                      <a:pt x="1272" y="225"/>
                      <a:pt x="1272" y="225"/>
                      <a:pt x="1272" y="225"/>
                    </a:cubicBezTo>
                    <a:cubicBezTo>
                      <a:pt x="1278" y="225"/>
                      <a:pt x="1278" y="225"/>
                      <a:pt x="1278" y="225"/>
                    </a:cubicBezTo>
                    <a:cubicBezTo>
                      <a:pt x="1272" y="225"/>
                      <a:pt x="1272" y="225"/>
                      <a:pt x="1272" y="225"/>
                    </a:cubicBezTo>
                    <a:cubicBezTo>
                      <a:pt x="1272" y="225"/>
                      <a:pt x="1272" y="225"/>
                      <a:pt x="1272" y="225"/>
                    </a:cubicBezTo>
                    <a:cubicBezTo>
                      <a:pt x="1278" y="225"/>
                      <a:pt x="1278" y="225"/>
                      <a:pt x="1278" y="225"/>
                    </a:cubicBezTo>
                    <a:cubicBezTo>
                      <a:pt x="1272" y="225"/>
                      <a:pt x="1272" y="225"/>
                      <a:pt x="1272" y="225"/>
                    </a:cubicBezTo>
                    <a:cubicBezTo>
                      <a:pt x="1272" y="236"/>
                      <a:pt x="1269" y="247"/>
                      <a:pt x="1262" y="259"/>
                    </a:cubicBezTo>
                    <a:cubicBezTo>
                      <a:pt x="1249" y="280"/>
                      <a:pt x="1224" y="301"/>
                      <a:pt x="1190" y="322"/>
                    </a:cubicBezTo>
                    <a:cubicBezTo>
                      <a:pt x="1138" y="352"/>
                      <a:pt x="1063" y="380"/>
                      <a:pt x="970" y="400"/>
                    </a:cubicBezTo>
                    <a:cubicBezTo>
                      <a:pt x="878" y="420"/>
                      <a:pt x="768" y="433"/>
                      <a:pt x="646" y="433"/>
                    </a:cubicBezTo>
                    <a:cubicBezTo>
                      <a:pt x="645" y="433"/>
                      <a:pt x="645" y="433"/>
                      <a:pt x="644" y="433"/>
                    </a:cubicBezTo>
                    <a:cubicBezTo>
                      <a:pt x="458" y="432"/>
                      <a:pt x="299" y="404"/>
                      <a:pt x="188" y="363"/>
                    </a:cubicBezTo>
                    <a:cubicBezTo>
                      <a:pt x="133" y="343"/>
                      <a:pt x="89" y="319"/>
                      <a:pt x="60" y="295"/>
                    </a:cubicBezTo>
                    <a:cubicBezTo>
                      <a:pt x="45" y="283"/>
                      <a:pt x="34" y="271"/>
                      <a:pt x="27" y="259"/>
                    </a:cubicBezTo>
                    <a:cubicBezTo>
                      <a:pt x="19" y="246"/>
                      <a:pt x="16" y="235"/>
                      <a:pt x="16" y="224"/>
                    </a:cubicBezTo>
                    <a:cubicBezTo>
                      <a:pt x="10" y="224"/>
                      <a:pt x="10" y="224"/>
                      <a:pt x="10" y="224"/>
                    </a:cubicBezTo>
                    <a:cubicBezTo>
                      <a:pt x="16" y="224"/>
                      <a:pt x="16" y="224"/>
                      <a:pt x="16" y="224"/>
                    </a:cubicBezTo>
                    <a:cubicBezTo>
                      <a:pt x="16" y="224"/>
                      <a:pt x="16" y="224"/>
                      <a:pt x="16" y="224"/>
                    </a:cubicBezTo>
                    <a:cubicBezTo>
                      <a:pt x="10" y="224"/>
                      <a:pt x="10" y="224"/>
                      <a:pt x="10" y="224"/>
                    </a:cubicBezTo>
                    <a:cubicBezTo>
                      <a:pt x="16" y="224"/>
                      <a:pt x="16" y="224"/>
                      <a:pt x="16" y="224"/>
                    </a:cubicBezTo>
                    <a:cubicBezTo>
                      <a:pt x="16" y="224"/>
                      <a:pt x="16" y="224"/>
                      <a:pt x="16" y="224"/>
                    </a:cubicBezTo>
                    <a:cubicBezTo>
                      <a:pt x="8" y="224"/>
                      <a:pt x="8" y="224"/>
                      <a:pt x="8" y="2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2944" y="904"/>
                <a:ext cx="1809" cy="2250"/>
              </a:xfrm>
              <a:custGeom>
                <a:avLst/>
                <a:gdLst>
                  <a:gd name="T0" fmla="*/ 764 w 764"/>
                  <a:gd name="T1" fmla="*/ 962 h 971"/>
                  <a:gd name="T2" fmla="*/ 709 w 764"/>
                  <a:gd name="T3" fmla="*/ 725 h 971"/>
                  <a:gd name="T4" fmla="*/ 578 w 764"/>
                  <a:gd name="T5" fmla="*/ 449 h 971"/>
                  <a:gd name="T6" fmla="*/ 578 w 764"/>
                  <a:gd name="T7" fmla="*/ 449 h 971"/>
                  <a:gd name="T8" fmla="*/ 314 w 764"/>
                  <a:gd name="T9" fmla="*/ 118 h 971"/>
                  <a:gd name="T10" fmla="*/ 194 w 764"/>
                  <a:gd name="T11" fmla="*/ 30 h 971"/>
                  <a:gd name="T12" fmla="*/ 95 w 764"/>
                  <a:gd name="T13" fmla="*/ 0 h 971"/>
                  <a:gd name="T14" fmla="*/ 53 w 764"/>
                  <a:gd name="T15" fmla="*/ 10 h 971"/>
                  <a:gd name="T16" fmla="*/ 53 w 764"/>
                  <a:gd name="T17" fmla="*/ 10 h 971"/>
                  <a:gd name="T18" fmla="*/ 27 w 764"/>
                  <a:gd name="T19" fmla="*/ 36 h 971"/>
                  <a:gd name="T20" fmla="*/ 10 w 764"/>
                  <a:gd name="T21" fmla="*/ 76 h 971"/>
                  <a:gd name="T22" fmla="*/ 10 w 764"/>
                  <a:gd name="T23" fmla="*/ 76 h 971"/>
                  <a:gd name="T24" fmla="*/ 0 w 764"/>
                  <a:gd name="T25" fmla="*/ 145 h 971"/>
                  <a:gd name="T26" fmla="*/ 0 w 764"/>
                  <a:gd name="T27" fmla="*/ 145 h 971"/>
                  <a:gd name="T28" fmla="*/ 0 w 764"/>
                  <a:gd name="T29" fmla="*/ 145 h 971"/>
                  <a:gd name="T30" fmla="*/ 27 w 764"/>
                  <a:gd name="T31" fmla="*/ 316 h 971"/>
                  <a:gd name="T32" fmla="*/ 103 w 764"/>
                  <a:gd name="T33" fmla="*/ 517 h 971"/>
                  <a:gd name="T34" fmla="*/ 113 w 764"/>
                  <a:gd name="T35" fmla="*/ 521 h 971"/>
                  <a:gd name="T36" fmla="*/ 117 w 764"/>
                  <a:gd name="T37" fmla="*/ 510 h 971"/>
                  <a:gd name="T38" fmla="*/ 42 w 764"/>
                  <a:gd name="T39" fmla="*/ 311 h 971"/>
                  <a:gd name="T40" fmla="*/ 16 w 764"/>
                  <a:gd name="T41" fmla="*/ 145 h 971"/>
                  <a:gd name="T42" fmla="*/ 16 w 764"/>
                  <a:gd name="T43" fmla="*/ 145 h 971"/>
                  <a:gd name="T44" fmla="*/ 16 w 764"/>
                  <a:gd name="T45" fmla="*/ 145 h 971"/>
                  <a:gd name="T46" fmla="*/ 25 w 764"/>
                  <a:gd name="T47" fmla="*/ 80 h 971"/>
                  <a:gd name="T48" fmla="*/ 18 w 764"/>
                  <a:gd name="T49" fmla="*/ 78 h 971"/>
                  <a:gd name="T50" fmla="*/ 25 w 764"/>
                  <a:gd name="T51" fmla="*/ 80 h 971"/>
                  <a:gd name="T52" fmla="*/ 41 w 764"/>
                  <a:gd name="T53" fmla="*/ 45 h 971"/>
                  <a:gd name="T54" fmla="*/ 62 w 764"/>
                  <a:gd name="T55" fmla="*/ 24 h 971"/>
                  <a:gd name="T56" fmla="*/ 57 w 764"/>
                  <a:gd name="T57" fmla="*/ 17 h 971"/>
                  <a:gd name="T58" fmla="*/ 61 w 764"/>
                  <a:gd name="T59" fmla="*/ 24 h 971"/>
                  <a:gd name="T60" fmla="*/ 95 w 764"/>
                  <a:gd name="T61" fmla="*/ 16 h 971"/>
                  <a:gd name="T62" fmla="*/ 186 w 764"/>
                  <a:gd name="T63" fmla="*/ 44 h 971"/>
                  <a:gd name="T64" fmla="*/ 367 w 764"/>
                  <a:gd name="T65" fmla="*/ 193 h 971"/>
                  <a:gd name="T66" fmla="*/ 564 w 764"/>
                  <a:gd name="T67" fmla="*/ 457 h 971"/>
                  <a:gd name="T68" fmla="*/ 564 w 764"/>
                  <a:gd name="T69" fmla="*/ 457 h 971"/>
                  <a:gd name="T70" fmla="*/ 694 w 764"/>
                  <a:gd name="T71" fmla="*/ 730 h 971"/>
                  <a:gd name="T72" fmla="*/ 748 w 764"/>
                  <a:gd name="T73" fmla="*/ 963 h 971"/>
                  <a:gd name="T74" fmla="*/ 757 w 764"/>
                  <a:gd name="T75" fmla="*/ 970 h 971"/>
                  <a:gd name="T76" fmla="*/ 764 w 764"/>
                  <a:gd name="T77" fmla="*/ 962 h 971"/>
                  <a:gd name="T78" fmla="*/ 764 w 764"/>
                  <a:gd name="T79" fmla="*/ 962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64" h="971">
                    <a:moveTo>
                      <a:pt x="764" y="962"/>
                    </a:moveTo>
                    <a:cubicBezTo>
                      <a:pt x="760" y="894"/>
                      <a:pt x="741" y="813"/>
                      <a:pt x="709" y="725"/>
                    </a:cubicBezTo>
                    <a:cubicBezTo>
                      <a:pt x="678" y="637"/>
                      <a:pt x="633" y="542"/>
                      <a:pt x="578" y="449"/>
                    </a:cubicBezTo>
                    <a:cubicBezTo>
                      <a:pt x="578" y="449"/>
                      <a:pt x="578" y="449"/>
                      <a:pt x="578" y="449"/>
                    </a:cubicBezTo>
                    <a:cubicBezTo>
                      <a:pt x="492" y="306"/>
                      <a:pt x="399" y="195"/>
                      <a:pt x="314" y="118"/>
                    </a:cubicBezTo>
                    <a:cubicBezTo>
                      <a:pt x="272" y="80"/>
                      <a:pt x="231" y="50"/>
                      <a:pt x="194" y="30"/>
                    </a:cubicBezTo>
                    <a:cubicBezTo>
                      <a:pt x="157" y="10"/>
                      <a:pt x="124" y="0"/>
                      <a:pt x="95" y="0"/>
                    </a:cubicBezTo>
                    <a:cubicBezTo>
                      <a:pt x="80" y="0"/>
                      <a:pt x="65" y="3"/>
                      <a:pt x="5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43" y="17"/>
                      <a:pt x="34" y="26"/>
                      <a:pt x="27" y="36"/>
                    </a:cubicBezTo>
                    <a:cubicBezTo>
                      <a:pt x="20" y="47"/>
                      <a:pt x="15" y="60"/>
                      <a:pt x="10" y="76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3" y="98"/>
                      <a:pt x="0" y="120"/>
                      <a:pt x="0" y="145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95"/>
                      <a:pt x="10" y="253"/>
                      <a:pt x="27" y="316"/>
                    </a:cubicBezTo>
                    <a:cubicBezTo>
                      <a:pt x="44" y="379"/>
                      <a:pt x="70" y="447"/>
                      <a:pt x="103" y="517"/>
                    </a:cubicBezTo>
                    <a:cubicBezTo>
                      <a:pt x="105" y="521"/>
                      <a:pt x="109" y="523"/>
                      <a:pt x="113" y="521"/>
                    </a:cubicBezTo>
                    <a:cubicBezTo>
                      <a:pt x="117" y="519"/>
                      <a:pt x="119" y="514"/>
                      <a:pt x="117" y="510"/>
                    </a:cubicBezTo>
                    <a:cubicBezTo>
                      <a:pt x="85" y="441"/>
                      <a:pt x="60" y="373"/>
                      <a:pt x="42" y="311"/>
                    </a:cubicBezTo>
                    <a:cubicBezTo>
                      <a:pt x="25" y="249"/>
                      <a:pt x="16" y="193"/>
                      <a:pt x="16" y="145"/>
                    </a:cubicBezTo>
                    <a:cubicBezTo>
                      <a:pt x="16" y="145"/>
                      <a:pt x="16" y="145"/>
                      <a:pt x="16" y="145"/>
                    </a:cubicBezTo>
                    <a:cubicBezTo>
                      <a:pt x="16" y="145"/>
                      <a:pt x="16" y="145"/>
                      <a:pt x="16" y="145"/>
                    </a:cubicBezTo>
                    <a:cubicBezTo>
                      <a:pt x="16" y="121"/>
                      <a:pt x="19" y="101"/>
                      <a:pt x="25" y="80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30" y="65"/>
                      <a:pt x="35" y="54"/>
                      <a:pt x="41" y="45"/>
                    </a:cubicBezTo>
                    <a:cubicBezTo>
                      <a:pt x="47" y="36"/>
                      <a:pt x="53" y="29"/>
                      <a:pt x="62" y="24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70" y="19"/>
                      <a:pt x="82" y="16"/>
                      <a:pt x="95" y="16"/>
                    </a:cubicBezTo>
                    <a:cubicBezTo>
                      <a:pt x="120" y="16"/>
                      <a:pt x="151" y="25"/>
                      <a:pt x="186" y="44"/>
                    </a:cubicBezTo>
                    <a:cubicBezTo>
                      <a:pt x="240" y="73"/>
                      <a:pt x="302" y="123"/>
                      <a:pt x="367" y="193"/>
                    </a:cubicBezTo>
                    <a:cubicBezTo>
                      <a:pt x="433" y="262"/>
                      <a:pt x="500" y="351"/>
                      <a:pt x="564" y="457"/>
                    </a:cubicBezTo>
                    <a:cubicBezTo>
                      <a:pt x="564" y="457"/>
                      <a:pt x="564" y="457"/>
                      <a:pt x="564" y="457"/>
                    </a:cubicBezTo>
                    <a:cubicBezTo>
                      <a:pt x="619" y="549"/>
                      <a:pt x="663" y="643"/>
                      <a:pt x="694" y="730"/>
                    </a:cubicBezTo>
                    <a:cubicBezTo>
                      <a:pt x="726" y="817"/>
                      <a:pt x="745" y="898"/>
                      <a:pt x="748" y="963"/>
                    </a:cubicBezTo>
                    <a:cubicBezTo>
                      <a:pt x="748" y="967"/>
                      <a:pt x="752" y="971"/>
                      <a:pt x="757" y="970"/>
                    </a:cubicBezTo>
                    <a:cubicBezTo>
                      <a:pt x="761" y="970"/>
                      <a:pt x="764" y="966"/>
                      <a:pt x="764" y="962"/>
                    </a:cubicBezTo>
                    <a:cubicBezTo>
                      <a:pt x="764" y="962"/>
                      <a:pt x="764" y="962"/>
                      <a:pt x="764" y="96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3386" y="2447"/>
                <a:ext cx="1260" cy="1070"/>
              </a:xfrm>
              <a:custGeom>
                <a:avLst/>
                <a:gdLst>
                  <a:gd name="T0" fmla="*/ 2 w 532"/>
                  <a:gd name="T1" fmla="*/ 13 h 462"/>
                  <a:gd name="T2" fmla="*/ 266 w 532"/>
                  <a:gd name="T3" fmla="*/ 344 h 462"/>
                  <a:gd name="T4" fmla="*/ 386 w 532"/>
                  <a:gd name="T5" fmla="*/ 431 h 462"/>
                  <a:gd name="T6" fmla="*/ 485 w 532"/>
                  <a:gd name="T7" fmla="*/ 462 h 462"/>
                  <a:gd name="T8" fmla="*/ 527 w 532"/>
                  <a:gd name="T9" fmla="*/ 452 h 462"/>
                  <a:gd name="T10" fmla="*/ 530 w 532"/>
                  <a:gd name="T11" fmla="*/ 441 h 462"/>
                  <a:gd name="T12" fmla="*/ 519 w 532"/>
                  <a:gd name="T13" fmla="*/ 438 h 462"/>
                  <a:gd name="T14" fmla="*/ 485 w 532"/>
                  <a:gd name="T15" fmla="*/ 446 h 462"/>
                  <a:gd name="T16" fmla="*/ 394 w 532"/>
                  <a:gd name="T17" fmla="*/ 417 h 462"/>
                  <a:gd name="T18" fmla="*/ 213 w 532"/>
                  <a:gd name="T19" fmla="*/ 269 h 462"/>
                  <a:gd name="T20" fmla="*/ 16 w 532"/>
                  <a:gd name="T21" fmla="*/ 5 h 462"/>
                  <a:gd name="T22" fmla="*/ 5 w 532"/>
                  <a:gd name="T23" fmla="*/ 2 h 462"/>
                  <a:gd name="T24" fmla="*/ 2 w 532"/>
                  <a:gd name="T25" fmla="*/ 13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2" h="462">
                    <a:moveTo>
                      <a:pt x="2" y="13"/>
                    </a:moveTo>
                    <a:cubicBezTo>
                      <a:pt x="88" y="155"/>
                      <a:pt x="181" y="267"/>
                      <a:pt x="266" y="344"/>
                    </a:cubicBezTo>
                    <a:cubicBezTo>
                      <a:pt x="309" y="382"/>
                      <a:pt x="349" y="411"/>
                      <a:pt x="386" y="431"/>
                    </a:cubicBezTo>
                    <a:cubicBezTo>
                      <a:pt x="423" y="451"/>
                      <a:pt x="457" y="462"/>
                      <a:pt x="485" y="462"/>
                    </a:cubicBezTo>
                    <a:cubicBezTo>
                      <a:pt x="501" y="462"/>
                      <a:pt x="515" y="459"/>
                      <a:pt x="527" y="452"/>
                    </a:cubicBezTo>
                    <a:cubicBezTo>
                      <a:pt x="531" y="449"/>
                      <a:pt x="532" y="444"/>
                      <a:pt x="530" y="441"/>
                    </a:cubicBezTo>
                    <a:cubicBezTo>
                      <a:pt x="528" y="437"/>
                      <a:pt x="523" y="436"/>
                      <a:pt x="519" y="438"/>
                    </a:cubicBezTo>
                    <a:cubicBezTo>
                      <a:pt x="510" y="443"/>
                      <a:pt x="499" y="446"/>
                      <a:pt x="485" y="446"/>
                    </a:cubicBezTo>
                    <a:cubicBezTo>
                      <a:pt x="461" y="446"/>
                      <a:pt x="429" y="437"/>
                      <a:pt x="394" y="417"/>
                    </a:cubicBezTo>
                    <a:cubicBezTo>
                      <a:pt x="341" y="389"/>
                      <a:pt x="278" y="338"/>
                      <a:pt x="213" y="269"/>
                    </a:cubicBezTo>
                    <a:cubicBezTo>
                      <a:pt x="148" y="199"/>
                      <a:pt x="80" y="111"/>
                      <a:pt x="16" y="5"/>
                    </a:cubicBezTo>
                    <a:cubicBezTo>
                      <a:pt x="14" y="1"/>
                      <a:pt x="9" y="0"/>
                      <a:pt x="5" y="2"/>
                    </a:cubicBezTo>
                    <a:cubicBezTo>
                      <a:pt x="1" y="4"/>
                      <a:pt x="0" y="9"/>
                      <a:pt x="2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2951" y="969"/>
                <a:ext cx="1392" cy="2097"/>
              </a:xfrm>
              <a:custGeom>
                <a:avLst/>
                <a:gdLst>
                  <a:gd name="T0" fmla="*/ 575 w 588"/>
                  <a:gd name="T1" fmla="*/ 2 h 905"/>
                  <a:gd name="T2" fmla="*/ 386 w 588"/>
                  <a:gd name="T3" fmla="*/ 152 h 905"/>
                  <a:gd name="T4" fmla="*/ 184 w 588"/>
                  <a:gd name="T5" fmla="*/ 423 h 905"/>
                  <a:gd name="T6" fmla="*/ 61 w 588"/>
                  <a:gd name="T7" fmla="*/ 673 h 905"/>
                  <a:gd name="T8" fmla="*/ 0 w 588"/>
                  <a:gd name="T9" fmla="*/ 896 h 905"/>
                  <a:gd name="T10" fmla="*/ 7 w 588"/>
                  <a:gd name="T11" fmla="*/ 905 h 905"/>
                  <a:gd name="T12" fmla="*/ 16 w 588"/>
                  <a:gd name="T13" fmla="*/ 898 h 905"/>
                  <a:gd name="T14" fmla="*/ 76 w 588"/>
                  <a:gd name="T15" fmla="*/ 679 h 905"/>
                  <a:gd name="T16" fmla="*/ 197 w 588"/>
                  <a:gd name="T17" fmla="*/ 432 h 905"/>
                  <a:gd name="T18" fmla="*/ 398 w 588"/>
                  <a:gd name="T19" fmla="*/ 163 h 905"/>
                  <a:gd name="T20" fmla="*/ 583 w 588"/>
                  <a:gd name="T21" fmla="*/ 16 h 905"/>
                  <a:gd name="T22" fmla="*/ 586 w 588"/>
                  <a:gd name="T23" fmla="*/ 5 h 905"/>
                  <a:gd name="T24" fmla="*/ 575 w 588"/>
                  <a:gd name="T25" fmla="*/ 2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8" h="905">
                    <a:moveTo>
                      <a:pt x="575" y="2"/>
                    </a:moveTo>
                    <a:cubicBezTo>
                      <a:pt x="519" y="30"/>
                      <a:pt x="454" y="81"/>
                      <a:pt x="386" y="152"/>
                    </a:cubicBezTo>
                    <a:cubicBezTo>
                      <a:pt x="319" y="223"/>
                      <a:pt x="249" y="314"/>
                      <a:pt x="184" y="423"/>
                    </a:cubicBezTo>
                    <a:cubicBezTo>
                      <a:pt x="134" y="508"/>
                      <a:pt x="92" y="593"/>
                      <a:pt x="61" y="673"/>
                    </a:cubicBezTo>
                    <a:cubicBezTo>
                      <a:pt x="30" y="754"/>
                      <a:pt x="9" y="830"/>
                      <a:pt x="0" y="896"/>
                    </a:cubicBezTo>
                    <a:cubicBezTo>
                      <a:pt x="0" y="900"/>
                      <a:pt x="3" y="904"/>
                      <a:pt x="7" y="905"/>
                    </a:cubicBezTo>
                    <a:cubicBezTo>
                      <a:pt x="12" y="905"/>
                      <a:pt x="16" y="902"/>
                      <a:pt x="16" y="898"/>
                    </a:cubicBezTo>
                    <a:cubicBezTo>
                      <a:pt x="24" y="834"/>
                      <a:pt x="45" y="759"/>
                      <a:pt x="76" y="679"/>
                    </a:cubicBezTo>
                    <a:cubicBezTo>
                      <a:pt x="107" y="599"/>
                      <a:pt x="148" y="515"/>
                      <a:pt x="197" y="432"/>
                    </a:cubicBezTo>
                    <a:cubicBezTo>
                      <a:pt x="262" y="324"/>
                      <a:pt x="331" y="233"/>
                      <a:pt x="398" y="163"/>
                    </a:cubicBezTo>
                    <a:cubicBezTo>
                      <a:pt x="465" y="93"/>
                      <a:pt x="529" y="44"/>
                      <a:pt x="583" y="16"/>
                    </a:cubicBezTo>
                    <a:cubicBezTo>
                      <a:pt x="587" y="14"/>
                      <a:pt x="588" y="9"/>
                      <a:pt x="586" y="5"/>
                    </a:cubicBezTo>
                    <a:cubicBezTo>
                      <a:pt x="584" y="2"/>
                      <a:pt x="579" y="0"/>
                      <a:pt x="575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2955" y="1437"/>
                <a:ext cx="1779" cy="2085"/>
              </a:xfrm>
              <a:custGeom>
                <a:avLst/>
                <a:gdLst>
                  <a:gd name="T0" fmla="*/ 0 w 751"/>
                  <a:gd name="T1" fmla="*/ 824 h 900"/>
                  <a:gd name="T2" fmla="*/ 17 w 751"/>
                  <a:gd name="T3" fmla="*/ 864 h 900"/>
                  <a:gd name="T4" fmla="*/ 43 w 751"/>
                  <a:gd name="T5" fmla="*/ 890 h 900"/>
                  <a:gd name="T6" fmla="*/ 44 w 751"/>
                  <a:gd name="T7" fmla="*/ 890 h 900"/>
                  <a:gd name="T8" fmla="*/ 86 w 751"/>
                  <a:gd name="T9" fmla="*/ 900 h 900"/>
                  <a:gd name="T10" fmla="*/ 186 w 751"/>
                  <a:gd name="T11" fmla="*/ 870 h 900"/>
                  <a:gd name="T12" fmla="*/ 372 w 751"/>
                  <a:gd name="T13" fmla="*/ 719 h 900"/>
                  <a:gd name="T14" fmla="*/ 570 w 751"/>
                  <a:gd name="T15" fmla="*/ 452 h 900"/>
                  <a:gd name="T16" fmla="*/ 570 w 751"/>
                  <a:gd name="T17" fmla="*/ 452 h 900"/>
                  <a:gd name="T18" fmla="*/ 751 w 751"/>
                  <a:gd name="T19" fmla="*/ 10 h 900"/>
                  <a:gd name="T20" fmla="*/ 744 w 751"/>
                  <a:gd name="T21" fmla="*/ 1 h 900"/>
                  <a:gd name="T22" fmla="*/ 735 w 751"/>
                  <a:gd name="T23" fmla="*/ 7 h 900"/>
                  <a:gd name="T24" fmla="*/ 556 w 751"/>
                  <a:gd name="T25" fmla="*/ 444 h 900"/>
                  <a:gd name="T26" fmla="*/ 556 w 751"/>
                  <a:gd name="T27" fmla="*/ 444 h 900"/>
                  <a:gd name="T28" fmla="*/ 296 w 751"/>
                  <a:gd name="T29" fmla="*/ 770 h 900"/>
                  <a:gd name="T30" fmla="*/ 178 w 751"/>
                  <a:gd name="T31" fmla="*/ 856 h 900"/>
                  <a:gd name="T32" fmla="*/ 86 w 751"/>
                  <a:gd name="T33" fmla="*/ 884 h 900"/>
                  <a:gd name="T34" fmla="*/ 52 w 751"/>
                  <a:gd name="T35" fmla="*/ 876 h 900"/>
                  <a:gd name="T36" fmla="*/ 48 w 751"/>
                  <a:gd name="T37" fmla="*/ 883 h 900"/>
                  <a:gd name="T38" fmla="*/ 52 w 751"/>
                  <a:gd name="T39" fmla="*/ 876 h 900"/>
                  <a:gd name="T40" fmla="*/ 30 w 751"/>
                  <a:gd name="T41" fmla="*/ 855 h 900"/>
                  <a:gd name="T42" fmla="*/ 16 w 751"/>
                  <a:gd name="T43" fmla="*/ 820 h 900"/>
                  <a:gd name="T44" fmla="*/ 7 w 751"/>
                  <a:gd name="T45" fmla="*/ 814 h 900"/>
                  <a:gd name="T46" fmla="*/ 0 w 751"/>
                  <a:gd name="T47" fmla="*/ 824 h 900"/>
                  <a:gd name="T48" fmla="*/ 0 w 751"/>
                  <a:gd name="T49" fmla="*/ 824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51" h="900">
                    <a:moveTo>
                      <a:pt x="0" y="824"/>
                    </a:moveTo>
                    <a:cubicBezTo>
                      <a:pt x="4" y="840"/>
                      <a:pt x="9" y="853"/>
                      <a:pt x="17" y="864"/>
                    </a:cubicBezTo>
                    <a:cubicBezTo>
                      <a:pt x="24" y="875"/>
                      <a:pt x="33" y="883"/>
                      <a:pt x="43" y="890"/>
                    </a:cubicBezTo>
                    <a:cubicBezTo>
                      <a:pt x="44" y="890"/>
                      <a:pt x="44" y="890"/>
                      <a:pt x="44" y="890"/>
                    </a:cubicBezTo>
                    <a:cubicBezTo>
                      <a:pt x="56" y="897"/>
                      <a:pt x="70" y="900"/>
                      <a:pt x="86" y="900"/>
                    </a:cubicBezTo>
                    <a:cubicBezTo>
                      <a:pt x="115" y="900"/>
                      <a:pt x="148" y="890"/>
                      <a:pt x="186" y="870"/>
                    </a:cubicBezTo>
                    <a:cubicBezTo>
                      <a:pt x="241" y="840"/>
                      <a:pt x="305" y="789"/>
                      <a:pt x="372" y="719"/>
                    </a:cubicBezTo>
                    <a:cubicBezTo>
                      <a:pt x="438" y="648"/>
                      <a:pt x="506" y="559"/>
                      <a:pt x="570" y="452"/>
                    </a:cubicBezTo>
                    <a:cubicBezTo>
                      <a:pt x="570" y="452"/>
                      <a:pt x="570" y="452"/>
                      <a:pt x="570" y="452"/>
                    </a:cubicBezTo>
                    <a:cubicBezTo>
                      <a:pt x="664" y="297"/>
                      <a:pt x="728" y="137"/>
                      <a:pt x="751" y="10"/>
                    </a:cubicBezTo>
                    <a:cubicBezTo>
                      <a:pt x="751" y="6"/>
                      <a:pt x="748" y="1"/>
                      <a:pt x="744" y="1"/>
                    </a:cubicBezTo>
                    <a:cubicBezTo>
                      <a:pt x="740" y="0"/>
                      <a:pt x="736" y="3"/>
                      <a:pt x="735" y="7"/>
                    </a:cubicBezTo>
                    <a:cubicBezTo>
                      <a:pt x="713" y="131"/>
                      <a:pt x="650" y="290"/>
                      <a:pt x="556" y="444"/>
                    </a:cubicBezTo>
                    <a:cubicBezTo>
                      <a:pt x="556" y="444"/>
                      <a:pt x="556" y="444"/>
                      <a:pt x="556" y="444"/>
                    </a:cubicBezTo>
                    <a:cubicBezTo>
                      <a:pt x="472" y="585"/>
                      <a:pt x="380" y="695"/>
                      <a:pt x="296" y="770"/>
                    </a:cubicBezTo>
                    <a:cubicBezTo>
                      <a:pt x="254" y="808"/>
                      <a:pt x="214" y="837"/>
                      <a:pt x="178" y="856"/>
                    </a:cubicBezTo>
                    <a:cubicBezTo>
                      <a:pt x="142" y="875"/>
                      <a:pt x="111" y="884"/>
                      <a:pt x="86" y="884"/>
                    </a:cubicBezTo>
                    <a:cubicBezTo>
                      <a:pt x="73" y="884"/>
                      <a:pt x="61" y="881"/>
                      <a:pt x="52" y="876"/>
                    </a:cubicBezTo>
                    <a:cubicBezTo>
                      <a:pt x="48" y="883"/>
                      <a:pt x="48" y="883"/>
                      <a:pt x="48" y="883"/>
                    </a:cubicBezTo>
                    <a:cubicBezTo>
                      <a:pt x="52" y="876"/>
                      <a:pt x="52" y="876"/>
                      <a:pt x="52" y="876"/>
                    </a:cubicBezTo>
                    <a:cubicBezTo>
                      <a:pt x="44" y="871"/>
                      <a:pt x="36" y="864"/>
                      <a:pt x="30" y="855"/>
                    </a:cubicBezTo>
                    <a:cubicBezTo>
                      <a:pt x="24" y="846"/>
                      <a:pt x="19" y="835"/>
                      <a:pt x="16" y="820"/>
                    </a:cubicBezTo>
                    <a:cubicBezTo>
                      <a:pt x="15" y="816"/>
                      <a:pt x="11" y="813"/>
                      <a:pt x="7" y="814"/>
                    </a:cubicBezTo>
                    <a:cubicBezTo>
                      <a:pt x="2" y="815"/>
                      <a:pt x="0" y="819"/>
                      <a:pt x="0" y="824"/>
                    </a:cubicBezTo>
                    <a:cubicBezTo>
                      <a:pt x="0" y="824"/>
                      <a:pt x="0" y="824"/>
                      <a:pt x="0" y="8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7"/>
              <p:cNvSpPr>
                <a:spLocks noEditPoints="1"/>
              </p:cNvSpPr>
              <p:nvPr/>
            </p:nvSpPr>
            <p:spPr bwMode="auto">
              <a:xfrm>
                <a:off x="2546" y="1894"/>
                <a:ext cx="840" cy="750"/>
              </a:xfrm>
              <a:custGeom>
                <a:avLst/>
                <a:gdLst>
                  <a:gd name="T0" fmla="*/ 320 w 355"/>
                  <a:gd name="T1" fmla="*/ 120 h 324"/>
                  <a:gd name="T2" fmla="*/ 247 w 355"/>
                  <a:gd name="T3" fmla="*/ 280 h 324"/>
                  <a:gd name="T4" fmla="*/ 235 w 355"/>
                  <a:gd name="T5" fmla="*/ 312 h 324"/>
                  <a:gd name="T6" fmla="*/ 291 w 355"/>
                  <a:gd name="T7" fmla="*/ 324 h 324"/>
                  <a:gd name="T8" fmla="*/ 355 w 355"/>
                  <a:gd name="T9" fmla="*/ 187 h 324"/>
                  <a:gd name="T10" fmla="*/ 320 w 355"/>
                  <a:gd name="T11" fmla="*/ 120 h 324"/>
                  <a:gd name="T12" fmla="*/ 268 w 355"/>
                  <a:gd name="T13" fmla="*/ 0 h 324"/>
                  <a:gd name="T14" fmla="*/ 251 w 355"/>
                  <a:gd name="T15" fmla="*/ 3 h 324"/>
                  <a:gd name="T16" fmla="*/ 285 w 355"/>
                  <a:gd name="T17" fmla="*/ 83 h 324"/>
                  <a:gd name="T18" fmla="*/ 281 w 355"/>
                  <a:gd name="T19" fmla="*/ 94 h 324"/>
                  <a:gd name="T20" fmla="*/ 278 w 355"/>
                  <a:gd name="T21" fmla="*/ 95 h 324"/>
                  <a:gd name="T22" fmla="*/ 271 w 355"/>
                  <a:gd name="T23" fmla="*/ 90 h 324"/>
                  <a:gd name="T24" fmla="*/ 235 w 355"/>
                  <a:gd name="T25" fmla="*/ 7 h 324"/>
                  <a:gd name="T26" fmla="*/ 0 w 355"/>
                  <a:gd name="T27" fmla="*/ 160 h 324"/>
                  <a:gd name="T28" fmla="*/ 219 w 355"/>
                  <a:gd name="T29" fmla="*/ 308 h 324"/>
                  <a:gd name="T30" fmla="*/ 232 w 355"/>
                  <a:gd name="T31" fmla="*/ 274 h 324"/>
                  <a:gd name="T32" fmla="*/ 311 w 355"/>
                  <a:gd name="T33" fmla="*/ 102 h 324"/>
                  <a:gd name="T34" fmla="*/ 268 w 355"/>
                  <a:gd name="T35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5" h="324">
                    <a:moveTo>
                      <a:pt x="320" y="120"/>
                    </a:moveTo>
                    <a:cubicBezTo>
                      <a:pt x="291" y="174"/>
                      <a:pt x="267" y="228"/>
                      <a:pt x="247" y="280"/>
                    </a:cubicBezTo>
                    <a:cubicBezTo>
                      <a:pt x="243" y="291"/>
                      <a:pt x="239" y="302"/>
                      <a:pt x="235" y="312"/>
                    </a:cubicBezTo>
                    <a:cubicBezTo>
                      <a:pt x="253" y="316"/>
                      <a:pt x="272" y="320"/>
                      <a:pt x="291" y="324"/>
                    </a:cubicBezTo>
                    <a:cubicBezTo>
                      <a:pt x="308" y="280"/>
                      <a:pt x="330" y="234"/>
                      <a:pt x="355" y="187"/>
                    </a:cubicBezTo>
                    <a:cubicBezTo>
                      <a:pt x="343" y="164"/>
                      <a:pt x="331" y="142"/>
                      <a:pt x="320" y="120"/>
                    </a:cubicBezTo>
                    <a:moveTo>
                      <a:pt x="268" y="0"/>
                    </a:moveTo>
                    <a:cubicBezTo>
                      <a:pt x="262" y="1"/>
                      <a:pt x="256" y="2"/>
                      <a:pt x="251" y="3"/>
                    </a:cubicBezTo>
                    <a:cubicBezTo>
                      <a:pt x="261" y="30"/>
                      <a:pt x="273" y="56"/>
                      <a:pt x="285" y="83"/>
                    </a:cubicBezTo>
                    <a:cubicBezTo>
                      <a:pt x="287" y="87"/>
                      <a:pt x="285" y="92"/>
                      <a:pt x="281" y="94"/>
                    </a:cubicBezTo>
                    <a:cubicBezTo>
                      <a:pt x="280" y="94"/>
                      <a:pt x="279" y="95"/>
                      <a:pt x="278" y="95"/>
                    </a:cubicBezTo>
                    <a:cubicBezTo>
                      <a:pt x="275" y="95"/>
                      <a:pt x="272" y="93"/>
                      <a:pt x="271" y="90"/>
                    </a:cubicBezTo>
                    <a:cubicBezTo>
                      <a:pt x="258" y="62"/>
                      <a:pt x="246" y="34"/>
                      <a:pt x="235" y="7"/>
                    </a:cubicBezTo>
                    <a:cubicBezTo>
                      <a:pt x="93" y="41"/>
                      <a:pt x="0" y="97"/>
                      <a:pt x="0" y="160"/>
                    </a:cubicBezTo>
                    <a:cubicBezTo>
                      <a:pt x="0" y="220"/>
                      <a:pt x="86" y="274"/>
                      <a:pt x="219" y="308"/>
                    </a:cubicBezTo>
                    <a:cubicBezTo>
                      <a:pt x="223" y="297"/>
                      <a:pt x="227" y="286"/>
                      <a:pt x="232" y="274"/>
                    </a:cubicBezTo>
                    <a:cubicBezTo>
                      <a:pt x="254" y="218"/>
                      <a:pt x="280" y="160"/>
                      <a:pt x="311" y="102"/>
                    </a:cubicBezTo>
                    <a:cubicBezTo>
                      <a:pt x="295" y="67"/>
                      <a:pt x="280" y="32"/>
                      <a:pt x="26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8"/>
              <p:cNvSpPr>
                <a:spLocks/>
              </p:cNvSpPr>
              <p:nvPr/>
            </p:nvSpPr>
            <p:spPr bwMode="auto">
              <a:xfrm>
                <a:off x="3102" y="1900"/>
                <a:ext cx="123" cy="214"/>
              </a:xfrm>
              <a:custGeom>
                <a:avLst/>
                <a:gdLst>
                  <a:gd name="T0" fmla="*/ 16 w 52"/>
                  <a:gd name="T1" fmla="*/ 0 h 92"/>
                  <a:gd name="T2" fmla="*/ 0 w 52"/>
                  <a:gd name="T3" fmla="*/ 4 h 92"/>
                  <a:gd name="T4" fmla="*/ 36 w 52"/>
                  <a:gd name="T5" fmla="*/ 87 h 92"/>
                  <a:gd name="T6" fmla="*/ 43 w 52"/>
                  <a:gd name="T7" fmla="*/ 92 h 92"/>
                  <a:gd name="T8" fmla="*/ 46 w 52"/>
                  <a:gd name="T9" fmla="*/ 91 h 92"/>
                  <a:gd name="T10" fmla="*/ 50 w 52"/>
                  <a:gd name="T11" fmla="*/ 80 h 92"/>
                  <a:gd name="T12" fmla="*/ 16 w 52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92">
                    <a:moveTo>
                      <a:pt x="16" y="0"/>
                    </a:moveTo>
                    <a:cubicBezTo>
                      <a:pt x="10" y="2"/>
                      <a:pt x="5" y="3"/>
                      <a:pt x="0" y="4"/>
                    </a:cubicBezTo>
                    <a:cubicBezTo>
                      <a:pt x="11" y="31"/>
                      <a:pt x="23" y="59"/>
                      <a:pt x="36" y="87"/>
                    </a:cubicBezTo>
                    <a:cubicBezTo>
                      <a:pt x="37" y="90"/>
                      <a:pt x="40" y="92"/>
                      <a:pt x="43" y="92"/>
                    </a:cubicBezTo>
                    <a:cubicBezTo>
                      <a:pt x="44" y="92"/>
                      <a:pt x="45" y="91"/>
                      <a:pt x="46" y="91"/>
                    </a:cubicBezTo>
                    <a:cubicBezTo>
                      <a:pt x="50" y="89"/>
                      <a:pt x="52" y="84"/>
                      <a:pt x="50" y="80"/>
                    </a:cubicBezTo>
                    <a:cubicBezTo>
                      <a:pt x="38" y="53"/>
                      <a:pt x="26" y="27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9"/>
              <p:cNvSpPr>
                <a:spLocks/>
              </p:cNvSpPr>
              <p:nvPr/>
            </p:nvSpPr>
            <p:spPr bwMode="auto">
              <a:xfrm>
                <a:off x="3064" y="2130"/>
                <a:ext cx="240" cy="486"/>
              </a:xfrm>
              <a:custGeom>
                <a:avLst/>
                <a:gdLst>
                  <a:gd name="T0" fmla="*/ 92 w 101"/>
                  <a:gd name="T1" fmla="*/ 0 h 210"/>
                  <a:gd name="T2" fmla="*/ 13 w 101"/>
                  <a:gd name="T3" fmla="*/ 172 h 210"/>
                  <a:gd name="T4" fmla="*/ 0 w 101"/>
                  <a:gd name="T5" fmla="*/ 206 h 210"/>
                  <a:gd name="T6" fmla="*/ 16 w 101"/>
                  <a:gd name="T7" fmla="*/ 210 h 210"/>
                  <a:gd name="T8" fmla="*/ 28 w 101"/>
                  <a:gd name="T9" fmla="*/ 178 h 210"/>
                  <a:gd name="T10" fmla="*/ 101 w 101"/>
                  <a:gd name="T11" fmla="*/ 18 h 210"/>
                  <a:gd name="T12" fmla="*/ 92 w 101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210">
                    <a:moveTo>
                      <a:pt x="92" y="0"/>
                    </a:moveTo>
                    <a:cubicBezTo>
                      <a:pt x="61" y="58"/>
                      <a:pt x="35" y="116"/>
                      <a:pt x="13" y="172"/>
                    </a:cubicBezTo>
                    <a:cubicBezTo>
                      <a:pt x="8" y="184"/>
                      <a:pt x="4" y="195"/>
                      <a:pt x="0" y="206"/>
                    </a:cubicBezTo>
                    <a:cubicBezTo>
                      <a:pt x="5" y="208"/>
                      <a:pt x="11" y="209"/>
                      <a:pt x="16" y="210"/>
                    </a:cubicBezTo>
                    <a:cubicBezTo>
                      <a:pt x="20" y="200"/>
                      <a:pt x="24" y="189"/>
                      <a:pt x="28" y="178"/>
                    </a:cubicBezTo>
                    <a:cubicBezTo>
                      <a:pt x="48" y="126"/>
                      <a:pt x="72" y="72"/>
                      <a:pt x="101" y="18"/>
                    </a:cubicBezTo>
                    <a:cubicBezTo>
                      <a:pt x="98" y="12"/>
                      <a:pt x="95" y="6"/>
                      <a:pt x="9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30"/>
              <p:cNvSpPr>
                <a:spLocks noEditPoints="1"/>
              </p:cNvSpPr>
              <p:nvPr/>
            </p:nvSpPr>
            <p:spPr bwMode="auto">
              <a:xfrm>
                <a:off x="4369" y="1903"/>
                <a:ext cx="815" cy="743"/>
              </a:xfrm>
              <a:custGeom>
                <a:avLst/>
                <a:gdLst>
                  <a:gd name="T0" fmla="*/ 29 w 344"/>
                  <a:gd name="T1" fmla="*/ 151 h 321"/>
                  <a:gd name="T2" fmla="*/ 0 w 344"/>
                  <a:gd name="T3" fmla="*/ 205 h 321"/>
                  <a:gd name="T4" fmla="*/ 47 w 344"/>
                  <a:gd name="T5" fmla="*/ 321 h 321"/>
                  <a:gd name="T6" fmla="*/ 97 w 344"/>
                  <a:gd name="T7" fmla="*/ 311 h 321"/>
                  <a:gd name="T8" fmla="*/ 92 w 344"/>
                  <a:gd name="T9" fmla="*/ 299 h 321"/>
                  <a:gd name="T10" fmla="*/ 29 w 344"/>
                  <a:gd name="T11" fmla="*/ 151 h 321"/>
                  <a:gd name="T12" fmla="*/ 98 w 344"/>
                  <a:gd name="T13" fmla="*/ 0 h 321"/>
                  <a:gd name="T14" fmla="*/ 38 w 344"/>
                  <a:gd name="T15" fmla="*/ 133 h 321"/>
                  <a:gd name="T16" fmla="*/ 107 w 344"/>
                  <a:gd name="T17" fmla="*/ 294 h 321"/>
                  <a:gd name="T18" fmla="*/ 112 w 344"/>
                  <a:gd name="T19" fmla="*/ 307 h 321"/>
                  <a:gd name="T20" fmla="*/ 344 w 344"/>
                  <a:gd name="T21" fmla="*/ 156 h 321"/>
                  <a:gd name="T22" fmla="*/ 98 w 344"/>
                  <a:gd name="T23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4" h="321">
                    <a:moveTo>
                      <a:pt x="29" y="151"/>
                    </a:moveTo>
                    <a:cubicBezTo>
                      <a:pt x="20" y="169"/>
                      <a:pt x="10" y="187"/>
                      <a:pt x="0" y="205"/>
                    </a:cubicBezTo>
                    <a:cubicBezTo>
                      <a:pt x="19" y="245"/>
                      <a:pt x="35" y="284"/>
                      <a:pt x="47" y="321"/>
                    </a:cubicBezTo>
                    <a:cubicBezTo>
                      <a:pt x="64" y="318"/>
                      <a:pt x="81" y="314"/>
                      <a:pt x="97" y="311"/>
                    </a:cubicBezTo>
                    <a:cubicBezTo>
                      <a:pt x="95" y="307"/>
                      <a:pt x="94" y="303"/>
                      <a:pt x="92" y="299"/>
                    </a:cubicBezTo>
                    <a:cubicBezTo>
                      <a:pt x="75" y="251"/>
                      <a:pt x="54" y="201"/>
                      <a:pt x="29" y="151"/>
                    </a:cubicBezTo>
                    <a:moveTo>
                      <a:pt x="98" y="0"/>
                    </a:moveTo>
                    <a:cubicBezTo>
                      <a:pt x="81" y="44"/>
                      <a:pt x="61" y="88"/>
                      <a:pt x="38" y="133"/>
                    </a:cubicBezTo>
                    <a:cubicBezTo>
                      <a:pt x="65" y="188"/>
                      <a:pt x="89" y="242"/>
                      <a:pt x="107" y="294"/>
                    </a:cubicBezTo>
                    <a:cubicBezTo>
                      <a:pt x="109" y="298"/>
                      <a:pt x="111" y="303"/>
                      <a:pt x="112" y="307"/>
                    </a:cubicBezTo>
                    <a:cubicBezTo>
                      <a:pt x="253" y="273"/>
                      <a:pt x="344" y="218"/>
                      <a:pt x="344" y="156"/>
                    </a:cubicBezTo>
                    <a:cubicBezTo>
                      <a:pt x="344" y="91"/>
                      <a:pt x="246" y="34"/>
                      <a:pt x="9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31"/>
              <p:cNvSpPr>
                <a:spLocks/>
              </p:cNvSpPr>
              <p:nvPr/>
            </p:nvSpPr>
            <p:spPr bwMode="auto">
              <a:xfrm>
                <a:off x="4438" y="2211"/>
                <a:ext cx="197" cy="412"/>
              </a:xfrm>
              <a:custGeom>
                <a:avLst/>
                <a:gdLst>
                  <a:gd name="T0" fmla="*/ 9 w 83"/>
                  <a:gd name="T1" fmla="*/ 0 h 178"/>
                  <a:gd name="T2" fmla="*/ 0 w 83"/>
                  <a:gd name="T3" fmla="*/ 18 h 178"/>
                  <a:gd name="T4" fmla="*/ 63 w 83"/>
                  <a:gd name="T5" fmla="*/ 166 h 178"/>
                  <a:gd name="T6" fmla="*/ 68 w 83"/>
                  <a:gd name="T7" fmla="*/ 178 h 178"/>
                  <a:gd name="T8" fmla="*/ 83 w 83"/>
                  <a:gd name="T9" fmla="*/ 174 h 178"/>
                  <a:gd name="T10" fmla="*/ 78 w 83"/>
                  <a:gd name="T11" fmla="*/ 161 h 178"/>
                  <a:gd name="T12" fmla="*/ 9 w 83"/>
                  <a:gd name="T1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78">
                    <a:moveTo>
                      <a:pt x="9" y="0"/>
                    </a:moveTo>
                    <a:cubicBezTo>
                      <a:pt x="6" y="6"/>
                      <a:pt x="3" y="12"/>
                      <a:pt x="0" y="18"/>
                    </a:cubicBezTo>
                    <a:cubicBezTo>
                      <a:pt x="25" y="68"/>
                      <a:pt x="46" y="118"/>
                      <a:pt x="63" y="166"/>
                    </a:cubicBezTo>
                    <a:cubicBezTo>
                      <a:pt x="65" y="170"/>
                      <a:pt x="66" y="174"/>
                      <a:pt x="68" y="178"/>
                    </a:cubicBezTo>
                    <a:cubicBezTo>
                      <a:pt x="73" y="177"/>
                      <a:pt x="78" y="176"/>
                      <a:pt x="83" y="174"/>
                    </a:cubicBezTo>
                    <a:cubicBezTo>
                      <a:pt x="82" y="170"/>
                      <a:pt x="80" y="165"/>
                      <a:pt x="78" y="161"/>
                    </a:cubicBezTo>
                    <a:cubicBezTo>
                      <a:pt x="60" y="109"/>
                      <a:pt x="36" y="55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32"/>
              <p:cNvSpPr>
                <a:spLocks/>
              </p:cNvSpPr>
              <p:nvPr/>
            </p:nvSpPr>
            <p:spPr bwMode="auto">
              <a:xfrm>
                <a:off x="4350" y="1896"/>
                <a:ext cx="251" cy="482"/>
              </a:xfrm>
              <a:custGeom>
                <a:avLst/>
                <a:gdLst>
                  <a:gd name="T0" fmla="*/ 92 w 106"/>
                  <a:gd name="T1" fmla="*/ 0 h 208"/>
                  <a:gd name="T2" fmla="*/ 0 w 106"/>
                  <a:gd name="T3" fmla="*/ 192 h 208"/>
                  <a:gd name="T4" fmla="*/ 8 w 106"/>
                  <a:gd name="T5" fmla="*/ 208 h 208"/>
                  <a:gd name="T6" fmla="*/ 37 w 106"/>
                  <a:gd name="T7" fmla="*/ 154 h 208"/>
                  <a:gd name="T8" fmla="*/ 46 w 106"/>
                  <a:gd name="T9" fmla="*/ 136 h 208"/>
                  <a:gd name="T10" fmla="*/ 106 w 106"/>
                  <a:gd name="T11" fmla="*/ 3 h 208"/>
                  <a:gd name="T12" fmla="*/ 92 w 106"/>
                  <a:gd name="T13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208">
                    <a:moveTo>
                      <a:pt x="92" y="0"/>
                    </a:moveTo>
                    <a:cubicBezTo>
                      <a:pt x="70" y="60"/>
                      <a:pt x="39" y="125"/>
                      <a:pt x="0" y="192"/>
                    </a:cubicBezTo>
                    <a:cubicBezTo>
                      <a:pt x="3" y="197"/>
                      <a:pt x="5" y="203"/>
                      <a:pt x="8" y="208"/>
                    </a:cubicBezTo>
                    <a:cubicBezTo>
                      <a:pt x="18" y="190"/>
                      <a:pt x="28" y="172"/>
                      <a:pt x="37" y="154"/>
                    </a:cubicBezTo>
                    <a:cubicBezTo>
                      <a:pt x="40" y="148"/>
                      <a:pt x="43" y="142"/>
                      <a:pt x="46" y="136"/>
                    </a:cubicBezTo>
                    <a:cubicBezTo>
                      <a:pt x="69" y="91"/>
                      <a:pt x="89" y="47"/>
                      <a:pt x="106" y="3"/>
                    </a:cubicBezTo>
                    <a:cubicBezTo>
                      <a:pt x="101" y="2"/>
                      <a:pt x="96" y="1"/>
                      <a:pt x="9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33"/>
              <p:cNvSpPr>
                <a:spLocks noEditPoints="1"/>
              </p:cNvSpPr>
              <p:nvPr/>
            </p:nvSpPr>
            <p:spPr bwMode="auto">
              <a:xfrm>
                <a:off x="3886" y="1245"/>
                <a:ext cx="798" cy="651"/>
              </a:xfrm>
              <a:custGeom>
                <a:avLst/>
                <a:gdLst>
                  <a:gd name="T0" fmla="*/ 125 w 337"/>
                  <a:gd name="T1" fmla="*/ 216 h 281"/>
                  <a:gd name="T2" fmla="*/ 155 w 337"/>
                  <a:gd name="T3" fmla="*/ 261 h 281"/>
                  <a:gd name="T4" fmla="*/ 286 w 337"/>
                  <a:gd name="T5" fmla="*/ 281 h 281"/>
                  <a:gd name="T6" fmla="*/ 301 w 337"/>
                  <a:gd name="T7" fmla="*/ 241 h 281"/>
                  <a:gd name="T8" fmla="*/ 125 w 337"/>
                  <a:gd name="T9" fmla="*/ 216 h 281"/>
                  <a:gd name="T10" fmla="*/ 34 w 337"/>
                  <a:gd name="T11" fmla="*/ 211 h 281"/>
                  <a:gd name="T12" fmla="*/ 66 w 337"/>
                  <a:gd name="T13" fmla="*/ 254 h 281"/>
                  <a:gd name="T14" fmla="*/ 134 w 337"/>
                  <a:gd name="T15" fmla="*/ 259 h 281"/>
                  <a:gd name="T16" fmla="*/ 105 w 337"/>
                  <a:gd name="T17" fmla="*/ 215 h 281"/>
                  <a:gd name="T18" fmla="*/ 34 w 337"/>
                  <a:gd name="T19" fmla="*/ 211 h 281"/>
                  <a:gd name="T20" fmla="*/ 39 w 337"/>
                  <a:gd name="T21" fmla="*/ 127 h 281"/>
                  <a:gd name="T22" fmla="*/ 0 w 337"/>
                  <a:gd name="T23" fmla="*/ 168 h 281"/>
                  <a:gd name="T24" fmla="*/ 22 w 337"/>
                  <a:gd name="T25" fmla="*/ 195 h 281"/>
                  <a:gd name="T26" fmla="*/ 93 w 337"/>
                  <a:gd name="T27" fmla="*/ 198 h 281"/>
                  <a:gd name="T28" fmla="*/ 39 w 337"/>
                  <a:gd name="T29" fmla="*/ 127 h 281"/>
                  <a:gd name="T30" fmla="*/ 253 w 337"/>
                  <a:gd name="T31" fmla="*/ 0 h 281"/>
                  <a:gd name="T32" fmla="*/ 51 w 337"/>
                  <a:gd name="T33" fmla="*/ 116 h 281"/>
                  <a:gd name="T34" fmla="*/ 113 w 337"/>
                  <a:gd name="T35" fmla="*/ 199 h 281"/>
                  <a:gd name="T36" fmla="*/ 306 w 337"/>
                  <a:gd name="T37" fmla="*/ 226 h 281"/>
                  <a:gd name="T38" fmla="*/ 291 w 337"/>
                  <a:gd name="T39" fmla="*/ 10 h 281"/>
                  <a:gd name="T40" fmla="*/ 253 w 337"/>
                  <a:gd name="T41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7" h="281">
                    <a:moveTo>
                      <a:pt x="125" y="216"/>
                    </a:moveTo>
                    <a:cubicBezTo>
                      <a:pt x="135" y="231"/>
                      <a:pt x="145" y="246"/>
                      <a:pt x="155" y="261"/>
                    </a:cubicBezTo>
                    <a:cubicBezTo>
                      <a:pt x="201" y="266"/>
                      <a:pt x="245" y="273"/>
                      <a:pt x="286" y="281"/>
                    </a:cubicBezTo>
                    <a:cubicBezTo>
                      <a:pt x="291" y="268"/>
                      <a:pt x="296" y="254"/>
                      <a:pt x="301" y="241"/>
                    </a:cubicBezTo>
                    <a:cubicBezTo>
                      <a:pt x="247" y="230"/>
                      <a:pt x="189" y="222"/>
                      <a:pt x="125" y="216"/>
                    </a:cubicBezTo>
                    <a:moveTo>
                      <a:pt x="34" y="211"/>
                    </a:moveTo>
                    <a:cubicBezTo>
                      <a:pt x="45" y="225"/>
                      <a:pt x="56" y="240"/>
                      <a:pt x="66" y="254"/>
                    </a:cubicBezTo>
                    <a:cubicBezTo>
                      <a:pt x="90" y="255"/>
                      <a:pt x="112" y="257"/>
                      <a:pt x="134" y="259"/>
                    </a:cubicBezTo>
                    <a:cubicBezTo>
                      <a:pt x="124" y="244"/>
                      <a:pt x="115" y="229"/>
                      <a:pt x="105" y="215"/>
                    </a:cubicBezTo>
                    <a:cubicBezTo>
                      <a:pt x="82" y="213"/>
                      <a:pt x="58" y="212"/>
                      <a:pt x="34" y="211"/>
                    </a:cubicBezTo>
                    <a:moveTo>
                      <a:pt x="39" y="127"/>
                    </a:moveTo>
                    <a:cubicBezTo>
                      <a:pt x="26" y="140"/>
                      <a:pt x="13" y="153"/>
                      <a:pt x="0" y="168"/>
                    </a:cubicBezTo>
                    <a:cubicBezTo>
                      <a:pt x="7" y="177"/>
                      <a:pt x="14" y="186"/>
                      <a:pt x="22" y="195"/>
                    </a:cubicBezTo>
                    <a:cubicBezTo>
                      <a:pt x="46" y="195"/>
                      <a:pt x="70" y="196"/>
                      <a:pt x="93" y="198"/>
                    </a:cubicBezTo>
                    <a:cubicBezTo>
                      <a:pt x="75" y="173"/>
                      <a:pt x="57" y="149"/>
                      <a:pt x="39" y="127"/>
                    </a:cubicBezTo>
                    <a:moveTo>
                      <a:pt x="253" y="0"/>
                    </a:moveTo>
                    <a:cubicBezTo>
                      <a:pt x="201" y="0"/>
                      <a:pt x="129" y="43"/>
                      <a:pt x="51" y="116"/>
                    </a:cubicBezTo>
                    <a:cubicBezTo>
                      <a:pt x="72" y="142"/>
                      <a:pt x="93" y="170"/>
                      <a:pt x="113" y="199"/>
                    </a:cubicBezTo>
                    <a:cubicBezTo>
                      <a:pt x="183" y="205"/>
                      <a:pt x="248" y="214"/>
                      <a:pt x="306" y="226"/>
                    </a:cubicBezTo>
                    <a:cubicBezTo>
                      <a:pt x="337" y="120"/>
                      <a:pt x="334" y="39"/>
                      <a:pt x="291" y="10"/>
                    </a:cubicBezTo>
                    <a:cubicBezTo>
                      <a:pt x="280" y="3"/>
                      <a:pt x="267" y="0"/>
                      <a:pt x="25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34"/>
              <p:cNvSpPr>
                <a:spLocks noEditPoints="1"/>
              </p:cNvSpPr>
              <p:nvPr/>
            </p:nvSpPr>
            <p:spPr bwMode="auto">
              <a:xfrm>
                <a:off x="3938" y="1697"/>
                <a:ext cx="673" cy="106"/>
              </a:xfrm>
              <a:custGeom>
                <a:avLst/>
                <a:gdLst>
                  <a:gd name="T0" fmla="*/ 91 w 284"/>
                  <a:gd name="T1" fmla="*/ 4 h 46"/>
                  <a:gd name="T2" fmla="*/ 103 w 284"/>
                  <a:gd name="T3" fmla="*/ 21 h 46"/>
                  <a:gd name="T4" fmla="*/ 279 w 284"/>
                  <a:gd name="T5" fmla="*/ 46 h 46"/>
                  <a:gd name="T6" fmla="*/ 283 w 284"/>
                  <a:gd name="T7" fmla="*/ 34 h 46"/>
                  <a:gd name="T8" fmla="*/ 284 w 284"/>
                  <a:gd name="T9" fmla="*/ 31 h 46"/>
                  <a:gd name="T10" fmla="*/ 91 w 284"/>
                  <a:gd name="T11" fmla="*/ 4 h 46"/>
                  <a:gd name="T12" fmla="*/ 0 w 284"/>
                  <a:gd name="T13" fmla="*/ 0 h 46"/>
                  <a:gd name="T14" fmla="*/ 12 w 284"/>
                  <a:gd name="T15" fmla="*/ 16 h 46"/>
                  <a:gd name="T16" fmla="*/ 83 w 284"/>
                  <a:gd name="T17" fmla="*/ 20 h 46"/>
                  <a:gd name="T18" fmla="*/ 71 w 284"/>
                  <a:gd name="T19" fmla="*/ 3 h 46"/>
                  <a:gd name="T20" fmla="*/ 0 w 284"/>
                  <a:gd name="T2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4" h="46">
                    <a:moveTo>
                      <a:pt x="91" y="4"/>
                    </a:moveTo>
                    <a:cubicBezTo>
                      <a:pt x="95" y="10"/>
                      <a:pt x="99" y="15"/>
                      <a:pt x="103" y="21"/>
                    </a:cubicBezTo>
                    <a:cubicBezTo>
                      <a:pt x="167" y="27"/>
                      <a:pt x="225" y="35"/>
                      <a:pt x="279" y="46"/>
                    </a:cubicBezTo>
                    <a:cubicBezTo>
                      <a:pt x="280" y="42"/>
                      <a:pt x="282" y="38"/>
                      <a:pt x="283" y="34"/>
                    </a:cubicBezTo>
                    <a:cubicBezTo>
                      <a:pt x="283" y="33"/>
                      <a:pt x="284" y="32"/>
                      <a:pt x="284" y="31"/>
                    </a:cubicBezTo>
                    <a:cubicBezTo>
                      <a:pt x="226" y="19"/>
                      <a:pt x="161" y="10"/>
                      <a:pt x="91" y="4"/>
                    </a:cubicBezTo>
                    <a:moveTo>
                      <a:pt x="0" y="0"/>
                    </a:moveTo>
                    <a:cubicBezTo>
                      <a:pt x="4" y="5"/>
                      <a:pt x="8" y="11"/>
                      <a:pt x="12" y="16"/>
                    </a:cubicBezTo>
                    <a:cubicBezTo>
                      <a:pt x="36" y="17"/>
                      <a:pt x="60" y="18"/>
                      <a:pt x="83" y="20"/>
                    </a:cubicBezTo>
                    <a:cubicBezTo>
                      <a:pt x="79" y="14"/>
                      <a:pt x="75" y="8"/>
                      <a:pt x="71" y="3"/>
                    </a:cubicBezTo>
                    <a:cubicBezTo>
                      <a:pt x="48" y="1"/>
                      <a:pt x="24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35"/>
              <p:cNvSpPr>
                <a:spLocks/>
              </p:cNvSpPr>
              <p:nvPr/>
            </p:nvSpPr>
            <p:spPr bwMode="auto">
              <a:xfrm>
                <a:off x="3979" y="1514"/>
                <a:ext cx="274" cy="336"/>
              </a:xfrm>
              <a:custGeom>
                <a:avLst/>
                <a:gdLst>
                  <a:gd name="T0" fmla="*/ 12 w 116"/>
                  <a:gd name="T1" fmla="*/ 0 h 145"/>
                  <a:gd name="T2" fmla="*/ 0 w 116"/>
                  <a:gd name="T3" fmla="*/ 11 h 145"/>
                  <a:gd name="T4" fmla="*/ 54 w 116"/>
                  <a:gd name="T5" fmla="*/ 82 h 145"/>
                  <a:gd name="T6" fmla="*/ 66 w 116"/>
                  <a:gd name="T7" fmla="*/ 99 h 145"/>
                  <a:gd name="T8" fmla="*/ 95 w 116"/>
                  <a:gd name="T9" fmla="*/ 143 h 145"/>
                  <a:gd name="T10" fmla="*/ 116 w 116"/>
                  <a:gd name="T11" fmla="*/ 145 h 145"/>
                  <a:gd name="T12" fmla="*/ 86 w 116"/>
                  <a:gd name="T13" fmla="*/ 100 h 145"/>
                  <a:gd name="T14" fmla="*/ 74 w 116"/>
                  <a:gd name="T15" fmla="*/ 83 h 145"/>
                  <a:gd name="T16" fmla="*/ 12 w 116"/>
                  <a:gd name="T1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45">
                    <a:moveTo>
                      <a:pt x="12" y="0"/>
                    </a:moveTo>
                    <a:cubicBezTo>
                      <a:pt x="8" y="3"/>
                      <a:pt x="4" y="7"/>
                      <a:pt x="0" y="11"/>
                    </a:cubicBezTo>
                    <a:cubicBezTo>
                      <a:pt x="18" y="33"/>
                      <a:pt x="36" y="57"/>
                      <a:pt x="54" y="82"/>
                    </a:cubicBezTo>
                    <a:cubicBezTo>
                      <a:pt x="58" y="87"/>
                      <a:pt x="62" y="93"/>
                      <a:pt x="66" y="99"/>
                    </a:cubicBezTo>
                    <a:cubicBezTo>
                      <a:pt x="76" y="113"/>
                      <a:pt x="85" y="128"/>
                      <a:pt x="95" y="143"/>
                    </a:cubicBezTo>
                    <a:cubicBezTo>
                      <a:pt x="102" y="144"/>
                      <a:pt x="109" y="144"/>
                      <a:pt x="116" y="145"/>
                    </a:cubicBezTo>
                    <a:cubicBezTo>
                      <a:pt x="106" y="130"/>
                      <a:pt x="96" y="115"/>
                      <a:pt x="86" y="100"/>
                    </a:cubicBezTo>
                    <a:cubicBezTo>
                      <a:pt x="82" y="94"/>
                      <a:pt x="78" y="89"/>
                      <a:pt x="74" y="83"/>
                    </a:cubicBezTo>
                    <a:cubicBezTo>
                      <a:pt x="54" y="54"/>
                      <a:pt x="33" y="26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36"/>
              <p:cNvSpPr>
                <a:spLocks/>
              </p:cNvSpPr>
              <p:nvPr/>
            </p:nvSpPr>
            <p:spPr bwMode="auto">
              <a:xfrm>
                <a:off x="4564" y="1775"/>
                <a:ext cx="45" cy="121"/>
              </a:xfrm>
              <a:custGeom>
                <a:avLst/>
                <a:gdLst>
                  <a:gd name="T0" fmla="*/ 19 w 19"/>
                  <a:gd name="T1" fmla="*/ 0 h 52"/>
                  <a:gd name="T2" fmla="*/ 15 w 19"/>
                  <a:gd name="T3" fmla="*/ 12 h 52"/>
                  <a:gd name="T4" fmla="*/ 0 w 19"/>
                  <a:gd name="T5" fmla="*/ 52 h 52"/>
                  <a:gd name="T6" fmla="*/ 2 w 19"/>
                  <a:gd name="T7" fmla="*/ 52 h 52"/>
                  <a:gd name="T8" fmla="*/ 19 w 1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52">
                    <a:moveTo>
                      <a:pt x="19" y="0"/>
                    </a:moveTo>
                    <a:cubicBezTo>
                      <a:pt x="18" y="4"/>
                      <a:pt x="16" y="8"/>
                      <a:pt x="15" y="12"/>
                    </a:cubicBezTo>
                    <a:cubicBezTo>
                      <a:pt x="10" y="25"/>
                      <a:pt x="5" y="39"/>
                      <a:pt x="0" y="52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8" y="34"/>
                      <a:pt x="14" y="17"/>
                      <a:pt x="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7"/>
              <p:cNvSpPr>
                <a:spLocks noEditPoints="1"/>
              </p:cNvSpPr>
              <p:nvPr/>
            </p:nvSpPr>
            <p:spPr bwMode="auto">
              <a:xfrm>
                <a:off x="3098" y="2644"/>
                <a:ext cx="772" cy="686"/>
              </a:xfrm>
              <a:custGeom>
                <a:avLst/>
                <a:gdLst>
                  <a:gd name="T0" fmla="*/ 214 w 326"/>
                  <a:gd name="T1" fmla="*/ 36 h 296"/>
                  <a:gd name="T2" fmla="*/ 312 w 326"/>
                  <a:gd name="T3" fmla="*/ 158 h 296"/>
                  <a:gd name="T4" fmla="*/ 326 w 326"/>
                  <a:gd name="T5" fmla="*/ 144 h 296"/>
                  <a:gd name="T6" fmla="*/ 235 w 326"/>
                  <a:gd name="T7" fmla="*/ 37 h 296"/>
                  <a:gd name="T8" fmla="*/ 214 w 326"/>
                  <a:gd name="T9" fmla="*/ 36 h 296"/>
                  <a:gd name="T10" fmla="*/ 52 w 326"/>
                  <a:gd name="T11" fmla="*/ 18 h 296"/>
                  <a:gd name="T12" fmla="*/ 50 w 326"/>
                  <a:gd name="T13" fmla="*/ 285 h 296"/>
                  <a:gd name="T14" fmla="*/ 88 w 326"/>
                  <a:gd name="T15" fmla="*/ 296 h 296"/>
                  <a:gd name="T16" fmla="*/ 300 w 326"/>
                  <a:gd name="T17" fmla="*/ 170 h 296"/>
                  <a:gd name="T18" fmla="*/ 194 w 326"/>
                  <a:gd name="T19" fmla="*/ 34 h 296"/>
                  <a:gd name="T20" fmla="*/ 52 w 326"/>
                  <a:gd name="T21" fmla="*/ 18 h 296"/>
                  <a:gd name="T22" fmla="*/ 202 w 326"/>
                  <a:gd name="T23" fmla="*/ 18 h 296"/>
                  <a:gd name="T24" fmla="*/ 202 w 326"/>
                  <a:gd name="T25" fmla="*/ 19 h 296"/>
                  <a:gd name="T26" fmla="*/ 223 w 326"/>
                  <a:gd name="T27" fmla="*/ 20 h 296"/>
                  <a:gd name="T28" fmla="*/ 223 w 326"/>
                  <a:gd name="T29" fmla="*/ 19 h 296"/>
                  <a:gd name="T30" fmla="*/ 202 w 326"/>
                  <a:gd name="T31" fmla="*/ 18 h 296"/>
                  <a:gd name="T32" fmla="*/ 58 w 326"/>
                  <a:gd name="T33" fmla="*/ 0 h 296"/>
                  <a:gd name="T34" fmla="*/ 57 w 326"/>
                  <a:gd name="T35" fmla="*/ 3 h 296"/>
                  <a:gd name="T36" fmla="*/ 182 w 326"/>
                  <a:gd name="T37" fmla="*/ 17 h 296"/>
                  <a:gd name="T38" fmla="*/ 181 w 326"/>
                  <a:gd name="T39" fmla="*/ 16 h 296"/>
                  <a:gd name="T40" fmla="*/ 58 w 326"/>
                  <a:gd name="T41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6" h="296">
                    <a:moveTo>
                      <a:pt x="214" y="36"/>
                    </a:moveTo>
                    <a:cubicBezTo>
                      <a:pt x="247" y="81"/>
                      <a:pt x="279" y="122"/>
                      <a:pt x="312" y="158"/>
                    </a:cubicBezTo>
                    <a:cubicBezTo>
                      <a:pt x="316" y="154"/>
                      <a:pt x="321" y="149"/>
                      <a:pt x="326" y="144"/>
                    </a:cubicBezTo>
                    <a:cubicBezTo>
                      <a:pt x="296" y="112"/>
                      <a:pt x="265" y="76"/>
                      <a:pt x="235" y="37"/>
                    </a:cubicBezTo>
                    <a:cubicBezTo>
                      <a:pt x="228" y="36"/>
                      <a:pt x="221" y="36"/>
                      <a:pt x="214" y="36"/>
                    </a:cubicBezTo>
                    <a:moveTo>
                      <a:pt x="52" y="18"/>
                    </a:moveTo>
                    <a:cubicBezTo>
                      <a:pt x="4" y="149"/>
                      <a:pt x="0" y="253"/>
                      <a:pt x="50" y="285"/>
                    </a:cubicBezTo>
                    <a:cubicBezTo>
                      <a:pt x="60" y="292"/>
                      <a:pt x="73" y="296"/>
                      <a:pt x="88" y="296"/>
                    </a:cubicBezTo>
                    <a:cubicBezTo>
                      <a:pt x="142" y="296"/>
                      <a:pt x="219" y="249"/>
                      <a:pt x="300" y="170"/>
                    </a:cubicBezTo>
                    <a:cubicBezTo>
                      <a:pt x="265" y="130"/>
                      <a:pt x="229" y="85"/>
                      <a:pt x="194" y="34"/>
                    </a:cubicBezTo>
                    <a:cubicBezTo>
                      <a:pt x="144" y="31"/>
                      <a:pt x="96" y="25"/>
                      <a:pt x="52" y="18"/>
                    </a:cubicBezTo>
                    <a:moveTo>
                      <a:pt x="202" y="18"/>
                    </a:moveTo>
                    <a:cubicBezTo>
                      <a:pt x="202" y="18"/>
                      <a:pt x="202" y="19"/>
                      <a:pt x="202" y="19"/>
                    </a:cubicBezTo>
                    <a:cubicBezTo>
                      <a:pt x="209" y="19"/>
                      <a:pt x="216" y="20"/>
                      <a:pt x="223" y="20"/>
                    </a:cubicBezTo>
                    <a:cubicBezTo>
                      <a:pt x="223" y="20"/>
                      <a:pt x="223" y="20"/>
                      <a:pt x="223" y="19"/>
                    </a:cubicBezTo>
                    <a:cubicBezTo>
                      <a:pt x="216" y="19"/>
                      <a:pt x="209" y="18"/>
                      <a:pt x="202" y="18"/>
                    </a:cubicBezTo>
                    <a:moveTo>
                      <a:pt x="58" y="0"/>
                    </a:moveTo>
                    <a:cubicBezTo>
                      <a:pt x="58" y="1"/>
                      <a:pt x="58" y="2"/>
                      <a:pt x="57" y="3"/>
                    </a:cubicBezTo>
                    <a:cubicBezTo>
                      <a:pt x="96" y="9"/>
                      <a:pt x="138" y="14"/>
                      <a:pt x="182" y="17"/>
                    </a:cubicBezTo>
                    <a:cubicBezTo>
                      <a:pt x="182" y="17"/>
                      <a:pt x="181" y="17"/>
                      <a:pt x="181" y="16"/>
                    </a:cubicBezTo>
                    <a:cubicBezTo>
                      <a:pt x="138" y="12"/>
                      <a:pt x="97" y="7"/>
                      <a:pt x="5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38"/>
              <p:cNvSpPr>
                <a:spLocks noEditPoints="1"/>
              </p:cNvSpPr>
              <p:nvPr/>
            </p:nvSpPr>
            <p:spPr bwMode="auto">
              <a:xfrm>
                <a:off x="3221" y="2651"/>
                <a:ext cx="433" cy="79"/>
              </a:xfrm>
              <a:custGeom>
                <a:avLst/>
                <a:gdLst>
                  <a:gd name="T0" fmla="*/ 150 w 183"/>
                  <a:gd name="T1" fmla="*/ 16 h 34"/>
                  <a:gd name="T2" fmla="*/ 162 w 183"/>
                  <a:gd name="T3" fmla="*/ 33 h 34"/>
                  <a:gd name="T4" fmla="*/ 183 w 183"/>
                  <a:gd name="T5" fmla="*/ 34 h 34"/>
                  <a:gd name="T6" fmla="*/ 171 w 183"/>
                  <a:gd name="T7" fmla="*/ 17 h 34"/>
                  <a:gd name="T8" fmla="*/ 150 w 183"/>
                  <a:gd name="T9" fmla="*/ 16 h 34"/>
                  <a:gd name="T10" fmla="*/ 5 w 183"/>
                  <a:gd name="T11" fmla="*/ 0 h 34"/>
                  <a:gd name="T12" fmla="*/ 0 w 183"/>
                  <a:gd name="T13" fmla="*/ 15 h 34"/>
                  <a:gd name="T14" fmla="*/ 142 w 183"/>
                  <a:gd name="T15" fmla="*/ 31 h 34"/>
                  <a:gd name="T16" fmla="*/ 130 w 183"/>
                  <a:gd name="T17" fmla="*/ 14 h 34"/>
                  <a:gd name="T18" fmla="*/ 5 w 183"/>
                  <a:gd name="T1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3" h="34">
                    <a:moveTo>
                      <a:pt x="150" y="16"/>
                    </a:moveTo>
                    <a:cubicBezTo>
                      <a:pt x="154" y="22"/>
                      <a:pt x="158" y="27"/>
                      <a:pt x="162" y="33"/>
                    </a:cubicBezTo>
                    <a:cubicBezTo>
                      <a:pt x="169" y="33"/>
                      <a:pt x="176" y="33"/>
                      <a:pt x="183" y="34"/>
                    </a:cubicBezTo>
                    <a:cubicBezTo>
                      <a:pt x="179" y="28"/>
                      <a:pt x="175" y="23"/>
                      <a:pt x="171" y="17"/>
                    </a:cubicBezTo>
                    <a:cubicBezTo>
                      <a:pt x="164" y="17"/>
                      <a:pt x="157" y="16"/>
                      <a:pt x="150" y="16"/>
                    </a:cubicBezTo>
                    <a:moveTo>
                      <a:pt x="5" y="0"/>
                    </a:moveTo>
                    <a:cubicBezTo>
                      <a:pt x="3" y="5"/>
                      <a:pt x="1" y="10"/>
                      <a:pt x="0" y="15"/>
                    </a:cubicBezTo>
                    <a:cubicBezTo>
                      <a:pt x="44" y="22"/>
                      <a:pt x="92" y="28"/>
                      <a:pt x="142" y="31"/>
                    </a:cubicBezTo>
                    <a:cubicBezTo>
                      <a:pt x="138" y="26"/>
                      <a:pt x="134" y="20"/>
                      <a:pt x="130" y="14"/>
                    </a:cubicBezTo>
                    <a:cubicBezTo>
                      <a:pt x="86" y="11"/>
                      <a:pt x="44" y="6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9"/>
              <p:cNvSpPr>
                <a:spLocks/>
              </p:cNvSpPr>
              <p:nvPr/>
            </p:nvSpPr>
            <p:spPr bwMode="auto">
              <a:xfrm>
                <a:off x="3526" y="2681"/>
                <a:ext cx="310" cy="357"/>
              </a:xfrm>
              <a:custGeom>
                <a:avLst/>
                <a:gdLst>
                  <a:gd name="T0" fmla="*/ 0 w 131"/>
                  <a:gd name="T1" fmla="*/ 0 h 154"/>
                  <a:gd name="T2" fmla="*/ 1 w 131"/>
                  <a:gd name="T3" fmla="*/ 1 h 154"/>
                  <a:gd name="T4" fmla="*/ 13 w 131"/>
                  <a:gd name="T5" fmla="*/ 18 h 154"/>
                  <a:gd name="T6" fmla="*/ 119 w 131"/>
                  <a:gd name="T7" fmla="*/ 154 h 154"/>
                  <a:gd name="T8" fmla="*/ 131 w 131"/>
                  <a:gd name="T9" fmla="*/ 142 h 154"/>
                  <a:gd name="T10" fmla="*/ 33 w 131"/>
                  <a:gd name="T11" fmla="*/ 20 h 154"/>
                  <a:gd name="T12" fmla="*/ 21 w 131"/>
                  <a:gd name="T13" fmla="*/ 3 h 154"/>
                  <a:gd name="T14" fmla="*/ 21 w 131"/>
                  <a:gd name="T15" fmla="*/ 2 h 154"/>
                  <a:gd name="T16" fmla="*/ 0 w 131"/>
                  <a:gd name="T1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154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5" y="7"/>
                      <a:pt x="9" y="13"/>
                      <a:pt x="13" y="18"/>
                    </a:cubicBezTo>
                    <a:cubicBezTo>
                      <a:pt x="48" y="69"/>
                      <a:pt x="84" y="114"/>
                      <a:pt x="119" y="154"/>
                    </a:cubicBezTo>
                    <a:cubicBezTo>
                      <a:pt x="123" y="150"/>
                      <a:pt x="127" y="146"/>
                      <a:pt x="131" y="142"/>
                    </a:cubicBezTo>
                    <a:cubicBezTo>
                      <a:pt x="98" y="106"/>
                      <a:pt x="66" y="65"/>
                      <a:pt x="33" y="20"/>
                    </a:cubicBezTo>
                    <a:cubicBezTo>
                      <a:pt x="29" y="14"/>
                      <a:pt x="25" y="9"/>
                      <a:pt x="21" y="3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14" y="1"/>
                      <a:pt x="7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40"/>
              <p:cNvSpPr>
                <a:spLocks noEditPoints="1"/>
              </p:cNvSpPr>
              <p:nvPr/>
            </p:nvSpPr>
            <p:spPr bwMode="auto">
              <a:xfrm>
                <a:off x="4042" y="1833"/>
                <a:ext cx="522" cy="503"/>
              </a:xfrm>
              <a:custGeom>
                <a:avLst/>
                <a:gdLst>
                  <a:gd name="T0" fmla="*/ 89 w 220"/>
                  <a:gd name="T1" fmla="*/ 7 h 217"/>
                  <a:gd name="T2" fmla="*/ 114 w 220"/>
                  <a:gd name="T3" fmla="*/ 48 h 217"/>
                  <a:gd name="T4" fmla="*/ 114 w 220"/>
                  <a:gd name="T5" fmla="*/ 48 h 217"/>
                  <a:gd name="T6" fmla="*/ 167 w 220"/>
                  <a:gd name="T7" fmla="*/ 145 h 217"/>
                  <a:gd name="T8" fmla="*/ 220 w 220"/>
                  <a:gd name="T9" fmla="*/ 27 h 217"/>
                  <a:gd name="T10" fmla="*/ 89 w 220"/>
                  <a:gd name="T11" fmla="*/ 7 h 217"/>
                  <a:gd name="T12" fmla="*/ 0 w 220"/>
                  <a:gd name="T13" fmla="*/ 0 h 217"/>
                  <a:gd name="T14" fmla="*/ 57 w 220"/>
                  <a:gd name="T15" fmla="*/ 85 h 217"/>
                  <a:gd name="T16" fmla="*/ 129 w 220"/>
                  <a:gd name="T17" fmla="*/ 217 h 217"/>
                  <a:gd name="T18" fmla="*/ 158 w 220"/>
                  <a:gd name="T19" fmla="*/ 163 h 217"/>
                  <a:gd name="T20" fmla="*/ 100 w 220"/>
                  <a:gd name="T21" fmla="*/ 56 h 217"/>
                  <a:gd name="T22" fmla="*/ 100 w 220"/>
                  <a:gd name="T23" fmla="*/ 56 h 217"/>
                  <a:gd name="T24" fmla="*/ 68 w 220"/>
                  <a:gd name="T25" fmla="*/ 5 h 217"/>
                  <a:gd name="T26" fmla="*/ 0 w 220"/>
                  <a:gd name="T27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0" h="217">
                    <a:moveTo>
                      <a:pt x="89" y="7"/>
                    </a:moveTo>
                    <a:cubicBezTo>
                      <a:pt x="97" y="20"/>
                      <a:pt x="105" y="34"/>
                      <a:pt x="114" y="48"/>
                    </a:cubicBezTo>
                    <a:cubicBezTo>
                      <a:pt x="114" y="48"/>
                      <a:pt x="114" y="48"/>
                      <a:pt x="114" y="48"/>
                    </a:cubicBezTo>
                    <a:cubicBezTo>
                      <a:pt x="133" y="80"/>
                      <a:pt x="151" y="113"/>
                      <a:pt x="167" y="145"/>
                    </a:cubicBezTo>
                    <a:cubicBezTo>
                      <a:pt x="187" y="105"/>
                      <a:pt x="205" y="66"/>
                      <a:pt x="220" y="27"/>
                    </a:cubicBezTo>
                    <a:cubicBezTo>
                      <a:pt x="179" y="19"/>
                      <a:pt x="135" y="12"/>
                      <a:pt x="89" y="7"/>
                    </a:cubicBezTo>
                    <a:moveTo>
                      <a:pt x="0" y="0"/>
                    </a:moveTo>
                    <a:cubicBezTo>
                      <a:pt x="20" y="27"/>
                      <a:pt x="38" y="56"/>
                      <a:pt x="57" y="85"/>
                    </a:cubicBezTo>
                    <a:cubicBezTo>
                      <a:pt x="84" y="130"/>
                      <a:pt x="108" y="174"/>
                      <a:pt x="129" y="217"/>
                    </a:cubicBezTo>
                    <a:cubicBezTo>
                      <a:pt x="140" y="199"/>
                      <a:pt x="149" y="181"/>
                      <a:pt x="158" y="163"/>
                    </a:cubicBezTo>
                    <a:cubicBezTo>
                      <a:pt x="141" y="127"/>
                      <a:pt x="121" y="92"/>
                      <a:pt x="100" y="56"/>
                    </a:cubicBezTo>
                    <a:cubicBezTo>
                      <a:pt x="100" y="56"/>
                      <a:pt x="100" y="56"/>
                      <a:pt x="100" y="56"/>
                    </a:cubicBezTo>
                    <a:cubicBezTo>
                      <a:pt x="90" y="39"/>
                      <a:pt x="79" y="22"/>
                      <a:pt x="68" y="5"/>
                    </a:cubicBezTo>
                    <a:cubicBezTo>
                      <a:pt x="46" y="3"/>
                      <a:pt x="24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41"/>
              <p:cNvSpPr>
                <a:spLocks/>
              </p:cNvSpPr>
              <p:nvPr/>
            </p:nvSpPr>
            <p:spPr bwMode="auto">
              <a:xfrm>
                <a:off x="4204" y="1845"/>
                <a:ext cx="234" cy="366"/>
              </a:xfrm>
              <a:custGeom>
                <a:avLst/>
                <a:gdLst>
                  <a:gd name="T0" fmla="*/ 0 w 99"/>
                  <a:gd name="T1" fmla="*/ 0 h 158"/>
                  <a:gd name="T2" fmla="*/ 32 w 99"/>
                  <a:gd name="T3" fmla="*/ 51 h 158"/>
                  <a:gd name="T4" fmla="*/ 32 w 99"/>
                  <a:gd name="T5" fmla="*/ 51 h 158"/>
                  <a:gd name="T6" fmla="*/ 90 w 99"/>
                  <a:gd name="T7" fmla="*/ 158 h 158"/>
                  <a:gd name="T8" fmla="*/ 99 w 99"/>
                  <a:gd name="T9" fmla="*/ 140 h 158"/>
                  <a:gd name="T10" fmla="*/ 46 w 99"/>
                  <a:gd name="T11" fmla="*/ 43 h 158"/>
                  <a:gd name="T12" fmla="*/ 46 w 99"/>
                  <a:gd name="T13" fmla="*/ 43 h 158"/>
                  <a:gd name="T14" fmla="*/ 21 w 99"/>
                  <a:gd name="T15" fmla="*/ 2 h 158"/>
                  <a:gd name="T16" fmla="*/ 0 w 99"/>
                  <a:gd name="T1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58">
                    <a:moveTo>
                      <a:pt x="0" y="0"/>
                    </a:moveTo>
                    <a:cubicBezTo>
                      <a:pt x="11" y="17"/>
                      <a:pt x="22" y="34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53" y="87"/>
                      <a:pt x="73" y="122"/>
                      <a:pt x="90" y="158"/>
                    </a:cubicBezTo>
                    <a:cubicBezTo>
                      <a:pt x="93" y="152"/>
                      <a:pt x="96" y="146"/>
                      <a:pt x="99" y="140"/>
                    </a:cubicBezTo>
                    <a:cubicBezTo>
                      <a:pt x="83" y="108"/>
                      <a:pt x="65" y="75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37" y="29"/>
                      <a:pt x="29" y="15"/>
                      <a:pt x="21" y="2"/>
                    </a:cubicBezTo>
                    <a:cubicBezTo>
                      <a:pt x="14" y="1"/>
                      <a:pt x="7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42"/>
              <p:cNvSpPr>
                <a:spLocks/>
              </p:cNvSpPr>
              <p:nvPr/>
            </p:nvSpPr>
            <p:spPr bwMode="auto">
              <a:xfrm>
                <a:off x="4348" y="1896"/>
                <a:ext cx="220" cy="445"/>
              </a:xfrm>
              <a:custGeom>
                <a:avLst/>
                <a:gdLst>
                  <a:gd name="T0" fmla="*/ 91 w 93"/>
                  <a:gd name="T1" fmla="*/ 0 h 192"/>
                  <a:gd name="T2" fmla="*/ 38 w 93"/>
                  <a:gd name="T3" fmla="*/ 118 h 192"/>
                  <a:gd name="T4" fmla="*/ 29 w 93"/>
                  <a:gd name="T5" fmla="*/ 136 h 192"/>
                  <a:gd name="T6" fmla="*/ 0 w 93"/>
                  <a:gd name="T7" fmla="*/ 190 h 192"/>
                  <a:gd name="T8" fmla="*/ 1 w 93"/>
                  <a:gd name="T9" fmla="*/ 192 h 192"/>
                  <a:gd name="T10" fmla="*/ 93 w 93"/>
                  <a:gd name="T11" fmla="*/ 0 h 192"/>
                  <a:gd name="T12" fmla="*/ 91 w 93"/>
                  <a:gd name="T13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92">
                    <a:moveTo>
                      <a:pt x="91" y="0"/>
                    </a:moveTo>
                    <a:cubicBezTo>
                      <a:pt x="76" y="39"/>
                      <a:pt x="58" y="78"/>
                      <a:pt x="38" y="118"/>
                    </a:cubicBezTo>
                    <a:cubicBezTo>
                      <a:pt x="35" y="124"/>
                      <a:pt x="32" y="130"/>
                      <a:pt x="29" y="136"/>
                    </a:cubicBezTo>
                    <a:cubicBezTo>
                      <a:pt x="20" y="154"/>
                      <a:pt x="11" y="172"/>
                      <a:pt x="0" y="190"/>
                    </a:cubicBezTo>
                    <a:cubicBezTo>
                      <a:pt x="1" y="191"/>
                      <a:pt x="1" y="191"/>
                      <a:pt x="1" y="192"/>
                    </a:cubicBezTo>
                    <a:cubicBezTo>
                      <a:pt x="40" y="125"/>
                      <a:pt x="71" y="60"/>
                      <a:pt x="93" y="0"/>
                    </a:cubicBezTo>
                    <a:cubicBezTo>
                      <a:pt x="92" y="0"/>
                      <a:pt x="91" y="0"/>
                      <a:pt x="9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43"/>
              <p:cNvSpPr>
                <a:spLocks/>
              </p:cNvSpPr>
              <p:nvPr/>
            </p:nvSpPr>
            <p:spPr bwMode="auto">
              <a:xfrm>
                <a:off x="3235" y="2327"/>
                <a:ext cx="391" cy="361"/>
              </a:xfrm>
              <a:custGeom>
                <a:avLst/>
                <a:gdLst>
                  <a:gd name="T0" fmla="*/ 64 w 165"/>
                  <a:gd name="T1" fmla="*/ 0 h 156"/>
                  <a:gd name="T2" fmla="*/ 0 w 165"/>
                  <a:gd name="T3" fmla="*/ 137 h 156"/>
                  <a:gd name="T4" fmla="*/ 123 w 165"/>
                  <a:gd name="T5" fmla="*/ 153 h 156"/>
                  <a:gd name="T6" fmla="*/ 66 w 165"/>
                  <a:gd name="T7" fmla="*/ 65 h 156"/>
                  <a:gd name="T8" fmla="*/ 69 w 165"/>
                  <a:gd name="T9" fmla="*/ 54 h 156"/>
                  <a:gd name="T10" fmla="*/ 73 w 165"/>
                  <a:gd name="T11" fmla="*/ 53 h 156"/>
                  <a:gd name="T12" fmla="*/ 80 w 165"/>
                  <a:gd name="T13" fmla="*/ 57 h 156"/>
                  <a:gd name="T14" fmla="*/ 144 w 165"/>
                  <a:gd name="T15" fmla="*/ 155 h 156"/>
                  <a:gd name="T16" fmla="*/ 165 w 165"/>
                  <a:gd name="T17" fmla="*/ 156 h 156"/>
                  <a:gd name="T18" fmla="*/ 98 w 165"/>
                  <a:gd name="T19" fmla="*/ 57 h 156"/>
                  <a:gd name="T20" fmla="*/ 64 w 165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156">
                    <a:moveTo>
                      <a:pt x="64" y="0"/>
                    </a:moveTo>
                    <a:cubicBezTo>
                      <a:pt x="39" y="47"/>
                      <a:pt x="17" y="93"/>
                      <a:pt x="0" y="137"/>
                    </a:cubicBezTo>
                    <a:cubicBezTo>
                      <a:pt x="39" y="144"/>
                      <a:pt x="80" y="149"/>
                      <a:pt x="123" y="153"/>
                    </a:cubicBezTo>
                    <a:cubicBezTo>
                      <a:pt x="104" y="125"/>
                      <a:pt x="85" y="96"/>
                      <a:pt x="66" y="65"/>
                    </a:cubicBezTo>
                    <a:cubicBezTo>
                      <a:pt x="64" y="61"/>
                      <a:pt x="65" y="56"/>
                      <a:pt x="69" y="54"/>
                    </a:cubicBezTo>
                    <a:cubicBezTo>
                      <a:pt x="71" y="53"/>
                      <a:pt x="72" y="53"/>
                      <a:pt x="73" y="53"/>
                    </a:cubicBezTo>
                    <a:cubicBezTo>
                      <a:pt x="76" y="53"/>
                      <a:pt x="79" y="54"/>
                      <a:pt x="80" y="57"/>
                    </a:cubicBezTo>
                    <a:cubicBezTo>
                      <a:pt x="101" y="91"/>
                      <a:pt x="122" y="124"/>
                      <a:pt x="144" y="155"/>
                    </a:cubicBezTo>
                    <a:cubicBezTo>
                      <a:pt x="151" y="155"/>
                      <a:pt x="158" y="156"/>
                      <a:pt x="165" y="156"/>
                    </a:cubicBezTo>
                    <a:cubicBezTo>
                      <a:pt x="142" y="125"/>
                      <a:pt x="120" y="92"/>
                      <a:pt x="98" y="57"/>
                    </a:cubicBezTo>
                    <a:cubicBezTo>
                      <a:pt x="86" y="38"/>
                      <a:pt x="75" y="19"/>
                      <a:pt x="6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44"/>
              <p:cNvSpPr>
                <a:spLocks/>
              </p:cNvSpPr>
              <p:nvPr/>
            </p:nvSpPr>
            <p:spPr bwMode="auto">
              <a:xfrm>
                <a:off x="3386" y="2449"/>
                <a:ext cx="190" cy="237"/>
              </a:xfrm>
              <a:custGeom>
                <a:avLst/>
                <a:gdLst>
                  <a:gd name="T0" fmla="*/ 9 w 80"/>
                  <a:gd name="T1" fmla="*/ 0 h 102"/>
                  <a:gd name="T2" fmla="*/ 5 w 80"/>
                  <a:gd name="T3" fmla="*/ 1 h 102"/>
                  <a:gd name="T4" fmla="*/ 2 w 80"/>
                  <a:gd name="T5" fmla="*/ 12 h 102"/>
                  <a:gd name="T6" fmla="*/ 59 w 80"/>
                  <a:gd name="T7" fmla="*/ 100 h 102"/>
                  <a:gd name="T8" fmla="*/ 80 w 80"/>
                  <a:gd name="T9" fmla="*/ 102 h 102"/>
                  <a:gd name="T10" fmla="*/ 16 w 80"/>
                  <a:gd name="T11" fmla="*/ 4 h 102"/>
                  <a:gd name="T12" fmla="*/ 9 w 80"/>
                  <a:gd name="T1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02">
                    <a:moveTo>
                      <a:pt x="9" y="0"/>
                    </a:moveTo>
                    <a:cubicBezTo>
                      <a:pt x="8" y="0"/>
                      <a:pt x="7" y="0"/>
                      <a:pt x="5" y="1"/>
                    </a:cubicBezTo>
                    <a:cubicBezTo>
                      <a:pt x="1" y="3"/>
                      <a:pt x="0" y="8"/>
                      <a:pt x="2" y="12"/>
                    </a:cubicBezTo>
                    <a:cubicBezTo>
                      <a:pt x="21" y="43"/>
                      <a:pt x="40" y="72"/>
                      <a:pt x="59" y="100"/>
                    </a:cubicBezTo>
                    <a:cubicBezTo>
                      <a:pt x="66" y="101"/>
                      <a:pt x="73" y="101"/>
                      <a:pt x="80" y="102"/>
                    </a:cubicBezTo>
                    <a:cubicBezTo>
                      <a:pt x="58" y="71"/>
                      <a:pt x="37" y="38"/>
                      <a:pt x="16" y="4"/>
                    </a:cubicBezTo>
                    <a:cubicBezTo>
                      <a:pt x="15" y="1"/>
                      <a:pt x="12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45"/>
              <p:cNvSpPr>
                <a:spLocks noEditPoints="1"/>
              </p:cNvSpPr>
              <p:nvPr/>
            </p:nvSpPr>
            <p:spPr bwMode="auto">
              <a:xfrm>
                <a:off x="3053" y="1189"/>
                <a:ext cx="833" cy="705"/>
              </a:xfrm>
              <a:custGeom>
                <a:avLst/>
                <a:gdLst>
                  <a:gd name="T0" fmla="*/ 198 w 352"/>
                  <a:gd name="T1" fmla="*/ 239 h 304"/>
                  <a:gd name="T2" fmla="*/ 39 w 352"/>
                  <a:gd name="T3" fmla="*/ 260 h 304"/>
                  <a:gd name="T4" fmla="*/ 54 w 352"/>
                  <a:gd name="T5" fmla="*/ 304 h 304"/>
                  <a:gd name="T6" fmla="*/ 167 w 352"/>
                  <a:gd name="T7" fmla="*/ 286 h 304"/>
                  <a:gd name="T8" fmla="*/ 198 w 352"/>
                  <a:gd name="T9" fmla="*/ 239 h 304"/>
                  <a:gd name="T10" fmla="*/ 314 w 352"/>
                  <a:gd name="T11" fmla="*/ 234 h 304"/>
                  <a:gd name="T12" fmla="*/ 218 w 352"/>
                  <a:gd name="T13" fmla="*/ 238 h 304"/>
                  <a:gd name="T14" fmla="*/ 187 w 352"/>
                  <a:gd name="T15" fmla="*/ 284 h 304"/>
                  <a:gd name="T16" fmla="*/ 279 w 352"/>
                  <a:gd name="T17" fmla="*/ 278 h 304"/>
                  <a:gd name="T18" fmla="*/ 314 w 352"/>
                  <a:gd name="T19" fmla="*/ 234 h 304"/>
                  <a:gd name="T20" fmla="*/ 298 w 352"/>
                  <a:gd name="T21" fmla="*/ 132 h 304"/>
                  <a:gd name="T22" fmla="*/ 230 w 352"/>
                  <a:gd name="T23" fmla="*/ 221 h 304"/>
                  <a:gd name="T24" fmla="*/ 328 w 352"/>
                  <a:gd name="T25" fmla="*/ 218 h 304"/>
                  <a:gd name="T26" fmla="*/ 352 w 352"/>
                  <a:gd name="T27" fmla="*/ 192 h 304"/>
                  <a:gd name="T28" fmla="*/ 298 w 352"/>
                  <a:gd name="T29" fmla="*/ 132 h 304"/>
                  <a:gd name="T30" fmla="*/ 86 w 352"/>
                  <a:gd name="T31" fmla="*/ 0 h 304"/>
                  <a:gd name="T32" fmla="*/ 49 w 352"/>
                  <a:gd name="T33" fmla="*/ 9 h 304"/>
                  <a:gd name="T34" fmla="*/ 34 w 352"/>
                  <a:gd name="T35" fmla="*/ 244 h 304"/>
                  <a:gd name="T36" fmla="*/ 209 w 352"/>
                  <a:gd name="T37" fmla="*/ 222 h 304"/>
                  <a:gd name="T38" fmla="*/ 287 w 352"/>
                  <a:gd name="T39" fmla="*/ 121 h 304"/>
                  <a:gd name="T40" fmla="*/ 86 w 352"/>
                  <a:gd name="T41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2" h="304">
                    <a:moveTo>
                      <a:pt x="198" y="239"/>
                    </a:moveTo>
                    <a:cubicBezTo>
                      <a:pt x="141" y="244"/>
                      <a:pt x="88" y="251"/>
                      <a:pt x="39" y="260"/>
                    </a:cubicBezTo>
                    <a:cubicBezTo>
                      <a:pt x="44" y="274"/>
                      <a:pt x="49" y="289"/>
                      <a:pt x="54" y="304"/>
                    </a:cubicBezTo>
                    <a:cubicBezTo>
                      <a:pt x="89" y="297"/>
                      <a:pt x="127" y="291"/>
                      <a:pt x="167" y="286"/>
                    </a:cubicBezTo>
                    <a:cubicBezTo>
                      <a:pt x="177" y="270"/>
                      <a:pt x="187" y="254"/>
                      <a:pt x="198" y="239"/>
                    </a:cubicBezTo>
                    <a:moveTo>
                      <a:pt x="314" y="234"/>
                    </a:moveTo>
                    <a:cubicBezTo>
                      <a:pt x="281" y="235"/>
                      <a:pt x="249" y="236"/>
                      <a:pt x="218" y="238"/>
                    </a:cubicBezTo>
                    <a:cubicBezTo>
                      <a:pt x="208" y="253"/>
                      <a:pt x="197" y="268"/>
                      <a:pt x="187" y="284"/>
                    </a:cubicBezTo>
                    <a:cubicBezTo>
                      <a:pt x="217" y="281"/>
                      <a:pt x="248" y="279"/>
                      <a:pt x="279" y="278"/>
                    </a:cubicBezTo>
                    <a:cubicBezTo>
                      <a:pt x="291" y="263"/>
                      <a:pt x="303" y="248"/>
                      <a:pt x="314" y="234"/>
                    </a:cubicBezTo>
                    <a:moveTo>
                      <a:pt x="298" y="132"/>
                    </a:moveTo>
                    <a:cubicBezTo>
                      <a:pt x="275" y="160"/>
                      <a:pt x="252" y="189"/>
                      <a:pt x="230" y="221"/>
                    </a:cubicBezTo>
                    <a:cubicBezTo>
                      <a:pt x="262" y="219"/>
                      <a:pt x="294" y="218"/>
                      <a:pt x="328" y="218"/>
                    </a:cubicBezTo>
                    <a:cubicBezTo>
                      <a:pt x="336" y="209"/>
                      <a:pt x="344" y="200"/>
                      <a:pt x="352" y="192"/>
                    </a:cubicBezTo>
                    <a:cubicBezTo>
                      <a:pt x="334" y="171"/>
                      <a:pt x="316" y="151"/>
                      <a:pt x="298" y="132"/>
                    </a:cubicBezTo>
                    <a:moveTo>
                      <a:pt x="86" y="0"/>
                    </a:moveTo>
                    <a:cubicBezTo>
                      <a:pt x="72" y="0"/>
                      <a:pt x="60" y="3"/>
                      <a:pt x="49" y="9"/>
                    </a:cubicBezTo>
                    <a:cubicBezTo>
                      <a:pt x="3" y="38"/>
                      <a:pt x="0" y="127"/>
                      <a:pt x="34" y="244"/>
                    </a:cubicBezTo>
                    <a:cubicBezTo>
                      <a:pt x="88" y="234"/>
                      <a:pt x="146" y="227"/>
                      <a:pt x="209" y="222"/>
                    </a:cubicBezTo>
                    <a:cubicBezTo>
                      <a:pt x="235" y="186"/>
                      <a:pt x="261" y="152"/>
                      <a:pt x="287" y="121"/>
                    </a:cubicBezTo>
                    <a:cubicBezTo>
                      <a:pt x="210" y="44"/>
                      <a:pt x="137" y="0"/>
                      <a:pt x="8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46"/>
              <p:cNvSpPr>
                <a:spLocks noEditPoints="1"/>
              </p:cNvSpPr>
              <p:nvPr/>
            </p:nvSpPr>
            <p:spPr bwMode="auto">
              <a:xfrm>
                <a:off x="3133" y="1694"/>
                <a:ext cx="696" cy="98"/>
              </a:xfrm>
              <a:custGeom>
                <a:avLst/>
                <a:gdLst>
                  <a:gd name="T0" fmla="*/ 175 w 294"/>
                  <a:gd name="T1" fmla="*/ 4 h 42"/>
                  <a:gd name="T2" fmla="*/ 0 w 294"/>
                  <a:gd name="T3" fmla="*/ 26 h 42"/>
                  <a:gd name="T4" fmla="*/ 5 w 294"/>
                  <a:gd name="T5" fmla="*/ 42 h 42"/>
                  <a:gd name="T6" fmla="*/ 164 w 294"/>
                  <a:gd name="T7" fmla="*/ 21 h 42"/>
                  <a:gd name="T8" fmla="*/ 175 w 294"/>
                  <a:gd name="T9" fmla="*/ 4 h 42"/>
                  <a:gd name="T10" fmla="*/ 294 w 294"/>
                  <a:gd name="T11" fmla="*/ 0 h 42"/>
                  <a:gd name="T12" fmla="*/ 196 w 294"/>
                  <a:gd name="T13" fmla="*/ 3 h 42"/>
                  <a:gd name="T14" fmla="*/ 184 w 294"/>
                  <a:gd name="T15" fmla="*/ 20 h 42"/>
                  <a:gd name="T16" fmla="*/ 280 w 294"/>
                  <a:gd name="T17" fmla="*/ 16 h 42"/>
                  <a:gd name="T18" fmla="*/ 294 w 294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42">
                    <a:moveTo>
                      <a:pt x="175" y="4"/>
                    </a:moveTo>
                    <a:cubicBezTo>
                      <a:pt x="112" y="9"/>
                      <a:pt x="54" y="16"/>
                      <a:pt x="0" y="26"/>
                    </a:cubicBezTo>
                    <a:cubicBezTo>
                      <a:pt x="2" y="31"/>
                      <a:pt x="3" y="36"/>
                      <a:pt x="5" y="42"/>
                    </a:cubicBezTo>
                    <a:cubicBezTo>
                      <a:pt x="54" y="33"/>
                      <a:pt x="107" y="26"/>
                      <a:pt x="164" y="21"/>
                    </a:cubicBezTo>
                    <a:cubicBezTo>
                      <a:pt x="167" y="16"/>
                      <a:pt x="171" y="10"/>
                      <a:pt x="175" y="4"/>
                    </a:cubicBezTo>
                    <a:moveTo>
                      <a:pt x="294" y="0"/>
                    </a:moveTo>
                    <a:cubicBezTo>
                      <a:pt x="260" y="0"/>
                      <a:pt x="228" y="1"/>
                      <a:pt x="196" y="3"/>
                    </a:cubicBezTo>
                    <a:cubicBezTo>
                      <a:pt x="192" y="9"/>
                      <a:pt x="188" y="14"/>
                      <a:pt x="184" y="20"/>
                    </a:cubicBezTo>
                    <a:cubicBezTo>
                      <a:pt x="215" y="18"/>
                      <a:pt x="247" y="17"/>
                      <a:pt x="280" y="16"/>
                    </a:cubicBezTo>
                    <a:cubicBezTo>
                      <a:pt x="285" y="11"/>
                      <a:pt x="290" y="6"/>
                      <a:pt x="29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47"/>
              <p:cNvSpPr>
                <a:spLocks/>
              </p:cNvSpPr>
              <p:nvPr/>
            </p:nvSpPr>
            <p:spPr bwMode="auto">
              <a:xfrm>
                <a:off x="3448" y="1470"/>
                <a:ext cx="310" cy="382"/>
              </a:xfrm>
              <a:custGeom>
                <a:avLst/>
                <a:gdLst>
                  <a:gd name="T0" fmla="*/ 120 w 131"/>
                  <a:gd name="T1" fmla="*/ 0 h 165"/>
                  <a:gd name="T2" fmla="*/ 42 w 131"/>
                  <a:gd name="T3" fmla="*/ 101 h 165"/>
                  <a:gd name="T4" fmla="*/ 31 w 131"/>
                  <a:gd name="T5" fmla="*/ 118 h 165"/>
                  <a:gd name="T6" fmla="*/ 0 w 131"/>
                  <a:gd name="T7" fmla="*/ 165 h 165"/>
                  <a:gd name="T8" fmla="*/ 20 w 131"/>
                  <a:gd name="T9" fmla="*/ 163 h 165"/>
                  <a:gd name="T10" fmla="*/ 51 w 131"/>
                  <a:gd name="T11" fmla="*/ 117 h 165"/>
                  <a:gd name="T12" fmla="*/ 63 w 131"/>
                  <a:gd name="T13" fmla="*/ 100 h 165"/>
                  <a:gd name="T14" fmla="*/ 131 w 131"/>
                  <a:gd name="T15" fmla="*/ 11 h 165"/>
                  <a:gd name="T16" fmla="*/ 120 w 131"/>
                  <a:gd name="T1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165">
                    <a:moveTo>
                      <a:pt x="120" y="0"/>
                    </a:moveTo>
                    <a:cubicBezTo>
                      <a:pt x="94" y="31"/>
                      <a:pt x="68" y="65"/>
                      <a:pt x="42" y="101"/>
                    </a:cubicBezTo>
                    <a:cubicBezTo>
                      <a:pt x="38" y="107"/>
                      <a:pt x="34" y="113"/>
                      <a:pt x="31" y="118"/>
                    </a:cubicBezTo>
                    <a:cubicBezTo>
                      <a:pt x="20" y="133"/>
                      <a:pt x="10" y="149"/>
                      <a:pt x="0" y="165"/>
                    </a:cubicBezTo>
                    <a:cubicBezTo>
                      <a:pt x="6" y="165"/>
                      <a:pt x="13" y="164"/>
                      <a:pt x="20" y="163"/>
                    </a:cubicBezTo>
                    <a:cubicBezTo>
                      <a:pt x="30" y="147"/>
                      <a:pt x="41" y="132"/>
                      <a:pt x="51" y="117"/>
                    </a:cubicBezTo>
                    <a:cubicBezTo>
                      <a:pt x="55" y="111"/>
                      <a:pt x="59" y="106"/>
                      <a:pt x="63" y="100"/>
                    </a:cubicBezTo>
                    <a:cubicBezTo>
                      <a:pt x="85" y="68"/>
                      <a:pt x="108" y="39"/>
                      <a:pt x="131" y="11"/>
                    </a:cubicBezTo>
                    <a:cubicBezTo>
                      <a:pt x="127" y="7"/>
                      <a:pt x="123" y="4"/>
                      <a:pt x="1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48"/>
              <p:cNvSpPr>
                <a:spLocks noEditPoints="1"/>
              </p:cNvSpPr>
              <p:nvPr/>
            </p:nvSpPr>
            <p:spPr bwMode="auto">
              <a:xfrm>
                <a:off x="3870" y="2646"/>
                <a:ext cx="722" cy="656"/>
              </a:xfrm>
              <a:custGeom>
                <a:avLst/>
                <a:gdLst>
                  <a:gd name="T0" fmla="*/ 97 w 305"/>
                  <a:gd name="T1" fmla="*/ 34 h 283"/>
                  <a:gd name="T2" fmla="*/ 92 w 305"/>
                  <a:gd name="T3" fmla="*/ 35 h 283"/>
                  <a:gd name="T4" fmla="*/ 0 w 305"/>
                  <a:gd name="T5" fmla="*/ 143 h 283"/>
                  <a:gd name="T6" fmla="*/ 6 w 305"/>
                  <a:gd name="T7" fmla="*/ 150 h 283"/>
                  <a:gd name="T8" fmla="*/ 97 w 305"/>
                  <a:gd name="T9" fmla="*/ 34 h 283"/>
                  <a:gd name="T10" fmla="*/ 263 w 305"/>
                  <a:gd name="T11" fmla="*/ 15 h 283"/>
                  <a:gd name="T12" fmla="*/ 118 w 305"/>
                  <a:gd name="T13" fmla="*/ 33 h 283"/>
                  <a:gd name="T14" fmla="*/ 18 w 305"/>
                  <a:gd name="T15" fmla="*/ 161 h 283"/>
                  <a:gd name="T16" fmla="*/ 219 w 305"/>
                  <a:gd name="T17" fmla="*/ 283 h 283"/>
                  <a:gd name="T18" fmla="*/ 255 w 305"/>
                  <a:gd name="T19" fmla="*/ 274 h 283"/>
                  <a:gd name="T20" fmla="*/ 263 w 305"/>
                  <a:gd name="T21" fmla="*/ 15 h 283"/>
                  <a:gd name="T22" fmla="*/ 258 w 305"/>
                  <a:gd name="T23" fmla="*/ 0 h 283"/>
                  <a:gd name="T24" fmla="*/ 239 w 305"/>
                  <a:gd name="T25" fmla="*/ 3 h 283"/>
                  <a:gd name="T26" fmla="*/ 258 w 305"/>
                  <a:gd name="T27" fmla="*/ 0 h 283"/>
                  <a:gd name="T28" fmla="*/ 258 w 305"/>
                  <a:gd name="T2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5" h="283">
                    <a:moveTo>
                      <a:pt x="97" y="34"/>
                    </a:moveTo>
                    <a:cubicBezTo>
                      <a:pt x="95" y="34"/>
                      <a:pt x="94" y="34"/>
                      <a:pt x="92" y="35"/>
                    </a:cubicBezTo>
                    <a:cubicBezTo>
                      <a:pt x="62" y="75"/>
                      <a:pt x="30" y="111"/>
                      <a:pt x="0" y="143"/>
                    </a:cubicBezTo>
                    <a:cubicBezTo>
                      <a:pt x="2" y="145"/>
                      <a:pt x="4" y="148"/>
                      <a:pt x="6" y="150"/>
                    </a:cubicBezTo>
                    <a:cubicBezTo>
                      <a:pt x="37" y="115"/>
                      <a:pt x="67" y="77"/>
                      <a:pt x="97" y="34"/>
                    </a:cubicBezTo>
                    <a:moveTo>
                      <a:pt x="263" y="15"/>
                    </a:moveTo>
                    <a:cubicBezTo>
                      <a:pt x="218" y="23"/>
                      <a:pt x="169" y="29"/>
                      <a:pt x="118" y="33"/>
                    </a:cubicBezTo>
                    <a:cubicBezTo>
                      <a:pt x="85" y="80"/>
                      <a:pt x="51" y="123"/>
                      <a:pt x="18" y="161"/>
                    </a:cubicBezTo>
                    <a:cubicBezTo>
                      <a:pt x="95" y="238"/>
                      <a:pt x="167" y="283"/>
                      <a:pt x="219" y="283"/>
                    </a:cubicBezTo>
                    <a:cubicBezTo>
                      <a:pt x="233" y="283"/>
                      <a:pt x="245" y="280"/>
                      <a:pt x="255" y="274"/>
                    </a:cubicBezTo>
                    <a:cubicBezTo>
                      <a:pt x="305" y="243"/>
                      <a:pt x="305" y="143"/>
                      <a:pt x="263" y="15"/>
                    </a:cubicBezTo>
                    <a:moveTo>
                      <a:pt x="258" y="0"/>
                    </a:moveTo>
                    <a:cubicBezTo>
                      <a:pt x="252" y="1"/>
                      <a:pt x="246" y="2"/>
                      <a:pt x="239" y="3"/>
                    </a:cubicBezTo>
                    <a:cubicBezTo>
                      <a:pt x="246" y="2"/>
                      <a:pt x="252" y="1"/>
                      <a:pt x="258" y="0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49"/>
              <p:cNvSpPr>
                <a:spLocks noEditPoints="1"/>
              </p:cNvSpPr>
              <p:nvPr/>
            </p:nvSpPr>
            <p:spPr bwMode="auto">
              <a:xfrm>
                <a:off x="4087" y="2646"/>
                <a:ext cx="405" cy="81"/>
              </a:xfrm>
              <a:custGeom>
                <a:avLst/>
                <a:gdLst>
                  <a:gd name="T0" fmla="*/ 17 w 171"/>
                  <a:gd name="T1" fmla="*/ 18 h 35"/>
                  <a:gd name="T2" fmla="*/ 13 w 171"/>
                  <a:gd name="T3" fmla="*/ 18 h 35"/>
                  <a:gd name="T4" fmla="*/ 0 w 171"/>
                  <a:gd name="T5" fmla="*/ 35 h 35"/>
                  <a:gd name="T6" fmla="*/ 5 w 171"/>
                  <a:gd name="T7" fmla="*/ 34 h 35"/>
                  <a:gd name="T8" fmla="*/ 17 w 171"/>
                  <a:gd name="T9" fmla="*/ 18 h 35"/>
                  <a:gd name="T10" fmla="*/ 166 w 171"/>
                  <a:gd name="T11" fmla="*/ 0 h 35"/>
                  <a:gd name="T12" fmla="*/ 147 w 171"/>
                  <a:gd name="T13" fmla="*/ 3 h 35"/>
                  <a:gd name="T14" fmla="*/ 37 w 171"/>
                  <a:gd name="T15" fmla="*/ 16 h 35"/>
                  <a:gd name="T16" fmla="*/ 26 w 171"/>
                  <a:gd name="T17" fmla="*/ 33 h 35"/>
                  <a:gd name="T18" fmla="*/ 171 w 171"/>
                  <a:gd name="T19" fmla="*/ 15 h 35"/>
                  <a:gd name="T20" fmla="*/ 166 w 171"/>
                  <a:gd name="T2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1" h="35">
                    <a:moveTo>
                      <a:pt x="17" y="18"/>
                    </a:moveTo>
                    <a:cubicBezTo>
                      <a:pt x="15" y="18"/>
                      <a:pt x="14" y="18"/>
                      <a:pt x="13" y="18"/>
                    </a:cubicBezTo>
                    <a:cubicBezTo>
                      <a:pt x="8" y="24"/>
                      <a:pt x="4" y="29"/>
                      <a:pt x="0" y="35"/>
                    </a:cubicBezTo>
                    <a:cubicBezTo>
                      <a:pt x="2" y="34"/>
                      <a:pt x="3" y="34"/>
                      <a:pt x="5" y="34"/>
                    </a:cubicBezTo>
                    <a:cubicBezTo>
                      <a:pt x="9" y="29"/>
                      <a:pt x="13" y="23"/>
                      <a:pt x="17" y="18"/>
                    </a:cubicBezTo>
                    <a:moveTo>
                      <a:pt x="166" y="0"/>
                    </a:moveTo>
                    <a:cubicBezTo>
                      <a:pt x="160" y="1"/>
                      <a:pt x="154" y="2"/>
                      <a:pt x="147" y="3"/>
                    </a:cubicBezTo>
                    <a:cubicBezTo>
                      <a:pt x="112" y="9"/>
                      <a:pt x="76" y="13"/>
                      <a:pt x="37" y="16"/>
                    </a:cubicBezTo>
                    <a:cubicBezTo>
                      <a:pt x="33" y="22"/>
                      <a:pt x="29" y="27"/>
                      <a:pt x="26" y="33"/>
                    </a:cubicBezTo>
                    <a:cubicBezTo>
                      <a:pt x="77" y="29"/>
                      <a:pt x="126" y="23"/>
                      <a:pt x="171" y="15"/>
                    </a:cubicBezTo>
                    <a:cubicBezTo>
                      <a:pt x="170" y="10"/>
                      <a:pt x="168" y="5"/>
                      <a:pt x="16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50"/>
              <p:cNvSpPr>
                <a:spLocks/>
              </p:cNvSpPr>
              <p:nvPr/>
            </p:nvSpPr>
            <p:spPr bwMode="auto">
              <a:xfrm>
                <a:off x="3884" y="2683"/>
                <a:ext cx="291" cy="336"/>
              </a:xfrm>
              <a:custGeom>
                <a:avLst/>
                <a:gdLst>
                  <a:gd name="T0" fmla="*/ 123 w 123"/>
                  <a:gd name="T1" fmla="*/ 0 h 145"/>
                  <a:gd name="T2" fmla="*/ 103 w 123"/>
                  <a:gd name="T3" fmla="*/ 2 h 145"/>
                  <a:gd name="T4" fmla="*/ 91 w 123"/>
                  <a:gd name="T5" fmla="*/ 18 h 145"/>
                  <a:gd name="T6" fmla="*/ 0 w 123"/>
                  <a:gd name="T7" fmla="*/ 134 h 145"/>
                  <a:gd name="T8" fmla="*/ 12 w 123"/>
                  <a:gd name="T9" fmla="*/ 145 h 145"/>
                  <a:gd name="T10" fmla="*/ 112 w 123"/>
                  <a:gd name="T11" fmla="*/ 17 h 145"/>
                  <a:gd name="T12" fmla="*/ 123 w 123"/>
                  <a:gd name="T13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45">
                    <a:moveTo>
                      <a:pt x="123" y="0"/>
                    </a:moveTo>
                    <a:cubicBezTo>
                      <a:pt x="116" y="1"/>
                      <a:pt x="109" y="1"/>
                      <a:pt x="103" y="2"/>
                    </a:cubicBezTo>
                    <a:cubicBezTo>
                      <a:pt x="99" y="7"/>
                      <a:pt x="95" y="13"/>
                      <a:pt x="91" y="18"/>
                    </a:cubicBezTo>
                    <a:cubicBezTo>
                      <a:pt x="61" y="61"/>
                      <a:pt x="31" y="99"/>
                      <a:pt x="0" y="134"/>
                    </a:cubicBezTo>
                    <a:cubicBezTo>
                      <a:pt x="4" y="138"/>
                      <a:pt x="8" y="142"/>
                      <a:pt x="12" y="145"/>
                    </a:cubicBezTo>
                    <a:cubicBezTo>
                      <a:pt x="45" y="107"/>
                      <a:pt x="79" y="64"/>
                      <a:pt x="112" y="17"/>
                    </a:cubicBezTo>
                    <a:cubicBezTo>
                      <a:pt x="115" y="11"/>
                      <a:pt x="119" y="6"/>
                      <a:pt x="12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51"/>
              <p:cNvSpPr>
                <a:spLocks noEditPoints="1"/>
              </p:cNvSpPr>
              <p:nvPr/>
            </p:nvSpPr>
            <p:spPr bwMode="auto">
              <a:xfrm>
                <a:off x="3180" y="1833"/>
                <a:ext cx="533" cy="494"/>
              </a:xfrm>
              <a:custGeom>
                <a:avLst/>
                <a:gdLst>
                  <a:gd name="T0" fmla="*/ 113 w 225"/>
                  <a:gd name="T1" fmla="*/ 8 h 213"/>
                  <a:gd name="T2" fmla="*/ 0 w 225"/>
                  <a:gd name="T3" fmla="*/ 26 h 213"/>
                  <a:gd name="T4" fmla="*/ 43 w 225"/>
                  <a:gd name="T5" fmla="*/ 128 h 213"/>
                  <a:gd name="T6" fmla="*/ 87 w 225"/>
                  <a:gd name="T7" fmla="*/ 50 h 213"/>
                  <a:gd name="T8" fmla="*/ 113 w 225"/>
                  <a:gd name="T9" fmla="*/ 8 h 213"/>
                  <a:gd name="T10" fmla="*/ 225 w 225"/>
                  <a:gd name="T11" fmla="*/ 0 h 213"/>
                  <a:gd name="T12" fmla="*/ 133 w 225"/>
                  <a:gd name="T13" fmla="*/ 6 h 213"/>
                  <a:gd name="T14" fmla="*/ 100 w 225"/>
                  <a:gd name="T15" fmla="*/ 59 h 213"/>
                  <a:gd name="T16" fmla="*/ 52 w 225"/>
                  <a:gd name="T17" fmla="*/ 146 h 213"/>
                  <a:gd name="T18" fmla="*/ 87 w 225"/>
                  <a:gd name="T19" fmla="*/ 213 h 213"/>
                  <a:gd name="T20" fmla="*/ 154 w 225"/>
                  <a:gd name="T21" fmla="*/ 100 h 213"/>
                  <a:gd name="T22" fmla="*/ 225 w 225"/>
                  <a:gd name="T2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5" h="213">
                    <a:moveTo>
                      <a:pt x="113" y="8"/>
                    </a:moveTo>
                    <a:cubicBezTo>
                      <a:pt x="73" y="13"/>
                      <a:pt x="35" y="19"/>
                      <a:pt x="0" y="26"/>
                    </a:cubicBezTo>
                    <a:cubicBezTo>
                      <a:pt x="12" y="58"/>
                      <a:pt x="27" y="93"/>
                      <a:pt x="43" y="128"/>
                    </a:cubicBezTo>
                    <a:cubicBezTo>
                      <a:pt x="57" y="102"/>
                      <a:pt x="71" y="76"/>
                      <a:pt x="87" y="50"/>
                    </a:cubicBezTo>
                    <a:cubicBezTo>
                      <a:pt x="95" y="36"/>
                      <a:pt x="104" y="22"/>
                      <a:pt x="113" y="8"/>
                    </a:cubicBezTo>
                    <a:moveTo>
                      <a:pt x="225" y="0"/>
                    </a:moveTo>
                    <a:cubicBezTo>
                      <a:pt x="194" y="1"/>
                      <a:pt x="163" y="3"/>
                      <a:pt x="133" y="6"/>
                    </a:cubicBezTo>
                    <a:cubicBezTo>
                      <a:pt x="122" y="23"/>
                      <a:pt x="111" y="41"/>
                      <a:pt x="100" y="59"/>
                    </a:cubicBezTo>
                    <a:cubicBezTo>
                      <a:pt x="83" y="88"/>
                      <a:pt x="67" y="117"/>
                      <a:pt x="52" y="146"/>
                    </a:cubicBezTo>
                    <a:cubicBezTo>
                      <a:pt x="63" y="168"/>
                      <a:pt x="75" y="190"/>
                      <a:pt x="87" y="213"/>
                    </a:cubicBezTo>
                    <a:cubicBezTo>
                      <a:pt x="107" y="175"/>
                      <a:pt x="130" y="138"/>
                      <a:pt x="154" y="100"/>
                    </a:cubicBezTo>
                    <a:cubicBezTo>
                      <a:pt x="177" y="64"/>
                      <a:pt x="201" y="31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52"/>
              <p:cNvSpPr>
                <a:spLocks/>
              </p:cNvSpPr>
              <p:nvPr/>
            </p:nvSpPr>
            <p:spPr bwMode="auto">
              <a:xfrm>
                <a:off x="3282" y="1847"/>
                <a:ext cx="213" cy="325"/>
              </a:xfrm>
              <a:custGeom>
                <a:avLst/>
                <a:gdLst>
                  <a:gd name="T0" fmla="*/ 90 w 90"/>
                  <a:gd name="T1" fmla="*/ 0 h 140"/>
                  <a:gd name="T2" fmla="*/ 70 w 90"/>
                  <a:gd name="T3" fmla="*/ 2 h 140"/>
                  <a:gd name="T4" fmla="*/ 44 w 90"/>
                  <a:gd name="T5" fmla="*/ 44 h 140"/>
                  <a:gd name="T6" fmla="*/ 0 w 90"/>
                  <a:gd name="T7" fmla="*/ 122 h 140"/>
                  <a:gd name="T8" fmla="*/ 9 w 90"/>
                  <a:gd name="T9" fmla="*/ 140 h 140"/>
                  <a:gd name="T10" fmla="*/ 57 w 90"/>
                  <a:gd name="T11" fmla="*/ 53 h 140"/>
                  <a:gd name="T12" fmla="*/ 90 w 90"/>
                  <a:gd name="T1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40">
                    <a:moveTo>
                      <a:pt x="90" y="0"/>
                    </a:moveTo>
                    <a:cubicBezTo>
                      <a:pt x="83" y="1"/>
                      <a:pt x="76" y="2"/>
                      <a:pt x="70" y="2"/>
                    </a:cubicBezTo>
                    <a:cubicBezTo>
                      <a:pt x="61" y="16"/>
                      <a:pt x="52" y="30"/>
                      <a:pt x="44" y="44"/>
                    </a:cubicBezTo>
                    <a:cubicBezTo>
                      <a:pt x="28" y="70"/>
                      <a:pt x="14" y="96"/>
                      <a:pt x="0" y="122"/>
                    </a:cubicBezTo>
                    <a:cubicBezTo>
                      <a:pt x="3" y="128"/>
                      <a:pt x="6" y="134"/>
                      <a:pt x="9" y="140"/>
                    </a:cubicBezTo>
                    <a:cubicBezTo>
                      <a:pt x="24" y="111"/>
                      <a:pt x="40" y="82"/>
                      <a:pt x="57" y="53"/>
                    </a:cubicBezTo>
                    <a:cubicBezTo>
                      <a:pt x="68" y="35"/>
                      <a:pt x="79" y="17"/>
                      <a:pt x="9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53"/>
              <p:cNvSpPr>
                <a:spLocks noEditPoints="1"/>
              </p:cNvSpPr>
              <p:nvPr/>
            </p:nvSpPr>
            <p:spPr bwMode="auto">
              <a:xfrm>
                <a:off x="4118" y="2378"/>
                <a:ext cx="363" cy="310"/>
              </a:xfrm>
              <a:custGeom>
                <a:avLst/>
                <a:gdLst>
                  <a:gd name="T0" fmla="*/ 56 w 153"/>
                  <a:gd name="T1" fmla="*/ 52 h 134"/>
                  <a:gd name="T2" fmla="*/ 53 w 153"/>
                  <a:gd name="T3" fmla="*/ 57 h 134"/>
                  <a:gd name="T4" fmla="*/ 0 w 153"/>
                  <a:gd name="T5" fmla="*/ 134 h 134"/>
                  <a:gd name="T6" fmla="*/ 4 w 153"/>
                  <a:gd name="T7" fmla="*/ 133 h 134"/>
                  <a:gd name="T8" fmla="*/ 56 w 153"/>
                  <a:gd name="T9" fmla="*/ 52 h 134"/>
                  <a:gd name="T10" fmla="*/ 106 w 153"/>
                  <a:gd name="T11" fmla="*/ 0 h 134"/>
                  <a:gd name="T12" fmla="*/ 79 w 153"/>
                  <a:gd name="T13" fmla="*/ 46 h 134"/>
                  <a:gd name="T14" fmla="*/ 79 w 153"/>
                  <a:gd name="T15" fmla="*/ 46 h 134"/>
                  <a:gd name="T16" fmla="*/ 24 w 153"/>
                  <a:gd name="T17" fmla="*/ 132 h 134"/>
                  <a:gd name="T18" fmla="*/ 134 w 153"/>
                  <a:gd name="T19" fmla="*/ 119 h 134"/>
                  <a:gd name="T20" fmla="*/ 153 w 153"/>
                  <a:gd name="T21" fmla="*/ 116 h 134"/>
                  <a:gd name="T22" fmla="*/ 106 w 153"/>
                  <a:gd name="T2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3" h="134">
                    <a:moveTo>
                      <a:pt x="56" y="52"/>
                    </a:moveTo>
                    <a:cubicBezTo>
                      <a:pt x="55" y="54"/>
                      <a:pt x="54" y="56"/>
                      <a:pt x="53" y="57"/>
                    </a:cubicBezTo>
                    <a:cubicBezTo>
                      <a:pt x="36" y="84"/>
                      <a:pt x="18" y="109"/>
                      <a:pt x="0" y="134"/>
                    </a:cubicBezTo>
                    <a:cubicBezTo>
                      <a:pt x="1" y="134"/>
                      <a:pt x="2" y="134"/>
                      <a:pt x="4" y="133"/>
                    </a:cubicBezTo>
                    <a:cubicBezTo>
                      <a:pt x="22" y="108"/>
                      <a:pt x="39" y="81"/>
                      <a:pt x="56" y="52"/>
                    </a:cubicBezTo>
                    <a:moveTo>
                      <a:pt x="106" y="0"/>
                    </a:moveTo>
                    <a:cubicBezTo>
                      <a:pt x="97" y="15"/>
                      <a:pt x="88" y="31"/>
                      <a:pt x="79" y="46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61" y="76"/>
                      <a:pt x="43" y="105"/>
                      <a:pt x="24" y="132"/>
                    </a:cubicBezTo>
                    <a:cubicBezTo>
                      <a:pt x="63" y="129"/>
                      <a:pt x="100" y="124"/>
                      <a:pt x="134" y="119"/>
                    </a:cubicBezTo>
                    <a:cubicBezTo>
                      <a:pt x="141" y="118"/>
                      <a:pt x="147" y="117"/>
                      <a:pt x="153" y="116"/>
                    </a:cubicBezTo>
                    <a:cubicBezTo>
                      <a:pt x="141" y="79"/>
                      <a:pt x="125" y="40"/>
                      <a:pt x="10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54"/>
              <p:cNvSpPr>
                <a:spLocks noEditPoints="1"/>
              </p:cNvSpPr>
              <p:nvPr/>
            </p:nvSpPr>
            <p:spPr bwMode="auto">
              <a:xfrm>
                <a:off x="4118" y="2653"/>
                <a:ext cx="318" cy="35"/>
              </a:xfrm>
              <a:custGeom>
                <a:avLst/>
                <a:gdLst>
                  <a:gd name="T0" fmla="*/ 4 w 134"/>
                  <a:gd name="T1" fmla="*/ 14 h 15"/>
                  <a:gd name="T2" fmla="*/ 0 w 134"/>
                  <a:gd name="T3" fmla="*/ 15 h 15"/>
                  <a:gd name="T4" fmla="*/ 0 w 134"/>
                  <a:gd name="T5" fmla="*/ 15 h 15"/>
                  <a:gd name="T6" fmla="*/ 4 w 134"/>
                  <a:gd name="T7" fmla="*/ 15 h 15"/>
                  <a:gd name="T8" fmla="*/ 4 w 134"/>
                  <a:gd name="T9" fmla="*/ 14 h 15"/>
                  <a:gd name="T10" fmla="*/ 134 w 134"/>
                  <a:gd name="T11" fmla="*/ 0 h 15"/>
                  <a:gd name="T12" fmla="*/ 24 w 134"/>
                  <a:gd name="T13" fmla="*/ 13 h 15"/>
                  <a:gd name="T14" fmla="*/ 24 w 134"/>
                  <a:gd name="T15" fmla="*/ 13 h 15"/>
                  <a:gd name="T16" fmla="*/ 134 w 134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15">
                    <a:moveTo>
                      <a:pt x="4" y="14"/>
                    </a:moveTo>
                    <a:cubicBezTo>
                      <a:pt x="2" y="15"/>
                      <a:pt x="1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2" y="15"/>
                      <a:pt x="4" y="15"/>
                    </a:cubicBezTo>
                    <a:cubicBezTo>
                      <a:pt x="4" y="15"/>
                      <a:pt x="4" y="15"/>
                      <a:pt x="4" y="14"/>
                    </a:cubicBezTo>
                    <a:moveTo>
                      <a:pt x="134" y="0"/>
                    </a:moveTo>
                    <a:cubicBezTo>
                      <a:pt x="100" y="5"/>
                      <a:pt x="63" y="10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63" y="10"/>
                      <a:pt x="99" y="6"/>
                      <a:pt x="13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55"/>
              <p:cNvSpPr>
                <a:spLocks/>
              </p:cNvSpPr>
              <p:nvPr/>
            </p:nvSpPr>
            <p:spPr bwMode="auto">
              <a:xfrm>
                <a:off x="4128" y="2341"/>
                <a:ext cx="241" cy="347"/>
              </a:xfrm>
              <a:custGeom>
                <a:avLst/>
                <a:gdLst>
                  <a:gd name="T0" fmla="*/ 94 w 102"/>
                  <a:gd name="T1" fmla="*/ 0 h 150"/>
                  <a:gd name="T2" fmla="*/ 52 w 102"/>
                  <a:gd name="T3" fmla="*/ 68 h 150"/>
                  <a:gd name="T4" fmla="*/ 0 w 102"/>
                  <a:gd name="T5" fmla="*/ 149 h 150"/>
                  <a:gd name="T6" fmla="*/ 0 w 102"/>
                  <a:gd name="T7" fmla="*/ 150 h 150"/>
                  <a:gd name="T8" fmla="*/ 20 w 102"/>
                  <a:gd name="T9" fmla="*/ 148 h 150"/>
                  <a:gd name="T10" fmla="*/ 20 w 102"/>
                  <a:gd name="T11" fmla="*/ 148 h 150"/>
                  <a:gd name="T12" fmla="*/ 75 w 102"/>
                  <a:gd name="T13" fmla="*/ 62 h 150"/>
                  <a:gd name="T14" fmla="*/ 75 w 102"/>
                  <a:gd name="T15" fmla="*/ 62 h 150"/>
                  <a:gd name="T16" fmla="*/ 102 w 102"/>
                  <a:gd name="T17" fmla="*/ 16 h 150"/>
                  <a:gd name="T18" fmla="*/ 94 w 102"/>
                  <a:gd name="T1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150">
                    <a:moveTo>
                      <a:pt x="94" y="0"/>
                    </a:moveTo>
                    <a:cubicBezTo>
                      <a:pt x="81" y="22"/>
                      <a:pt x="67" y="45"/>
                      <a:pt x="52" y="68"/>
                    </a:cubicBezTo>
                    <a:cubicBezTo>
                      <a:pt x="35" y="97"/>
                      <a:pt x="18" y="124"/>
                      <a:pt x="0" y="149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6" y="149"/>
                      <a:pt x="13" y="149"/>
                      <a:pt x="20" y="148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39" y="121"/>
                      <a:pt x="57" y="92"/>
                      <a:pt x="75" y="62"/>
                    </a:cubicBezTo>
                    <a:cubicBezTo>
                      <a:pt x="75" y="62"/>
                      <a:pt x="75" y="62"/>
                      <a:pt x="75" y="62"/>
                    </a:cubicBezTo>
                    <a:cubicBezTo>
                      <a:pt x="84" y="47"/>
                      <a:pt x="93" y="31"/>
                      <a:pt x="102" y="16"/>
                    </a:cubicBezTo>
                    <a:cubicBezTo>
                      <a:pt x="99" y="11"/>
                      <a:pt x="97" y="5"/>
                      <a:pt x="9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6"/>
              <p:cNvSpPr>
                <a:spLocks noEditPoints="1"/>
              </p:cNvSpPr>
              <p:nvPr/>
            </p:nvSpPr>
            <p:spPr bwMode="auto">
              <a:xfrm>
                <a:off x="3713" y="1634"/>
                <a:ext cx="329" cy="199"/>
              </a:xfrm>
              <a:custGeom>
                <a:avLst/>
                <a:gdLst>
                  <a:gd name="T0" fmla="*/ 52 w 139"/>
                  <a:gd name="T1" fmla="*/ 42 h 86"/>
                  <a:gd name="T2" fmla="*/ 35 w 139"/>
                  <a:gd name="T3" fmla="*/ 42 h 86"/>
                  <a:gd name="T4" fmla="*/ 0 w 139"/>
                  <a:gd name="T5" fmla="*/ 86 h 86"/>
                  <a:gd name="T6" fmla="*/ 64 w 139"/>
                  <a:gd name="T7" fmla="*/ 85 h 86"/>
                  <a:gd name="T8" fmla="*/ 139 w 139"/>
                  <a:gd name="T9" fmla="*/ 86 h 86"/>
                  <a:gd name="T10" fmla="*/ 107 w 139"/>
                  <a:gd name="T11" fmla="*/ 43 h 86"/>
                  <a:gd name="T12" fmla="*/ 54 w 139"/>
                  <a:gd name="T13" fmla="*/ 42 h 86"/>
                  <a:gd name="T14" fmla="*/ 52 w 139"/>
                  <a:gd name="T15" fmla="*/ 42 h 86"/>
                  <a:gd name="T16" fmla="*/ 73 w 139"/>
                  <a:gd name="T17" fmla="*/ 0 h 86"/>
                  <a:gd name="T18" fmla="*/ 49 w 139"/>
                  <a:gd name="T19" fmla="*/ 26 h 86"/>
                  <a:gd name="T20" fmla="*/ 52 w 139"/>
                  <a:gd name="T21" fmla="*/ 26 h 86"/>
                  <a:gd name="T22" fmla="*/ 54 w 139"/>
                  <a:gd name="T23" fmla="*/ 26 h 86"/>
                  <a:gd name="T24" fmla="*/ 95 w 139"/>
                  <a:gd name="T25" fmla="*/ 27 h 86"/>
                  <a:gd name="T26" fmla="*/ 73 w 139"/>
                  <a:gd name="T2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" h="86">
                    <a:moveTo>
                      <a:pt x="52" y="42"/>
                    </a:moveTo>
                    <a:cubicBezTo>
                      <a:pt x="46" y="42"/>
                      <a:pt x="41" y="42"/>
                      <a:pt x="35" y="42"/>
                    </a:cubicBezTo>
                    <a:cubicBezTo>
                      <a:pt x="24" y="56"/>
                      <a:pt x="12" y="71"/>
                      <a:pt x="0" y="86"/>
                    </a:cubicBezTo>
                    <a:cubicBezTo>
                      <a:pt x="21" y="85"/>
                      <a:pt x="42" y="85"/>
                      <a:pt x="64" y="85"/>
                    </a:cubicBezTo>
                    <a:cubicBezTo>
                      <a:pt x="90" y="85"/>
                      <a:pt x="115" y="85"/>
                      <a:pt x="139" y="86"/>
                    </a:cubicBezTo>
                    <a:cubicBezTo>
                      <a:pt x="129" y="72"/>
                      <a:pt x="118" y="57"/>
                      <a:pt x="107" y="43"/>
                    </a:cubicBezTo>
                    <a:cubicBezTo>
                      <a:pt x="90" y="43"/>
                      <a:pt x="72" y="42"/>
                      <a:pt x="54" y="42"/>
                    </a:cubicBezTo>
                    <a:cubicBezTo>
                      <a:pt x="54" y="42"/>
                      <a:pt x="53" y="42"/>
                      <a:pt x="52" y="42"/>
                    </a:cubicBezTo>
                    <a:moveTo>
                      <a:pt x="73" y="0"/>
                    </a:moveTo>
                    <a:cubicBezTo>
                      <a:pt x="65" y="8"/>
                      <a:pt x="57" y="17"/>
                      <a:pt x="49" y="26"/>
                    </a:cubicBezTo>
                    <a:cubicBezTo>
                      <a:pt x="50" y="26"/>
                      <a:pt x="51" y="26"/>
                      <a:pt x="52" y="26"/>
                    </a:cubicBezTo>
                    <a:cubicBezTo>
                      <a:pt x="53" y="26"/>
                      <a:pt x="54" y="26"/>
                      <a:pt x="54" y="26"/>
                    </a:cubicBezTo>
                    <a:cubicBezTo>
                      <a:pt x="68" y="26"/>
                      <a:pt x="81" y="26"/>
                      <a:pt x="95" y="27"/>
                    </a:cubicBezTo>
                    <a:cubicBezTo>
                      <a:pt x="87" y="18"/>
                      <a:pt x="80" y="9"/>
                      <a:pt x="7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57"/>
              <p:cNvSpPr>
                <a:spLocks/>
              </p:cNvSpPr>
              <p:nvPr/>
            </p:nvSpPr>
            <p:spPr bwMode="auto">
              <a:xfrm>
                <a:off x="3796" y="1694"/>
                <a:ext cx="171" cy="40"/>
              </a:xfrm>
              <a:custGeom>
                <a:avLst/>
                <a:gdLst>
                  <a:gd name="T0" fmla="*/ 17 w 72"/>
                  <a:gd name="T1" fmla="*/ 0 h 17"/>
                  <a:gd name="T2" fmla="*/ 14 w 72"/>
                  <a:gd name="T3" fmla="*/ 0 h 17"/>
                  <a:gd name="T4" fmla="*/ 0 w 72"/>
                  <a:gd name="T5" fmla="*/ 16 h 17"/>
                  <a:gd name="T6" fmla="*/ 17 w 72"/>
                  <a:gd name="T7" fmla="*/ 16 h 17"/>
                  <a:gd name="T8" fmla="*/ 19 w 72"/>
                  <a:gd name="T9" fmla="*/ 16 h 17"/>
                  <a:gd name="T10" fmla="*/ 72 w 72"/>
                  <a:gd name="T11" fmla="*/ 17 h 17"/>
                  <a:gd name="T12" fmla="*/ 60 w 72"/>
                  <a:gd name="T13" fmla="*/ 1 h 17"/>
                  <a:gd name="T14" fmla="*/ 19 w 72"/>
                  <a:gd name="T15" fmla="*/ 0 h 17"/>
                  <a:gd name="T16" fmla="*/ 17 w 72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7">
                    <a:moveTo>
                      <a:pt x="17" y="0"/>
                    </a:moveTo>
                    <a:cubicBezTo>
                      <a:pt x="16" y="0"/>
                      <a:pt x="15" y="0"/>
                      <a:pt x="14" y="0"/>
                    </a:cubicBezTo>
                    <a:cubicBezTo>
                      <a:pt x="10" y="6"/>
                      <a:pt x="5" y="11"/>
                      <a:pt x="0" y="16"/>
                    </a:cubicBezTo>
                    <a:cubicBezTo>
                      <a:pt x="6" y="16"/>
                      <a:pt x="11" y="16"/>
                      <a:pt x="17" y="16"/>
                    </a:cubicBezTo>
                    <a:cubicBezTo>
                      <a:pt x="18" y="16"/>
                      <a:pt x="19" y="16"/>
                      <a:pt x="19" y="16"/>
                    </a:cubicBezTo>
                    <a:cubicBezTo>
                      <a:pt x="37" y="16"/>
                      <a:pt x="55" y="17"/>
                      <a:pt x="72" y="17"/>
                    </a:cubicBezTo>
                    <a:cubicBezTo>
                      <a:pt x="68" y="12"/>
                      <a:pt x="64" y="6"/>
                      <a:pt x="60" y="1"/>
                    </a:cubicBezTo>
                    <a:cubicBezTo>
                      <a:pt x="46" y="0"/>
                      <a:pt x="33" y="0"/>
                      <a:pt x="19" y="0"/>
                    </a:cubicBezTo>
                    <a:cubicBezTo>
                      <a:pt x="19" y="0"/>
                      <a:pt x="18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58"/>
              <p:cNvSpPr>
                <a:spLocks noEditPoints="1"/>
              </p:cNvSpPr>
              <p:nvPr/>
            </p:nvSpPr>
            <p:spPr bwMode="auto">
              <a:xfrm>
                <a:off x="3626" y="2688"/>
                <a:ext cx="461" cy="290"/>
              </a:xfrm>
              <a:custGeom>
                <a:avLst/>
                <a:gdLst>
                  <a:gd name="T0" fmla="*/ 195 w 195"/>
                  <a:gd name="T1" fmla="*/ 17 h 125"/>
                  <a:gd name="T2" fmla="*/ 93 w 195"/>
                  <a:gd name="T3" fmla="*/ 19 h 125"/>
                  <a:gd name="T4" fmla="*/ 91 w 195"/>
                  <a:gd name="T5" fmla="*/ 19 h 125"/>
                  <a:gd name="T6" fmla="*/ 12 w 195"/>
                  <a:gd name="T7" fmla="*/ 18 h 125"/>
                  <a:gd name="T8" fmla="*/ 103 w 195"/>
                  <a:gd name="T9" fmla="*/ 125 h 125"/>
                  <a:gd name="T10" fmla="*/ 195 w 195"/>
                  <a:gd name="T11" fmla="*/ 17 h 125"/>
                  <a:gd name="T12" fmla="*/ 0 w 195"/>
                  <a:gd name="T13" fmla="*/ 0 h 125"/>
                  <a:gd name="T14" fmla="*/ 0 w 195"/>
                  <a:gd name="T15" fmla="*/ 1 h 125"/>
                  <a:gd name="T16" fmla="*/ 91 w 195"/>
                  <a:gd name="T17" fmla="*/ 4 h 125"/>
                  <a:gd name="T18" fmla="*/ 93 w 195"/>
                  <a:gd name="T19" fmla="*/ 4 h 125"/>
                  <a:gd name="T20" fmla="*/ 117 w 195"/>
                  <a:gd name="T21" fmla="*/ 3 h 125"/>
                  <a:gd name="T22" fmla="*/ 101 w 195"/>
                  <a:gd name="T23" fmla="*/ 3 h 125"/>
                  <a:gd name="T24" fmla="*/ 0 w 195"/>
                  <a:gd name="T25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5" h="125">
                    <a:moveTo>
                      <a:pt x="195" y="17"/>
                    </a:moveTo>
                    <a:cubicBezTo>
                      <a:pt x="162" y="18"/>
                      <a:pt x="128" y="19"/>
                      <a:pt x="93" y="19"/>
                    </a:cubicBezTo>
                    <a:cubicBezTo>
                      <a:pt x="92" y="19"/>
                      <a:pt x="92" y="19"/>
                      <a:pt x="91" y="19"/>
                    </a:cubicBezTo>
                    <a:cubicBezTo>
                      <a:pt x="64" y="19"/>
                      <a:pt x="38" y="19"/>
                      <a:pt x="12" y="18"/>
                    </a:cubicBezTo>
                    <a:cubicBezTo>
                      <a:pt x="42" y="57"/>
                      <a:pt x="73" y="93"/>
                      <a:pt x="103" y="125"/>
                    </a:cubicBezTo>
                    <a:cubicBezTo>
                      <a:pt x="133" y="93"/>
                      <a:pt x="165" y="57"/>
                      <a:pt x="195" y="17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0" y="3"/>
                      <a:pt x="60" y="3"/>
                      <a:pt x="91" y="4"/>
                    </a:cubicBezTo>
                    <a:cubicBezTo>
                      <a:pt x="92" y="4"/>
                      <a:pt x="92" y="4"/>
                      <a:pt x="93" y="4"/>
                    </a:cubicBezTo>
                    <a:cubicBezTo>
                      <a:pt x="101" y="4"/>
                      <a:pt x="109" y="3"/>
                      <a:pt x="117" y="3"/>
                    </a:cubicBezTo>
                    <a:cubicBezTo>
                      <a:pt x="112" y="3"/>
                      <a:pt x="106" y="3"/>
                      <a:pt x="101" y="3"/>
                    </a:cubicBezTo>
                    <a:cubicBezTo>
                      <a:pt x="66" y="3"/>
                      <a:pt x="32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9"/>
              <p:cNvSpPr>
                <a:spLocks/>
              </p:cNvSpPr>
              <p:nvPr/>
            </p:nvSpPr>
            <p:spPr bwMode="auto">
              <a:xfrm>
                <a:off x="3626" y="2688"/>
                <a:ext cx="492" cy="44"/>
              </a:xfrm>
              <a:custGeom>
                <a:avLst/>
                <a:gdLst>
                  <a:gd name="T0" fmla="*/ 208 w 208"/>
                  <a:gd name="T1" fmla="*/ 0 h 19"/>
                  <a:gd name="T2" fmla="*/ 117 w 208"/>
                  <a:gd name="T3" fmla="*/ 3 h 19"/>
                  <a:gd name="T4" fmla="*/ 93 w 208"/>
                  <a:gd name="T5" fmla="*/ 4 h 19"/>
                  <a:gd name="T6" fmla="*/ 91 w 208"/>
                  <a:gd name="T7" fmla="*/ 4 h 19"/>
                  <a:gd name="T8" fmla="*/ 0 w 208"/>
                  <a:gd name="T9" fmla="*/ 1 h 19"/>
                  <a:gd name="T10" fmla="*/ 12 w 208"/>
                  <a:gd name="T11" fmla="*/ 18 h 19"/>
                  <a:gd name="T12" fmla="*/ 91 w 208"/>
                  <a:gd name="T13" fmla="*/ 19 h 19"/>
                  <a:gd name="T14" fmla="*/ 93 w 208"/>
                  <a:gd name="T15" fmla="*/ 19 h 19"/>
                  <a:gd name="T16" fmla="*/ 195 w 208"/>
                  <a:gd name="T17" fmla="*/ 17 h 19"/>
                  <a:gd name="T18" fmla="*/ 208 w 208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19">
                    <a:moveTo>
                      <a:pt x="208" y="0"/>
                    </a:moveTo>
                    <a:cubicBezTo>
                      <a:pt x="178" y="2"/>
                      <a:pt x="148" y="3"/>
                      <a:pt x="117" y="3"/>
                    </a:cubicBezTo>
                    <a:cubicBezTo>
                      <a:pt x="109" y="3"/>
                      <a:pt x="101" y="4"/>
                      <a:pt x="93" y="4"/>
                    </a:cubicBezTo>
                    <a:cubicBezTo>
                      <a:pt x="92" y="4"/>
                      <a:pt x="92" y="4"/>
                      <a:pt x="91" y="4"/>
                    </a:cubicBezTo>
                    <a:cubicBezTo>
                      <a:pt x="60" y="3"/>
                      <a:pt x="30" y="3"/>
                      <a:pt x="0" y="1"/>
                    </a:cubicBezTo>
                    <a:cubicBezTo>
                      <a:pt x="4" y="7"/>
                      <a:pt x="8" y="12"/>
                      <a:pt x="12" y="18"/>
                    </a:cubicBezTo>
                    <a:cubicBezTo>
                      <a:pt x="38" y="19"/>
                      <a:pt x="64" y="19"/>
                      <a:pt x="91" y="19"/>
                    </a:cubicBezTo>
                    <a:cubicBezTo>
                      <a:pt x="92" y="19"/>
                      <a:pt x="92" y="19"/>
                      <a:pt x="93" y="19"/>
                    </a:cubicBezTo>
                    <a:cubicBezTo>
                      <a:pt x="128" y="19"/>
                      <a:pt x="162" y="18"/>
                      <a:pt x="195" y="17"/>
                    </a:cubicBezTo>
                    <a:cubicBezTo>
                      <a:pt x="199" y="11"/>
                      <a:pt x="203" y="6"/>
                      <a:pt x="20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60"/>
              <p:cNvSpPr>
                <a:spLocks/>
              </p:cNvSpPr>
              <p:nvPr/>
            </p:nvSpPr>
            <p:spPr bwMode="auto">
              <a:xfrm>
                <a:off x="3386" y="1831"/>
                <a:ext cx="962" cy="864"/>
              </a:xfrm>
              <a:custGeom>
                <a:avLst/>
                <a:gdLst>
                  <a:gd name="T0" fmla="*/ 202 w 406"/>
                  <a:gd name="T1" fmla="*/ 0 h 373"/>
                  <a:gd name="T2" fmla="*/ 138 w 406"/>
                  <a:gd name="T3" fmla="*/ 1 h 373"/>
                  <a:gd name="T4" fmla="*/ 67 w 406"/>
                  <a:gd name="T5" fmla="*/ 101 h 373"/>
                  <a:gd name="T6" fmla="*/ 0 w 406"/>
                  <a:gd name="T7" fmla="*/ 214 h 373"/>
                  <a:gd name="T8" fmla="*/ 34 w 406"/>
                  <a:gd name="T9" fmla="*/ 271 h 373"/>
                  <a:gd name="T10" fmla="*/ 101 w 406"/>
                  <a:gd name="T11" fmla="*/ 370 h 373"/>
                  <a:gd name="T12" fmla="*/ 202 w 406"/>
                  <a:gd name="T13" fmla="*/ 373 h 373"/>
                  <a:gd name="T14" fmla="*/ 218 w 406"/>
                  <a:gd name="T15" fmla="*/ 373 h 373"/>
                  <a:gd name="T16" fmla="*/ 309 w 406"/>
                  <a:gd name="T17" fmla="*/ 370 h 373"/>
                  <a:gd name="T18" fmla="*/ 362 w 406"/>
                  <a:gd name="T19" fmla="*/ 293 h 373"/>
                  <a:gd name="T20" fmla="*/ 365 w 406"/>
                  <a:gd name="T21" fmla="*/ 288 h 373"/>
                  <a:gd name="T22" fmla="*/ 374 w 406"/>
                  <a:gd name="T23" fmla="*/ 274 h 373"/>
                  <a:gd name="T24" fmla="*/ 374 w 406"/>
                  <a:gd name="T25" fmla="*/ 274 h 373"/>
                  <a:gd name="T26" fmla="*/ 406 w 406"/>
                  <a:gd name="T27" fmla="*/ 218 h 373"/>
                  <a:gd name="T28" fmla="*/ 334 w 406"/>
                  <a:gd name="T29" fmla="*/ 86 h 373"/>
                  <a:gd name="T30" fmla="*/ 277 w 406"/>
                  <a:gd name="T31" fmla="*/ 1 h 373"/>
                  <a:gd name="T32" fmla="*/ 202 w 406"/>
                  <a:gd name="T33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6" h="373">
                    <a:moveTo>
                      <a:pt x="202" y="0"/>
                    </a:moveTo>
                    <a:cubicBezTo>
                      <a:pt x="180" y="0"/>
                      <a:pt x="159" y="0"/>
                      <a:pt x="138" y="1"/>
                    </a:cubicBezTo>
                    <a:cubicBezTo>
                      <a:pt x="114" y="32"/>
                      <a:pt x="90" y="65"/>
                      <a:pt x="67" y="101"/>
                    </a:cubicBezTo>
                    <a:cubicBezTo>
                      <a:pt x="43" y="139"/>
                      <a:pt x="20" y="176"/>
                      <a:pt x="0" y="214"/>
                    </a:cubicBezTo>
                    <a:cubicBezTo>
                      <a:pt x="11" y="233"/>
                      <a:pt x="22" y="252"/>
                      <a:pt x="34" y="271"/>
                    </a:cubicBezTo>
                    <a:cubicBezTo>
                      <a:pt x="56" y="306"/>
                      <a:pt x="78" y="339"/>
                      <a:pt x="101" y="370"/>
                    </a:cubicBezTo>
                    <a:cubicBezTo>
                      <a:pt x="133" y="372"/>
                      <a:pt x="167" y="373"/>
                      <a:pt x="202" y="373"/>
                    </a:cubicBezTo>
                    <a:cubicBezTo>
                      <a:pt x="207" y="373"/>
                      <a:pt x="213" y="373"/>
                      <a:pt x="218" y="373"/>
                    </a:cubicBezTo>
                    <a:cubicBezTo>
                      <a:pt x="249" y="373"/>
                      <a:pt x="279" y="372"/>
                      <a:pt x="309" y="370"/>
                    </a:cubicBezTo>
                    <a:cubicBezTo>
                      <a:pt x="327" y="345"/>
                      <a:pt x="345" y="320"/>
                      <a:pt x="362" y="293"/>
                    </a:cubicBezTo>
                    <a:cubicBezTo>
                      <a:pt x="363" y="292"/>
                      <a:pt x="364" y="290"/>
                      <a:pt x="365" y="288"/>
                    </a:cubicBezTo>
                    <a:cubicBezTo>
                      <a:pt x="368" y="284"/>
                      <a:pt x="371" y="279"/>
                      <a:pt x="374" y="274"/>
                    </a:cubicBezTo>
                    <a:cubicBezTo>
                      <a:pt x="374" y="274"/>
                      <a:pt x="374" y="274"/>
                      <a:pt x="374" y="274"/>
                    </a:cubicBezTo>
                    <a:cubicBezTo>
                      <a:pt x="385" y="256"/>
                      <a:pt x="396" y="237"/>
                      <a:pt x="406" y="218"/>
                    </a:cubicBezTo>
                    <a:cubicBezTo>
                      <a:pt x="385" y="175"/>
                      <a:pt x="361" y="131"/>
                      <a:pt x="334" y="86"/>
                    </a:cubicBezTo>
                    <a:cubicBezTo>
                      <a:pt x="315" y="57"/>
                      <a:pt x="297" y="28"/>
                      <a:pt x="277" y="1"/>
                    </a:cubicBezTo>
                    <a:cubicBezTo>
                      <a:pt x="253" y="0"/>
                      <a:pt x="228" y="0"/>
                      <a:pt x="20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1"/>
              <p:cNvSpPr>
                <a:spLocks/>
              </p:cNvSpPr>
              <p:nvPr/>
            </p:nvSpPr>
            <p:spPr bwMode="auto">
              <a:xfrm>
                <a:off x="3903" y="2688"/>
                <a:ext cx="215" cy="7"/>
              </a:xfrm>
              <a:custGeom>
                <a:avLst/>
                <a:gdLst>
                  <a:gd name="T0" fmla="*/ 91 w 91"/>
                  <a:gd name="T1" fmla="*/ 0 h 3"/>
                  <a:gd name="T2" fmla="*/ 0 w 91"/>
                  <a:gd name="T3" fmla="*/ 3 h 3"/>
                  <a:gd name="T4" fmla="*/ 91 w 91"/>
                  <a:gd name="T5" fmla="*/ 0 h 3"/>
                  <a:gd name="T6" fmla="*/ 91 w 9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3">
                    <a:moveTo>
                      <a:pt x="91" y="0"/>
                    </a:moveTo>
                    <a:cubicBezTo>
                      <a:pt x="61" y="2"/>
                      <a:pt x="31" y="3"/>
                      <a:pt x="0" y="3"/>
                    </a:cubicBezTo>
                    <a:cubicBezTo>
                      <a:pt x="31" y="3"/>
                      <a:pt x="61" y="2"/>
                      <a:pt x="91" y="0"/>
                    </a:cubicBezTo>
                    <a:cubicBezTo>
                      <a:pt x="91" y="0"/>
                      <a:pt x="91" y="0"/>
                      <a:pt x="9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2"/>
              <p:cNvSpPr>
                <a:spLocks/>
              </p:cNvSpPr>
              <p:nvPr/>
            </p:nvSpPr>
            <p:spPr bwMode="auto">
              <a:xfrm>
                <a:off x="4251" y="2336"/>
                <a:ext cx="99" cy="162"/>
              </a:xfrm>
              <a:custGeom>
                <a:avLst/>
                <a:gdLst>
                  <a:gd name="T0" fmla="*/ 41 w 42"/>
                  <a:gd name="T1" fmla="*/ 0 h 70"/>
                  <a:gd name="T2" fmla="*/ 9 w 42"/>
                  <a:gd name="T3" fmla="*/ 56 h 70"/>
                  <a:gd name="T4" fmla="*/ 9 w 42"/>
                  <a:gd name="T5" fmla="*/ 56 h 70"/>
                  <a:gd name="T6" fmla="*/ 0 w 42"/>
                  <a:gd name="T7" fmla="*/ 70 h 70"/>
                  <a:gd name="T8" fmla="*/ 42 w 42"/>
                  <a:gd name="T9" fmla="*/ 2 h 70"/>
                  <a:gd name="T10" fmla="*/ 41 w 42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70">
                    <a:moveTo>
                      <a:pt x="41" y="0"/>
                    </a:moveTo>
                    <a:cubicBezTo>
                      <a:pt x="31" y="19"/>
                      <a:pt x="20" y="38"/>
                      <a:pt x="9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6" y="61"/>
                      <a:pt x="3" y="66"/>
                      <a:pt x="0" y="70"/>
                    </a:cubicBezTo>
                    <a:cubicBezTo>
                      <a:pt x="15" y="47"/>
                      <a:pt x="29" y="24"/>
                      <a:pt x="42" y="2"/>
                    </a:cubicBezTo>
                    <a:cubicBezTo>
                      <a:pt x="42" y="1"/>
                      <a:pt x="42" y="1"/>
                      <a:pt x="4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36DAED3-8A5D-4BFA-9FB7-9CBD67B76336}"/>
              </a:ext>
            </a:extLst>
          </p:cNvPr>
          <p:cNvGrpSpPr/>
          <p:nvPr/>
        </p:nvGrpSpPr>
        <p:grpSpPr>
          <a:xfrm>
            <a:off x="1439863" y="3745538"/>
            <a:ext cx="2880614" cy="926486"/>
            <a:chOff x="1439863" y="3745538"/>
            <a:chExt cx="2880614" cy="926486"/>
          </a:xfrm>
        </p:grpSpPr>
        <p:grpSp>
          <p:nvGrpSpPr>
            <p:cNvPr id="7" name="íṥliḑê">
              <a:extLst>
                <a:ext uri="{FF2B5EF4-FFF2-40B4-BE49-F238E27FC236}">
                  <a16:creationId xmlns:a16="http://schemas.microsoft.com/office/drawing/2014/main" id="{C29F38C7-D4B9-4EFE-93F9-E060F9AB7D7F}"/>
                </a:ext>
              </a:extLst>
            </p:cNvPr>
            <p:cNvGrpSpPr/>
            <p:nvPr/>
          </p:nvGrpSpPr>
          <p:grpSpPr>
            <a:xfrm>
              <a:off x="1439863" y="3745538"/>
              <a:ext cx="2880614" cy="926486"/>
              <a:chOff x="669925" y="1982655"/>
              <a:chExt cx="3340758" cy="1074481"/>
            </a:xfrm>
          </p:grpSpPr>
          <p:sp>
            <p:nvSpPr>
              <p:cNvPr id="16" name="ïṥḻîḋè">
                <a:extLst>
                  <a:ext uri="{FF2B5EF4-FFF2-40B4-BE49-F238E27FC236}">
                    <a16:creationId xmlns:a16="http://schemas.microsoft.com/office/drawing/2014/main" id="{7E46761A-1363-44D9-A2D8-180D18A7F529}"/>
                  </a:ext>
                </a:extLst>
              </p:cNvPr>
              <p:cNvSpPr/>
              <p:nvPr/>
            </p:nvSpPr>
            <p:spPr bwMode="auto">
              <a:xfrm>
                <a:off x="3063319" y="2039260"/>
                <a:ext cx="947364" cy="947364"/>
              </a:xfrm>
              <a:prstGeom prst="ellipse">
                <a:avLst/>
              </a:prstGeom>
              <a:solidFill>
                <a:srgbClr val="FBAFAF"/>
              </a:solidFill>
              <a:ln w="317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17" name="i$lîďe">
                <a:extLst>
                  <a:ext uri="{FF2B5EF4-FFF2-40B4-BE49-F238E27FC236}">
                    <a16:creationId xmlns:a16="http://schemas.microsoft.com/office/drawing/2014/main" id="{4F9E63BC-79EA-478D-9DD1-5061F2C68314}"/>
                  </a:ext>
                </a:extLst>
              </p:cNvPr>
              <p:cNvGrpSpPr/>
              <p:nvPr/>
            </p:nvGrpSpPr>
            <p:grpSpPr>
              <a:xfrm>
                <a:off x="669925" y="1982655"/>
                <a:ext cx="2358459" cy="1074481"/>
                <a:chOff x="4497135" y="4914352"/>
                <a:chExt cx="3197730" cy="1074481"/>
              </a:xfrm>
            </p:grpSpPr>
            <p:sp>
              <p:nvSpPr>
                <p:cNvPr id="18" name="ïSlïde">
                  <a:extLst>
                    <a:ext uri="{FF2B5EF4-FFF2-40B4-BE49-F238E27FC236}">
                      <a16:creationId xmlns:a16="http://schemas.microsoft.com/office/drawing/2014/main" id="{66F7583D-680A-4AC4-B2D3-3C1146267E9A}"/>
                    </a:ext>
                  </a:extLst>
                </p:cNvPr>
                <p:cNvSpPr txBox="1"/>
                <p:nvPr/>
              </p:nvSpPr>
              <p:spPr>
                <a:xfrm>
                  <a:off x="4497135" y="5386852"/>
                  <a:ext cx="3197730" cy="60198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4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CN Light" panose="020B0300000000000000" pitchFamily="34" charset="-122"/>
                      <a:ea typeface="思源黑体 CN Light" panose="020B0300000000000000" pitchFamily="34" charset="-122"/>
                    </a:rPr>
                    <a:t>难以重排和重新组织数据</a:t>
                  </a:r>
                  <a:endPara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endParaRPr>
                </a:p>
                <a:p>
                  <a:pPr algn="r">
                    <a:lnSpc>
                      <a:spcPct val="14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CN Light" panose="020B0300000000000000" pitchFamily="34" charset="-122"/>
                      <a:ea typeface="思源黑体 CN Light" panose="020B0300000000000000" pitchFamily="34" charset="-122"/>
                    </a:rPr>
                    <a:t>家族数据不可整理和归档</a:t>
                  </a:r>
                </a:p>
              </p:txBody>
            </p:sp>
            <p:sp>
              <p:nvSpPr>
                <p:cNvPr id="19" name="íṩ1îḋé">
                  <a:extLst>
                    <a:ext uri="{FF2B5EF4-FFF2-40B4-BE49-F238E27FC236}">
                      <a16:creationId xmlns:a16="http://schemas.microsoft.com/office/drawing/2014/main" id="{9DABA98C-7DF3-41BB-A7C6-84CF177CF36C}"/>
                    </a:ext>
                  </a:extLst>
                </p:cNvPr>
                <p:cNvSpPr txBox="1"/>
                <p:nvPr/>
              </p:nvSpPr>
              <p:spPr>
                <a:xfrm>
                  <a:off x="4497135" y="4914352"/>
                  <a:ext cx="3197730" cy="47250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数据整理方面</a:t>
                  </a:r>
                </a:p>
              </p:txBody>
            </p:sp>
          </p:grpSp>
        </p:grpSp>
        <p:grpSp>
          <p:nvGrpSpPr>
            <p:cNvPr id="99" name="Group 65"/>
            <p:cNvGrpSpPr>
              <a:grpSpLocks noChangeAspect="1"/>
            </p:cNvGrpSpPr>
            <p:nvPr/>
          </p:nvGrpSpPr>
          <p:grpSpPr bwMode="auto">
            <a:xfrm>
              <a:off x="3706624" y="3965322"/>
              <a:ext cx="417483" cy="436293"/>
              <a:chOff x="3041" y="1327"/>
              <a:chExt cx="1598" cy="1670"/>
            </a:xfrm>
            <a:solidFill>
              <a:schemeClr val="bg1"/>
            </a:solidFill>
          </p:grpSpPr>
          <p:sp>
            <p:nvSpPr>
              <p:cNvPr id="101" name="Freeform 66"/>
              <p:cNvSpPr>
                <a:spLocks/>
              </p:cNvSpPr>
              <p:nvPr/>
            </p:nvSpPr>
            <p:spPr bwMode="auto">
              <a:xfrm>
                <a:off x="3041" y="2371"/>
                <a:ext cx="640" cy="626"/>
              </a:xfrm>
              <a:custGeom>
                <a:avLst/>
                <a:gdLst>
                  <a:gd name="T0" fmla="*/ 91 w 270"/>
                  <a:gd name="T1" fmla="*/ 24 h 270"/>
                  <a:gd name="T2" fmla="*/ 135 w 270"/>
                  <a:gd name="T3" fmla="*/ 16 h 270"/>
                  <a:gd name="T4" fmla="*/ 135 w 270"/>
                  <a:gd name="T5" fmla="*/ 16 h 270"/>
                  <a:gd name="T6" fmla="*/ 254 w 270"/>
                  <a:gd name="T7" fmla="*/ 135 h 270"/>
                  <a:gd name="T8" fmla="*/ 254 w 270"/>
                  <a:gd name="T9" fmla="*/ 135 h 270"/>
                  <a:gd name="T10" fmla="*/ 135 w 270"/>
                  <a:gd name="T11" fmla="*/ 254 h 270"/>
                  <a:gd name="T12" fmla="*/ 135 w 270"/>
                  <a:gd name="T13" fmla="*/ 254 h 270"/>
                  <a:gd name="T14" fmla="*/ 16 w 270"/>
                  <a:gd name="T15" fmla="*/ 135 h 270"/>
                  <a:gd name="T16" fmla="*/ 16 w 270"/>
                  <a:gd name="T17" fmla="*/ 135 h 270"/>
                  <a:gd name="T18" fmla="*/ 57 w 270"/>
                  <a:gd name="T19" fmla="*/ 45 h 270"/>
                  <a:gd name="T20" fmla="*/ 58 w 270"/>
                  <a:gd name="T21" fmla="*/ 34 h 270"/>
                  <a:gd name="T22" fmla="*/ 47 w 270"/>
                  <a:gd name="T23" fmla="*/ 33 h 270"/>
                  <a:gd name="T24" fmla="*/ 0 w 270"/>
                  <a:gd name="T25" fmla="*/ 135 h 270"/>
                  <a:gd name="T26" fmla="*/ 0 w 270"/>
                  <a:gd name="T27" fmla="*/ 135 h 270"/>
                  <a:gd name="T28" fmla="*/ 135 w 270"/>
                  <a:gd name="T29" fmla="*/ 270 h 270"/>
                  <a:gd name="T30" fmla="*/ 135 w 270"/>
                  <a:gd name="T31" fmla="*/ 270 h 270"/>
                  <a:gd name="T32" fmla="*/ 270 w 270"/>
                  <a:gd name="T33" fmla="*/ 135 h 270"/>
                  <a:gd name="T34" fmla="*/ 270 w 270"/>
                  <a:gd name="T35" fmla="*/ 135 h 270"/>
                  <a:gd name="T36" fmla="*/ 135 w 270"/>
                  <a:gd name="T37" fmla="*/ 0 h 270"/>
                  <a:gd name="T38" fmla="*/ 135 w 270"/>
                  <a:gd name="T39" fmla="*/ 0 h 270"/>
                  <a:gd name="T40" fmla="*/ 85 w 270"/>
                  <a:gd name="T41" fmla="*/ 10 h 270"/>
                  <a:gd name="T42" fmla="*/ 81 w 270"/>
                  <a:gd name="T43" fmla="*/ 20 h 270"/>
                  <a:gd name="T44" fmla="*/ 91 w 270"/>
                  <a:gd name="T45" fmla="*/ 24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0" h="270">
                    <a:moveTo>
                      <a:pt x="91" y="24"/>
                    </a:moveTo>
                    <a:cubicBezTo>
                      <a:pt x="105" y="19"/>
                      <a:pt x="120" y="16"/>
                      <a:pt x="135" y="16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201" y="16"/>
                      <a:pt x="254" y="69"/>
                      <a:pt x="254" y="135"/>
                    </a:cubicBezTo>
                    <a:cubicBezTo>
                      <a:pt x="254" y="135"/>
                      <a:pt x="254" y="135"/>
                      <a:pt x="254" y="135"/>
                    </a:cubicBezTo>
                    <a:cubicBezTo>
                      <a:pt x="254" y="201"/>
                      <a:pt x="201" y="254"/>
                      <a:pt x="135" y="254"/>
                    </a:cubicBezTo>
                    <a:cubicBezTo>
                      <a:pt x="135" y="254"/>
                      <a:pt x="135" y="254"/>
                      <a:pt x="135" y="254"/>
                    </a:cubicBezTo>
                    <a:cubicBezTo>
                      <a:pt x="69" y="254"/>
                      <a:pt x="16" y="201"/>
                      <a:pt x="16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6" y="99"/>
                      <a:pt x="32" y="67"/>
                      <a:pt x="57" y="45"/>
                    </a:cubicBezTo>
                    <a:cubicBezTo>
                      <a:pt x="60" y="42"/>
                      <a:pt x="61" y="37"/>
                      <a:pt x="58" y="34"/>
                    </a:cubicBezTo>
                    <a:cubicBezTo>
                      <a:pt x="55" y="31"/>
                      <a:pt x="50" y="30"/>
                      <a:pt x="47" y="33"/>
                    </a:cubicBezTo>
                    <a:cubicBezTo>
                      <a:pt x="18" y="58"/>
                      <a:pt x="0" y="94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209"/>
                      <a:pt x="61" y="270"/>
                      <a:pt x="135" y="270"/>
                    </a:cubicBezTo>
                    <a:cubicBezTo>
                      <a:pt x="135" y="270"/>
                      <a:pt x="135" y="270"/>
                      <a:pt x="135" y="270"/>
                    </a:cubicBezTo>
                    <a:cubicBezTo>
                      <a:pt x="210" y="270"/>
                      <a:pt x="270" y="209"/>
                      <a:pt x="270" y="135"/>
                    </a:cubicBezTo>
                    <a:cubicBezTo>
                      <a:pt x="270" y="135"/>
                      <a:pt x="270" y="135"/>
                      <a:pt x="270" y="135"/>
                    </a:cubicBezTo>
                    <a:cubicBezTo>
                      <a:pt x="270" y="60"/>
                      <a:pt x="210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17" y="0"/>
                      <a:pt x="101" y="3"/>
                      <a:pt x="85" y="10"/>
                    </a:cubicBezTo>
                    <a:cubicBezTo>
                      <a:pt x="81" y="11"/>
                      <a:pt x="79" y="16"/>
                      <a:pt x="81" y="20"/>
                    </a:cubicBezTo>
                    <a:cubicBezTo>
                      <a:pt x="82" y="24"/>
                      <a:pt x="87" y="26"/>
                      <a:pt x="9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67"/>
              <p:cNvSpPr>
                <a:spLocks/>
              </p:cNvSpPr>
              <p:nvPr/>
            </p:nvSpPr>
            <p:spPr bwMode="auto">
              <a:xfrm>
                <a:off x="3788" y="2088"/>
                <a:ext cx="851" cy="835"/>
              </a:xfrm>
              <a:custGeom>
                <a:avLst/>
                <a:gdLst>
                  <a:gd name="T0" fmla="*/ 107 w 359"/>
                  <a:gd name="T1" fmla="*/ 326 h 360"/>
                  <a:gd name="T2" fmla="*/ 16 w 359"/>
                  <a:gd name="T3" fmla="*/ 180 h 360"/>
                  <a:gd name="T4" fmla="*/ 16 w 359"/>
                  <a:gd name="T5" fmla="*/ 180 h 360"/>
                  <a:gd name="T6" fmla="*/ 179 w 359"/>
                  <a:gd name="T7" fmla="*/ 16 h 360"/>
                  <a:gd name="T8" fmla="*/ 179 w 359"/>
                  <a:gd name="T9" fmla="*/ 16 h 360"/>
                  <a:gd name="T10" fmla="*/ 343 w 359"/>
                  <a:gd name="T11" fmla="*/ 180 h 360"/>
                  <a:gd name="T12" fmla="*/ 343 w 359"/>
                  <a:gd name="T13" fmla="*/ 180 h 360"/>
                  <a:gd name="T14" fmla="*/ 179 w 359"/>
                  <a:gd name="T15" fmla="*/ 344 h 360"/>
                  <a:gd name="T16" fmla="*/ 171 w 359"/>
                  <a:gd name="T17" fmla="*/ 352 h 360"/>
                  <a:gd name="T18" fmla="*/ 179 w 359"/>
                  <a:gd name="T19" fmla="*/ 360 h 360"/>
                  <a:gd name="T20" fmla="*/ 359 w 359"/>
                  <a:gd name="T21" fmla="*/ 180 h 360"/>
                  <a:gd name="T22" fmla="*/ 359 w 359"/>
                  <a:gd name="T23" fmla="*/ 180 h 360"/>
                  <a:gd name="T24" fmla="*/ 179 w 359"/>
                  <a:gd name="T25" fmla="*/ 0 h 360"/>
                  <a:gd name="T26" fmla="*/ 179 w 359"/>
                  <a:gd name="T27" fmla="*/ 0 h 360"/>
                  <a:gd name="T28" fmla="*/ 0 w 359"/>
                  <a:gd name="T29" fmla="*/ 180 h 360"/>
                  <a:gd name="T30" fmla="*/ 0 w 359"/>
                  <a:gd name="T31" fmla="*/ 180 h 360"/>
                  <a:gd name="T32" fmla="*/ 99 w 359"/>
                  <a:gd name="T33" fmla="*/ 341 h 360"/>
                  <a:gd name="T34" fmla="*/ 110 w 359"/>
                  <a:gd name="T35" fmla="*/ 337 h 360"/>
                  <a:gd name="T36" fmla="*/ 107 w 359"/>
                  <a:gd name="T37" fmla="*/ 326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9" h="360">
                    <a:moveTo>
                      <a:pt x="107" y="326"/>
                    </a:moveTo>
                    <a:cubicBezTo>
                      <a:pt x="53" y="300"/>
                      <a:pt x="16" y="244"/>
                      <a:pt x="16" y="180"/>
                    </a:cubicBezTo>
                    <a:cubicBezTo>
                      <a:pt x="16" y="180"/>
                      <a:pt x="16" y="180"/>
                      <a:pt x="16" y="180"/>
                    </a:cubicBezTo>
                    <a:cubicBezTo>
                      <a:pt x="16" y="89"/>
                      <a:pt x="89" y="16"/>
                      <a:pt x="179" y="16"/>
                    </a:cubicBezTo>
                    <a:cubicBezTo>
                      <a:pt x="179" y="16"/>
                      <a:pt x="179" y="16"/>
                      <a:pt x="179" y="16"/>
                    </a:cubicBezTo>
                    <a:cubicBezTo>
                      <a:pt x="270" y="16"/>
                      <a:pt x="343" y="89"/>
                      <a:pt x="343" y="180"/>
                    </a:cubicBezTo>
                    <a:cubicBezTo>
                      <a:pt x="343" y="180"/>
                      <a:pt x="343" y="180"/>
                      <a:pt x="343" y="180"/>
                    </a:cubicBezTo>
                    <a:cubicBezTo>
                      <a:pt x="343" y="270"/>
                      <a:pt x="270" y="343"/>
                      <a:pt x="179" y="344"/>
                    </a:cubicBezTo>
                    <a:cubicBezTo>
                      <a:pt x="175" y="344"/>
                      <a:pt x="171" y="347"/>
                      <a:pt x="171" y="352"/>
                    </a:cubicBezTo>
                    <a:cubicBezTo>
                      <a:pt x="171" y="356"/>
                      <a:pt x="175" y="360"/>
                      <a:pt x="179" y="360"/>
                    </a:cubicBezTo>
                    <a:cubicBezTo>
                      <a:pt x="279" y="359"/>
                      <a:pt x="359" y="279"/>
                      <a:pt x="359" y="180"/>
                    </a:cubicBezTo>
                    <a:cubicBezTo>
                      <a:pt x="359" y="180"/>
                      <a:pt x="359" y="180"/>
                      <a:pt x="359" y="180"/>
                    </a:cubicBezTo>
                    <a:cubicBezTo>
                      <a:pt x="359" y="81"/>
                      <a:pt x="279" y="0"/>
                      <a:pt x="179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80" y="0"/>
                      <a:pt x="0" y="81"/>
                      <a:pt x="0" y="180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250"/>
                      <a:pt x="40" y="311"/>
                      <a:pt x="99" y="341"/>
                    </a:cubicBezTo>
                    <a:cubicBezTo>
                      <a:pt x="103" y="343"/>
                      <a:pt x="108" y="341"/>
                      <a:pt x="110" y="337"/>
                    </a:cubicBezTo>
                    <a:cubicBezTo>
                      <a:pt x="112" y="333"/>
                      <a:pt x="111" y="328"/>
                      <a:pt x="107" y="3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8"/>
              <p:cNvSpPr>
                <a:spLocks/>
              </p:cNvSpPr>
              <p:nvPr/>
            </p:nvSpPr>
            <p:spPr bwMode="auto">
              <a:xfrm>
                <a:off x="3975" y="2227"/>
                <a:ext cx="591" cy="610"/>
              </a:xfrm>
              <a:custGeom>
                <a:avLst/>
                <a:gdLst>
                  <a:gd name="T0" fmla="*/ 162 w 249"/>
                  <a:gd name="T1" fmla="*/ 0 h 263"/>
                  <a:gd name="T2" fmla="*/ 219 w 249"/>
                  <a:gd name="T3" fmla="*/ 108 h 263"/>
                  <a:gd name="T4" fmla="*/ 88 w 249"/>
                  <a:gd name="T5" fmla="*/ 238 h 263"/>
                  <a:gd name="T6" fmla="*/ 0 w 249"/>
                  <a:gd name="T7" fmla="*/ 203 h 263"/>
                  <a:gd name="T8" fmla="*/ 113 w 249"/>
                  <a:gd name="T9" fmla="*/ 263 h 263"/>
                  <a:gd name="T10" fmla="*/ 249 w 249"/>
                  <a:gd name="T11" fmla="*/ 127 h 263"/>
                  <a:gd name="T12" fmla="*/ 162 w 249"/>
                  <a:gd name="T13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263">
                    <a:moveTo>
                      <a:pt x="162" y="0"/>
                    </a:moveTo>
                    <a:cubicBezTo>
                      <a:pt x="196" y="24"/>
                      <a:pt x="219" y="63"/>
                      <a:pt x="219" y="108"/>
                    </a:cubicBezTo>
                    <a:cubicBezTo>
                      <a:pt x="219" y="180"/>
                      <a:pt x="160" y="238"/>
                      <a:pt x="88" y="238"/>
                    </a:cubicBezTo>
                    <a:cubicBezTo>
                      <a:pt x="54" y="238"/>
                      <a:pt x="23" y="225"/>
                      <a:pt x="0" y="203"/>
                    </a:cubicBezTo>
                    <a:cubicBezTo>
                      <a:pt x="24" y="240"/>
                      <a:pt x="66" y="263"/>
                      <a:pt x="113" y="263"/>
                    </a:cubicBezTo>
                    <a:cubicBezTo>
                      <a:pt x="188" y="263"/>
                      <a:pt x="249" y="202"/>
                      <a:pt x="249" y="127"/>
                    </a:cubicBezTo>
                    <a:cubicBezTo>
                      <a:pt x="249" y="69"/>
                      <a:pt x="213" y="20"/>
                      <a:pt x="16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69"/>
              <p:cNvSpPr>
                <a:spLocks/>
              </p:cNvSpPr>
              <p:nvPr/>
            </p:nvSpPr>
            <p:spPr bwMode="auto">
              <a:xfrm>
                <a:off x="3876" y="2174"/>
                <a:ext cx="484" cy="524"/>
              </a:xfrm>
              <a:custGeom>
                <a:avLst/>
                <a:gdLst>
                  <a:gd name="T0" fmla="*/ 130 w 204"/>
                  <a:gd name="T1" fmla="*/ 0 h 226"/>
                  <a:gd name="T2" fmla="*/ 0 w 204"/>
                  <a:gd name="T3" fmla="*/ 131 h 226"/>
                  <a:gd name="T4" fmla="*/ 42 w 204"/>
                  <a:gd name="T5" fmla="*/ 226 h 226"/>
                  <a:gd name="T6" fmla="*/ 18 w 204"/>
                  <a:gd name="T7" fmla="*/ 150 h 226"/>
                  <a:gd name="T8" fmla="*/ 155 w 204"/>
                  <a:gd name="T9" fmla="*/ 14 h 226"/>
                  <a:gd name="T10" fmla="*/ 204 w 204"/>
                  <a:gd name="T11" fmla="*/ 23 h 226"/>
                  <a:gd name="T12" fmla="*/ 130 w 204"/>
                  <a:gd name="T1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4" h="226">
                    <a:moveTo>
                      <a:pt x="130" y="0"/>
                    </a:moveTo>
                    <a:cubicBezTo>
                      <a:pt x="58" y="0"/>
                      <a:pt x="0" y="59"/>
                      <a:pt x="0" y="131"/>
                    </a:cubicBezTo>
                    <a:cubicBezTo>
                      <a:pt x="0" y="168"/>
                      <a:pt x="16" y="203"/>
                      <a:pt x="42" y="226"/>
                    </a:cubicBezTo>
                    <a:cubicBezTo>
                      <a:pt x="27" y="205"/>
                      <a:pt x="18" y="178"/>
                      <a:pt x="18" y="150"/>
                    </a:cubicBezTo>
                    <a:cubicBezTo>
                      <a:pt x="18" y="75"/>
                      <a:pt x="79" y="14"/>
                      <a:pt x="155" y="14"/>
                    </a:cubicBezTo>
                    <a:cubicBezTo>
                      <a:pt x="172" y="14"/>
                      <a:pt x="189" y="17"/>
                      <a:pt x="204" y="23"/>
                    </a:cubicBezTo>
                    <a:cubicBezTo>
                      <a:pt x="183" y="9"/>
                      <a:pt x="158" y="0"/>
                      <a:pt x="1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70"/>
              <p:cNvSpPr>
                <a:spLocks/>
              </p:cNvSpPr>
              <p:nvPr/>
            </p:nvSpPr>
            <p:spPr bwMode="auto">
              <a:xfrm>
                <a:off x="3918" y="2206"/>
                <a:ext cx="577" cy="573"/>
              </a:xfrm>
              <a:custGeom>
                <a:avLst/>
                <a:gdLst>
                  <a:gd name="T0" fmla="*/ 137 w 243"/>
                  <a:gd name="T1" fmla="*/ 0 h 247"/>
                  <a:gd name="T2" fmla="*/ 0 w 243"/>
                  <a:gd name="T3" fmla="*/ 136 h 247"/>
                  <a:gd name="T4" fmla="*/ 24 w 243"/>
                  <a:gd name="T5" fmla="*/ 212 h 247"/>
                  <a:gd name="T6" fmla="*/ 112 w 243"/>
                  <a:gd name="T7" fmla="*/ 247 h 247"/>
                  <a:gd name="T8" fmla="*/ 243 w 243"/>
                  <a:gd name="T9" fmla="*/ 117 h 247"/>
                  <a:gd name="T10" fmla="*/ 186 w 243"/>
                  <a:gd name="T11" fmla="*/ 9 h 247"/>
                  <a:gd name="T12" fmla="*/ 137 w 243"/>
                  <a:gd name="T1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47">
                    <a:moveTo>
                      <a:pt x="137" y="0"/>
                    </a:moveTo>
                    <a:cubicBezTo>
                      <a:pt x="61" y="0"/>
                      <a:pt x="0" y="61"/>
                      <a:pt x="0" y="136"/>
                    </a:cubicBezTo>
                    <a:cubicBezTo>
                      <a:pt x="0" y="164"/>
                      <a:pt x="9" y="191"/>
                      <a:pt x="24" y="212"/>
                    </a:cubicBezTo>
                    <a:cubicBezTo>
                      <a:pt x="47" y="234"/>
                      <a:pt x="78" y="247"/>
                      <a:pt x="112" y="247"/>
                    </a:cubicBezTo>
                    <a:cubicBezTo>
                      <a:pt x="184" y="247"/>
                      <a:pt x="243" y="189"/>
                      <a:pt x="243" y="117"/>
                    </a:cubicBezTo>
                    <a:cubicBezTo>
                      <a:pt x="243" y="72"/>
                      <a:pt x="220" y="33"/>
                      <a:pt x="186" y="9"/>
                    </a:cubicBezTo>
                    <a:cubicBezTo>
                      <a:pt x="171" y="3"/>
                      <a:pt x="154" y="0"/>
                      <a:pt x="1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1"/>
              <p:cNvSpPr>
                <a:spLocks/>
              </p:cNvSpPr>
              <p:nvPr/>
            </p:nvSpPr>
            <p:spPr bwMode="auto">
              <a:xfrm>
                <a:off x="3596" y="1327"/>
                <a:ext cx="564" cy="550"/>
              </a:xfrm>
              <a:custGeom>
                <a:avLst/>
                <a:gdLst>
                  <a:gd name="T0" fmla="*/ 119 w 238"/>
                  <a:gd name="T1" fmla="*/ 16 h 237"/>
                  <a:gd name="T2" fmla="*/ 222 w 238"/>
                  <a:gd name="T3" fmla="*/ 119 h 237"/>
                  <a:gd name="T4" fmla="*/ 222 w 238"/>
                  <a:gd name="T5" fmla="*/ 119 h 237"/>
                  <a:gd name="T6" fmla="*/ 119 w 238"/>
                  <a:gd name="T7" fmla="*/ 221 h 237"/>
                  <a:gd name="T8" fmla="*/ 119 w 238"/>
                  <a:gd name="T9" fmla="*/ 221 h 237"/>
                  <a:gd name="T10" fmla="*/ 16 w 238"/>
                  <a:gd name="T11" fmla="*/ 119 h 237"/>
                  <a:gd name="T12" fmla="*/ 16 w 238"/>
                  <a:gd name="T13" fmla="*/ 119 h 237"/>
                  <a:gd name="T14" fmla="*/ 72 w 238"/>
                  <a:gd name="T15" fmla="*/ 27 h 237"/>
                  <a:gd name="T16" fmla="*/ 75 w 238"/>
                  <a:gd name="T17" fmla="*/ 17 h 237"/>
                  <a:gd name="T18" fmla="*/ 64 w 238"/>
                  <a:gd name="T19" fmla="*/ 13 h 237"/>
                  <a:gd name="T20" fmla="*/ 0 w 238"/>
                  <a:gd name="T21" fmla="*/ 119 h 237"/>
                  <a:gd name="T22" fmla="*/ 0 w 238"/>
                  <a:gd name="T23" fmla="*/ 119 h 237"/>
                  <a:gd name="T24" fmla="*/ 119 w 238"/>
                  <a:gd name="T25" fmla="*/ 237 h 237"/>
                  <a:gd name="T26" fmla="*/ 119 w 238"/>
                  <a:gd name="T27" fmla="*/ 237 h 237"/>
                  <a:gd name="T28" fmla="*/ 238 w 238"/>
                  <a:gd name="T29" fmla="*/ 119 h 237"/>
                  <a:gd name="T30" fmla="*/ 238 w 238"/>
                  <a:gd name="T31" fmla="*/ 119 h 237"/>
                  <a:gd name="T32" fmla="*/ 119 w 238"/>
                  <a:gd name="T33" fmla="*/ 0 h 237"/>
                  <a:gd name="T34" fmla="*/ 111 w 238"/>
                  <a:gd name="T35" fmla="*/ 8 h 237"/>
                  <a:gd name="T36" fmla="*/ 119 w 238"/>
                  <a:gd name="T37" fmla="*/ 16 h 237"/>
                  <a:gd name="T38" fmla="*/ 119 w 238"/>
                  <a:gd name="T39" fmla="*/ 1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8" h="237">
                    <a:moveTo>
                      <a:pt x="119" y="16"/>
                    </a:moveTo>
                    <a:cubicBezTo>
                      <a:pt x="176" y="16"/>
                      <a:pt x="222" y="62"/>
                      <a:pt x="222" y="119"/>
                    </a:cubicBezTo>
                    <a:cubicBezTo>
                      <a:pt x="222" y="119"/>
                      <a:pt x="222" y="119"/>
                      <a:pt x="222" y="119"/>
                    </a:cubicBezTo>
                    <a:cubicBezTo>
                      <a:pt x="222" y="175"/>
                      <a:pt x="176" y="221"/>
                      <a:pt x="119" y="221"/>
                    </a:cubicBezTo>
                    <a:cubicBezTo>
                      <a:pt x="119" y="221"/>
                      <a:pt x="119" y="221"/>
                      <a:pt x="119" y="221"/>
                    </a:cubicBezTo>
                    <a:cubicBezTo>
                      <a:pt x="62" y="221"/>
                      <a:pt x="16" y="175"/>
                      <a:pt x="16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17" y="79"/>
                      <a:pt x="39" y="45"/>
                      <a:pt x="72" y="27"/>
                    </a:cubicBezTo>
                    <a:cubicBezTo>
                      <a:pt x="76" y="25"/>
                      <a:pt x="77" y="21"/>
                      <a:pt x="75" y="17"/>
                    </a:cubicBezTo>
                    <a:cubicBezTo>
                      <a:pt x="73" y="13"/>
                      <a:pt x="68" y="11"/>
                      <a:pt x="64" y="13"/>
                    </a:cubicBezTo>
                    <a:cubicBezTo>
                      <a:pt x="26" y="33"/>
                      <a:pt x="1" y="73"/>
                      <a:pt x="0" y="119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1" y="184"/>
                      <a:pt x="54" y="237"/>
                      <a:pt x="119" y="237"/>
                    </a:cubicBezTo>
                    <a:cubicBezTo>
                      <a:pt x="119" y="237"/>
                      <a:pt x="119" y="237"/>
                      <a:pt x="119" y="237"/>
                    </a:cubicBezTo>
                    <a:cubicBezTo>
                      <a:pt x="185" y="237"/>
                      <a:pt x="238" y="184"/>
                      <a:pt x="238" y="119"/>
                    </a:cubicBezTo>
                    <a:cubicBezTo>
                      <a:pt x="238" y="119"/>
                      <a:pt x="238" y="119"/>
                      <a:pt x="238" y="119"/>
                    </a:cubicBezTo>
                    <a:cubicBezTo>
                      <a:pt x="238" y="53"/>
                      <a:pt x="185" y="0"/>
                      <a:pt x="119" y="0"/>
                    </a:cubicBezTo>
                    <a:cubicBezTo>
                      <a:pt x="115" y="0"/>
                      <a:pt x="111" y="3"/>
                      <a:pt x="111" y="8"/>
                    </a:cubicBezTo>
                    <a:cubicBezTo>
                      <a:pt x="111" y="12"/>
                      <a:pt x="115" y="16"/>
                      <a:pt x="119" y="16"/>
                    </a:cubicBezTo>
                    <a:cubicBezTo>
                      <a:pt x="119" y="16"/>
                      <a:pt x="119" y="16"/>
                      <a:pt x="119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72"/>
              <p:cNvSpPr>
                <a:spLocks/>
              </p:cNvSpPr>
              <p:nvPr/>
            </p:nvSpPr>
            <p:spPr bwMode="auto">
              <a:xfrm>
                <a:off x="3793" y="1455"/>
                <a:ext cx="329" cy="385"/>
              </a:xfrm>
              <a:custGeom>
                <a:avLst/>
                <a:gdLst>
                  <a:gd name="T0" fmla="*/ 96 w 139"/>
                  <a:gd name="T1" fmla="*/ 0 h 166"/>
                  <a:gd name="T2" fmla="*/ 127 w 139"/>
                  <a:gd name="T3" fmla="*/ 67 h 166"/>
                  <a:gd name="T4" fmla="*/ 39 w 139"/>
                  <a:gd name="T5" fmla="*/ 154 h 166"/>
                  <a:gd name="T6" fmla="*/ 0 w 139"/>
                  <a:gd name="T7" fmla="*/ 145 h 166"/>
                  <a:gd name="T8" fmla="*/ 47 w 139"/>
                  <a:gd name="T9" fmla="*/ 166 h 166"/>
                  <a:gd name="T10" fmla="*/ 139 w 139"/>
                  <a:gd name="T11" fmla="*/ 64 h 166"/>
                  <a:gd name="T12" fmla="*/ 137 w 139"/>
                  <a:gd name="T13" fmla="*/ 41 h 166"/>
                  <a:gd name="T14" fmla="*/ 96 w 139"/>
                  <a:gd name="T1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166">
                    <a:moveTo>
                      <a:pt x="96" y="0"/>
                    </a:moveTo>
                    <a:cubicBezTo>
                      <a:pt x="115" y="16"/>
                      <a:pt x="127" y="40"/>
                      <a:pt x="127" y="67"/>
                    </a:cubicBezTo>
                    <a:cubicBezTo>
                      <a:pt x="127" y="115"/>
                      <a:pt x="88" y="154"/>
                      <a:pt x="39" y="154"/>
                    </a:cubicBezTo>
                    <a:cubicBezTo>
                      <a:pt x="25" y="154"/>
                      <a:pt x="12" y="151"/>
                      <a:pt x="0" y="145"/>
                    </a:cubicBezTo>
                    <a:cubicBezTo>
                      <a:pt x="13" y="156"/>
                      <a:pt x="29" y="164"/>
                      <a:pt x="47" y="166"/>
                    </a:cubicBezTo>
                    <a:cubicBezTo>
                      <a:pt x="99" y="160"/>
                      <a:pt x="139" y="117"/>
                      <a:pt x="139" y="64"/>
                    </a:cubicBezTo>
                    <a:cubicBezTo>
                      <a:pt x="139" y="56"/>
                      <a:pt x="138" y="48"/>
                      <a:pt x="137" y="41"/>
                    </a:cubicBezTo>
                    <a:cubicBezTo>
                      <a:pt x="128" y="23"/>
                      <a:pt x="114" y="9"/>
                      <a:pt x="9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73"/>
              <p:cNvSpPr>
                <a:spLocks/>
              </p:cNvSpPr>
              <p:nvPr/>
            </p:nvSpPr>
            <p:spPr bwMode="auto">
              <a:xfrm>
                <a:off x="3904" y="1550"/>
                <a:ext cx="233" cy="290"/>
              </a:xfrm>
              <a:custGeom>
                <a:avLst/>
                <a:gdLst>
                  <a:gd name="T0" fmla="*/ 90 w 98"/>
                  <a:gd name="T1" fmla="*/ 0 h 125"/>
                  <a:gd name="T2" fmla="*/ 92 w 98"/>
                  <a:gd name="T3" fmla="*/ 23 h 125"/>
                  <a:gd name="T4" fmla="*/ 0 w 98"/>
                  <a:gd name="T5" fmla="*/ 125 h 125"/>
                  <a:gd name="T6" fmla="*/ 10 w 98"/>
                  <a:gd name="T7" fmla="*/ 125 h 125"/>
                  <a:gd name="T8" fmla="*/ 98 w 98"/>
                  <a:gd name="T9" fmla="*/ 38 h 125"/>
                  <a:gd name="T10" fmla="*/ 90 w 98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25">
                    <a:moveTo>
                      <a:pt x="90" y="0"/>
                    </a:moveTo>
                    <a:cubicBezTo>
                      <a:pt x="91" y="7"/>
                      <a:pt x="92" y="15"/>
                      <a:pt x="92" y="23"/>
                    </a:cubicBezTo>
                    <a:cubicBezTo>
                      <a:pt x="92" y="76"/>
                      <a:pt x="52" y="119"/>
                      <a:pt x="0" y="125"/>
                    </a:cubicBezTo>
                    <a:cubicBezTo>
                      <a:pt x="4" y="125"/>
                      <a:pt x="7" y="125"/>
                      <a:pt x="10" y="125"/>
                    </a:cubicBezTo>
                    <a:cubicBezTo>
                      <a:pt x="59" y="125"/>
                      <a:pt x="98" y="86"/>
                      <a:pt x="98" y="38"/>
                    </a:cubicBezTo>
                    <a:cubicBezTo>
                      <a:pt x="98" y="24"/>
                      <a:pt x="95" y="11"/>
                      <a:pt x="9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4"/>
              <p:cNvSpPr>
                <a:spLocks/>
              </p:cNvSpPr>
              <p:nvPr/>
            </p:nvSpPr>
            <p:spPr bwMode="auto">
              <a:xfrm>
                <a:off x="3679" y="1406"/>
                <a:ext cx="341" cy="385"/>
              </a:xfrm>
              <a:custGeom>
                <a:avLst/>
                <a:gdLst>
                  <a:gd name="T0" fmla="*/ 87 w 144"/>
                  <a:gd name="T1" fmla="*/ 0 h 166"/>
                  <a:gd name="T2" fmla="*/ 0 w 144"/>
                  <a:gd name="T3" fmla="*/ 88 h 166"/>
                  <a:gd name="T4" fmla="*/ 48 w 144"/>
                  <a:gd name="T5" fmla="*/ 166 h 166"/>
                  <a:gd name="T6" fmla="*/ 18 w 144"/>
                  <a:gd name="T7" fmla="*/ 100 h 166"/>
                  <a:gd name="T8" fmla="*/ 105 w 144"/>
                  <a:gd name="T9" fmla="*/ 12 h 166"/>
                  <a:gd name="T10" fmla="*/ 144 w 144"/>
                  <a:gd name="T11" fmla="*/ 21 h 166"/>
                  <a:gd name="T12" fmla="*/ 87 w 144"/>
                  <a:gd name="T1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66">
                    <a:moveTo>
                      <a:pt x="87" y="0"/>
                    </a:moveTo>
                    <a:cubicBezTo>
                      <a:pt x="39" y="0"/>
                      <a:pt x="0" y="39"/>
                      <a:pt x="0" y="88"/>
                    </a:cubicBezTo>
                    <a:cubicBezTo>
                      <a:pt x="0" y="122"/>
                      <a:pt x="19" y="152"/>
                      <a:pt x="48" y="166"/>
                    </a:cubicBezTo>
                    <a:cubicBezTo>
                      <a:pt x="30" y="150"/>
                      <a:pt x="18" y="126"/>
                      <a:pt x="18" y="100"/>
                    </a:cubicBezTo>
                    <a:cubicBezTo>
                      <a:pt x="18" y="51"/>
                      <a:pt x="57" y="12"/>
                      <a:pt x="105" y="12"/>
                    </a:cubicBezTo>
                    <a:cubicBezTo>
                      <a:pt x="119" y="12"/>
                      <a:pt x="133" y="15"/>
                      <a:pt x="144" y="21"/>
                    </a:cubicBezTo>
                    <a:cubicBezTo>
                      <a:pt x="129" y="8"/>
                      <a:pt x="109" y="0"/>
                      <a:pt x="8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75"/>
              <p:cNvSpPr>
                <a:spLocks/>
              </p:cNvSpPr>
              <p:nvPr/>
            </p:nvSpPr>
            <p:spPr bwMode="auto">
              <a:xfrm>
                <a:off x="3721" y="1434"/>
                <a:ext cx="373" cy="378"/>
              </a:xfrm>
              <a:custGeom>
                <a:avLst/>
                <a:gdLst>
                  <a:gd name="T0" fmla="*/ 87 w 157"/>
                  <a:gd name="T1" fmla="*/ 0 h 163"/>
                  <a:gd name="T2" fmla="*/ 0 w 157"/>
                  <a:gd name="T3" fmla="*/ 88 h 163"/>
                  <a:gd name="T4" fmla="*/ 30 w 157"/>
                  <a:gd name="T5" fmla="*/ 154 h 163"/>
                  <a:gd name="T6" fmla="*/ 69 w 157"/>
                  <a:gd name="T7" fmla="*/ 163 h 163"/>
                  <a:gd name="T8" fmla="*/ 157 w 157"/>
                  <a:gd name="T9" fmla="*/ 76 h 163"/>
                  <a:gd name="T10" fmla="*/ 126 w 157"/>
                  <a:gd name="T11" fmla="*/ 9 h 163"/>
                  <a:gd name="T12" fmla="*/ 87 w 157"/>
                  <a:gd name="T1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63">
                    <a:moveTo>
                      <a:pt x="87" y="0"/>
                    </a:moveTo>
                    <a:cubicBezTo>
                      <a:pt x="39" y="0"/>
                      <a:pt x="0" y="39"/>
                      <a:pt x="0" y="88"/>
                    </a:cubicBezTo>
                    <a:cubicBezTo>
                      <a:pt x="0" y="114"/>
                      <a:pt x="12" y="138"/>
                      <a:pt x="30" y="154"/>
                    </a:cubicBezTo>
                    <a:cubicBezTo>
                      <a:pt x="42" y="160"/>
                      <a:pt x="55" y="163"/>
                      <a:pt x="69" y="163"/>
                    </a:cubicBezTo>
                    <a:cubicBezTo>
                      <a:pt x="118" y="163"/>
                      <a:pt x="157" y="124"/>
                      <a:pt x="157" y="76"/>
                    </a:cubicBezTo>
                    <a:cubicBezTo>
                      <a:pt x="157" y="49"/>
                      <a:pt x="145" y="25"/>
                      <a:pt x="126" y="9"/>
                    </a:cubicBezTo>
                    <a:cubicBezTo>
                      <a:pt x="115" y="3"/>
                      <a:pt x="101" y="0"/>
                      <a:pt x="8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76"/>
              <p:cNvSpPr>
                <a:spLocks/>
              </p:cNvSpPr>
              <p:nvPr/>
            </p:nvSpPr>
            <p:spPr bwMode="auto">
              <a:xfrm>
                <a:off x="4288" y="1462"/>
                <a:ext cx="351" cy="341"/>
              </a:xfrm>
              <a:custGeom>
                <a:avLst/>
                <a:gdLst>
                  <a:gd name="T0" fmla="*/ 121 w 148"/>
                  <a:gd name="T1" fmla="*/ 108 h 147"/>
                  <a:gd name="T2" fmla="*/ 74 w 148"/>
                  <a:gd name="T3" fmla="*/ 131 h 147"/>
                  <a:gd name="T4" fmla="*/ 16 w 148"/>
                  <a:gd name="T5" fmla="*/ 73 h 147"/>
                  <a:gd name="T6" fmla="*/ 16 w 148"/>
                  <a:gd name="T7" fmla="*/ 73 h 147"/>
                  <a:gd name="T8" fmla="*/ 33 w 148"/>
                  <a:gd name="T9" fmla="*/ 32 h 147"/>
                  <a:gd name="T10" fmla="*/ 74 w 148"/>
                  <a:gd name="T11" fmla="*/ 16 h 147"/>
                  <a:gd name="T12" fmla="*/ 115 w 148"/>
                  <a:gd name="T13" fmla="*/ 32 h 147"/>
                  <a:gd name="T14" fmla="*/ 132 w 148"/>
                  <a:gd name="T15" fmla="*/ 73 h 147"/>
                  <a:gd name="T16" fmla="*/ 140 w 148"/>
                  <a:gd name="T17" fmla="*/ 81 h 147"/>
                  <a:gd name="T18" fmla="*/ 148 w 148"/>
                  <a:gd name="T19" fmla="*/ 73 h 147"/>
                  <a:gd name="T20" fmla="*/ 74 w 148"/>
                  <a:gd name="T21" fmla="*/ 0 h 147"/>
                  <a:gd name="T22" fmla="*/ 0 w 148"/>
                  <a:gd name="T23" fmla="*/ 73 h 147"/>
                  <a:gd name="T24" fmla="*/ 0 w 148"/>
                  <a:gd name="T25" fmla="*/ 73 h 147"/>
                  <a:gd name="T26" fmla="*/ 74 w 148"/>
                  <a:gd name="T27" fmla="*/ 147 h 147"/>
                  <a:gd name="T28" fmla="*/ 74 w 148"/>
                  <a:gd name="T29" fmla="*/ 147 h 147"/>
                  <a:gd name="T30" fmla="*/ 133 w 148"/>
                  <a:gd name="T31" fmla="*/ 118 h 147"/>
                  <a:gd name="T32" fmla="*/ 132 w 148"/>
                  <a:gd name="T33" fmla="*/ 107 h 147"/>
                  <a:gd name="T34" fmla="*/ 121 w 148"/>
                  <a:gd name="T35" fmla="*/ 108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8" h="147">
                    <a:moveTo>
                      <a:pt x="121" y="108"/>
                    </a:moveTo>
                    <a:cubicBezTo>
                      <a:pt x="110" y="122"/>
                      <a:pt x="93" y="131"/>
                      <a:pt x="74" y="131"/>
                    </a:cubicBezTo>
                    <a:cubicBezTo>
                      <a:pt x="42" y="131"/>
                      <a:pt x="16" y="105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57"/>
                      <a:pt x="23" y="43"/>
                      <a:pt x="33" y="32"/>
                    </a:cubicBezTo>
                    <a:cubicBezTo>
                      <a:pt x="44" y="22"/>
                      <a:pt x="58" y="16"/>
                      <a:pt x="74" y="16"/>
                    </a:cubicBezTo>
                    <a:cubicBezTo>
                      <a:pt x="90" y="16"/>
                      <a:pt x="105" y="22"/>
                      <a:pt x="115" y="32"/>
                    </a:cubicBezTo>
                    <a:cubicBezTo>
                      <a:pt x="126" y="43"/>
                      <a:pt x="132" y="57"/>
                      <a:pt x="132" y="73"/>
                    </a:cubicBezTo>
                    <a:cubicBezTo>
                      <a:pt x="132" y="78"/>
                      <a:pt x="136" y="81"/>
                      <a:pt x="140" y="81"/>
                    </a:cubicBezTo>
                    <a:cubicBezTo>
                      <a:pt x="145" y="81"/>
                      <a:pt x="148" y="78"/>
                      <a:pt x="148" y="73"/>
                    </a:cubicBezTo>
                    <a:cubicBezTo>
                      <a:pt x="148" y="33"/>
                      <a:pt x="115" y="0"/>
                      <a:pt x="74" y="0"/>
                    </a:cubicBezTo>
                    <a:cubicBezTo>
                      <a:pt x="34" y="0"/>
                      <a:pt x="0" y="3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114"/>
                      <a:pt x="34" y="147"/>
                      <a:pt x="74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98" y="147"/>
                      <a:pt x="120" y="136"/>
                      <a:pt x="133" y="118"/>
                    </a:cubicBezTo>
                    <a:cubicBezTo>
                      <a:pt x="136" y="115"/>
                      <a:pt x="135" y="109"/>
                      <a:pt x="132" y="107"/>
                    </a:cubicBezTo>
                    <a:cubicBezTo>
                      <a:pt x="128" y="104"/>
                      <a:pt x="123" y="105"/>
                      <a:pt x="121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Rectangle 77"/>
              <p:cNvSpPr>
                <a:spLocks noChangeArrowheads="1"/>
              </p:cNvSpPr>
              <p:nvPr/>
            </p:nvSpPr>
            <p:spPr bwMode="auto">
              <a:xfrm>
                <a:off x="4141" y="1613"/>
                <a:ext cx="166" cy="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78"/>
              <p:cNvSpPr>
                <a:spLocks/>
              </p:cNvSpPr>
              <p:nvPr/>
            </p:nvSpPr>
            <p:spPr bwMode="auto">
              <a:xfrm>
                <a:off x="4141" y="1613"/>
                <a:ext cx="166" cy="37"/>
              </a:xfrm>
              <a:custGeom>
                <a:avLst/>
                <a:gdLst>
                  <a:gd name="T0" fmla="*/ 166 w 166"/>
                  <a:gd name="T1" fmla="*/ 0 h 37"/>
                  <a:gd name="T2" fmla="*/ 0 w 166"/>
                  <a:gd name="T3" fmla="*/ 0 h 37"/>
                  <a:gd name="T4" fmla="*/ 0 w 166"/>
                  <a:gd name="T5" fmla="*/ 37 h 37"/>
                  <a:gd name="T6" fmla="*/ 166 w 16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37">
                    <a:moveTo>
                      <a:pt x="166" y="0"/>
                    </a:moveTo>
                    <a:lnTo>
                      <a:pt x="0" y="0"/>
                    </a:lnTo>
                    <a:lnTo>
                      <a:pt x="0" y="37"/>
                    </a:lnTo>
                    <a:lnTo>
                      <a:pt x="166" y="3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9"/>
              <p:cNvSpPr>
                <a:spLocks/>
              </p:cNvSpPr>
              <p:nvPr/>
            </p:nvSpPr>
            <p:spPr bwMode="auto">
              <a:xfrm>
                <a:off x="3954" y="1898"/>
                <a:ext cx="100" cy="250"/>
              </a:xfrm>
              <a:custGeom>
                <a:avLst/>
                <a:gdLst>
                  <a:gd name="T0" fmla="*/ 41 w 42"/>
                  <a:gd name="T1" fmla="*/ 97 h 108"/>
                  <a:gd name="T2" fmla="*/ 17 w 42"/>
                  <a:gd name="T3" fmla="*/ 7 h 108"/>
                  <a:gd name="T4" fmla="*/ 7 w 42"/>
                  <a:gd name="T5" fmla="*/ 1 h 108"/>
                  <a:gd name="T6" fmla="*/ 1 w 42"/>
                  <a:gd name="T7" fmla="*/ 11 h 108"/>
                  <a:gd name="T8" fmla="*/ 26 w 42"/>
                  <a:gd name="T9" fmla="*/ 101 h 108"/>
                  <a:gd name="T10" fmla="*/ 35 w 42"/>
                  <a:gd name="T11" fmla="*/ 107 h 108"/>
                  <a:gd name="T12" fmla="*/ 41 w 42"/>
                  <a:gd name="T13" fmla="*/ 9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08">
                    <a:moveTo>
                      <a:pt x="41" y="97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6" y="3"/>
                      <a:pt x="11" y="0"/>
                      <a:pt x="7" y="1"/>
                    </a:cubicBezTo>
                    <a:cubicBezTo>
                      <a:pt x="3" y="3"/>
                      <a:pt x="0" y="7"/>
                      <a:pt x="1" y="11"/>
                    </a:cubicBezTo>
                    <a:cubicBezTo>
                      <a:pt x="26" y="101"/>
                      <a:pt x="26" y="101"/>
                      <a:pt x="26" y="101"/>
                    </a:cubicBezTo>
                    <a:cubicBezTo>
                      <a:pt x="27" y="105"/>
                      <a:pt x="31" y="108"/>
                      <a:pt x="35" y="107"/>
                    </a:cubicBezTo>
                    <a:cubicBezTo>
                      <a:pt x="40" y="105"/>
                      <a:pt x="42" y="101"/>
                      <a:pt x="41" y="9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80"/>
              <p:cNvSpPr>
                <a:spLocks/>
              </p:cNvSpPr>
              <p:nvPr/>
            </p:nvSpPr>
            <p:spPr bwMode="auto">
              <a:xfrm>
                <a:off x="3646" y="2559"/>
                <a:ext cx="154" cy="63"/>
              </a:xfrm>
              <a:custGeom>
                <a:avLst/>
                <a:gdLst>
                  <a:gd name="T0" fmla="*/ 147 w 154"/>
                  <a:gd name="T1" fmla="*/ 0 h 63"/>
                  <a:gd name="T2" fmla="*/ 0 w 154"/>
                  <a:gd name="T3" fmla="*/ 26 h 63"/>
                  <a:gd name="T4" fmla="*/ 7 w 154"/>
                  <a:gd name="T5" fmla="*/ 63 h 63"/>
                  <a:gd name="T6" fmla="*/ 154 w 154"/>
                  <a:gd name="T7" fmla="*/ 37 h 63"/>
                  <a:gd name="T8" fmla="*/ 147 w 15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63">
                    <a:moveTo>
                      <a:pt x="147" y="0"/>
                    </a:moveTo>
                    <a:lnTo>
                      <a:pt x="0" y="26"/>
                    </a:lnTo>
                    <a:lnTo>
                      <a:pt x="7" y="63"/>
                    </a:lnTo>
                    <a:lnTo>
                      <a:pt x="154" y="37"/>
                    </a:lnTo>
                    <a:lnTo>
                      <a:pt x="14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81"/>
              <p:cNvSpPr>
                <a:spLocks/>
              </p:cNvSpPr>
              <p:nvPr/>
            </p:nvSpPr>
            <p:spPr bwMode="auto">
              <a:xfrm>
                <a:off x="3646" y="2559"/>
                <a:ext cx="154" cy="63"/>
              </a:xfrm>
              <a:custGeom>
                <a:avLst/>
                <a:gdLst>
                  <a:gd name="T0" fmla="*/ 147 w 154"/>
                  <a:gd name="T1" fmla="*/ 0 h 63"/>
                  <a:gd name="T2" fmla="*/ 0 w 154"/>
                  <a:gd name="T3" fmla="*/ 26 h 63"/>
                  <a:gd name="T4" fmla="*/ 7 w 154"/>
                  <a:gd name="T5" fmla="*/ 63 h 63"/>
                  <a:gd name="T6" fmla="*/ 154 w 154"/>
                  <a:gd name="T7" fmla="*/ 3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" h="63">
                    <a:moveTo>
                      <a:pt x="147" y="0"/>
                    </a:moveTo>
                    <a:lnTo>
                      <a:pt x="0" y="26"/>
                    </a:lnTo>
                    <a:lnTo>
                      <a:pt x="7" y="63"/>
                    </a:lnTo>
                    <a:lnTo>
                      <a:pt x="154" y="3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55E3AD9-95CA-4798-9B0B-C07A06795A19}"/>
              </a:ext>
            </a:extLst>
          </p:cNvPr>
          <p:cNvGrpSpPr/>
          <p:nvPr/>
        </p:nvGrpSpPr>
        <p:grpSpPr>
          <a:xfrm>
            <a:off x="7861950" y="3745538"/>
            <a:ext cx="2932589" cy="926487"/>
            <a:chOff x="7861950" y="3745538"/>
            <a:chExt cx="2932589" cy="926487"/>
          </a:xfrm>
        </p:grpSpPr>
        <p:sp>
          <p:nvSpPr>
            <p:cNvPr id="8" name="îṩ1idè">
              <a:extLst>
                <a:ext uri="{FF2B5EF4-FFF2-40B4-BE49-F238E27FC236}">
                  <a16:creationId xmlns:a16="http://schemas.microsoft.com/office/drawing/2014/main" id="{A16409DB-77BA-48E3-A9E3-B26E6C8AD10D}"/>
                </a:ext>
              </a:extLst>
            </p:cNvPr>
            <p:cNvSpPr/>
            <p:nvPr/>
          </p:nvSpPr>
          <p:spPr bwMode="auto">
            <a:xfrm>
              <a:off x="7861950" y="3794347"/>
              <a:ext cx="816877" cy="816877"/>
            </a:xfrm>
            <a:prstGeom prst="ellipse">
              <a:avLst/>
            </a:prstGeom>
            <a:solidFill>
              <a:srgbClr val="FBAFAF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9" name="iSliďe">
              <a:extLst>
                <a:ext uri="{FF2B5EF4-FFF2-40B4-BE49-F238E27FC236}">
                  <a16:creationId xmlns:a16="http://schemas.microsoft.com/office/drawing/2014/main" id="{A7901BC6-074F-4F81-A8D7-A84B1D2F7FFF}"/>
                </a:ext>
              </a:extLst>
            </p:cNvPr>
            <p:cNvGrpSpPr/>
            <p:nvPr/>
          </p:nvGrpSpPr>
          <p:grpSpPr>
            <a:xfrm>
              <a:off x="8760926" y="3745538"/>
              <a:ext cx="2033613" cy="926487"/>
              <a:chOff x="4497135" y="4914352"/>
              <a:chExt cx="3197730" cy="1074482"/>
            </a:xfrm>
          </p:grpSpPr>
          <p:sp>
            <p:nvSpPr>
              <p:cNvPr id="14" name="íSḷiḍe">
                <a:extLst>
                  <a:ext uri="{FF2B5EF4-FFF2-40B4-BE49-F238E27FC236}">
                    <a16:creationId xmlns:a16="http://schemas.microsoft.com/office/drawing/2014/main" id="{2D424823-4BFF-4010-ADDE-3AF0C74EE20A}"/>
                  </a:ext>
                </a:extLst>
              </p:cNvPr>
              <p:cNvSpPr txBox="1"/>
              <p:nvPr/>
            </p:nvSpPr>
            <p:spPr>
              <a:xfrm>
                <a:off x="4497135" y="5386853"/>
                <a:ext cx="3197730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空间地域限制，不易传播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家谱数量限制，共享困难</a:t>
                </a:r>
              </a:p>
            </p:txBody>
          </p:sp>
          <p:sp>
            <p:nvSpPr>
              <p:cNvPr id="15" name="iṧḻíḑé">
                <a:extLst>
                  <a:ext uri="{FF2B5EF4-FFF2-40B4-BE49-F238E27FC236}">
                    <a16:creationId xmlns:a16="http://schemas.microsoft.com/office/drawing/2014/main" id="{8697831E-6657-401D-931E-B718E6385B6C}"/>
                  </a:ext>
                </a:extLst>
              </p:cNvPr>
              <p:cNvSpPr txBox="1"/>
              <p:nvPr/>
            </p:nvSpPr>
            <p:spPr>
              <a:xfrm>
                <a:off x="4497135" y="4914352"/>
                <a:ext cx="3197730" cy="4725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资源共享方面</a:t>
                </a:r>
              </a:p>
            </p:txBody>
          </p:sp>
        </p:grpSp>
        <p:grpSp>
          <p:nvGrpSpPr>
            <p:cNvPr id="130" name="Group 96"/>
            <p:cNvGrpSpPr>
              <a:grpSpLocks noChangeAspect="1"/>
            </p:cNvGrpSpPr>
            <p:nvPr/>
          </p:nvGrpSpPr>
          <p:grpSpPr bwMode="auto">
            <a:xfrm>
              <a:off x="8064132" y="4010763"/>
              <a:ext cx="415456" cy="414747"/>
              <a:chOff x="2963" y="1282"/>
              <a:chExt cx="1759" cy="1756"/>
            </a:xfrm>
            <a:solidFill>
              <a:schemeClr val="bg1"/>
            </a:solidFill>
          </p:grpSpPr>
          <p:sp>
            <p:nvSpPr>
              <p:cNvPr id="132" name="Freeform 97"/>
              <p:cNvSpPr>
                <a:spLocks/>
              </p:cNvSpPr>
              <p:nvPr/>
            </p:nvSpPr>
            <p:spPr bwMode="auto">
              <a:xfrm>
                <a:off x="2963" y="2627"/>
                <a:ext cx="239" cy="367"/>
              </a:xfrm>
              <a:custGeom>
                <a:avLst/>
                <a:gdLst>
                  <a:gd name="T0" fmla="*/ 95 w 101"/>
                  <a:gd name="T1" fmla="*/ 142 h 158"/>
                  <a:gd name="T2" fmla="*/ 15 w 101"/>
                  <a:gd name="T3" fmla="*/ 8 h 158"/>
                  <a:gd name="T4" fmla="*/ 8 w 101"/>
                  <a:gd name="T5" fmla="*/ 0 h 158"/>
                  <a:gd name="T6" fmla="*/ 0 w 101"/>
                  <a:gd name="T7" fmla="*/ 8 h 158"/>
                  <a:gd name="T8" fmla="*/ 88 w 101"/>
                  <a:gd name="T9" fmla="*/ 156 h 158"/>
                  <a:gd name="T10" fmla="*/ 98 w 101"/>
                  <a:gd name="T11" fmla="*/ 153 h 158"/>
                  <a:gd name="T12" fmla="*/ 95 w 101"/>
                  <a:gd name="T13" fmla="*/ 14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8">
                    <a:moveTo>
                      <a:pt x="95" y="142"/>
                    </a:moveTo>
                    <a:cubicBezTo>
                      <a:pt x="48" y="116"/>
                      <a:pt x="15" y="65"/>
                      <a:pt x="15" y="8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71"/>
                      <a:pt x="35" y="127"/>
                      <a:pt x="88" y="156"/>
                    </a:cubicBezTo>
                    <a:cubicBezTo>
                      <a:pt x="91" y="158"/>
                      <a:pt x="96" y="157"/>
                      <a:pt x="98" y="153"/>
                    </a:cubicBezTo>
                    <a:cubicBezTo>
                      <a:pt x="101" y="149"/>
                      <a:pt x="99" y="144"/>
                      <a:pt x="95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98"/>
              <p:cNvSpPr>
                <a:spLocks/>
              </p:cNvSpPr>
              <p:nvPr/>
            </p:nvSpPr>
            <p:spPr bwMode="auto">
              <a:xfrm>
                <a:off x="3345" y="2627"/>
                <a:ext cx="419" cy="411"/>
              </a:xfrm>
              <a:custGeom>
                <a:avLst/>
                <a:gdLst>
                  <a:gd name="T0" fmla="*/ 161 w 177"/>
                  <a:gd name="T1" fmla="*/ 8 h 177"/>
                  <a:gd name="T2" fmla="*/ 116 w 177"/>
                  <a:gd name="T3" fmla="*/ 116 h 177"/>
                  <a:gd name="T4" fmla="*/ 8 w 177"/>
                  <a:gd name="T5" fmla="*/ 161 h 177"/>
                  <a:gd name="T6" fmla="*/ 0 w 177"/>
                  <a:gd name="T7" fmla="*/ 169 h 177"/>
                  <a:gd name="T8" fmla="*/ 8 w 177"/>
                  <a:gd name="T9" fmla="*/ 177 h 177"/>
                  <a:gd name="T10" fmla="*/ 177 w 177"/>
                  <a:gd name="T11" fmla="*/ 8 h 177"/>
                  <a:gd name="T12" fmla="*/ 169 w 177"/>
                  <a:gd name="T13" fmla="*/ 0 h 177"/>
                  <a:gd name="T14" fmla="*/ 161 w 177"/>
                  <a:gd name="T15" fmla="*/ 8 h 177"/>
                  <a:gd name="T16" fmla="*/ 161 w 177"/>
                  <a:gd name="T17" fmla="*/ 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61" y="8"/>
                    </a:moveTo>
                    <a:cubicBezTo>
                      <a:pt x="161" y="50"/>
                      <a:pt x="144" y="88"/>
                      <a:pt x="116" y="116"/>
                    </a:cubicBezTo>
                    <a:cubicBezTo>
                      <a:pt x="88" y="144"/>
                      <a:pt x="50" y="161"/>
                      <a:pt x="8" y="161"/>
                    </a:cubicBezTo>
                    <a:cubicBezTo>
                      <a:pt x="3" y="161"/>
                      <a:pt x="0" y="164"/>
                      <a:pt x="0" y="169"/>
                    </a:cubicBezTo>
                    <a:cubicBezTo>
                      <a:pt x="0" y="173"/>
                      <a:pt x="3" y="177"/>
                      <a:pt x="8" y="177"/>
                    </a:cubicBezTo>
                    <a:cubicBezTo>
                      <a:pt x="101" y="177"/>
                      <a:pt x="177" y="101"/>
                      <a:pt x="177" y="8"/>
                    </a:cubicBezTo>
                    <a:cubicBezTo>
                      <a:pt x="177" y="3"/>
                      <a:pt x="173" y="0"/>
                      <a:pt x="169" y="0"/>
                    </a:cubicBezTo>
                    <a:cubicBezTo>
                      <a:pt x="164" y="0"/>
                      <a:pt x="161" y="3"/>
                      <a:pt x="161" y="8"/>
                    </a:cubicBezTo>
                    <a:cubicBezTo>
                      <a:pt x="161" y="8"/>
                      <a:pt x="161" y="8"/>
                      <a:pt x="161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9"/>
              <p:cNvSpPr>
                <a:spLocks/>
              </p:cNvSpPr>
              <p:nvPr/>
            </p:nvSpPr>
            <p:spPr bwMode="auto">
              <a:xfrm>
                <a:off x="3345" y="2252"/>
                <a:ext cx="419" cy="412"/>
              </a:xfrm>
              <a:custGeom>
                <a:avLst/>
                <a:gdLst>
                  <a:gd name="T0" fmla="*/ 8 w 177"/>
                  <a:gd name="T1" fmla="*/ 16 h 178"/>
                  <a:gd name="T2" fmla="*/ 116 w 177"/>
                  <a:gd name="T3" fmla="*/ 61 h 178"/>
                  <a:gd name="T4" fmla="*/ 161 w 177"/>
                  <a:gd name="T5" fmla="*/ 170 h 178"/>
                  <a:gd name="T6" fmla="*/ 169 w 177"/>
                  <a:gd name="T7" fmla="*/ 178 h 178"/>
                  <a:gd name="T8" fmla="*/ 177 w 177"/>
                  <a:gd name="T9" fmla="*/ 170 h 178"/>
                  <a:gd name="T10" fmla="*/ 8 w 177"/>
                  <a:gd name="T11" fmla="*/ 0 h 178"/>
                  <a:gd name="T12" fmla="*/ 0 w 177"/>
                  <a:gd name="T13" fmla="*/ 8 h 178"/>
                  <a:gd name="T14" fmla="*/ 8 w 177"/>
                  <a:gd name="T15" fmla="*/ 1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7" h="178">
                    <a:moveTo>
                      <a:pt x="8" y="16"/>
                    </a:moveTo>
                    <a:cubicBezTo>
                      <a:pt x="50" y="16"/>
                      <a:pt x="88" y="34"/>
                      <a:pt x="116" y="61"/>
                    </a:cubicBezTo>
                    <a:cubicBezTo>
                      <a:pt x="144" y="89"/>
                      <a:pt x="161" y="127"/>
                      <a:pt x="161" y="170"/>
                    </a:cubicBezTo>
                    <a:cubicBezTo>
                      <a:pt x="161" y="174"/>
                      <a:pt x="164" y="178"/>
                      <a:pt x="169" y="178"/>
                    </a:cubicBezTo>
                    <a:cubicBezTo>
                      <a:pt x="173" y="178"/>
                      <a:pt x="177" y="174"/>
                      <a:pt x="177" y="170"/>
                    </a:cubicBezTo>
                    <a:cubicBezTo>
                      <a:pt x="177" y="76"/>
                      <a:pt x="101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00"/>
              <p:cNvSpPr>
                <a:spLocks/>
              </p:cNvSpPr>
              <p:nvPr/>
            </p:nvSpPr>
            <p:spPr bwMode="auto">
              <a:xfrm>
                <a:off x="2963" y="2252"/>
                <a:ext cx="420" cy="412"/>
              </a:xfrm>
              <a:custGeom>
                <a:avLst/>
                <a:gdLst>
                  <a:gd name="T0" fmla="*/ 15 w 177"/>
                  <a:gd name="T1" fmla="*/ 170 h 178"/>
                  <a:gd name="T2" fmla="*/ 60 w 177"/>
                  <a:gd name="T3" fmla="*/ 61 h 178"/>
                  <a:gd name="T4" fmla="*/ 169 w 177"/>
                  <a:gd name="T5" fmla="*/ 16 h 178"/>
                  <a:gd name="T6" fmla="*/ 177 w 177"/>
                  <a:gd name="T7" fmla="*/ 8 h 178"/>
                  <a:gd name="T8" fmla="*/ 169 w 177"/>
                  <a:gd name="T9" fmla="*/ 0 h 178"/>
                  <a:gd name="T10" fmla="*/ 0 w 177"/>
                  <a:gd name="T11" fmla="*/ 170 h 178"/>
                  <a:gd name="T12" fmla="*/ 8 w 177"/>
                  <a:gd name="T13" fmla="*/ 178 h 178"/>
                  <a:gd name="T14" fmla="*/ 16 w 177"/>
                  <a:gd name="T15" fmla="*/ 170 h 178"/>
                  <a:gd name="T16" fmla="*/ 15 w 177"/>
                  <a:gd name="T17" fmla="*/ 17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8">
                    <a:moveTo>
                      <a:pt x="15" y="170"/>
                    </a:moveTo>
                    <a:cubicBezTo>
                      <a:pt x="16" y="127"/>
                      <a:pt x="33" y="89"/>
                      <a:pt x="60" y="61"/>
                    </a:cubicBezTo>
                    <a:cubicBezTo>
                      <a:pt x="88" y="34"/>
                      <a:pt x="126" y="16"/>
                      <a:pt x="169" y="16"/>
                    </a:cubicBezTo>
                    <a:cubicBezTo>
                      <a:pt x="173" y="16"/>
                      <a:pt x="177" y="13"/>
                      <a:pt x="177" y="8"/>
                    </a:cubicBezTo>
                    <a:cubicBezTo>
                      <a:pt x="177" y="4"/>
                      <a:pt x="173" y="0"/>
                      <a:pt x="169" y="0"/>
                    </a:cubicBezTo>
                    <a:cubicBezTo>
                      <a:pt x="75" y="0"/>
                      <a:pt x="0" y="76"/>
                      <a:pt x="0" y="170"/>
                    </a:cubicBezTo>
                    <a:cubicBezTo>
                      <a:pt x="0" y="174"/>
                      <a:pt x="3" y="178"/>
                      <a:pt x="8" y="178"/>
                    </a:cubicBezTo>
                    <a:cubicBezTo>
                      <a:pt x="12" y="178"/>
                      <a:pt x="16" y="174"/>
                      <a:pt x="16" y="170"/>
                    </a:cubicBezTo>
                    <a:lnTo>
                      <a:pt x="15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01"/>
              <p:cNvSpPr>
                <a:spLocks/>
              </p:cNvSpPr>
              <p:nvPr/>
            </p:nvSpPr>
            <p:spPr bwMode="auto">
              <a:xfrm>
                <a:off x="3155" y="2388"/>
                <a:ext cx="562" cy="601"/>
              </a:xfrm>
              <a:custGeom>
                <a:avLst/>
                <a:gdLst>
                  <a:gd name="T0" fmla="*/ 144 w 237"/>
                  <a:gd name="T1" fmla="*/ 0 h 259"/>
                  <a:gd name="T2" fmla="*/ 205 w 237"/>
                  <a:gd name="T3" fmla="*/ 109 h 259"/>
                  <a:gd name="T4" fmla="*/ 78 w 237"/>
                  <a:gd name="T5" fmla="*/ 236 h 259"/>
                  <a:gd name="T6" fmla="*/ 0 w 237"/>
                  <a:gd name="T7" fmla="*/ 208 h 259"/>
                  <a:gd name="T8" fmla="*/ 104 w 237"/>
                  <a:gd name="T9" fmla="*/ 259 h 259"/>
                  <a:gd name="T10" fmla="*/ 139 w 237"/>
                  <a:gd name="T11" fmla="*/ 255 h 259"/>
                  <a:gd name="T12" fmla="*/ 196 w 237"/>
                  <a:gd name="T13" fmla="*/ 219 h 259"/>
                  <a:gd name="T14" fmla="*/ 234 w 237"/>
                  <a:gd name="T15" fmla="*/ 156 h 259"/>
                  <a:gd name="T16" fmla="*/ 237 w 237"/>
                  <a:gd name="T17" fmla="*/ 127 h 259"/>
                  <a:gd name="T18" fmla="*/ 144 w 237"/>
                  <a:gd name="T19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7" h="259">
                    <a:moveTo>
                      <a:pt x="144" y="0"/>
                    </a:moveTo>
                    <a:cubicBezTo>
                      <a:pt x="181" y="22"/>
                      <a:pt x="205" y="63"/>
                      <a:pt x="205" y="109"/>
                    </a:cubicBezTo>
                    <a:cubicBezTo>
                      <a:pt x="205" y="179"/>
                      <a:pt x="148" y="236"/>
                      <a:pt x="78" y="236"/>
                    </a:cubicBezTo>
                    <a:cubicBezTo>
                      <a:pt x="49" y="236"/>
                      <a:pt x="21" y="225"/>
                      <a:pt x="0" y="208"/>
                    </a:cubicBezTo>
                    <a:cubicBezTo>
                      <a:pt x="24" y="239"/>
                      <a:pt x="62" y="259"/>
                      <a:pt x="104" y="259"/>
                    </a:cubicBezTo>
                    <a:cubicBezTo>
                      <a:pt x="116" y="259"/>
                      <a:pt x="128" y="258"/>
                      <a:pt x="139" y="255"/>
                    </a:cubicBezTo>
                    <a:cubicBezTo>
                      <a:pt x="161" y="247"/>
                      <a:pt x="180" y="235"/>
                      <a:pt x="196" y="219"/>
                    </a:cubicBezTo>
                    <a:cubicBezTo>
                      <a:pt x="213" y="201"/>
                      <a:pt x="226" y="180"/>
                      <a:pt x="234" y="156"/>
                    </a:cubicBezTo>
                    <a:cubicBezTo>
                      <a:pt x="236" y="147"/>
                      <a:pt x="237" y="137"/>
                      <a:pt x="237" y="127"/>
                    </a:cubicBezTo>
                    <a:cubicBezTo>
                      <a:pt x="237" y="67"/>
                      <a:pt x="198" y="17"/>
                      <a:pt x="14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02"/>
              <p:cNvSpPr>
                <a:spLocks/>
              </p:cNvSpPr>
              <p:nvPr/>
            </p:nvSpPr>
            <p:spPr bwMode="auto">
              <a:xfrm>
                <a:off x="3484" y="2750"/>
                <a:ext cx="226" cy="230"/>
              </a:xfrm>
              <a:custGeom>
                <a:avLst/>
                <a:gdLst>
                  <a:gd name="T0" fmla="*/ 95 w 95"/>
                  <a:gd name="T1" fmla="*/ 0 h 99"/>
                  <a:gd name="T2" fmla="*/ 57 w 95"/>
                  <a:gd name="T3" fmla="*/ 63 h 99"/>
                  <a:gd name="T4" fmla="*/ 0 w 95"/>
                  <a:gd name="T5" fmla="*/ 99 h 99"/>
                  <a:gd name="T6" fmla="*/ 95 w 95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99">
                    <a:moveTo>
                      <a:pt x="95" y="0"/>
                    </a:moveTo>
                    <a:cubicBezTo>
                      <a:pt x="87" y="24"/>
                      <a:pt x="74" y="45"/>
                      <a:pt x="57" y="63"/>
                    </a:cubicBezTo>
                    <a:cubicBezTo>
                      <a:pt x="41" y="79"/>
                      <a:pt x="22" y="91"/>
                      <a:pt x="0" y="99"/>
                    </a:cubicBezTo>
                    <a:cubicBezTo>
                      <a:pt x="47" y="86"/>
                      <a:pt x="84" y="48"/>
                      <a:pt x="9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03"/>
              <p:cNvSpPr>
                <a:spLocks/>
              </p:cNvSpPr>
              <p:nvPr/>
            </p:nvSpPr>
            <p:spPr bwMode="auto">
              <a:xfrm>
                <a:off x="3039" y="2347"/>
                <a:ext cx="457" cy="524"/>
              </a:xfrm>
              <a:custGeom>
                <a:avLst/>
                <a:gdLst>
                  <a:gd name="T0" fmla="*/ 127 w 193"/>
                  <a:gd name="T1" fmla="*/ 0 h 226"/>
                  <a:gd name="T2" fmla="*/ 0 w 193"/>
                  <a:gd name="T3" fmla="*/ 127 h 226"/>
                  <a:gd name="T4" fmla="*/ 49 w 193"/>
                  <a:gd name="T5" fmla="*/ 226 h 226"/>
                  <a:gd name="T6" fmla="*/ 21 w 193"/>
                  <a:gd name="T7" fmla="*/ 145 h 226"/>
                  <a:gd name="T8" fmla="*/ 153 w 193"/>
                  <a:gd name="T9" fmla="*/ 12 h 226"/>
                  <a:gd name="T10" fmla="*/ 193 w 193"/>
                  <a:gd name="T11" fmla="*/ 18 h 226"/>
                  <a:gd name="T12" fmla="*/ 127 w 193"/>
                  <a:gd name="T1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226">
                    <a:moveTo>
                      <a:pt x="127" y="0"/>
                    </a:moveTo>
                    <a:cubicBezTo>
                      <a:pt x="57" y="0"/>
                      <a:pt x="0" y="57"/>
                      <a:pt x="0" y="127"/>
                    </a:cubicBezTo>
                    <a:cubicBezTo>
                      <a:pt x="0" y="167"/>
                      <a:pt x="19" y="203"/>
                      <a:pt x="49" y="226"/>
                    </a:cubicBezTo>
                    <a:cubicBezTo>
                      <a:pt x="31" y="204"/>
                      <a:pt x="21" y="175"/>
                      <a:pt x="21" y="145"/>
                    </a:cubicBezTo>
                    <a:cubicBezTo>
                      <a:pt x="21" y="71"/>
                      <a:pt x="80" y="12"/>
                      <a:pt x="153" y="12"/>
                    </a:cubicBezTo>
                    <a:cubicBezTo>
                      <a:pt x="167" y="12"/>
                      <a:pt x="180" y="14"/>
                      <a:pt x="193" y="18"/>
                    </a:cubicBezTo>
                    <a:cubicBezTo>
                      <a:pt x="174" y="6"/>
                      <a:pt x="151" y="0"/>
                      <a:pt x="12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04"/>
              <p:cNvSpPr>
                <a:spLocks/>
              </p:cNvSpPr>
              <p:nvPr/>
            </p:nvSpPr>
            <p:spPr bwMode="auto">
              <a:xfrm>
                <a:off x="3089" y="2375"/>
                <a:ext cx="552" cy="561"/>
              </a:xfrm>
              <a:custGeom>
                <a:avLst/>
                <a:gdLst>
                  <a:gd name="T0" fmla="*/ 132 w 233"/>
                  <a:gd name="T1" fmla="*/ 0 h 242"/>
                  <a:gd name="T2" fmla="*/ 0 w 233"/>
                  <a:gd name="T3" fmla="*/ 133 h 242"/>
                  <a:gd name="T4" fmla="*/ 28 w 233"/>
                  <a:gd name="T5" fmla="*/ 214 h 242"/>
                  <a:gd name="T6" fmla="*/ 106 w 233"/>
                  <a:gd name="T7" fmla="*/ 242 h 242"/>
                  <a:gd name="T8" fmla="*/ 233 w 233"/>
                  <a:gd name="T9" fmla="*/ 115 h 242"/>
                  <a:gd name="T10" fmla="*/ 172 w 233"/>
                  <a:gd name="T11" fmla="*/ 6 h 242"/>
                  <a:gd name="T12" fmla="*/ 132 w 233"/>
                  <a:gd name="T1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" h="242">
                    <a:moveTo>
                      <a:pt x="132" y="0"/>
                    </a:moveTo>
                    <a:cubicBezTo>
                      <a:pt x="59" y="0"/>
                      <a:pt x="0" y="59"/>
                      <a:pt x="0" y="133"/>
                    </a:cubicBezTo>
                    <a:cubicBezTo>
                      <a:pt x="0" y="163"/>
                      <a:pt x="10" y="192"/>
                      <a:pt x="28" y="214"/>
                    </a:cubicBezTo>
                    <a:cubicBezTo>
                      <a:pt x="49" y="231"/>
                      <a:pt x="77" y="242"/>
                      <a:pt x="106" y="242"/>
                    </a:cubicBezTo>
                    <a:cubicBezTo>
                      <a:pt x="176" y="242"/>
                      <a:pt x="233" y="185"/>
                      <a:pt x="233" y="115"/>
                    </a:cubicBezTo>
                    <a:cubicBezTo>
                      <a:pt x="233" y="69"/>
                      <a:pt x="209" y="28"/>
                      <a:pt x="172" y="6"/>
                    </a:cubicBezTo>
                    <a:cubicBezTo>
                      <a:pt x="159" y="2"/>
                      <a:pt x="146" y="0"/>
                      <a:pt x="13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5"/>
              <p:cNvSpPr>
                <a:spLocks/>
              </p:cNvSpPr>
              <p:nvPr/>
            </p:nvSpPr>
            <p:spPr bwMode="auto">
              <a:xfrm>
                <a:off x="3112" y="1282"/>
                <a:ext cx="626" cy="613"/>
              </a:xfrm>
              <a:custGeom>
                <a:avLst/>
                <a:gdLst>
                  <a:gd name="T0" fmla="*/ 132 w 264"/>
                  <a:gd name="T1" fmla="*/ 16 h 264"/>
                  <a:gd name="T2" fmla="*/ 214 w 264"/>
                  <a:gd name="T3" fmla="*/ 50 h 264"/>
                  <a:gd name="T4" fmla="*/ 248 w 264"/>
                  <a:gd name="T5" fmla="*/ 132 h 264"/>
                  <a:gd name="T6" fmla="*/ 214 w 264"/>
                  <a:gd name="T7" fmla="*/ 214 h 264"/>
                  <a:gd name="T8" fmla="*/ 132 w 264"/>
                  <a:gd name="T9" fmla="*/ 248 h 264"/>
                  <a:gd name="T10" fmla="*/ 50 w 264"/>
                  <a:gd name="T11" fmla="*/ 214 h 264"/>
                  <a:gd name="T12" fmla="*/ 16 w 264"/>
                  <a:gd name="T13" fmla="*/ 132 h 264"/>
                  <a:gd name="T14" fmla="*/ 67 w 264"/>
                  <a:gd name="T15" fmla="*/ 36 h 264"/>
                  <a:gd name="T16" fmla="*/ 69 w 264"/>
                  <a:gd name="T17" fmla="*/ 25 h 264"/>
                  <a:gd name="T18" fmla="*/ 58 w 264"/>
                  <a:gd name="T19" fmla="*/ 23 h 264"/>
                  <a:gd name="T20" fmla="*/ 0 w 264"/>
                  <a:gd name="T21" fmla="*/ 132 h 264"/>
                  <a:gd name="T22" fmla="*/ 132 w 264"/>
                  <a:gd name="T23" fmla="*/ 264 h 264"/>
                  <a:gd name="T24" fmla="*/ 264 w 264"/>
                  <a:gd name="T25" fmla="*/ 132 h 264"/>
                  <a:gd name="T26" fmla="*/ 132 w 264"/>
                  <a:gd name="T27" fmla="*/ 0 h 264"/>
                  <a:gd name="T28" fmla="*/ 124 w 264"/>
                  <a:gd name="T29" fmla="*/ 8 h 264"/>
                  <a:gd name="T30" fmla="*/ 132 w 264"/>
                  <a:gd name="T31" fmla="*/ 16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4" h="264">
                    <a:moveTo>
                      <a:pt x="132" y="16"/>
                    </a:moveTo>
                    <a:cubicBezTo>
                      <a:pt x="164" y="16"/>
                      <a:pt x="193" y="29"/>
                      <a:pt x="214" y="50"/>
                    </a:cubicBezTo>
                    <a:cubicBezTo>
                      <a:pt x="235" y="71"/>
                      <a:pt x="248" y="100"/>
                      <a:pt x="248" y="132"/>
                    </a:cubicBezTo>
                    <a:cubicBezTo>
                      <a:pt x="248" y="164"/>
                      <a:pt x="235" y="193"/>
                      <a:pt x="214" y="214"/>
                    </a:cubicBezTo>
                    <a:cubicBezTo>
                      <a:pt x="193" y="235"/>
                      <a:pt x="164" y="248"/>
                      <a:pt x="132" y="248"/>
                    </a:cubicBezTo>
                    <a:cubicBezTo>
                      <a:pt x="100" y="248"/>
                      <a:pt x="71" y="235"/>
                      <a:pt x="50" y="214"/>
                    </a:cubicBezTo>
                    <a:cubicBezTo>
                      <a:pt x="29" y="193"/>
                      <a:pt x="16" y="164"/>
                      <a:pt x="16" y="132"/>
                    </a:cubicBezTo>
                    <a:cubicBezTo>
                      <a:pt x="16" y="92"/>
                      <a:pt x="36" y="57"/>
                      <a:pt x="67" y="36"/>
                    </a:cubicBezTo>
                    <a:cubicBezTo>
                      <a:pt x="71" y="33"/>
                      <a:pt x="72" y="29"/>
                      <a:pt x="69" y="25"/>
                    </a:cubicBezTo>
                    <a:cubicBezTo>
                      <a:pt x="67" y="21"/>
                      <a:pt x="62" y="20"/>
                      <a:pt x="58" y="23"/>
                    </a:cubicBezTo>
                    <a:cubicBezTo>
                      <a:pt x="23" y="46"/>
                      <a:pt x="0" y="86"/>
                      <a:pt x="0" y="132"/>
                    </a:cubicBezTo>
                    <a:cubicBezTo>
                      <a:pt x="0" y="205"/>
                      <a:pt x="59" y="264"/>
                      <a:pt x="132" y="264"/>
                    </a:cubicBezTo>
                    <a:cubicBezTo>
                      <a:pt x="205" y="264"/>
                      <a:pt x="264" y="205"/>
                      <a:pt x="264" y="132"/>
                    </a:cubicBezTo>
                    <a:cubicBezTo>
                      <a:pt x="264" y="59"/>
                      <a:pt x="205" y="0"/>
                      <a:pt x="132" y="0"/>
                    </a:cubicBezTo>
                    <a:cubicBezTo>
                      <a:pt x="128" y="0"/>
                      <a:pt x="124" y="4"/>
                      <a:pt x="124" y="8"/>
                    </a:cubicBezTo>
                    <a:cubicBezTo>
                      <a:pt x="124" y="12"/>
                      <a:pt x="128" y="16"/>
                      <a:pt x="13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06"/>
              <p:cNvSpPr>
                <a:spLocks/>
              </p:cNvSpPr>
              <p:nvPr/>
            </p:nvSpPr>
            <p:spPr bwMode="auto">
              <a:xfrm>
                <a:off x="4141" y="2261"/>
                <a:ext cx="581" cy="568"/>
              </a:xfrm>
              <a:custGeom>
                <a:avLst/>
                <a:gdLst>
                  <a:gd name="T0" fmla="*/ 229 w 245"/>
                  <a:gd name="T1" fmla="*/ 122 h 245"/>
                  <a:gd name="T2" fmla="*/ 197 w 245"/>
                  <a:gd name="T3" fmla="*/ 198 h 245"/>
                  <a:gd name="T4" fmla="*/ 122 w 245"/>
                  <a:gd name="T5" fmla="*/ 229 h 245"/>
                  <a:gd name="T6" fmla="*/ 47 w 245"/>
                  <a:gd name="T7" fmla="*/ 198 h 245"/>
                  <a:gd name="T8" fmla="*/ 16 w 245"/>
                  <a:gd name="T9" fmla="*/ 122 h 245"/>
                  <a:gd name="T10" fmla="*/ 47 w 245"/>
                  <a:gd name="T11" fmla="*/ 47 h 245"/>
                  <a:gd name="T12" fmla="*/ 122 w 245"/>
                  <a:gd name="T13" fmla="*/ 16 h 245"/>
                  <a:gd name="T14" fmla="*/ 180 w 245"/>
                  <a:gd name="T15" fmla="*/ 33 h 245"/>
                  <a:gd name="T16" fmla="*/ 219 w 245"/>
                  <a:gd name="T17" fmla="*/ 78 h 245"/>
                  <a:gd name="T18" fmla="*/ 229 w 245"/>
                  <a:gd name="T19" fmla="*/ 82 h 245"/>
                  <a:gd name="T20" fmla="*/ 233 w 245"/>
                  <a:gd name="T21" fmla="*/ 71 h 245"/>
                  <a:gd name="T22" fmla="*/ 122 w 245"/>
                  <a:gd name="T23" fmla="*/ 0 h 245"/>
                  <a:gd name="T24" fmla="*/ 0 w 245"/>
                  <a:gd name="T25" fmla="*/ 122 h 245"/>
                  <a:gd name="T26" fmla="*/ 122 w 245"/>
                  <a:gd name="T27" fmla="*/ 245 h 245"/>
                  <a:gd name="T28" fmla="*/ 245 w 245"/>
                  <a:gd name="T29" fmla="*/ 122 h 245"/>
                  <a:gd name="T30" fmla="*/ 237 w 245"/>
                  <a:gd name="T31" fmla="*/ 114 h 245"/>
                  <a:gd name="T32" fmla="*/ 229 w 245"/>
                  <a:gd name="T33" fmla="*/ 12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245">
                    <a:moveTo>
                      <a:pt x="229" y="122"/>
                    </a:moveTo>
                    <a:cubicBezTo>
                      <a:pt x="229" y="152"/>
                      <a:pt x="217" y="178"/>
                      <a:pt x="197" y="198"/>
                    </a:cubicBezTo>
                    <a:cubicBezTo>
                      <a:pt x="178" y="217"/>
                      <a:pt x="151" y="229"/>
                      <a:pt x="122" y="229"/>
                    </a:cubicBezTo>
                    <a:cubicBezTo>
                      <a:pt x="93" y="229"/>
                      <a:pt x="66" y="217"/>
                      <a:pt x="47" y="198"/>
                    </a:cubicBezTo>
                    <a:cubicBezTo>
                      <a:pt x="28" y="178"/>
                      <a:pt x="16" y="152"/>
                      <a:pt x="16" y="122"/>
                    </a:cubicBezTo>
                    <a:cubicBezTo>
                      <a:pt x="16" y="93"/>
                      <a:pt x="28" y="66"/>
                      <a:pt x="47" y="47"/>
                    </a:cubicBezTo>
                    <a:cubicBezTo>
                      <a:pt x="66" y="28"/>
                      <a:pt x="93" y="16"/>
                      <a:pt x="122" y="16"/>
                    </a:cubicBezTo>
                    <a:cubicBezTo>
                      <a:pt x="144" y="16"/>
                      <a:pt x="163" y="22"/>
                      <a:pt x="180" y="33"/>
                    </a:cubicBezTo>
                    <a:cubicBezTo>
                      <a:pt x="197" y="44"/>
                      <a:pt x="210" y="60"/>
                      <a:pt x="219" y="78"/>
                    </a:cubicBezTo>
                    <a:cubicBezTo>
                      <a:pt x="221" y="82"/>
                      <a:pt x="225" y="84"/>
                      <a:pt x="229" y="82"/>
                    </a:cubicBezTo>
                    <a:cubicBezTo>
                      <a:pt x="233" y="80"/>
                      <a:pt x="235" y="75"/>
                      <a:pt x="233" y="71"/>
                    </a:cubicBezTo>
                    <a:cubicBezTo>
                      <a:pt x="214" y="29"/>
                      <a:pt x="171" y="0"/>
                      <a:pt x="122" y="0"/>
                    </a:cubicBezTo>
                    <a:cubicBezTo>
                      <a:pt x="55" y="0"/>
                      <a:pt x="0" y="55"/>
                      <a:pt x="0" y="122"/>
                    </a:cubicBezTo>
                    <a:cubicBezTo>
                      <a:pt x="0" y="190"/>
                      <a:pt x="55" y="245"/>
                      <a:pt x="122" y="245"/>
                    </a:cubicBezTo>
                    <a:cubicBezTo>
                      <a:pt x="190" y="245"/>
                      <a:pt x="245" y="190"/>
                      <a:pt x="245" y="122"/>
                    </a:cubicBezTo>
                    <a:cubicBezTo>
                      <a:pt x="245" y="118"/>
                      <a:pt x="241" y="114"/>
                      <a:pt x="237" y="114"/>
                    </a:cubicBezTo>
                    <a:cubicBezTo>
                      <a:pt x="232" y="114"/>
                      <a:pt x="229" y="118"/>
                      <a:pt x="229" y="1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07"/>
              <p:cNvSpPr>
                <a:spLocks/>
              </p:cNvSpPr>
              <p:nvPr/>
            </p:nvSpPr>
            <p:spPr bwMode="auto">
              <a:xfrm>
                <a:off x="3622" y="1797"/>
                <a:ext cx="593" cy="580"/>
              </a:xfrm>
              <a:custGeom>
                <a:avLst/>
                <a:gdLst>
                  <a:gd name="T0" fmla="*/ 125 w 250"/>
                  <a:gd name="T1" fmla="*/ 242 h 250"/>
                  <a:gd name="T2" fmla="*/ 125 w 250"/>
                  <a:gd name="T3" fmla="*/ 234 h 250"/>
                  <a:gd name="T4" fmla="*/ 48 w 250"/>
                  <a:gd name="T5" fmla="*/ 202 h 250"/>
                  <a:gd name="T6" fmla="*/ 16 w 250"/>
                  <a:gd name="T7" fmla="*/ 125 h 250"/>
                  <a:gd name="T8" fmla="*/ 48 w 250"/>
                  <a:gd name="T9" fmla="*/ 48 h 250"/>
                  <a:gd name="T10" fmla="*/ 125 w 250"/>
                  <a:gd name="T11" fmla="*/ 16 h 250"/>
                  <a:gd name="T12" fmla="*/ 202 w 250"/>
                  <a:gd name="T13" fmla="*/ 48 h 250"/>
                  <a:gd name="T14" fmla="*/ 234 w 250"/>
                  <a:gd name="T15" fmla="*/ 125 h 250"/>
                  <a:gd name="T16" fmla="*/ 202 w 250"/>
                  <a:gd name="T17" fmla="*/ 202 h 250"/>
                  <a:gd name="T18" fmla="*/ 125 w 250"/>
                  <a:gd name="T19" fmla="*/ 234 h 250"/>
                  <a:gd name="T20" fmla="*/ 125 w 250"/>
                  <a:gd name="T21" fmla="*/ 242 h 250"/>
                  <a:gd name="T22" fmla="*/ 125 w 250"/>
                  <a:gd name="T23" fmla="*/ 250 h 250"/>
                  <a:gd name="T24" fmla="*/ 250 w 250"/>
                  <a:gd name="T25" fmla="*/ 125 h 250"/>
                  <a:gd name="T26" fmla="*/ 125 w 250"/>
                  <a:gd name="T27" fmla="*/ 0 h 250"/>
                  <a:gd name="T28" fmla="*/ 0 w 250"/>
                  <a:gd name="T29" fmla="*/ 125 h 250"/>
                  <a:gd name="T30" fmla="*/ 125 w 250"/>
                  <a:gd name="T31" fmla="*/ 250 h 250"/>
                  <a:gd name="T32" fmla="*/ 125 w 250"/>
                  <a:gd name="T33" fmla="*/ 24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0" h="250">
                    <a:moveTo>
                      <a:pt x="125" y="242"/>
                    </a:moveTo>
                    <a:cubicBezTo>
                      <a:pt x="125" y="234"/>
                      <a:pt x="125" y="234"/>
                      <a:pt x="125" y="234"/>
                    </a:cubicBezTo>
                    <a:cubicBezTo>
                      <a:pt x="95" y="234"/>
                      <a:pt x="68" y="222"/>
                      <a:pt x="48" y="202"/>
                    </a:cubicBezTo>
                    <a:cubicBezTo>
                      <a:pt x="28" y="182"/>
                      <a:pt x="16" y="155"/>
                      <a:pt x="16" y="125"/>
                    </a:cubicBezTo>
                    <a:cubicBezTo>
                      <a:pt x="16" y="95"/>
                      <a:pt x="28" y="68"/>
                      <a:pt x="48" y="48"/>
                    </a:cubicBezTo>
                    <a:cubicBezTo>
                      <a:pt x="68" y="28"/>
                      <a:pt x="95" y="16"/>
                      <a:pt x="125" y="16"/>
                    </a:cubicBezTo>
                    <a:cubicBezTo>
                      <a:pt x="155" y="16"/>
                      <a:pt x="182" y="28"/>
                      <a:pt x="202" y="48"/>
                    </a:cubicBezTo>
                    <a:cubicBezTo>
                      <a:pt x="222" y="68"/>
                      <a:pt x="234" y="95"/>
                      <a:pt x="234" y="125"/>
                    </a:cubicBezTo>
                    <a:cubicBezTo>
                      <a:pt x="234" y="155"/>
                      <a:pt x="222" y="182"/>
                      <a:pt x="202" y="202"/>
                    </a:cubicBezTo>
                    <a:cubicBezTo>
                      <a:pt x="182" y="222"/>
                      <a:pt x="155" y="234"/>
                      <a:pt x="125" y="234"/>
                    </a:cubicBezTo>
                    <a:cubicBezTo>
                      <a:pt x="125" y="242"/>
                      <a:pt x="125" y="242"/>
                      <a:pt x="125" y="242"/>
                    </a:cubicBezTo>
                    <a:cubicBezTo>
                      <a:pt x="125" y="250"/>
                      <a:pt x="125" y="250"/>
                      <a:pt x="125" y="250"/>
                    </a:cubicBezTo>
                    <a:cubicBezTo>
                      <a:pt x="194" y="250"/>
                      <a:pt x="250" y="194"/>
                      <a:pt x="250" y="125"/>
                    </a:cubicBezTo>
                    <a:cubicBezTo>
                      <a:pt x="250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  <a:cubicBezTo>
                      <a:pt x="0" y="194"/>
                      <a:pt x="56" y="250"/>
                      <a:pt x="125" y="250"/>
                    </a:cubicBezTo>
                    <a:lnTo>
                      <a:pt x="125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08"/>
              <p:cNvSpPr>
                <a:spLocks/>
              </p:cNvSpPr>
              <p:nvPr/>
            </p:nvSpPr>
            <p:spPr bwMode="auto">
              <a:xfrm>
                <a:off x="4129" y="1417"/>
                <a:ext cx="496" cy="480"/>
              </a:xfrm>
              <a:custGeom>
                <a:avLst/>
                <a:gdLst>
                  <a:gd name="T0" fmla="*/ 134 w 209"/>
                  <a:gd name="T1" fmla="*/ 20 h 207"/>
                  <a:gd name="T2" fmla="*/ 176 w 209"/>
                  <a:gd name="T3" fmla="*/ 51 h 207"/>
                  <a:gd name="T4" fmla="*/ 193 w 209"/>
                  <a:gd name="T5" fmla="*/ 103 h 207"/>
                  <a:gd name="T6" fmla="*/ 167 w 209"/>
                  <a:gd name="T7" fmla="*/ 165 h 207"/>
                  <a:gd name="T8" fmla="*/ 104 w 209"/>
                  <a:gd name="T9" fmla="*/ 191 h 207"/>
                  <a:gd name="T10" fmla="*/ 42 w 209"/>
                  <a:gd name="T11" fmla="*/ 165 h 207"/>
                  <a:gd name="T12" fmla="*/ 16 w 209"/>
                  <a:gd name="T13" fmla="*/ 103 h 207"/>
                  <a:gd name="T14" fmla="*/ 35 w 209"/>
                  <a:gd name="T15" fmla="*/ 48 h 207"/>
                  <a:gd name="T16" fmla="*/ 82 w 209"/>
                  <a:gd name="T17" fmla="*/ 17 h 207"/>
                  <a:gd name="T18" fmla="*/ 88 w 209"/>
                  <a:gd name="T19" fmla="*/ 7 h 207"/>
                  <a:gd name="T20" fmla="*/ 78 w 209"/>
                  <a:gd name="T21" fmla="*/ 1 h 207"/>
                  <a:gd name="T22" fmla="*/ 22 w 209"/>
                  <a:gd name="T23" fmla="*/ 38 h 207"/>
                  <a:gd name="T24" fmla="*/ 0 w 209"/>
                  <a:gd name="T25" fmla="*/ 103 h 207"/>
                  <a:gd name="T26" fmla="*/ 104 w 209"/>
                  <a:gd name="T27" fmla="*/ 207 h 207"/>
                  <a:gd name="T28" fmla="*/ 209 w 209"/>
                  <a:gd name="T29" fmla="*/ 103 h 207"/>
                  <a:gd name="T30" fmla="*/ 189 w 209"/>
                  <a:gd name="T31" fmla="*/ 42 h 207"/>
                  <a:gd name="T32" fmla="*/ 140 w 209"/>
                  <a:gd name="T33" fmla="*/ 4 h 207"/>
                  <a:gd name="T34" fmla="*/ 130 w 209"/>
                  <a:gd name="T35" fmla="*/ 9 h 207"/>
                  <a:gd name="T36" fmla="*/ 134 w 209"/>
                  <a:gd name="T37" fmla="*/ 2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9" h="207">
                    <a:moveTo>
                      <a:pt x="134" y="20"/>
                    </a:moveTo>
                    <a:cubicBezTo>
                      <a:pt x="151" y="26"/>
                      <a:pt x="166" y="37"/>
                      <a:pt x="176" y="51"/>
                    </a:cubicBezTo>
                    <a:cubicBezTo>
                      <a:pt x="187" y="66"/>
                      <a:pt x="193" y="83"/>
                      <a:pt x="193" y="103"/>
                    </a:cubicBezTo>
                    <a:cubicBezTo>
                      <a:pt x="193" y="127"/>
                      <a:pt x="183" y="149"/>
                      <a:pt x="167" y="165"/>
                    </a:cubicBezTo>
                    <a:cubicBezTo>
                      <a:pt x="151" y="181"/>
                      <a:pt x="129" y="191"/>
                      <a:pt x="104" y="191"/>
                    </a:cubicBezTo>
                    <a:cubicBezTo>
                      <a:pt x="80" y="191"/>
                      <a:pt x="58" y="181"/>
                      <a:pt x="42" y="165"/>
                    </a:cubicBezTo>
                    <a:cubicBezTo>
                      <a:pt x="26" y="149"/>
                      <a:pt x="16" y="127"/>
                      <a:pt x="16" y="103"/>
                    </a:cubicBezTo>
                    <a:cubicBezTo>
                      <a:pt x="16" y="82"/>
                      <a:pt x="23" y="63"/>
                      <a:pt x="35" y="48"/>
                    </a:cubicBezTo>
                    <a:cubicBezTo>
                      <a:pt x="47" y="33"/>
                      <a:pt x="63" y="22"/>
                      <a:pt x="82" y="17"/>
                    </a:cubicBezTo>
                    <a:cubicBezTo>
                      <a:pt x="87" y="16"/>
                      <a:pt x="89" y="12"/>
                      <a:pt x="88" y="7"/>
                    </a:cubicBezTo>
                    <a:cubicBezTo>
                      <a:pt x="87" y="3"/>
                      <a:pt x="83" y="0"/>
                      <a:pt x="78" y="1"/>
                    </a:cubicBezTo>
                    <a:cubicBezTo>
                      <a:pt x="56" y="7"/>
                      <a:pt x="36" y="20"/>
                      <a:pt x="22" y="38"/>
                    </a:cubicBezTo>
                    <a:cubicBezTo>
                      <a:pt x="8" y="56"/>
                      <a:pt x="0" y="78"/>
                      <a:pt x="0" y="103"/>
                    </a:cubicBezTo>
                    <a:cubicBezTo>
                      <a:pt x="0" y="160"/>
                      <a:pt x="47" y="207"/>
                      <a:pt x="104" y="207"/>
                    </a:cubicBezTo>
                    <a:cubicBezTo>
                      <a:pt x="162" y="207"/>
                      <a:pt x="209" y="160"/>
                      <a:pt x="209" y="103"/>
                    </a:cubicBezTo>
                    <a:cubicBezTo>
                      <a:pt x="209" y="80"/>
                      <a:pt x="201" y="59"/>
                      <a:pt x="189" y="42"/>
                    </a:cubicBezTo>
                    <a:cubicBezTo>
                      <a:pt x="177" y="25"/>
                      <a:pt x="160" y="12"/>
                      <a:pt x="140" y="4"/>
                    </a:cubicBezTo>
                    <a:cubicBezTo>
                      <a:pt x="136" y="3"/>
                      <a:pt x="131" y="5"/>
                      <a:pt x="130" y="9"/>
                    </a:cubicBezTo>
                    <a:cubicBezTo>
                      <a:pt x="128" y="13"/>
                      <a:pt x="130" y="18"/>
                      <a:pt x="13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09"/>
              <p:cNvSpPr>
                <a:spLocks/>
              </p:cNvSpPr>
              <p:nvPr/>
            </p:nvSpPr>
            <p:spPr bwMode="auto">
              <a:xfrm>
                <a:off x="4203" y="1519"/>
                <a:ext cx="374" cy="341"/>
              </a:xfrm>
              <a:custGeom>
                <a:avLst/>
                <a:gdLst>
                  <a:gd name="T0" fmla="*/ 79 w 158"/>
                  <a:gd name="T1" fmla="*/ 0 h 147"/>
                  <a:gd name="T2" fmla="*/ 0 w 158"/>
                  <a:gd name="T3" fmla="*/ 79 h 147"/>
                  <a:gd name="T4" fmla="*/ 14 w 158"/>
                  <a:gd name="T5" fmla="*/ 124 h 147"/>
                  <a:gd name="T6" fmla="*/ 73 w 158"/>
                  <a:gd name="T7" fmla="*/ 147 h 147"/>
                  <a:gd name="T8" fmla="*/ 136 w 158"/>
                  <a:gd name="T9" fmla="*/ 121 h 147"/>
                  <a:gd name="T10" fmla="*/ 157 w 158"/>
                  <a:gd name="T11" fmla="*/ 86 h 147"/>
                  <a:gd name="T12" fmla="*/ 158 w 158"/>
                  <a:gd name="T13" fmla="*/ 79 h 147"/>
                  <a:gd name="T14" fmla="*/ 79 w 158"/>
                  <a:gd name="T1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147">
                    <a:moveTo>
                      <a:pt x="79" y="0"/>
                    </a:moveTo>
                    <a:cubicBezTo>
                      <a:pt x="35" y="0"/>
                      <a:pt x="0" y="35"/>
                      <a:pt x="0" y="79"/>
                    </a:cubicBezTo>
                    <a:cubicBezTo>
                      <a:pt x="0" y="96"/>
                      <a:pt x="5" y="111"/>
                      <a:pt x="14" y="124"/>
                    </a:cubicBezTo>
                    <a:cubicBezTo>
                      <a:pt x="30" y="138"/>
                      <a:pt x="51" y="147"/>
                      <a:pt x="73" y="147"/>
                    </a:cubicBezTo>
                    <a:cubicBezTo>
                      <a:pt x="98" y="147"/>
                      <a:pt x="120" y="137"/>
                      <a:pt x="136" y="121"/>
                    </a:cubicBezTo>
                    <a:cubicBezTo>
                      <a:pt x="145" y="111"/>
                      <a:pt x="153" y="99"/>
                      <a:pt x="157" y="86"/>
                    </a:cubicBezTo>
                    <a:cubicBezTo>
                      <a:pt x="157" y="84"/>
                      <a:pt x="158" y="81"/>
                      <a:pt x="158" y="79"/>
                    </a:cubicBezTo>
                    <a:cubicBezTo>
                      <a:pt x="158" y="35"/>
                      <a:pt x="122" y="0"/>
                      <a:pt x="7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10"/>
              <p:cNvSpPr>
                <a:spLocks/>
              </p:cNvSpPr>
              <p:nvPr/>
            </p:nvSpPr>
            <p:spPr bwMode="auto">
              <a:xfrm>
                <a:off x="4236" y="1718"/>
                <a:ext cx="339" cy="165"/>
              </a:xfrm>
              <a:custGeom>
                <a:avLst/>
                <a:gdLst>
                  <a:gd name="T0" fmla="*/ 143 w 143"/>
                  <a:gd name="T1" fmla="*/ 0 h 71"/>
                  <a:gd name="T2" fmla="*/ 122 w 143"/>
                  <a:gd name="T3" fmla="*/ 35 h 71"/>
                  <a:gd name="T4" fmla="*/ 59 w 143"/>
                  <a:gd name="T5" fmla="*/ 61 h 71"/>
                  <a:gd name="T6" fmla="*/ 0 w 143"/>
                  <a:gd name="T7" fmla="*/ 38 h 71"/>
                  <a:gd name="T8" fmla="*/ 65 w 143"/>
                  <a:gd name="T9" fmla="*/ 71 h 71"/>
                  <a:gd name="T10" fmla="*/ 143 w 143"/>
                  <a:gd name="T1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71">
                    <a:moveTo>
                      <a:pt x="143" y="0"/>
                    </a:moveTo>
                    <a:cubicBezTo>
                      <a:pt x="139" y="13"/>
                      <a:pt x="131" y="25"/>
                      <a:pt x="122" y="35"/>
                    </a:cubicBezTo>
                    <a:cubicBezTo>
                      <a:pt x="106" y="51"/>
                      <a:pt x="84" y="61"/>
                      <a:pt x="59" y="61"/>
                    </a:cubicBezTo>
                    <a:cubicBezTo>
                      <a:pt x="37" y="61"/>
                      <a:pt x="16" y="52"/>
                      <a:pt x="0" y="38"/>
                    </a:cubicBezTo>
                    <a:cubicBezTo>
                      <a:pt x="15" y="58"/>
                      <a:pt x="38" y="71"/>
                      <a:pt x="65" y="71"/>
                    </a:cubicBezTo>
                    <a:cubicBezTo>
                      <a:pt x="106" y="71"/>
                      <a:pt x="139" y="40"/>
                      <a:pt x="1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11"/>
              <p:cNvSpPr>
                <a:spLocks/>
              </p:cNvSpPr>
              <p:nvPr/>
            </p:nvSpPr>
            <p:spPr bwMode="auto">
              <a:xfrm>
                <a:off x="4205" y="2354"/>
                <a:ext cx="474" cy="438"/>
              </a:xfrm>
              <a:custGeom>
                <a:avLst/>
                <a:gdLst>
                  <a:gd name="T0" fmla="*/ 100 w 200"/>
                  <a:gd name="T1" fmla="*/ 0 h 189"/>
                  <a:gd name="T2" fmla="*/ 0 w 200"/>
                  <a:gd name="T3" fmla="*/ 100 h 189"/>
                  <a:gd name="T4" fmla="*/ 15 w 200"/>
                  <a:gd name="T5" fmla="*/ 153 h 189"/>
                  <a:gd name="T6" fmla="*/ 20 w 200"/>
                  <a:gd name="T7" fmla="*/ 158 h 189"/>
                  <a:gd name="T8" fmla="*/ 95 w 200"/>
                  <a:gd name="T9" fmla="*/ 189 h 189"/>
                  <a:gd name="T10" fmla="*/ 170 w 200"/>
                  <a:gd name="T11" fmla="*/ 158 h 189"/>
                  <a:gd name="T12" fmla="*/ 199 w 200"/>
                  <a:gd name="T13" fmla="*/ 104 h 189"/>
                  <a:gd name="T14" fmla="*/ 200 w 200"/>
                  <a:gd name="T15" fmla="*/ 100 h 189"/>
                  <a:gd name="T16" fmla="*/ 100 w 200"/>
                  <a:gd name="T1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189">
                    <a:moveTo>
                      <a:pt x="100" y="0"/>
                    </a:moveTo>
                    <a:cubicBezTo>
                      <a:pt x="45" y="0"/>
                      <a:pt x="0" y="45"/>
                      <a:pt x="0" y="100"/>
                    </a:cubicBezTo>
                    <a:cubicBezTo>
                      <a:pt x="0" y="119"/>
                      <a:pt x="6" y="137"/>
                      <a:pt x="15" y="153"/>
                    </a:cubicBezTo>
                    <a:cubicBezTo>
                      <a:pt x="17" y="154"/>
                      <a:pt x="18" y="156"/>
                      <a:pt x="20" y="158"/>
                    </a:cubicBezTo>
                    <a:cubicBezTo>
                      <a:pt x="39" y="177"/>
                      <a:pt x="66" y="189"/>
                      <a:pt x="95" y="189"/>
                    </a:cubicBezTo>
                    <a:cubicBezTo>
                      <a:pt x="124" y="189"/>
                      <a:pt x="151" y="177"/>
                      <a:pt x="170" y="158"/>
                    </a:cubicBezTo>
                    <a:cubicBezTo>
                      <a:pt x="185" y="143"/>
                      <a:pt x="195" y="124"/>
                      <a:pt x="199" y="104"/>
                    </a:cubicBezTo>
                    <a:cubicBezTo>
                      <a:pt x="200" y="102"/>
                      <a:pt x="200" y="101"/>
                      <a:pt x="200" y="100"/>
                    </a:cubicBezTo>
                    <a:cubicBezTo>
                      <a:pt x="200" y="45"/>
                      <a:pt x="155" y="0"/>
                      <a:pt x="10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12"/>
              <p:cNvSpPr>
                <a:spLocks/>
              </p:cNvSpPr>
              <p:nvPr/>
            </p:nvSpPr>
            <p:spPr bwMode="auto">
              <a:xfrm>
                <a:off x="4241" y="2595"/>
                <a:ext cx="436" cy="222"/>
              </a:xfrm>
              <a:custGeom>
                <a:avLst/>
                <a:gdLst>
                  <a:gd name="T0" fmla="*/ 184 w 184"/>
                  <a:gd name="T1" fmla="*/ 0 h 96"/>
                  <a:gd name="T2" fmla="*/ 155 w 184"/>
                  <a:gd name="T3" fmla="*/ 54 h 96"/>
                  <a:gd name="T4" fmla="*/ 80 w 184"/>
                  <a:gd name="T5" fmla="*/ 85 h 96"/>
                  <a:gd name="T6" fmla="*/ 5 w 184"/>
                  <a:gd name="T7" fmla="*/ 54 h 96"/>
                  <a:gd name="T8" fmla="*/ 0 w 184"/>
                  <a:gd name="T9" fmla="*/ 49 h 96"/>
                  <a:gd name="T10" fmla="*/ 85 w 184"/>
                  <a:gd name="T11" fmla="*/ 96 h 96"/>
                  <a:gd name="T12" fmla="*/ 184 w 184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96">
                    <a:moveTo>
                      <a:pt x="184" y="0"/>
                    </a:moveTo>
                    <a:cubicBezTo>
                      <a:pt x="180" y="20"/>
                      <a:pt x="170" y="39"/>
                      <a:pt x="155" y="54"/>
                    </a:cubicBezTo>
                    <a:cubicBezTo>
                      <a:pt x="136" y="73"/>
                      <a:pt x="109" y="85"/>
                      <a:pt x="80" y="85"/>
                    </a:cubicBezTo>
                    <a:cubicBezTo>
                      <a:pt x="51" y="85"/>
                      <a:pt x="24" y="73"/>
                      <a:pt x="5" y="54"/>
                    </a:cubicBezTo>
                    <a:cubicBezTo>
                      <a:pt x="3" y="52"/>
                      <a:pt x="2" y="50"/>
                      <a:pt x="0" y="49"/>
                    </a:cubicBezTo>
                    <a:cubicBezTo>
                      <a:pt x="18" y="77"/>
                      <a:pt x="49" y="96"/>
                      <a:pt x="85" y="96"/>
                    </a:cubicBezTo>
                    <a:cubicBezTo>
                      <a:pt x="139" y="96"/>
                      <a:pt x="182" y="53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113"/>
              <p:cNvSpPr>
                <a:spLocks/>
              </p:cNvSpPr>
              <p:nvPr/>
            </p:nvSpPr>
            <p:spPr bwMode="auto">
              <a:xfrm>
                <a:off x="3617" y="1767"/>
                <a:ext cx="131" cy="130"/>
              </a:xfrm>
              <a:custGeom>
                <a:avLst/>
                <a:gdLst>
                  <a:gd name="T0" fmla="*/ 3 w 55"/>
                  <a:gd name="T1" fmla="*/ 14 h 56"/>
                  <a:gd name="T2" fmla="*/ 40 w 55"/>
                  <a:gd name="T3" fmla="*/ 53 h 56"/>
                  <a:gd name="T4" fmla="*/ 51 w 55"/>
                  <a:gd name="T5" fmla="*/ 53 h 56"/>
                  <a:gd name="T6" fmla="*/ 51 w 55"/>
                  <a:gd name="T7" fmla="*/ 42 h 56"/>
                  <a:gd name="T8" fmla="*/ 15 w 55"/>
                  <a:gd name="T9" fmla="*/ 3 h 56"/>
                  <a:gd name="T10" fmla="*/ 4 w 55"/>
                  <a:gd name="T11" fmla="*/ 3 h 56"/>
                  <a:gd name="T12" fmla="*/ 3 w 55"/>
                  <a:gd name="T13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6">
                    <a:moveTo>
                      <a:pt x="3" y="14"/>
                    </a:moveTo>
                    <a:cubicBezTo>
                      <a:pt x="40" y="53"/>
                      <a:pt x="40" y="53"/>
                      <a:pt x="40" y="53"/>
                    </a:cubicBezTo>
                    <a:cubicBezTo>
                      <a:pt x="43" y="56"/>
                      <a:pt x="48" y="56"/>
                      <a:pt x="51" y="53"/>
                    </a:cubicBezTo>
                    <a:cubicBezTo>
                      <a:pt x="54" y="50"/>
                      <a:pt x="55" y="45"/>
                      <a:pt x="51" y="4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2" y="0"/>
                      <a:pt x="7" y="0"/>
                      <a:pt x="4" y="3"/>
                    </a:cubicBezTo>
                    <a:cubicBezTo>
                      <a:pt x="1" y="6"/>
                      <a:pt x="0" y="11"/>
                      <a:pt x="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14"/>
              <p:cNvSpPr>
                <a:spLocks/>
              </p:cNvSpPr>
              <p:nvPr/>
            </p:nvSpPr>
            <p:spPr bwMode="auto">
              <a:xfrm>
                <a:off x="4106" y="1793"/>
                <a:ext cx="132" cy="129"/>
              </a:xfrm>
              <a:custGeom>
                <a:avLst/>
                <a:gdLst>
                  <a:gd name="T0" fmla="*/ 41 w 56"/>
                  <a:gd name="T1" fmla="*/ 3 h 56"/>
                  <a:gd name="T2" fmla="*/ 3 w 56"/>
                  <a:gd name="T3" fmla="*/ 41 h 56"/>
                  <a:gd name="T4" fmla="*/ 3 w 56"/>
                  <a:gd name="T5" fmla="*/ 53 h 56"/>
                  <a:gd name="T6" fmla="*/ 14 w 56"/>
                  <a:gd name="T7" fmla="*/ 53 h 56"/>
                  <a:gd name="T8" fmla="*/ 53 w 56"/>
                  <a:gd name="T9" fmla="*/ 14 h 56"/>
                  <a:gd name="T10" fmla="*/ 53 w 56"/>
                  <a:gd name="T11" fmla="*/ 3 h 56"/>
                  <a:gd name="T12" fmla="*/ 41 w 56"/>
                  <a:gd name="T13" fmla="*/ 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41" y="3"/>
                    </a:moveTo>
                    <a:cubicBezTo>
                      <a:pt x="3" y="41"/>
                      <a:pt x="3" y="41"/>
                      <a:pt x="3" y="41"/>
                    </a:cubicBezTo>
                    <a:cubicBezTo>
                      <a:pt x="0" y="44"/>
                      <a:pt x="0" y="49"/>
                      <a:pt x="3" y="53"/>
                    </a:cubicBezTo>
                    <a:cubicBezTo>
                      <a:pt x="6" y="56"/>
                      <a:pt x="11" y="56"/>
                      <a:pt x="14" y="53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6" y="11"/>
                      <a:pt x="56" y="6"/>
                      <a:pt x="53" y="3"/>
                    </a:cubicBezTo>
                    <a:cubicBezTo>
                      <a:pt x="49" y="0"/>
                      <a:pt x="44" y="0"/>
                      <a:pt x="41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15"/>
              <p:cNvSpPr>
                <a:spLocks/>
              </p:cNvSpPr>
              <p:nvPr/>
            </p:nvSpPr>
            <p:spPr bwMode="auto">
              <a:xfrm>
                <a:off x="3608" y="2273"/>
                <a:ext cx="137" cy="122"/>
              </a:xfrm>
              <a:custGeom>
                <a:avLst/>
                <a:gdLst>
                  <a:gd name="T0" fmla="*/ 44 w 58"/>
                  <a:gd name="T1" fmla="*/ 3 h 53"/>
                  <a:gd name="T2" fmla="*/ 4 w 58"/>
                  <a:gd name="T3" fmla="*/ 38 h 53"/>
                  <a:gd name="T4" fmla="*/ 3 w 58"/>
                  <a:gd name="T5" fmla="*/ 50 h 53"/>
                  <a:gd name="T6" fmla="*/ 14 w 58"/>
                  <a:gd name="T7" fmla="*/ 51 h 53"/>
                  <a:gd name="T8" fmla="*/ 55 w 58"/>
                  <a:gd name="T9" fmla="*/ 15 h 53"/>
                  <a:gd name="T10" fmla="*/ 55 w 58"/>
                  <a:gd name="T11" fmla="*/ 4 h 53"/>
                  <a:gd name="T12" fmla="*/ 44 w 58"/>
                  <a:gd name="T13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3">
                    <a:moveTo>
                      <a:pt x="44" y="3"/>
                    </a:moveTo>
                    <a:cubicBezTo>
                      <a:pt x="4" y="38"/>
                      <a:pt x="4" y="38"/>
                      <a:pt x="4" y="38"/>
                    </a:cubicBezTo>
                    <a:cubicBezTo>
                      <a:pt x="1" y="41"/>
                      <a:pt x="0" y="46"/>
                      <a:pt x="3" y="50"/>
                    </a:cubicBezTo>
                    <a:cubicBezTo>
                      <a:pt x="6" y="53"/>
                      <a:pt x="11" y="53"/>
                      <a:pt x="14" y="51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3"/>
                      <a:pt x="58" y="7"/>
                      <a:pt x="55" y="4"/>
                    </a:cubicBezTo>
                    <a:cubicBezTo>
                      <a:pt x="52" y="1"/>
                      <a:pt x="47" y="0"/>
                      <a:pt x="44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116"/>
              <p:cNvSpPr>
                <a:spLocks/>
              </p:cNvSpPr>
              <p:nvPr/>
            </p:nvSpPr>
            <p:spPr bwMode="auto">
              <a:xfrm>
                <a:off x="4110" y="2252"/>
                <a:ext cx="143" cy="130"/>
              </a:xfrm>
              <a:custGeom>
                <a:avLst/>
                <a:gdLst>
                  <a:gd name="T0" fmla="*/ 3 w 60"/>
                  <a:gd name="T1" fmla="*/ 15 h 56"/>
                  <a:gd name="T2" fmla="*/ 46 w 60"/>
                  <a:gd name="T3" fmla="*/ 53 h 56"/>
                  <a:gd name="T4" fmla="*/ 57 w 60"/>
                  <a:gd name="T5" fmla="*/ 53 h 56"/>
                  <a:gd name="T6" fmla="*/ 56 w 60"/>
                  <a:gd name="T7" fmla="*/ 42 h 56"/>
                  <a:gd name="T8" fmla="*/ 14 w 60"/>
                  <a:gd name="T9" fmla="*/ 3 h 56"/>
                  <a:gd name="T10" fmla="*/ 3 w 60"/>
                  <a:gd name="T11" fmla="*/ 4 h 56"/>
                  <a:gd name="T12" fmla="*/ 3 w 60"/>
                  <a:gd name="T13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56">
                    <a:moveTo>
                      <a:pt x="3" y="15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9" y="56"/>
                      <a:pt x="54" y="56"/>
                      <a:pt x="57" y="53"/>
                    </a:cubicBezTo>
                    <a:cubicBezTo>
                      <a:pt x="60" y="50"/>
                      <a:pt x="60" y="45"/>
                      <a:pt x="56" y="4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1" y="0"/>
                      <a:pt x="6" y="1"/>
                      <a:pt x="3" y="4"/>
                    </a:cubicBezTo>
                    <a:cubicBezTo>
                      <a:pt x="0" y="7"/>
                      <a:pt x="0" y="12"/>
                      <a:pt x="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1" name="组合 130"/>
          <p:cNvGrpSpPr/>
          <p:nvPr/>
        </p:nvGrpSpPr>
        <p:grpSpPr>
          <a:xfrm>
            <a:off x="9150350" y="704383"/>
            <a:ext cx="2606928" cy="486756"/>
            <a:chOff x="9611196" y="704383"/>
            <a:chExt cx="2146082" cy="486756"/>
          </a:xfrm>
        </p:grpSpPr>
        <p:grpSp>
          <p:nvGrpSpPr>
            <p:cNvPr id="152" name="组合 151"/>
            <p:cNvGrpSpPr/>
            <p:nvPr/>
          </p:nvGrpSpPr>
          <p:grpSpPr>
            <a:xfrm>
              <a:off x="9611196" y="704383"/>
              <a:ext cx="1895010" cy="486756"/>
              <a:chOff x="1498110" y="-1014500"/>
              <a:chExt cx="1384790" cy="486756"/>
            </a:xfrm>
          </p:grpSpPr>
          <p:sp>
            <p:nvSpPr>
              <p:cNvPr id="154" name="矩形 153"/>
              <p:cNvSpPr/>
              <p:nvPr/>
            </p:nvSpPr>
            <p:spPr>
              <a:xfrm>
                <a:off x="1549400" y="-946844"/>
                <a:ext cx="1333500" cy="419100"/>
              </a:xfrm>
              <a:prstGeom prst="rect">
                <a:avLst/>
              </a:prstGeom>
              <a:solidFill>
                <a:srgbClr val="99E1E5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1498110" y="-1014500"/>
                <a:ext cx="1333500" cy="4191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5D3845D9-D970-4D5F-BB56-3ABB895222CB}"/>
                </a:ext>
              </a:extLst>
            </p:cNvPr>
            <p:cNvSpPr txBox="1"/>
            <p:nvPr/>
          </p:nvSpPr>
          <p:spPr>
            <a:xfrm>
              <a:off x="9815721" y="704383"/>
              <a:ext cx="19415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1.1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研究背景</a:t>
              </a:r>
            </a:p>
          </p:txBody>
        </p:sp>
      </p:grpSp>
      <p:pic>
        <p:nvPicPr>
          <p:cNvPr id="156" name="图片 1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8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şḻïḋe">
            <a:extLst>
              <a:ext uri="{FF2B5EF4-FFF2-40B4-BE49-F238E27FC236}">
                <a16:creationId xmlns:a16="http://schemas.microsoft.com/office/drawing/2014/main" id="{96E56020-CE9F-4939-A5A7-6EE7E0CB2C4C}"/>
              </a:ext>
            </a:extLst>
          </p:cNvPr>
          <p:cNvGrpSpPr/>
          <p:nvPr/>
        </p:nvGrpSpPr>
        <p:grpSpPr>
          <a:xfrm>
            <a:off x="5639651" y="2381265"/>
            <a:ext cx="1225687" cy="2287579"/>
            <a:chOff x="5301291" y="2155333"/>
            <a:chExt cx="1589418" cy="2966429"/>
          </a:xfrm>
        </p:grpSpPr>
        <p:sp>
          <p:nvSpPr>
            <p:cNvPr id="41" name="iṩļíďè">
              <a:extLst>
                <a:ext uri="{FF2B5EF4-FFF2-40B4-BE49-F238E27FC236}">
                  <a16:creationId xmlns:a16="http://schemas.microsoft.com/office/drawing/2014/main" id="{0B940C29-CDC5-4E9D-A922-A6D081EA98DF}"/>
                </a:ext>
              </a:extLst>
            </p:cNvPr>
            <p:cNvSpPr/>
            <p:nvPr/>
          </p:nvSpPr>
          <p:spPr bwMode="auto">
            <a:xfrm>
              <a:off x="6096001" y="2155333"/>
              <a:ext cx="502049" cy="11981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0" y="5785"/>
                  </a:lnTo>
                  <a:cubicBezTo>
                    <a:pt x="70" y="4042"/>
                    <a:pt x="1975" y="2402"/>
                    <a:pt x="5204" y="1303"/>
                  </a:cubicBezTo>
                  <a:cubicBezTo>
                    <a:pt x="7639" y="475"/>
                    <a:pt x="10670" y="15"/>
                    <a:pt x="13805" y="0"/>
                  </a:cubicBezTo>
                  <a:lnTo>
                    <a:pt x="21600" y="0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42" name="íṩlíḑe">
              <a:extLst>
                <a:ext uri="{FF2B5EF4-FFF2-40B4-BE49-F238E27FC236}">
                  <a16:creationId xmlns:a16="http://schemas.microsoft.com/office/drawing/2014/main" id="{AA84FE07-5FDD-435D-A1DB-D958C8655F0C}"/>
                </a:ext>
              </a:extLst>
            </p:cNvPr>
            <p:cNvSpPr/>
            <p:nvPr/>
          </p:nvSpPr>
          <p:spPr bwMode="auto">
            <a:xfrm>
              <a:off x="5593952" y="3923642"/>
              <a:ext cx="502049" cy="11981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15815"/>
                  </a:lnTo>
                  <a:cubicBezTo>
                    <a:pt x="21530" y="17558"/>
                    <a:pt x="19625" y="19198"/>
                    <a:pt x="16396" y="20297"/>
                  </a:cubicBezTo>
                  <a:cubicBezTo>
                    <a:pt x="13961" y="21125"/>
                    <a:pt x="10930" y="21585"/>
                    <a:pt x="7795" y="21600"/>
                  </a:cubicBezTo>
                  <a:lnTo>
                    <a:pt x="0" y="21600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43" name="i$ľïḍé">
              <a:extLst>
                <a:ext uri="{FF2B5EF4-FFF2-40B4-BE49-F238E27FC236}">
                  <a16:creationId xmlns:a16="http://schemas.microsoft.com/office/drawing/2014/main" id="{A6F380F2-83EE-4017-B0F5-579B7B804C95}"/>
                </a:ext>
              </a:extLst>
            </p:cNvPr>
            <p:cNvSpPr/>
            <p:nvPr/>
          </p:nvSpPr>
          <p:spPr>
            <a:xfrm>
              <a:off x="5301291" y="3353456"/>
              <a:ext cx="1589418" cy="570188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 fontScale="55000" lnSpcReduction="20000"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家谱应用网站</a:t>
              </a:r>
            </a:p>
          </p:txBody>
        </p:sp>
      </p:grpSp>
      <p:grpSp>
        <p:nvGrpSpPr>
          <p:cNvPr id="11" name="ïSḻïḓê">
            <a:extLst>
              <a:ext uri="{FF2B5EF4-FFF2-40B4-BE49-F238E27FC236}">
                <a16:creationId xmlns:a16="http://schemas.microsoft.com/office/drawing/2014/main" id="{3DC05E1E-F934-4E47-B829-D14B64965480}"/>
              </a:ext>
            </a:extLst>
          </p:cNvPr>
          <p:cNvGrpSpPr/>
          <p:nvPr/>
        </p:nvGrpSpPr>
        <p:grpSpPr>
          <a:xfrm>
            <a:off x="2021313" y="1883919"/>
            <a:ext cx="2506622" cy="977624"/>
            <a:chOff x="673100" y="1815104"/>
            <a:chExt cx="3431908" cy="1117646"/>
          </a:xfrm>
        </p:grpSpPr>
        <p:sp>
          <p:nvSpPr>
            <p:cNvPr id="27" name="ïŝlïḍé">
              <a:extLst>
                <a:ext uri="{FF2B5EF4-FFF2-40B4-BE49-F238E27FC236}">
                  <a16:creationId xmlns:a16="http://schemas.microsoft.com/office/drawing/2014/main" id="{BAF77048-6151-4B25-B98F-2C92E82F4B6F}"/>
                </a:ext>
              </a:extLst>
            </p:cNvPr>
            <p:cNvSpPr txBox="1"/>
            <p:nvPr/>
          </p:nvSpPr>
          <p:spPr bwMode="auto">
            <a:xfrm>
              <a:off x="673100" y="1815104"/>
              <a:ext cx="343190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云族谱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8" name="íšļïḓê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1231398" y="2256909"/>
              <a:ext cx="2873608" cy="675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科技让家族传承更便利</a:t>
              </a:r>
            </a:p>
          </p:txBody>
        </p:sp>
      </p:grpSp>
      <p:grpSp>
        <p:nvGrpSpPr>
          <p:cNvPr id="12" name="ïṥḻîde">
            <a:extLst>
              <a:ext uri="{FF2B5EF4-FFF2-40B4-BE49-F238E27FC236}">
                <a16:creationId xmlns:a16="http://schemas.microsoft.com/office/drawing/2014/main" id="{43E0FBE5-29F3-417E-9B45-1C76B2AC813C}"/>
              </a:ext>
            </a:extLst>
          </p:cNvPr>
          <p:cNvGrpSpPr/>
          <p:nvPr/>
        </p:nvGrpSpPr>
        <p:grpSpPr>
          <a:xfrm>
            <a:off x="1509486" y="3036240"/>
            <a:ext cx="2025343" cy="977624"/>
            <a:chOff x="673100" y="1815104"/>
            <a:chExt cx="3431908" cy="1117646"/>
          </a:xfrm>
        </p:grpSpPr>
        <p:sp>
          <p:nvSpPr>
            <p:cNvPr id="25" name="îṣ1iḑé">
              <a:extLst>
                <a:ext uri="{FF2B5EF4-FFF2-40B4-BE49-F238E27FC236}">
                  <a16:creationId xmlns:a16="http://schemas.microsoft.com/office/drawing/2014/main" id="{BAF77048-6151-4B25-B98F-2C92E82F4B6F}"/>
                </a:ext>
              </a:extLst>
            </p:cNvPr>
            <p:cNvSpPr txBox="1"/>
            <p:nvPr/>
          </p:nvSpPr>
          <p:spPr bwMode="auto">
            <a:xfrm>
              <a:off x="673100" y="1815104"/>
              <a:ext cx="343190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族谱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6" name="íṡlïďé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673100" y="2256909"/>
              <a:ext cx="3431908" cy="675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查谱修谱，上族谱网</a:t>
              </a:r>
            </a:p>
          </p:txBody>
        </p:sp>
      </p:grpSp>
      <p:grpSp>
        <p:nvGrpSpPr>
          <p:cNvPr id="13" name="iṧlíḑê">
            <a:extLst>
              <a:ext uri="{FF2B5EF4-FFF2-40B4-BE49-F238E27FC236}">
                <a16:creationId xmlns:a16="http://schemas.microsoft.com/office/drawing/2014/main" id="{41C8134E-07CA-45D2-A64D-E38254AEED45}"/>
              </a:ext>
            </a:extLst>
          </p:cNvPr>
          <p:cNvGrpSpPr/>
          <p:nvPr/>
        </p:nvGrpSpPr>
        <p:grpSpPr>
          <a:xfrm>
            <a:off x="2021313" y="4188562"/>
            <a:ext cx="2506622" cy="1181724"/>
            <a:chOff x="673100" y="1815104"/>
            <a:chExt cx="3431908" cy="1350979"/>
          </a:xfrm>
        </p:grpSpPr>
        <p:sp>
          <p:nvSpPr>
            <p:cNvPr id="23" name="i$ḻíḓe">
              <a:extLst>
                <a:ext uri="{FF2B5EF4-FFF2-40B4-BE49-F238E27FC236}">
                  <a16:creationId xmlns:a16="http://schemas.microsoft.com/office/drawing/2014/main" id="{BAF77048-6151-4B25-B98F-2C92E82F4B6F}"/>
                </a:ext>
              </a:extLst>
            </p:cNvPr>
            <p:cNvSpPr txBox="1"/>
            <p:nvPr/>
          </p:nvSpPr>
          <p:spPr bwMode="auto">
            <a:xfrm>
              <a:off x="673100" y="1815104"/>
              <a:ext cx="343190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百家有谱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4" name="íṣḷïḍê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673100" y="2256909"/>
              <a:ext cx="3431908" cy="909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全球领先数字家谱在线编修平台</a:t>
              </a:r>
            </a:p>
          </p:txBody>
        </p:sp>
      </p:grpSp>
      <p:grpSp>
        <p:nvGrpSpPr>
          <p:cNvPr id="14" name="îśḻíḑé">
            <a:extLst>
              <a:ext uri="{FF2B5EF4-FFF2-40B4-BE49-F238E27FC236}">
                <a16:creationId xmlns:a16="http://schemas.microsoft.com/office/drawing/2014/main" id="{FAB24A37-11D6-4562-A6A2-FAC3EF4A8F40}"/>
              </a:ext>
            </a:extLst>
          </p:cNvPr>
          <p:cNvGrpSpPr/>
          <p:nvPr/>
        </p:nvGrpSpPr>
        <p:grpSpPr>
          <a:xfrm>
            <a:off x="7978042" y="1883919"/>
            <a:ext cx="2506622" cy="977624"/>
            <a:chOff x="673100" y="1815104"/>
            <a:chExt cx="3431908" cy="1117646"/>
          </a:xfrm>
        </p:grpSpPr>
        <p:sp>
          <p:nvSpPr>
            <p:cNvPr id="21" name="í$1íḍé">
              <a:extLst>
                <a:ext uri="{FF2B5EF4-FFF2-40B4-BE49-F238E27FC236}">
                  <a16:creationId xmlns:a16="http://schemas.microsoft.com/office/drawing/2014/main" id="{BAF77048-6151-4B25-B98F-2C92E82F4B6F}"/>
                </a:ext>
              </a:extLst>
            </p:cNvPr>
            <p:cNvSpPr txBox="1"/>
            <p:nvPr/>
          </p:nvSpPr>
          <p:spPr bwMode="auto">
            <a:xfrm>
              <a:off x="673100" y="1815104"/>
              <a:ext cx="343190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ancestry.com</a:t>
              </a:r>
            </a:p>
          </p:txBody>
        </p:sp>
        <p:sp>
          <p:nvSpPr>
            <p:cNvPr id="22" name="ïšlîḓe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673100" y="2256909"/>
              <a:ext cx="3431908" cy="675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Every family has a story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5" name="ïṡļïḋé">
            <a:extLst>
              <a:ext uri="{FF2B5EF4-FFF2-40B4-BE49-F238E27FC236}">
                <a16:creationId xmlns:a16="http://schemas.microsoft.com/office/drawing/2014/main" id="{B404512C-0CE1-4A1E-B193-B721EBF120D7}"/>
              </a:ext>
            </a:extLst>
          </p:cNvPr>
          <p:cNvGrpSpPr/>
          <p:nvPr/>
        </p:nvGrpSpPr>
        <p:grpSpPr>
          <a:xfrm>
            <a:off x="8971147" y="3036240"/>
            <a:ext cx="2025343" cy="977624"/>
            <a:chOff x="673100" y="1815104"/>
            <a:chExt cx="3431908" cy="1117646"/>
          </a:xfrm>
        </p:grpSpPr>
        <p:sp>
          <p:nvSpPr>
            <p:cNvPr id="19" name="íśļîḋe">
              <a:extLst>
                <a:ext uri="{FF2B5EF4-FFF2-40B4-BE49-F238E27FC236}">
                  <a16:creationId xmlns:a16="http://schemas.microsoft.com/office/drawing/2014/main" id="{BAF77048-6151-4B25-B98F-2C92E82F4B6F}"/>
                </a:ext>
              </a:extLst>
            </p:cNvPr>
            <p:cNvSpPr txBox="1"/>
            <p:nvPr/>
          </p:nvSpPr>
          <p:spPr bwMode="auto">
            <a:xfrm>
              <a:off x="673100" y="1815104"/>
              <a:ext cx="343190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familysearch.org</a:t>
              </a:r>
            </a:p>
          </p:txBody>
        </p:sp>
        <p:sp>
          <p:nvSpPr>
            <p:cNvPr id="20" name="išḷïďè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673100" y="2256909"/>
              <a:ext cx="3431908" cy="675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Find your family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Discover yourself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6" name="ïṡ1îďé">
            <a:extLst>
              <a:ext uri="{FF2B5EF4-FFF2-40B4-BE49-F238E27FC236}">
                <a16:creationId xmlns:a16="http://schemas.microsoft.com/office/drawing/2014/main" id="{20730D9E-CF30-42FA-A773-E70C8950AB37}"/>
              </a:ext>
            </a:extLst>
          </p:cNvPr>
          <p:cNvGrpSpPr/>
          <p:nvPr/>
        </p:nvGrpSpPr>
        <p:grpSpPr>
          <a:xfrm>
            <a:off x="7978042" y="4188562"/>
            <a:ext cx="2506622" cy="977624"/>
            <a:chOff x="673100" y="1815104"/>
            <a:chExt cx="3431908" cy="1117646"/>
          </a:xfrm>
        </p:grpSpPr>
        <p:sp>
          <p:nvSpPr>
            <p:cNvPr id="17" name="îşlíḑe">
              <a:extLst>
                <a:ext uri="{FF2B5EF4-FFF2-40B4-BE49-F238E27FC236}">
                  <a16:creationId xmlns:a16="http://schemas.microsoft.com/office/drawing/2014/main" id="{BAF77048-6151-4B25-B98F-2C92E82F4B6F}"/>
                </a:ext>
              </a:extLst>
            </p:cNvPr>
            <p:cNvSpPr txBox="1"/>
            <p:nvPr/>
          </p:nvSpPr>
          <p:spPr bwMode="auto">
            <a:xfrm>
              <a:off x="673100" y="1815104"/>
              <a:ext cx="343190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myheritage.com</a:t>
              </a:r>
            </a:p>
          </p:txBody>
        </p:sp>
        <p:sp>
          <p:nvSpPr>
            <p:cNvPr id="18" name="iŝliḓè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673100" y="2256909"/>
              <a:ext cx="3431908" cy="675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Discover your family story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001982B-C16B-4747-AF0A-C4CB99174710}"/>
              </a:ext>
            </a:extLst>
          </p:cNvPr>
          <p:cNvGrpSpPr/>
          <p:nvPr/>
        </p:nvGrpSpPr>
        <p:grpSpPr>
          <a:xfrm>
            <a:off x="4525157" y="2387043"/>
            <a:ext cx="1203919" cy="1083591"/>
            <a:chOff x="4525157" y="2387043"/>
            <a:chExt cx="1203919" cy="1083591"/>
          </a:xfrm>
        </p:grpSpPr>
        <p:sp>
          <p:nvSpPr>
            <p:cNvPr id="40" name="ïṩ1îḍe">
              <a:extLst>
                <a:ext uri="{FF2B5EF4-FFF2-40B4-BE49-F238E27FC236}">
                  <a16:creationId xmlns:a16="http://schemas.microsoft.com/office/drawing/2014/main" id="{2CFCD451-7BA8-4DA0-99F2-B70494BBA2F3}"/>
                </a:ext>
              </a:extLst>
            </p:cNvPr>
            <p:cNvSpPr/>
            <p:nvPr/>
          </p:nvSpPr>
          <p:spPr bwMode="auto">
            <a:xfrm>
              <a:off x="4525157" y="2387043"/>
              <a:ext cx="1203919" cy="1083591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6" y="1"/>
                  </a:moveTo>
                  <a:lnTo>
                    <a:pt x="14911" y="1"/>
                  </a:lnTo>
                  <a:cubicBezTo>
                    <a:pt x="15332" y="-12"/>
                    <a:pt x="15749" y="99"/>
                    <a:pt x="16119" y="322"/>
                  </a:cubicBezTo>
                  <a:cubicBezTo>
                    <a:pt x="16485" y="543"/>
                    <a:pt x="16792" y="865"/>
                    <a:pt x="17011" y="1258"/>
                  </a:cubicBezTo>
                  <a:lnTo>
                    <a:pt x="21227" y="9321"/>
                  </a:lnTo>
                  <a:cubicBezTo>
                    <a:pt x="21466" y="9771"/>
                    <a:pt x="21593" y="10284"/>
                    <a:pt x="21593" y="10806"/>
                  </a:cubicBezTo>
                  <a:cubicBezTo>
                    <a:pt x="21594" y="11332"/>
                    <a:pt x="21468" y="11848"/>
                    <a:pt x="21227" y="12301"/>
                  </a:cubicBezTo>
                  <a:lnTo>
                    <a:pt x="17115" y="20182"/>
                  </a:lnTo>
                  <a:cubicBezTo>
                    <a:pt x="16872" y="20590"/>
                    <a:pt x="16545" y="20928"/>
                    <a:pt x="16163" y="21171"/>
                  </a:cubicBezTo>
                  <a:cubicBezTo>
                    <a:pt x="15730" y="21445"/>
                    <a:pt x="15238" y="21588"/>
                    <a:pt x="14739" y="21584"/>
                  </a:cubicBezTo>
                  <a:lnTo>
                    <a:pt x="6530" y="21584"/>
                  </a:lnTo>
                  <a:cubicBezTo>
                    <a:pt x="6109" y="21572"/>
                    <a:pt x="5698" y="21443"/>
                    <a:pt x="5333" y="21207"/>
                  </a:cubicBezTo>
                  <a:cubicBezTo>
                    <a:pt x="4953" y="20962"/>
                    <a:pt x="4637" y="20609"/>
                    <a:pt x="4418" y="20186"/>
                  </a:cubicBezTo>
                  <a:lnTo>
                    <a:pt x="259" y="12100"/>
                  </a:lnTo>
                  <a:cubicBezTo>
                    <a:pt x="82" y="11664"/>
                    <a:pt x="-6" y="11190"/>
                    <a:pt x="1" y="10712"/>
                  </a:cubicBezTo>
                  <a:cubicBezTo>
                    <a:pt x="7" y="10269"/>
                    <a:pt x="95" y="9832"/>
                    <a:pt x="259" y="9428"/>
                  </a:cubicBezTo>
                  <a:lnTo>
                    <a:pt x="4560" y="1235"/>
                  </a:lnTo>
                  <a:cubicBezTo>
                    <a:pt x="4794" y="841"/>
                    <a:pt x="5116" y="521"/>
                    <a:pt x="5494" y="305"/>
                  </a:cubicBezTo>
                  <a:cubicBezTo>
                    <a:pt x="5853" y="100"/>
                    <a:pt x="6252" y="-5"/>
                    <a:pt x="6656" y="1"/>
                  </a:cubicBezTo>
                  <a:close/>
                </a:path>
              </a:pathLst>
            </a:custGeom>
            <a:noFill/>
            <a:ln w="19050">
              <a:solidFill>
                <a:srgbClr val="0E189B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grpSp>
          <p:nvGrpSpPr>
            <p:cNvPr id="55" name="Group 4"/>
            <p:cNvGrpSpPr>
              <a:grpSpLocks noChangeAspect="1"/>
            </p:cNvGrpSpPr>
            <p:nvPr/>
          </p:nvGrpSpPr>
          <p:grpSpPr bwMode="auto">
            <a:xfrm>
              <a:off x="4852413" y="2639913"/>
              <a:ext cx="537801" cy="577850"/>
              <a:chOff x="3624" y="2388"/>
              <a:chExt cx="1128" cy="1212"/>
            </a:xfrm>
            <a:solidFill>
              <a:srgbClr val="0E189B"/>
            </a:solidFill>
          </p:grpSpPr>
          <p:sp>
            <p:nvSpPr>
              <p:cNvPr id="57" name="Freeform 5"/>
              <p:cNvSpPr>
                <a:spLocks noEditPoints="1"/>
              </p:cNvSpPr>
              <p:nvPr/>
            </p:nvSpPr>
            <p:spPr bwMode="auto">
              <a:xfrm>
                <a:off x="3624" y="2388"/>
                <a:ext cx="1128" cy="1212"/>
              </a:xfrm>
              <a:custGeom>
                <a:avLst/>
                <a:gdLst>
                  <a:gd name="T0" fmla="*/ 178 w 180"/>
                  <a:gd name="T1" fmla="*/ 184 h 198"/>
                  <a:gd name="T2" fmla="*/ 119 w 180"/>
                  <a:gd name="T3" fmla="*/ 57 h 198"/>
                  <a:gd name="T4" fmla="*/ 119 w 180"/>
                  <a:gd name="T5" fmla="*/ 20 h 198"/>
                  <a:gd name="T6" fmla="*/ 129 w 180"/>
                  <a:gd name="T7" fmla="*/ 20 h 198"/>
                  <a:gd name="T8" fmla="*/ 129 w 180"/>
                  <a:gd name="T9" fmla="*/ 0 h 198"/>
                  <a:gd name="T10" fmla="*/ 110 w 180"/>
                  <a:gd name="T11" fmla="*/ 0 h 198"/>
                  <a:gd name="T12" fmla="*/ 70 w 180"/>
                  <a:gd name="T13" fmla="*/ 0 h 198"/>
                  <a:gd name="T14" fmla="*/ 50 w 180"/>
                  <a:gd name="T15" fmla="*/ 0 h 198"/>
                  <a:gd name="T16" fmla="*/ 50 w 180"/>
                  <a:gd name="T17" fmla="*/ 20 h 198"/>
                  <a:gd name="T18" fmla="*/ 60 w 180"/>
                  <a:gd name="T19" fmla="*/ 20 h 198"/>
                  <a:gd name="T20" fmla="*/ 60 w 180"/>
                  <a:gd name="T21" fmla="*/ 57 h 198"/>
                  <a:gd name="T22" fmla="*/ 1 w 180"/>
                  <a:gd name="T23" fmla="*/ 184 h 198"/>
                  <a:gd name="T24" fmla="*/ 2 w 180"/>
                  <a:gd name="T25" fmla="*/ 194 h 198"/>
                  <a:gd name="T26" fmla="*/ 10 w 180"/>
                  <a:gd name="T27" fmla="*/ 198 h 198"/>
                  <a:gd name="T28" fmla="*/ 169 w 180"/>
                  <a:gd name="T29" fmla="*/ 198 h 198"/>
                  <a:gd name="T30" fmla="*/ 178 w 180"/>
                  <a:gd name="T31" fmla="*/ 194 h 198"/>
                  <a:gd name="T32" fmla="*/ 178 w 180"/>
                  <a:gd name="T33" fmla="*/ 184 h 198"/>
                  <a:gd name="T34" fmla="*/ 26 w 180"/>
                  <a:gd name="T35" fmla="*/ 179 h 198"/>
                  <a:gd name="T36" fmla="*/ 79 w 180"/>
                  <a:gd name="T37" fmla="*/ 64 h 198"/>
                  <a:gd name="T38" fmla="*/ 80 w 180"/>
                  <a:gd name="T39" fmla="*/ 59 h 198"/>
                  <a:gd name="T40" fmla="*/ 80 w 180"/>
                  <a:gd name="T41" fmla="*/ 20 h 198"/>
                  <a:gd name="T42" fmla="*/ 100 w 180"/>
                  <a:gd name="T43" fmla="*/ 20 h 198"/>
                  <a:gd name="T44" fmla="*/ 100 w 180"/>
                  <a:gd name="T45" fmla="*/ 59 h 198"/>
                  <a:gd name="T46" fmla="*/ 101 w 180"/>
                  <a:gd name="T47" fmla="*/ 64 h 198"/>
                  <a:gd name="T48" fmla="*/ 154 w 180"/>
                  <a:gd name="T49" fmla="*/ 179 h 198"/>
                  <a:gd name="T50" fmla="*/ 26 w 180"/>
                  <a:gd name="T51" fmla="*/ 17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0" h="198">
                    <a:moveTo>
                      <a:pt x="178" y="184"/>
                    </a:moveTo>
                    <a:cubicBezTo>
                      <a:pt x="119" y="57"/>
                      <a:pt x="119" y="57"/>
                      <a:pt x="119" y="57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1" y="184"/>
                      <a:pt x="1" y="184"/>
                      <a:pt x="1" y="184"/>
                    </a:cubicBezTo>
                    <a:cubicBezTo>
                      <a:pt x="0" y="187"/>
                      <a:pt x="0" y="191"/>
                      <a:pt x="2" y="194"/>
                    </a:cubicBezTo>
                    <a:cubicBezTo>
                      <a:pt x="4" y="197"/>
                      <a:pt x="7" y="198"/>
                      <a:pt x="10" y="198"/>
                    </a:cubicBezTo>
                    <a:cubicBezTo>
                      <a:pt x="169" y="198"/>
                      <a:pt x="169" y="198"/>
                      <a:pt x="169" y="198"/>
                    </a:cubicBezTo>
                    <a:cubicBezTo>
                      <a:pt x="173" y="198"/>
                      <a:pt x="176" y="197"/>
                      <a:pt x="178" y="194"/>
                    </a:cubicBezTo>
                    <a:cubicBezTo>
                      <a:pt x="179" y="191"/>
                      <a:pt x="180" y="187"/>
                      <a:pt x="178" y="184"/>
                    </a:cubicBezTo>
                    <a:close/>
                    <a:moveTo>
                      <a:pt x="26" y="179"/>
                    </a:moveTo>
                    <a:cubicBezTo>
                      <a:pt x="79" y="64"/>
                      <a:pt x="79" y="64"/>
                      <a:pt x="79" y="64"/>
                    </a:cubicBezTo>
                    <a:cubicBezTo>
                      <a:pt x="79" y="62"/>
                      <a:pt x="80" y="61"/>
                      <a:pt x="80" y="59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0" y="59"/>
                      <a:pt x="100" y="59"/>
                      <a:pt x="100" y="59"/>
                    </a:cubicBezTo>
                    <a:cubicBezTo>
                      <a:pt x="100" y="61"/>
                      <a:pt x="100" y="62"/>
                      <a:pt x="101" y="64"/>
                    </a:cubicBezTo>
                    <a:cubicBezTo>
                      <a:pt x="154" y="179"/>
                      <a:pt x="154" y="179"/>
                      <a:pt x="154" y="179"/>
                    </a:cubicBezTo>
                    <a:lnTo>
                      <a:pt x="26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Rectangle 6"/>
              <p:cNvSpPr>
                <a:spLocks noChangeArrowheads="1"/>
              </p:cNvSpPr>
              <p:nvPr/>
            </p:nvSpPr>
            <p:spPr bwMode="auto">
              <a:xfrm>
                <a:off x="4063" y="3239"/>
                <a:ext cx="250" cy="1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7A6929C-FF26-4414-B8F9-A10B9720B8DC}"/>
              </a:ext>
            </a:extLst>
          </p:cNvPr>
          <p:cNvGrpSpPr/>
          <p:nvPr/>
        </p:nvGrpSpPr>
        <p:grpSpPr>
          <a:xfrm>
            <a:off x="3532052" y="2978213"/>
            <a:ext cx="1203919" cy="1083591"/>
            <a:chOff x="3532052" y="2978213"/>
            <a:chExt cx="1203919" cy="1083591"/>
          </a:xfrm>
        </p:grpSpPr>
        <p:sp>
          <p:nvSpPr>
            <p:cNvPr id="35" name="ïšľïdé">
              <a:extLst>
                <a:ext uri="{FF2B5EF4-FFF2-40B4-BE49-F238E27FC236}">
                  <a16:creationId xmlns:a16="http://schemas.microsoft.com/office/drawing/2014/main" id="{9B790CF3-A788-4609-88B4-44948AE98413}"/>
                </a:ext>
              </a:extLst>
            </p:cNvPr>
            <p:cNvSpPr/>
            <p:nvPr/>
          </p:nvSpPr>
          <p:spPr bwMode="auto">
            <a:xfrm>
              <a:off x="3532052" y="2978213"/>
              <a:ext cx="1203919" cy="1083591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6" y="1"/>
                  </a:moveTo>
                  <a:lnTo>
                    <a:pt x="14911" y="1"/>
                  </a:lnTo>
                  <a:cubicBezTo>
                    <a:pt x="15332" y="-12"/>
                    <a:pt x="15749" y="99"/>
                    <a:pt x="16119" y="322"/>
                  </a:cubicBezTo>
                  <a:cubicBezTo>
                    <a:pt x="16485" y="543"/>
                    <a:pt x="16792" y="865"/>
                    <a:pt x="17011" y="1258"/>
                  </a:cubicBezTo>
                  <a:lnTo>
                    <a:pt x="21227" y="9321"/>
                  </a:lnTo>
                  <a:cubicBezTo>
                    <a:pt x="21466" y="9771"/>
                    <a:pt x="21593" y="10284"/>
                    <a:pt x="21593" y="10806"/>
                  </a:cubicBezTo>
                  <a:cubicBezTo>
                    <a:pt x="21594" y="11332"/>
                    <a:pt x="21468" y="11848"/>
                    <a:pt x="21227" y="12301"/>
                  </a:cubicBezTo>
                  <a:lnTo>
                    <a:pt x="17115" y="20182"/>
                  </a:lnTo>
                  <a:cubicBezTo>
                    <a:pt x="16872" y="20590"/>
                    <a:pt x="16545" y="20928"/>
                    <a:pt x="16163" y="21171"/>
                  </a:cubicBezTo>
                  <a:cubicBezTo>
                    <a:pt x="15730" y="21445"/>
                    <a:pt x="15238" y="21588"/>
                    <a:pt x="14739" y="21584"/>
                  </a:cubicBezTo>
                  <a:lnTo>
                    <a:pt x="6530" y="21584"/>
                  </a:lnTo>
                  <a:cubicBezTo>
                    <a:pt x="6109" y="21572"/>
                    <a:pt x="5698" y="21443"/>
                    <a:pt x="5333" y="21207"/>
                  </a:cubicBezTo>
                  <a:cubicBezTo>
                    <a:pt x="4953" y="20962"/>
                    <a:pt x="4637" y="20609"/>
                    <a:pt x="4418" y="20186"/>
                  </a:cubicBezTo>
                  <a:lnTo>
                    <a:pt x="259" y="12100"/>
                  </a:lnTo>
                  <a:cubicBezTo>
                    <a:pt x="82" y="11664"/>
                    <a:pt x="-6" y="11190"/>
                    <a:pt x="1" y="10712"/>
                  </a:cubicBezTo>
                  <a:cubicBezTo>
                    <a:pt x="7" y="10269"/>
                    <a:pt x="95" y="9832"/>
                    <a:pt x="259" y="9428"/>
                  </a:cubicBezTo>
                  <a:lnTo>
                    <a:pt x="4560" y="1235"/>
                  </a:lnTo>
                  <a:cubicBezTo>
                    <a:pt x="4794" y="841"/>
                    <a:pt x="5116" y="521"/>
                    <a:pt x="5494" y="305"/>
                  </a:cubicBezTo>
                  <a:cubicBezTo>
                    <a:pt x="5853" y="100"/>
                    <a:pt x="6252" y="-5"/>
                    <a:pt x="6656" y="1"/>
                  </a:cubicBezTo>
                  <a:close/>
                </a:path>
              </a:pathLst>
            </a:custGeom>
            <a:noFill/>
            <a:ln w="19050">
              <a:solidFill>
                <a:srgbClr val="0E189B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grpSp>
          <p:nvGrpSpPr>
            <p:cNvPr id="60" name="Group 9"/>
            <p:cNvGrpSpPr>
              <a:grpSpLocks noChangeAspect="1"/>
            </p:cNvGrpSpPr>
            <p:nvPr/>
          </p:nvGrpSpPr>
          <p:grpSpPr bwMode="auto">
            <a:xfrm>
              <a:off x="3907759" y="3247997"/>
              <a:ext cx="548731" cy="591495"/>
              <a:chOff x="3619" y="1936"/>
              <a:chExt cx="1373" cy="1480"/>
            </a:xfrm>
            <a:solidFill>
              <a:srgbClr val="0E189B"/>
            </a:solidFill>
          </p:grpSpPr>
          <p:sp>
            <p:nvSpPr>
              <p:cNvPr id="62" name="Freeform 10"/>
              <p:cNvSpPr>
                <a:spLocks noEditPoints="1"/>
              </p:cNvSpPr>
              <p:nvPr/>
            </p:nvSpPr>
            <p:spPr bwMode="auto">
              <a:xfrm>
                <a:off x="3619" y="1936"/>
                <a:ext cx="913" cy="1480"/>
              </a:xfrm>
              <a:custGeom>
                <a:avLst/>
                <a:gdLst>
                  <a:gd name="T0" fmla="*/ 90 w 119"/>
                  <a:gd name="T1" fmla="*/ 87 h 198"/>
                  <a:gd name="T2" fmla="*/ 90 w 119"/>
                  <a:gd name="T3" fmla="*/ 30 h 198"/>
                  <a:gd name="T4" fmla="*/ 60 w 119"/>
                  <a:gd name="T5" fmla="*/ 0 h 198"/>
                  <a:gd name="T6" fmla="*/ 30 w 119"/>
                  <a:gd name="T7" fmla="*/ 30 h 198"/>
                  <a:gd name="T8" fmla="*/ 30 w 119"/>
                  <a:gd name="T9" fmla="*/ 87 h 198"/>
                  <a:gd name="T10" fmla="*/ 0 w 119"/>
                  <a:gd name="T11" fmla="*/ 139 h 198"/>
                  <a:gd name="T12" fmla="*/ 60 w 119"/>
                  <a:gd name="T13" fmla="*/ 198 h 198"/>
                  <a:gd name="T14" fmla="*/ 119 w 119"/>
                  <a:gd name="T15" fmla="*/ 139 h 198"/>
                  <a:gd name="T16" fmla="*/ 90 w 119"/>
                  <a:gd name="T17" fmla="*/ 87 h 198"/>
                  <a:gd name="T18" fmla="*/ 60 w 119"/>
                  <a:gd name="T19" fmla="*/ 179 h 198"/>
                  <a:gd name="T20" fmla="*/ 20 w 119"/>
                  <a:gd name="T21" fmla="*/ 139 h 198"/>
                  <a:gd name="T22" fmla="*/ 44 w 119"/>
                  <a:gd name="T23" fmla="*/ 103 h 198"/>
                  <a:gd name="T24" fmla="*/ 50 w 119"/>
                  <a:gd name="T25" fmla="*/ 100 h 198"/>
                  <a:gd name="T26" fmla="*/ 50 w 119"/>
                  <a:gd name="T27" fmla="*/ 30 h 198"/>
                  <a:gd name="T28" fmla="*/ 60 w 119"/>
                  <a:gd name="T29" fmla="*/ 20 h 198"/>
                  <a:gd name="T30" fmla="*/ 70 w 119"/>
                  <a:gd name="T31" fmla="*/ 30 h 198"/>
                  <a:gd name="T32" fmla="*/ 70 w 119"/>
                  <a:gd name="T33" fmla="*/ 100 h 198"/>
                  <a:gd name="T34" fmla="*/ 76 w 119"/>
                  <a:gd name="T35" fmla="*/ 103 h 198"/>
                  <a:gd name="T36" fmla="*/ 100 w 119"/>
                  <a:gd name="T37" fmla="*/ 139 h 198"/>
                  <a:gd name="T38" fmla="*/ 60 w 119"/>
                  <a:gd name="T39" fmla="*/ 17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198">
                    <a:moveTo>
                      <a:pt x="90" y="87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13"/>
                      <a:pt x="76" y="0"/>
                      <a:pt x="60" y="0"/>
                    </a:cubicBezTo>
                    <a:cubicBezTo>
                      <a:pt x="43" y="0"/>
                      <a:pt x="30" y="13"/>
                      <a:pt x="30" y="30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12" y="98"/>
                      <a:pt x="0" y="117"/>
                      <a:pt x="0" y="139"/>
                    </a:cubicBezTo>
                    <a:cubicBezTo>
                      <a:pt x="0" y="172"/>
                      <a:pt x="27" y="198"/>
                      <a:pt x="60" y="198"/>
                    </a:cubicBezTo>
                    <a:cubicBezTo>
                      <a:pt x="93" y="198"/>
                      <a:pt x="119" y="172"/>
                      <a:pt x="119" y="139"/>
                    </a:cubicBezTo>
                    <a:cubicBezTo>
                      <a:pt x="119" y="117"/>
                      <a:pt x="108" y="98"/>
                      <a:pt x="90" y="87"/>
                    </a:cubicBezTo>
                    <a:close/>
                    <a:moveTo>
                      <a:pt x="60" y="179"/>
                    </a:moveTo>
                    <a:cubicBezTo>
                      <a:pt x="38" y="179"/>
                      <a:pt x="20" y="161"/>
                      <a:pt x="20" y="139"/>
                    </a:cubicBezTo>
                    <a:cubicBezTo>
                      <a:pt x="20" y="123"/>
                      <a:pt x="30" y="109"/>
                      <a:pt x="44" y="103"/>
                    </a:cubicBezTo>
                    <a:cubicBezTo>
                      <a:pt x="50" y="100"/>
                      <a:pt x="50" y="100"/>
                      <a:pt x="50" y="100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50" y="24"/>
                      <a:pt x="54" y="20"/>
                      <a:pt x="60" y="20"/>
                    </a:cubicBezTo>
                    <a:cubicBezTo>
                      <a:pt x="65" y="20"/>
                      <a:pt x="70" y="24"/>
                      <a:pt x="70" y="3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6" y="103"/>
                      <a:pt x="76" y="103"/>
                      <a:pt x="76" y="103"/>
                    </a:cubicBezTo>
                    <a:cubicBezTo>
                      <a:pt x="90" y="109"/>
                      <a:pt x="100" y="123"/>
                      <a:pt x="100" y="139"/>
                    </a:cubicBezTo>
                    <a:cubicBezTo>
                      <a:pt x="100" y="161"/>
                      <a:pt x="82" y="179"/>
                      <a:pt x="60" y="1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Rectangle 11"/>
              <p:cNvSpPr>
                <a:spLocks noChangeArrowheads="1"/>
              </p:cNvSpPr>
              <p:nvPr/>
            </p:nvSpPr>
            <p:spPr bwMode="auto">
              <a:xfrm>
                <a:off x="4608" y="2085"/>
                <a:ext cx="384" cy="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Rectangle 12"/>
              <p:cNvSpPr>
                <a:spLocks noChangeArrowheads="1"/>
              </p:cNvSpPr>
              <p:nvPr/>
            </p:nvSpPr>
            <p:spPr bwMode="auto">
              <a:xfrm>
                <a:off x="4608" y="2377"/>
                <a:ext cx="384" cy="1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4608" y="2676"/>
                <a:ext cx="384" cy="1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037C0A9-6A69-498F-9C6D-518303A114C4}"/>
              </a:ext>
            </a:extLst>
          </p:cNvPr>
          <p:cNvGrpSpPr/>
          <p:nvPr/>
        </p:nvGrpSpPr>
        <p:grpSpPr>
          <a:xfrm>
            <a:off x="4525157" y="3579471"/>
            <a:ext cx="1203919" cy="1083591"/>
            <a:chOff x="4525157" y="3579471"/>
            <a:chExt cx="1203919" cy="1083591"/>
          </a:xfrm>
        </p:grpSpPr>
        <p:sp>
          <p:nvSpPr>
            <p:cNvPr id="38" name="íṧľïḋè">
              <a:extLst>
                <a:ext uri="{FF2B5EF4-FFF2-40B4-BE49-F238E27FC236}">
                  <a16:creationId xmlns:a16="http://schemas.microsoft.com/office/drawing/2014/main" id="{46D45F6C-0F2C-4721-9F5B-2EF07FE660AD}"/>
                </a:ext>
              </a:extLst>
            </p:cNvPr>
            <p:cNvSpPr/>
            <p:nvPr/>
          </p:nvSpPr>
          <p:spPr bwMode="auto">
            <a:xfrm>
              <a:off x="4525157" y="3579471"/>
              <a:ext cx="1203919" cy="1083591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6" y="1"/>
                  </a:moveTo>
                  <a:lnTo>
                    <a:pt x="14911" y="1"/>
                  </a:lnTo>
                  <a:cubicBezTo>
                    <a:pt x="15332" y="-12"/>
                    <a:pt x="15749" y="99"/>
                    <a:pt x="16119" y="322"/>
                  </a:cubicBezTo>
                  <a:cubicBezTo>
                    <a:pt x="16485" y="543"/>
                    <a:pt x="16792" y="865"/>
                    <a:pt x="17011" y="1258"/>
                  </a:cubicBezTo>
                  <a:lnTo>
                    <a:pt x="21227" y="9321"/>
                  </a:lnTo>
                  <a:cubicBezTo>
                    <a:pt x="21466" y="9771"/>
                    <a:pt x="21593" y="10284"/>
                    <a:pt x="21593" y="10806"/>
                  </a:cubicBezTo>
                  <a:cubicBezTo>
                    <a:pt x="21594" y="11332"/>
                    <a:pt x="21468" y="11848"/>
                    <a:pt x="21227" y="12301"/>
                  </a:cubicBezTo>
                  <a:lnTo>
                    <a:pt x="17115" y="20182"/>
                  </a:lnTo>
                  <a:cubicBezTo>
                    <a:pt x="16872" y="20590"/>
                    <a:pt x="16545" y="20928"/>
                    <a:pt x="16163" y="21171"/>
                  </a:cubicBezTo>
                  <a:cubicBezTo>
                    <a:pt x="15730" y="21445"/>
                    <a:pt x="15238" y="21588"/>
                    <a:pt x="14739" y="21584"/>
                  </a:cubicBezTo>
                  <a:lnTo>
                    <a:pt x="6530" y="21584"/>
                  </a:lnTo>
                  <a:cubicBezTo>
                    <a:pt x="6109" y="21572"/>
                    <a:pt x="5698" y="21443"/>
                    <a:pt x="5333" y="21207"/>
                  </a:cubicBezTo>
                  <a:cubicBezTo>
                    <a:pt x="4953" y="20962"/>
                    <a:pt x="4637" y="20609"/>
                    <a:pt x="4418" y="20186"/>
                  </a:cubicBezTo>
                  <a:lnTo>
                    <a:pt x="259" y="12100"/>
                  </a:lnTo>
                  <a:cubicBezTo>
                    <a:pt x="82" y="11664"/>
                    <a:pt x="-6" y="11190"/>
                    <a:pt x="1" y="10712"/>
                  </a:cubicBezTo>
                  <a:cubicBezTo>
                    <a:pt x="7" y="10269"/>
                    <a:pt x="95" y="9832"/>
                    <a:pt x="259" y="9428"/>
                  </a:cubicBezTo>
                  <a:lnTo>
                    <a:pt x="4560" y="1235"/>
                  </a:lnTo>
                  <a:cubicBezTo>
                    <a:pt x="4794" y="841"/>
                    <a:pt x="5116" y="521"/>
                    <a:pt x="5494" y="305"/>
                  </a:cubicBezTo>
                  <a:cubicBezTo>
                    <a:pt x="5853" y="100"/>
                    <a:pt x="6252" y="-5"/>
                    <a:pt x="6656" y="1"/>
                  </a:cubicBezTo>
                  <a:close/>
                </a:path>
              </a:pathLst>
            </a:custGeom>
            <a:noFill/>
            <a:ln w="19050">
              <a:solidFill>
                <a:srgbClr val="0E189B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69" name="Freeform 17"/>
            <p:cNvSpPr>
              <a:spLocks noEditPoints="1"/>
            </p:cNvSpPr>
            <p:nvPr/>
          </p:nvSpPr>
          <p:spPr bwMode="auto">
            <a:xfrm>
              <a:off x="4948997" y="3876369"/>
              <a:ext cx="359016" cy="577095"/>
            </a:xfrm>
            <a:custGeom>
              <a:avLst/>
              <a:gdLst>
                <a:gd name="T0" fmla="*/ 119 w 119"/>
                <a:gd name="T1" fmla="*/ 0 h 198"/>
                <a:gd name="T2" fmla="*/ 109 w 119"/>
                <a:gd name="T3" fmla="*/ 0 h 198"/>
                <a:gd name="T4" fmla="*/ 10 w 119"/>
                <a:gd name="T5" fmla="*/ 0 h 198"/>
                <a:gd name="T6" fmla="*/ 0 w 119"/>
                <a:gd name="T7" fmla="*/ 0 h 198"/>
                <a:gd name="T8" fmla="*/ 0 w 119"/>
                <a:gd name="T9" fmla="*/ 20 h 198"/>
                <a:gd name="T10" fmla="*/ 10 w 119"/>
                <a:gd name="T11" fmla="*/ 20 h 198"/>
                <a:gd name="T12" fmla="*/ 10 w 119"/>
                <a:gd name="T13" fmla="*/ 149 h 198"/>
                <a:gd name="T14" fmla="*/ 60 w 119"/>
                <a:gd name="T15" fmla="*/ 198 h 198"/>
                <a:gd name="T16" fmla="*/ 109 w 119"/>
                <a:gd name="T17" fmla="*/ 149 h 198"/>
                <a:gd name="T18" fmla="*/ 109 w 119"/>
                <a:gd name="T19" fmla="*/ 20 h 198"/>
                <a:gd name="T20" fmla="*/ 119 w 119"/>
                <a:gd name="T21" fmla="*/ 20 h 198"/>
                <a:gd name="T22" fmla="*/ 119 w 119"/>
                <a:gd name="T23" fmla="*/ 0 h 198"/>
                <a:gd name="T24" fmla="*/ 60 w 119"/>
                <a:gd name="T25" fmla="*/ 179 h 198"/>
                <a:gd name="T26" fmla="*/ 30 w 119"/>
                <a:gd name="T27" fmla="*/ 149 h 198"/>
                <a:gd name="T28" fmla="*/ 30 w 119"/>
                <a:gd name="T29" fmla="*/ 119 h 198"/>
                <a:gd name="T30" fmla="*/ 90 w 119"/>
                <a:gd name="T31" fmla="*/ 119 h 198"/>
                <a:gd name="T32" fmla="*/ 90 w 119"/>
                <a:gd name="T33" fmla="*/ 149 h 198"/>
                <a:gd name="T34" fmla="*/ 60 w 119"/>
                <a:gd name="T35" fmla="*/ 179 h 198"/>
                <a:gd name="T36" fmla="*/ 90 w 119"/>
                <a:gd name="T37" fmla="*/ 99 h 198"/>
                <a:gd name="T38" fmla="*/ 30 w 119"/>
                <a:gd name="T39" fmla="*/ 99 h 198"/>
                <a:gd name="T40" fmla="*/ 30 w 119"/>
                <a:gd name="T41" fmla="*/ 20 h 198"/>
                <a:gd name="T42" fmla="*/ 90 w 119"/>
                <a:gd name="T43" fmla="*/ 20 h 198"/>
                <a:gd name="T44" fmla="*/ 90 w 119"/>
                <a:gd name="T45" fmla="*/ 9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98">
                  <a:moveTo>
                    <a:pt x="119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76"/>
                    <a:pt x="32" y="198"/>
                    <a:pt x="60" y="198"/>
                  </a:cubicBezTo>
                  <a:cubicBezTo>
                    <a:pt x="87" y="198"/>
                    <a:pt x="109" y="176"/>
                    <a:pt x="109" y="149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9" y="20"/>
                    <a:pt x="119" y="20"/>
                    <a:pt x="119" y="20"/>
                  </a:cubicBezTo>
                  <a:lnTo>
                    <a:pt x="119" y="0"/>
                  </a:lnTo>
                  <a:close/>
                  <a:moveTo>
                    <a:pt x="60" y="179"/>
                  </a:moveTo>
                  <a:cubicBezTo>
                    <a:pt x="43" y="179"/>
                    <a:pt x="30" y="165"/>
                    <a:pt x="30" y="149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90" y="165"/>
                    <a:pt x="76" y="179"/>
                    <a:pt x="60" y="179"/>
                  </a:cubicBezTo>
                  <a:close/>
                  <a:moveTo>
                    <a:pt x="90" y="99"/>
                  </a:moveTo>
                  <a:cubicBezTo>
                    <a:pt x="30" y="99"/>
                    <a:pt x="30" y="99"/>
                    <a:pt x="30" y="99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90" y="20"/>
                    <a:pt x="90" y="20"/>
                    <a:pt x="90" y="20"/>
                  </a:cubicBezTo>
                  <a:lnTo>
                    <a:pt x="90" y="99"/>
                  </a:lnTo>
                  <a:close/>
                </a:path>
              </a:pathLst>
            </a:custGeom>
            <a:solidFill>
              <a:srgbClr val="0E18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AE0CA9C-1F95-4BBF-8240-87EB71025276}"/>
              </a:ext>
            </a:extLst>
          </p:cNvPr>
          <p:cNvGrpSpPr/>
          <p:nvPr/>
        </p:nvGrpSpPr>
        <p:grpSpPr>
          <a:xfrm>
            <a:off x="6775913" y="2387043"/>
            <a:ext cx="1203919" cy="1083591"/>
            <a:chOff x="6775913" y="2387043"/>
            <a:chExt cx="1203919" cy="1083591"/>
          </a:xfrm>
        </p:grpSpPr>
        <p:sp>
          <p:nvSpPr>
            <p:cNvPr id="34" name="íŝ1iḍé">
              <a:extLst>
                <a:ext uri="{FF2B5EF4-FFF2-40B4-BE49-F238E27FC236}">
                  <a16:creationId xmlns:a16="http://schemas.microsoft.com/office/drawing/2014/main" id="{48F7F875-F582-4508-B766-13B0898FBF70}"/>
                </a:ext>
              </a:extLst>
            </p:cNvPr>
            <p:cNvSpPr/>
            <p:nvPr/>
          </p:nvSpPr>
          <p:spPr bwMode="auto">
            <a:xfrm>
              <a:off x="6775913" y="2387043"/>
              <a:ext cx="1203919" cy="1083591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6" y="1"/>
                  </a:moveTo>
                  <a:lnTo>
                    <a:pt x="14911" y="1"/>
                  </a:lnTo>
                  <a:cubicBezTo>
                    <a:pt x="15332" y="-12"/>
                    <a:pt x="15749" y="99"/>
                    <a:pt x="16119" y="322"/>
                  </a:cubicBezTo>
                  <a:cubicBezTo>
                    <a:pt x="16485" y="543"/>
                    <a:pt x="16792" y="865"/>
                    <a:pt x="17011" y="1258"/>
                  </a:cubicBezTo>
                  <a:lnTo>
                    <a:pt x="21227" y="9321"/>
                  </a:lnTo>
                  <a:cubicBezTo>
                    <a:pt x="21466" y="9771"/>
                    <a:pt x="21593" y="10284"/>
                    <a:pt x="21593" y="10806"/>
                  </a:cubicBezTo>
                  <a:cubicBezTo>
                    <a:pt x="21594" y="11332"/>
                    <a:pt x="21468" y="11848"/>
                    <a:pt x="21227" y="12301"/>
                  </a:cubicBezTo>
                  <a:lnTo>
                    <a:pt x="17115" y="20182"/>
                  </a:lnTo>
                  <a:cubicBezTo>
                    <a:pt x="16872" y="20590"/>
                    <a:pt x="16545" y="20928"/>
                    <a:pt x="16163" y="21171"/>
                  </a:cubicBezTo>
                  <a:cubicBezTo>
                    <a:pt x="15730" y="21445"/>
                    <a:pt x="15238" y="21588"/>
                    <a:pt x="14739" y="21584"/>
                  </a:cubicBezTo>
                  <a:lnTo>
                    <a:pt x="6530" y="21584"/>
                  </a:lnTo>
                  <a:cubicBezTo>
                    <a:pt x="6109" y="21572"/>
                    <a:pt x="5698" y="21443"/>
                    <a:pt x="5333" y="21207"/>
                  </a:cubicBezTo>
                  <a:cubicBezTo>
                    <a:pt x="4953" y="20962"/>
                    <a:pt x="4637" y="20609"/>
                    <a:pt x="4418" y="20186"/>
                  </a:cubicBezTo>
                  <a:lnTo>
                    <a:pt x="259" y="12100"/>
                  </a:lnTo>
                  <a:cubicBezTo>
                    <a:pt x="82" y="11664"/>
                    <a:pt x="-6" y="11190"/>
                    <a:pt x="1" y="10712"/>
                  </a:cubicBezTo>
                  <a:cubicBezTo>
                    <a:pt x="7" y="10269"/>
                    <a:pt x="95" y="9832"/>
                    <a:pt x="259" y="9428"/>
                  </a:cubicBezTo>
                  <a:lnTo>
                    <a:pt x="4560" y="1235"/>
                  </a:lnTo>
                  <a:cubicBezTo>
                    <a:pt x="4794" y="841"/>
                    <a:pt x="5116" y="521"/>
                    <a:pt x="5494" y="305"/>
                  </a:cubicBezTo>
                  <a:cubicBezTo>
                    <a:pt x="5853" y="100"/>
                    <a:pt x="6252" y="-5"/>
                    <a:pt x="6656" y="1"/>
                  </a:cubicBezTo>
                  <a:close/>
                </a:path>
              </a:pathLst>
            </a:custGeom>
            <a:noFill/>
            <a:ln w="19050">
              <a:solidFill>
                <a:srgbClr val="C12414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grpSp>
          <p:nvGrpSpPr>
            <p:cNvPr id="71" name="Group 20"/>
            <p:cNvGrpSpPr>
              <a:grpSpLocks noChangeAspect="1"/>
            </p:cNvGrpSpPr>
            <p:nvPr/>
          </p:nvGrpSpPr>
          <p:grpSpPr bwMode="auto">
            <a:xfrm>
              <a:off x="7080039" y="2649410"/>
              <a:ext cx="594269" cy="590337"/>
              <a:chOff x="3603" y="1926"/>
              <a:chExt cx="1058" cy="1051"/>
            </a:xfrm>
            <a:solidFill>
              <a:srgbClr val="C12414"/>
            </a:solidFill>
          </p:grpSpPr>
          <p:sp>
            <p:nvSpPr>
              <p:cNvPr id="73" name="Freeform 21"/>
              <p:cNvSpPr>
                <a:spLocks noEditPoints="1"/>
              </p:cNvSpPr>
              <p:nvPr/>
            </p:nvSpPr>
            <p:spPr bwMode="auto">
              <a:xfrm>
                <a:off x="3603" y="1926"/>
                <a:ext cx="638" cy="1051"/>
              </a:xfrm>
              <a:custGeom>
                <a:avLst/>
                <a:gdLst>
                  <a:gd name="T0" fmla="*/ 90 w 120"/>
                  <a:gd name="T1" fmla="*/ 90 h 202"/>
                  <a:gd name="T2" fmla="*/ 90 w 120"/>
                  <a:gd name="T3" fmla="*/ 30 h 202"/>
                  <a:gd name="T4" fmla="*/ 60 w 120"/>
                  <a:gd name="T5" fmla="*/ 0 h 202"/>
                  <a:gd name="T6" fmla="*/ 30 w 120"/>
                  <a:gd name="T7" fmla="*/ 30 h 202"/>
                  <a:gd name="T8" fmla="*/ 30 w 120"/>
                  <a:gd name="T9" fmla="*/ 90 h 202"/>
                  <a:gd name="T10" fmla="*/ 0 w 120"/>
                  <a:gd name="T11" fmla="*/ 142 h 202"/>
                  <a:gd name="T12" fmla="*/ 60 w 120"/>
                  <a:gd name="T13" fmla="*/ 202 h 202"/>
                  <a:gd name="T14" fmla="*/ 120 w 120"/>
                  <a:gd name="T15" fmla="*/ 142 h 202"/>
                  <a:gd name="T16" fmla="*/ 90 w 120"/>
                  <a:gd name="T17" fmla="*/ 90 h 202"/>
                  <a:gd name="T18" fmla="*/ 60 w 120"/>
                  <a:gd name="T19" fmla="*/ 182 h 202"/>
                  <a:gd name="T20" fmla="*/ 20 w 120"/>
                  <a:gd name="T21" fmla="*/ 142 h 202"/>
                  <a:gd name="T22" fmla="*/ 44 w 120"/>
                  <a:gd name="T23" fmla="*/ 106 h 202"/>
                  <a:gd name="T24" fmla="*/ 50 w 120"/>
                  <a:gd name="T25" fmla="*/ 103 h 202"/>
                  <a:gd name="T26" fmla="*/ 50 w 120"/>
                  <a:gd name="T27" fmla="*/ 30 h 202"/>
                  <a:gd name="T28" fmla="*/ 60 w 120"/>
                  <a:gd name="T29" fmla="*/ 20 h 202"/>
                  <a:gd name="T30" fmla="*/ 70 w 120"/>
                  <a:gd name="T31" fmla="*/ 30 h 202"/>
                  <a:gd name="T32" fmla="*/ 70 w 120"/>
                  <a:gd name="T33" fmla="*/ 103 h 202"/>
                  <a:gd name="T34" fmla="*/ 76 w 120"/>
                  <a:gd name="T35" fmla="*/ 106 h 202"/>
                  <a:gd name="T36" fmla="*/ 100 w 120"/>
                  <a:gd name="T37" fmla="*/ 142 h 202"/>
                  <a:gd name="T38" fmla="*/ 60 w 120"/>
                  <a:gd name="T39" fmla="*/ 18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0" h="202">
                    <a:moveTo>
                      <a:pt x="90" y="9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14"/>
                      <a:pt x="76" y="0"/>
                      <a:pt x="60" y="0"/>
                    </a:cubicBezTo>
                    <a:cubicBezTo>
                      <a:pt x="44" y="0"/>
                      <a:pt x="30" y="14"/>
                      <a:pt x="30" y="30"/>
                    </a:cubicBezTo>
                    <a:cubicBezTo>
                      <a:pt x="30" y="90"/>
                      <a:pt x="30" y="90"/>
                      <a:pt x="30" y="90"/>
                    </a:cubicBezTo>
                    <a:cubicBezTo>
                      <a:pt x="12" y="101"/>
                      <a:pt x="0" y="121"/>
                      <a:pt x="0" y="142"/>
                    </a:cubicBezTo>
                    <a:cubicBezTo>
                      <a:pt x="0" y="175"/>
                      <a:pt x="27" y="202"/>
                      <a:pt x="60" y="202"/>
                    </a:cubicBezTo>
                    <a:cubicBezTo>
                      <a:pt x="93" y="202"/>
                      <a:pt x="120" y="175"/>
                      <a:pt x="120" y="142"/>
                    </a:cubicBezTo>
                    <a:cubicBezTo>
                      <a:pt x="120" y="121"/>
                      <a:pt x="108" y="101"/>
                      <a:pt x="90" y="90"/>
                    </a:cubicBezTo>
                    <a:close/>
                    <a:moveTo>
                      <a:pt x="60" y="182"/>
                    </a:moveTo>
                    <a:cubicBezTo>
                      <a:pt x="38" y="182"/>
                      <a:pt x="20" y="164"/>
                      <a:pt x="20" y="142"/>
                    </a:cubicBezTo>
                    <a:cubicBezTo>
                      <a:pt x="20" y="126"/>
                      <a:pt x="30" y="112"/>
                      <a:pt x="44" y="106"/>
                    </a:cubicBezTo>
                    <a:cubicBezTo>
                      <a:pt x="50" y="103"/>
                      <a:pt x="50" y="103"/>
                      <a:pt x="50" y="103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50" y="25"/>
                      <a:pt x="55" y="20"/>
                      <a:pt x="60" y="20"/>
                    </a:cubicBezTo>
                    <a:cubicBezTo>
                      <a:pt x="66" y="20"/>
                      <a:pt x="70" y="25"/>
                      <a:pt x="70" y="30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6" y="106"/>
                      <a:pt x="76" y="106"/>
                      <a:pt x="76" y="106"/>
                    </a:cubicBezTo>
                    <a:cubicBezTo>
                      <a:pt x="90" y="112"/>
                      <a:pt x="100" y="126"/>
                      <a:pt x="100" y="142"/>
                    </a:cubicBezTo>
                    <a:cubicBezTo>
                      <a:pt x="100" y="164"/>
                      <a:pt x="82" y="182"/>
                      <a:pt x="60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Rectangle 22"/>
              <p:cNvSpPr>
                <a:spLocks noChangeArrowheads="1"/>
              </p:cNvSpPr>
              <p:nvPr/>
            </p:nvSpPr>
            <p:spPr bwMode="auto">
              <a:xfrm>
                <a:off x="4342" y="2139"/>
                <a:ext cx="319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3"/>
              <p:cNvSpPr>
                <a:spLocks/>
              </p:cNvSpPr>
              <p:nvPr/>
            </p:nvSpPr>
            <p:spPr bwMode="auto">
              <a:xfrm>
                <a:off x="4342" y="2498"/>
                <a:ext cx="319" cy="312"/>
              </a:xfrm>
              <a:custGeom>
                <a:avLst/>
                <a:gdLst>
                  <a:gd name="T0" fmla="*/ 213 w 319"/>
                  <a:gd name="T1" fmla="*/ 0 h 312"/>
                  <a:gd name="T2" fmla="*/ 107 w 319"/>
                  <a:gd name="T3" fmla="*/ 0 h 312"/>
                  <a:gd name="T4" fmla="*/ 107 w 319"/>
                  <a:gd name="T5" fmla="*/ 104 h 312"/>
                  <a:gd name="T6" fmla="*/ 0 w 319"/>
                  <a:gd name="T7" fmla="*/ 104 h 312"/>
                  <a:gd name="T8" fmla="*/ 0 w 319"/>
                  <a:gd name="T9" fmla="*/ 208 h 312"/>
                  <a:gd name="T10" fmla="*/ 107 w 319"/>
                  <a:gd name="T11" fmla="*/ 208 h 312"/>
                  <a:gd name="T12" fmla="*/ 107 w 319"/>
                  <a:gd name="T13" fmla="*/ 312 h 312"/>
                  <a:gd name="T14" fmla="*/ 213 w 319"/>
                  <a:gd name="T15" fmla="*/ 312 h 312"/>
                  <a:gd name="T16" fmla="*/ 213 w 319"/>
                  <a:gd name="T17" fmla="*/ 208 h 312"/>
                  <a:gd name="T18" fmla="*/ 319 w 319"/>
                  <a:gd name="T19" fmla="*/ 208 h 312"/>
                  <a:gd name="T20" fmla="*/ 319 w 319"/>
                  <a:gd name="T21" fmla="*/ 104 h 312"/>
                  <a:gd name="T22" fmla="*/ 213 w 319"/>
                  <a:gd name="T23" fmla="*/ 104 h 312"/>
                  <a:gd name="T24" fmla="*/ 213 w 319"/>
                  <a:gd name="T25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9" h="312">
                    <a:moveTo>
                      <a:pt x="213" y="0"/>
                    </a:moveTo>
                    <a:lnTo>
                      <a:pt x="107" y="0"/>
                    </a:lnTo>
                    <a:lnTo>
                      <a:pt x="107" y="104"/>
                    </a:lnTo>
                    <a:lnTo>
                      <a:pt x="0" y="104"/>
                    </a:lnTo>
                    <a:lnTo>
                      <a:pt x="0" y="208"/>
                    </a:lnTo>
                    <a:lnTo>
                      <a:pt x="107" y="208"/>
                    </a:lnTo>
                    <a:lnTo>
                      <a:pt x="107" y="312"/>
                    </a:lnTo>
                    <a:lnTo>
                      <a:pt x="213" y="312"/>
                    </a:lnTo>
                    <a:lnTo>
                      <a:pt x="213" y="208"/>
                    </a:lnTo>
                    <a:lnTo>
                      <a:pt x="319" y="208"/>
                    </a:lnTo>
                    <a:lnTo>
                      <a:pt x="319" y="104"/>
                    </a:lnTo>
                    <a:lnTo>
                      <a:pt x="213" y="104"/>
                    </a:lnTo>
                    <a:lnTo>
                      <a:pt x="2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302A308-7DA5-46A1-BB0A-819F89AE65A0}"/>
              </a:ext>
            </a:extLst>
          </p:cNvPr>
          <p:cNvGrpSpPr/>
          <p:nvPr/>
        </p:nvGrpSpPr>
        <p:grpSpPr>
          <a:xfrm>
            <a:off x="7770005" y="2978213"/>
            <a:ext cx="1203919" cy="1083591"/>
            <a:chOff x="7770005" y="2978213"/>
            <a:chExt cx="1203919" cy="1083591"/>
          </a:xfrm>
        </p:grpSpPr>
        <p:sp>
          <p:nvSpPr>
            <p:cNvPr id="29" name="îşľíḓé">
              <a:extLst>
                <a:ext uri="{FF2B5EF4-FFF2-40B4-BE49-F238E27FC236}">
                  <a16:creationId xmlns:a16="http://schemas.microsoft.com/office/drawing/2014/main" id="{FE416A42-7B47-4E58-937F-BA3953FDEB50}"/>
                </a:ext>
              </a:extLst>
            </p:cNvPr>
            <p:cNvSpPr/>
            <p:nvPr/>
          </p:nvSpPr>
          <p:spPr bwMode="auto">
            <a:xfrm>
              <a:off x="7770005" y="2978213"/>
              <a:ext cx="1203919" cy="1083591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6" y="1"/>
                  </a:moveTo>
                  <a:lnTo>
                    <a:pt x="14911" y="1"/>
                  </a:lnTo>
                  <a:cubicBezTo>
                    <a:pt x="15332" y="-12"/>
                    <a:pt x="15749" y="99"/>
                    <a:pt x="16119" y="322"/>
                  </a:cubicBezTo>
                  <a:cubicBezTo>
                    <a:pt x="16485" y="543"/>
                    <a:pt x="16792" y="865"/>
                    <a:pt x="17011" y="1258"/>
                  </a:cubicBezTo>
                  <a:lnTo>
                    <a:pt x="21227" y="9321"/>
                  </a:lnTo>
                  <a:cubicBezTo>
                    <a:pt x="21466" y="9771"/>
                    <a:pt x="21593" y="10284"/>
                    <a:pt x="21593" y="10806"/>
                  </a:cubicBezTo>
                  <a:cubicBezTo>
                    <a:pt x="21594" y="11332"/>
                    <a:pt x="21468" y="11848"/>
                    <a:pt x="21227" y="12301"/>
                  </a:cubicBezTo>
                  <a:lnTo>
                    <a:pt x="17115" y="20182"/>
                  </a:lnTo>
                  <a:cubicBezTo>
                    <a:pt x="16872" y="20590"/>
                    <a:pt x="16545" y="20928"/>
                    <a:pt x="16163" y="21171"/>
                  </a:cubicBezTo>
                  <a:cubicBezTo>
                    <a:pt x="15730" y="21445"/>
                    <a:pt x="15238" y="21588"/>
                    <a:pt x="14739" y="21584"/>
                  </a:cubicBezTo>
                  <a:lnTo>
                    <a:pt x="6530" y="21584"/>
                  </a:lnTo>
                  <a:cubicBezTo>
                    <a:pt x="6109" y="21572"/>
                    <a:pt x="5698" y="21443"/>
                    <a:pt x="5333" y="21207"/>
                  </a:cubicBezTo>
                  <a:cubicBezTo>
                    <a:pt x="4953" y="20962"/>
                    <a:pt x="4637" y="20609"/>
                    <a:pt x="4418" y="20186"/>
                  </a:cubicBezTo>
                  <a:lnTo>
                    <a:pt x="259" y="12100"/>
                  </a:lnTo>
                  <a:cubicBezTo>
                    <a:pt x="82" y="11664"/>
                    <a:pt x="-6" y="11190"/>
                    <a:pt x="1" y="10712"/>
                  </a:cubicBezTo>
                  <a:cubicBezTo>
                    <a:pt x="7" y="10269"/>
                    <a:pt x="95" y="9832"/>
                    <a:pt x="259" y="9428"/>
                  </a:cubicBezTo>
                  <a:lnTo>
                    <a:pt x="4560" y="1235"/>
                  </a:lnTo>
                  <a:cubicBezTo>
                    <a:pt x="4794" y="841"/>
                    <a:pt x="5116" y="521"/>
                    <a:pt x="5494" y="305"/>
                  </a:cubicBezTo>
                  <a:cubicBezTo>
                    <a:pt x="5853" y="100"/>
                    <a:pt x="6252" y="-5"/>
                    <a:pt x="6656" y="1"/>
                  </a:cubicBezTo>
                  <a:close/>
                </a:path>
              </a:pathLst>
            </a:custGeom>
            <a:noFill/>
            <a:ln w="19050">
              <a:solidFill>
                <a:srgbClr val="C12414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79" name="Freeform 27"/>
            <p:cNvSpPr>
              <a:spLocks noEditPoints="1"/>
            </p:cNvSpPr>
            <p:nvPr/>
          </p:nvSpPr>
          <p:spPr bwMode="auto">
            <a:xfrm>
              <a:off x="8170958" y="3245128"/>
              <a:ext cx="452811" cy="549759"/>
            </a:xfrm>
            <a:custGeom>
              <a:avLst/>
              <a:gdLst>
                <a:gd name="T0" fmla="*/ 120 w 159"/>
                <a:gd name="T1" fmla="*/ 70 h 198"/>
                <a:gd name="T2" fmla="*/ 120 w 159"/>
                <a:gd name="T3" fmla="*/ 20 h 198"/>
                <a:gd name="T4" fmla="*/ 129 w 159"/>
                <a:gd name="T5" fmla="*/ 20 h 198"/>
                <a:gd name="T6" fmla="*/ 129 w 159"/>
                <a:gd name="T7" fmla="*/ 0 h 198"/>
                <a:gd name="T8" fmla="*/ 120 w 159"/>
                <a:gd name="T9" fmla="*/ 0 h 198"/>
                <a:gd name="T10" fmla="*/ 40 w 159"/>
                <a:gd name="T11" fmla="*/ 0 h 198"/>
                <a:gd name="T12" fmla="*/ 30 w 159"/>
                <a:gd name="T13" fmla="*/ 0 h 198"/>
                <a:gd name="T14" fmla="*/ 30 w 159"/>
                <a:gd name="T15" fmla="*/ 20 h 198"/>
                <a:gd name="T16" fmla="*/ 40 w 159"/>
                <a:gd name="T17" fmla="*/ 20 h 198"/>
                <a:gd name="T18" fmla="*/ 40 w 159"/>
                <a:gd name="T19" fmla="*/ 70 h 198"/>
                <a:gd name="T20" fmla="*/ 0 w 159"/>
                <a:gd name="T21" fmla="*/ 139 h 198"/>
                <a:gd name="T22" fmla="*/ 24 w 159"/>
                <a:gd name="T23" fmla="*/ 196 h 198"/>
                <a:gd name="T24" fmla="*/ 27 w 159"/>
                <a:gd name="T25" fmla="*/ 198 h 198"/>
                <a:gd name="T26" fmla="*/ 132 w 159"/>
                <a:gd name="T27" fmla="*/ 198 h 198"/>
                <a:gd name="T28" fmla="*/ 135 w 159"/>
                <a:gd name="T29" fmla="*/ 196 h 198"/>
                <a:gd name="T30" fmla="*/ 159 w 159"/>
                <a:gd name="T31" fmla="*/ 139 h 198"/>
                <a:gd name="T32" fmla="*/ 120 w 159"/>
                <a:gd name="T33" fmla="*/ 70 h 198"/>
                <a:gd name="T34" fmla="*/ 54 w 159"/>
                <a:gd name="T35" fmla="*/ 85 h 198"/>
                <a:gd name="T36" fmla="*/ 60 w 159"/>
                <a:gd name="T37" fmla="*/ 82 h 198"/>
                <a:gd name="T38" fmla="*/ 60 w 159"/>
                <a:gd name="T39" fmla="*/ 20 h 198"/>
                <a:gd name="T40" fmla="*/ 100 w 159"/>
                <a:gd name="T41" fmla="*/ 20 h 198"/>
                <a:gd name="T42" fmla="*/ 100 w 159"/>
                <a:gd name="T43" fmla="*/ 82 h 198"/>
                <a:gd name="T44" fmla="*/ 105 w 159"/>
                <a:gd name="T45" fmla="*/ 85 h 198"/>
                <a:gd name="T46" fmla="*/ 138 w 159"/>
                <a:gd name="T47" fmla="*/ 129 h 198"/>
                <a:gd name="T48" fmla="*/ 21 w 159"/>
                <a:gd name="T49" fmla="*/ 129 h 198"/>
                <a:gd name="T50" fmla="*/ 54 w 159"/>
                <a:gd name="T51" fmla="*/ 85 h 198"/>
                <a:gd name="T52" fmla="*/ 124 w 159"/>
                <a:gd name="T53" fmla="*/ 179 h 198"/>
                <a:gd name="T54" fmla="*/ 35 w 159"/>
                <a:gd name="T55" fmla="*/ 179 h 198"/>
                <a:gd name="T56" fmla="*/ 21 w 159"/>
                <a:gd name="T57" fmla="*/ 149 h 198"/>
                <a:gd name="T58" fmla="*/ 138 w 159"/>
                <a:gd name="T59" fmla="*/ 149 h 198"/>
                <a:gd name="T60" fmla="*/ 124 w 159"/>
                <a:gd name="T61" fmla="*/ 17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98">
                  <a:moveTo>
                    <a:pt x="120" y="70"/>
                  </a:moveTo>
                  <a:cubicBezTo>
                    <a:pt x="120" y="20"/>
                    <a:pt x="120" y="20"/>
                    <a:pt x="120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16" y="84"/>
                    <a:pt x="0" y="111"/>
                    <a:pt x="0" y="139"/>
                  </a:cubicBezTo>
                  <a:cubicBezTo>
                    <a:pt x="0" y="160"/>
                    <a:pt x="9" y="181"/>
                    <a:pt x="24" y="196"/>
                  </a:cubicBezTo>
                  <a:cubicBezTo>
                    <a:pt x="27" y="198"/>
                    <a:pt x="27" y="198"/>
                    <a:pt x="27" y="198"/>
                  </a:cubicBezTo>
                  <a:cubicBezTo>
                    <a:pt x="132" y="198"/>
                    <a:pt x="132" y="198"/>
                    <a:pt x="132" y="198"/>
                  </a:cubicBezTo>
                  <a:cubicBezTo>
                    <a:pt x="135" y="196"/>
                    <a:pt x="135" y="196"/>
                    <a:pt x="135" y="196"/>
                  </a:cubicBezTo>
                  <a:cubicBezTo>
                    <a:pt x="150" y="181"/>
                    <a:pt x="159" y="160"/>
                    <a:pt x="159" y="139"/>
                  </a:cubicBezTo>
                  <a:cubicBezTo>
                    <a:pt x="159" y="111"/>
                    <a:pt x="144" y="84"/>
                    <a:pt x="120" y="70"/>
                  </a:cubicBezTo>
                  <a:close/>
                  <a:moveTo>
                    <a:pt x="54" y="85"/>
                  </a:moveTo>
                  <a:cubicBezTo>
                    <a:pt x="60" y="82"/>
                    <a:pt x="60" y="82"/>
                    <a:pt x="60" y="82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23" y="94"/>
                    <a:pt x="135" y="110"/>
                    <a:pt x="138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4" y="110"/>
                    <a:pt x="37" y="93"/>
                    <a:pt x="54" y="85"/>
                  </a:cubicBezTo>
                  <a:close/>
                  <a:moveTo>
                    <a:pt x="124" y="179"/>
                  </a:moveTo>
                  <a:cubicBezTo>
                    <a:pt x="35" y="179"/>
                    <a:pt x="35" y="179"/>
                    <a:pt x="35" y="179"/>
                  </a:cubicBezTo>
                  <a:cubicBezTo>
                    <a:pt x="28" y="170"/>
                    <a:pt x="23" y="160"/>
                    <a:pt x="21" y="149"/>
                  </a:cubicBezTo>
                  <a:cubicBezTo>
                    <a:pt x="138" y="149"/>
                    <a:pt x="138" y="149"/>
                    <a:pt x="138" y="149"/>
                  </a:cubicBezTo>
                  <a:cubicBezTo>
                    <a:pt x="137" y="160"/>
                    <a:pt x="132" y="170"/>
                    <a:pt x="124" y="179"/>
                  </a:cubicBezTo>
                  <a:close/>
                </a:path>
              </a:pathLst>
            </a:custGeom>
            <a:solidFill>
              <a:srgbClr val="C12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81A2555-2E29-4074-AABF-896A497D35CF}"/>
              </a:ext>
            </a:extLst>
          </p:cNvPr>
          <p:cNvGrpSpPr/>
          <p:nvPr/>
        </p:nvGrpSpPr>
        <p:grpSpPr>
          <a:xfrm>
            <a:off x="6778494" y="3579471"/>
            <a:ext cx="1203919" cy="1083591"/>
            <a:chOff x="6778494" y="3579471"/>
            <a:chExt cx="1203919" cy="1083591"/>
          </a:xfrm>
        </p:grpSpPr>
        <p:sp>
          <p:nvSpPr>
            <p:cNvPr id="32" name="iṩḻïḍè">
              <a:extLst>
                <a:ext uri="{FF2B5EF4-FFF2-40B4-BE49-F238E27FC236}">
                  <a16:creationId xmlns:a16="http://schemas.microsoft.com/office/drawing/2014/main" id="{589CB4C6-2B2A-46A8-98E0-33A0677D66B6}"/>
                </a:ext>
              </a:extLst>
            </p:cNvPr>
            <p:cNvSpPr/>
            <p:nvPr/>
          </p:nvSpPr>
          <p:spPr bwMode="auto">
            <a:xfrm>
              <a:off x="6778494" y="3579471"/>
              <a:ext cx="1203919" cy="1083591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6" y="1"/>
                  </a:moveTo>
                  <a:lnTo>
                    <a:pt x="14911" y="1"/>
                  </a:lnTo>
                  <a:cubicBezTo>
                    <a:pt x="15332" y="-12"/>
                    <a:pt x="15749" y="99"/>
                    <a:pt x="16119" y="322"/>
                  </a:cubicBezTo>
                  <a:cubicBezTo>
                    <a:pt x="16485" y="543"/>
                    <a:pt x="16792" y="865"/>
                    <a:pt x="17011" y="1258"/>
                  </a:cubicBezTo>
                  <a:lnTo>
                    <a:pt x="21227" y="9321"/>
                  </a:lnTo>
                  <a:cubicBezTo>
                    <a:pt x="21466" y="9771"/>
                    <a:pt x="21593" y="10284"/>
                    <a:pt x="21593" y="10806"/>
                  </a:cubicBezTo>
                  <a:cubicBezTo>
                    <a:pt x="21594" y="11332"/>
                    <a:pt x="21468" y="11848"/>
                    <a:pt x="21227" y="12301"/>
                  </a:cubicBezTo>
                  <a:lnTo>
                    <a:pt x="17115" y="20182"/>
                  </a:lnTo>
                  <a:cubicBezTo>
                    <a:pt x="16872" y="20590"/>
                    <a:pt x="16545" y="20928"/>
                    <a:pt x="16163" y="21171"/>
                  </a:cubicBezTo>
                  <a:cubicBezTo>
                    <a:pt x="15730" y="21445"/>
                    <a:pt x="15238" y="21588"/>
                    <a:pt x="14739" y="21584"/>
                  </a:cubicBezTo>
                  <a:lnTo>
                    <a:pt x="6530" y="21584"/>
                  </a:lnTo>
                  <a:cubicBezTo>
                    <a:pt x="6109" y="21572"/>
                    <a:pt x="5698" y="21443"/>
                    <a:pt x="5333" y="21207"/>
                  </a:cubicBezTo>
                  <a:cubicBezTo>
                    <a:pt x="4953" y="20962"/>
                    <a:pt x="4637" y="20609"/>
                    <a:pt x="4418" y="20186"/>
                  </a:cubicBezTo>
                  <a:lnTo>
                    <a:pt x="259" y="12100"/>
                  </a:lnTo>
                  <a:cubicBezTo>
                    <a:pt x="82" y="11664"/>
                    <a:pt x="-6" y="11190"/>
                    <a:pt x="1" y="10712"/>
                  </a:cubicBezTo>
                  <a:cubicBezTo>
                    <a:pt x="7" y="10269"/>
                    <a:pt x="95" y="9832"/>
                    <a:pt x="259" y="9428"/>
                  </a:cubicBezTo>
                  <a:lnTo>
                    <a:pt x="4560" y="1235"/>
                  </a:lnTo>
                  <a:cubicBezTo>
                    <a:pt x="4794" y="841"/>
                    <a:pt x="5116" y="521"/>
                    <a:pt x="5494" y="305"/>
                  </a:cubicBezTo>
                  <a:cubicBezTo>
                    <a:pt x="5853" y="100"/>
                    <a:pt x="6252" y="-5"/>
                    <a:pt x="6656" y="1"/>
                  </a:cubicBezTo>
                  <a:close/>
                </a:path>
              </a:pathLst>
            </a:custGeom>
            <a:noFill/>
            <a:ln w="19050">
              <a:solidFill>
                <a:srgbClr val="C12414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83" name="Freeform 31"/>
            <p:cNvSpPr>
              <a:spLocks noEditPoints="1"/>
            </p:cNvSpPr>
            <p:nvPr/>
          </p:nvSpPr>
          <p:spPr bwMode="auto">
            <a:xfrm>
              <a:off x="7080039" y="3822416"/>
              <a:ext cx="596455" cy="597699"/>
            </a:xfrm>
            <a:custGeom>
              <a:avLst/>
              <a:gdLst>
                <a:gd name="T0" fmla="*/ 199 w 199"/>
                <a:gd name="T1" fmla="*/ 85 h 204"/>
                <a:gd name="T2" fmla="*/ 157 w 199"/>
                <a:gd name="T3" fmla="*/ 9 h 204"/>
                <a:gd name="T4" fmla="*/ 149 w 199"/>
                <a:gd name="T5" fmla="*/ 0 h 204"/>
                <a:gd name="T6" fmla="*/ 142 w 199"/>
                <a:gd name="T7" fmla="*/ 9 h 204"/>
                <a:gd name="T8" fmla="*/ 117 w 199"/>
                <a:gd name="T9" fmla="*/ 43 h 204"/>
                <a:gd name="T10" fmla="*/ 87 w 199"/>
                <a:gd name="T11" fmla="*/ 8 h 204"/>
                <a:gd name="T12" fmla="*/ 80 w 199"/>
                <a:gd name="T13" fmla="*/ 1 h 204"/>
                <a:gd name="T14" fmla="*/ 73 w 199"/>
                <a:gd name="T15" fmla="*/ 8 h 204"/>
                <a:gd name="T16" fmla="*/ 0 w 199"/>
                <a:gd name="T17" fmla="*/ 125 h 204"/>
                <a:gd name="T18" fmla="*/ 80 w 199"/>
                <a:gd name="T19" fmla="*/ 204 h 204"/>
                <a:gd name="T20" fmla="*/ 159 w 199"/>
                <a:gd name="T21" fmla="*/ 134 h 204"/>
                <a:gd name="T22" fmla="*/ 199 w 199"/>
                <a:gd name="T23" fmla="*/ 85 h 204"/>
                <a:gd name="T24" fmla="*/ 80 w 199"/>
                <a:gd name="T25" fmla="*/ 184 h 204"/>
                <a:gd name="T26" fmla="*/ 20 w 199"/>
                <a:gd name="T27" fmla="*/ 125 h 204"/>
                <a:gd name="T28" fmla="*/ 80 w 199"/>
                <a:gd name="T29" fmla="*/ 30 h 204"/>
                <a:gd name="T30" fmla="*/ 106 w 199"/>
                <a:gd name="T31" fmla="*/ 61 h 204"/>
                <a:gd name="T32" fmla="*/ 106 w 199"/>
                <a:gd name="T33" fmla="*/ 61 h 204"/>
                <a:gd name="T34" fmla="*/ 110 w 199"/>
                <a:gd name="T35" fmla="*/ 66 h 204"/>
                <a:gd name="T36" fmla="*/ 138 w 199"/>
                <a:gd name="T37" fmla="*/ 117 h 204"/>
                <a:gd name="T38" fmla="*/ 138 w 199"/>
                <a:gd name="T39" fmla="*/ 117 h 204"/>
                <a:gd name="T40" fmla="*/ 139 w 199"/>
                <a:gd name="T41" fmla="*/ 121 h 204"/>
                <a:gd name="T42" fmla="*/ 139 w 199"/>
                <a:gd name="T43" fmla="*/ 125 h 204"/>
                <a:gd name="T44" fmla="*/ 139 w 199"/>
                <a:gd name="T45" fmla="*/ 125 h 204"/>
                <a:gd name="T46" fmla="*/ 80 w 199"/>
                <a:gd name="T47" fmla="*/ 184 h 204"/>
                <a:gd name="T48" fmla="*/ 170 w 199"/>
                <a:gd name="T49" fmla="*/ 106 h 204"/>
                <a:gd name="T50" fmla="*/ 158 w 199"/>
                <a:gd name="T51" fmla="*/ 113 h 204"/>
                <a:gd name="T52" fmla="*/ 144 w 199"/>
                <a:gd name="T53" fmla="*/ 81 h 204"/>
                <a:gd name="T54" fmla="*/ 142 w 199"/>
                <a:gd name="T55" fmla="*/ 78 h 204"/>
                <a:gd name="T56" fmla="*/ 140 w 199"/>
                <a:gd name="T57" fmla="*/ 74 h 204"/>
                <a:gd name="T58" fmla="*/ 130 w 199"/>
                <a:gd name="T59" fmla="*/ 60 h 204"/>
                <a:gd name="T60" fmla="*/ 149 w 199"/>
                <a:gd name="T61" fmla="*/ 31 h 204"/>
                <a:gd name="T62" fmla="*/ 179 w 199"/>
                <a:gd name="T63" fmla="*/ 85 h 204"/>
                <a:gd name="T64" fmla="*/ 170 w 199"/>
                <a:gd name="T65" fmla="*/ 10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9" h="204">
                  <a:moveTo>
                    <a:pt x="199" y="85"/>
                  </a:moveTo>
                  <a:cubicBezTo>
                    <a:pt x="199" y="61"/>
                    <a:pt x="164" y="17"/>
                    <a:pt x="157" y="9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1" y="10"/>
                    <a:pt x="128" y="25"/>
                    <a:pt x="117" y="43"/>
                  </a:cubicBezTo>
                  <a:cubicBezTo>
                    <a:pt x="103" y="25"/>
                    <a:pt x="90" y="12"/>
                    <a:pt x="87" y="8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5" y="16"/>
                    <a:pt x="0" y="83"/>
                    <a:pt x="0" y="125"/>
                  </a:cubicBezTo>
                  <a:cubicBezTo>
                    <a:pt x="0" y="168"/>
                    <a:pt x="36" y="204"/>
                    <a:pt x="80" y="204"/>
                  </a:cubicBezTo>
                  <a:cubicBezTo>
                    <a:pt x="121" y="204"/>
                    <a:pt x="154" y="173"/>
                    <a:pt x="159" y="134"/>
                  </a:cubicBezTo>
                  <a:cubicBezTo>
                    <a:pt x="182" y="129"/>
                    <a:pt x="199" y="109"/>
                    <a:pt x="199" y="85"/>
                  </a:cubicBezTo>
                  <a:close/>
                  <a:moveTo>
                    <a:pt x="80" y="184"/>
                  </a:moveTo>
                  <a:cubicBezTo>
                    <a:pt x="47" y="184"/>
                    <a:pt x="20" y="157"/>
                    <a:pt x="20" y="125"/>
                  </a:cubicBezTo>
                  <a:cubicBezTo>
                    <a:pt x="20" y="100"/>
                    <a:pt x="58" y="53"/>
                    <a:pt x="80" y="30"/>
                  </a:cubicBezTo>
                  <a:cubicBezTo>
                    <a:pt x="87" y="38"/>
                    <a:pt x="97" y="49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29" y="92"/>
                    <a:pt x="136" y="108"/>
                    <a:pt x="138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39" y="119"/>
                    <a:pt x="139" y="120"/>
                    <a:pt x="139" y="121"/>
                  </a:cubicBezTo>
                  <a:cubicBezTo>
                    <a:pt x="139" y="122"/>
                    <a:pt x="139" y="123"/>
                    <a:pt x="139" y="125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39" y="157"/>
                    <a:pt x="113" y="184"/>
                    <a:pt x="80" y="184"/>
                  </a:cubicBezTo>
                  <a:close/>
                  <a:moveTo>
                    <a:pt x="170" y="106"/>
                  </a:moveTo>
                  <a:cubicBezTo>
                    <a:pt x="167" y="110"/>
                    <a:pt x="163" y="112"/>
                    <a:pt x="158" y="113"/>
                  </a:cubicBezTo>
                  <a:cubicBezTo>
                    <a:pt x="156" y="104"/>
                    <a:pt x="151" y="93"/>
                    <a:pt x="144" y="81"/>
                  </a:cubicBezTo>
                  <a:cubicBezTo>
                    <a:pt x="144" y="80"/>
                    <a:pt x="143" y="79"/>
                    <a:pt x="142" y="78"/>
                  </a:cubicBezTo>
                  <a:cubicBezTo>
                    <a:pt x="141" y="77"/>
                    <a:pt x="141" y="76"/>
                    <a:pt x="140" y="74"/>
                  </a:cubicBezTo>
                  <a:cubicBezTo>
                    <a:pt x="137" y="69"/>
                    <a:pt x="134" y="64"/>
                    <a:pt x="130" y="60"/>
                  </a:cubicBezTo>
                  <a:cubicBezTo>
                    <a:pt x="136" y="49"/>
                    <a:pt x="144" y="39"/>
                    <a:pt x="149" y="31"/>
                  </a:cubicBezTo>
                  <a:cubicBezTo>
                    <a:pt x="164" y="50"/>
                    <a:pt x="179" y="74"/>
                    <a:pt x="179" y="85"/>
                  </a:cubicBezTo>
                  <a:cubicBezTo>
                    <a:pt x="179" y="93"/>
                    <a:pt x="176" y="100"/>
                    <a:pt x="170" y="106"/>
                  </a:cubicBezTo>
                  <a:close/>
                </a:path>
              </a:pathLst>
            </a:custGeom>
            <a:solidFill>
              <a:srgbClr val="C12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36856" y="704383"/>
            <a:ext cx="2321756" cy="486756"/>
            <a:chOff x="9611196" y="704383"/>
            <a:chExt cx="1895010" cy="486756"/>
          </a:xfrm>
        </p:grpSpPr>
        <p:grpSp>
          <p:nvGrpSpPr>
            <p:cNvPr id="52" name="组合 51"/>
            <p:cNvGrpSpPr/>
            <p:nvPr/>
          </p:nvGrpSpPr>
          <p:grpSpPr>
            <a:xfrm>
              <a:off x="9611196" y="704383"/>
              <a:ext cx="1895010" cy="486756"/>
              <a:chOff x="1498110" y="-1014500"/>
              <a:chExt cx="1384790" cy="486756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549400" y="-946844"/>
                <a:ext cx="1333500" cy="419100"/>
              </a:xfrm>
              <a:prstGeom prst="rect">
                <a:avLst/>
              </a:prstGeom>
              <a:solidFill>
                <a:srgbClr val="99E1E5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498110" y="-1014500"/>
                <a:ext cx="1333500" cy="4191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D3845D9-D970-4D5F-BB56-3ABB895222CB}"/>
                </a:ext>
              </a:extLst>
            </p:cNvPr>
            <p:cNvSpPr txBox="1"/>
            <p:nvPr/>
          </p:nvSpPr>
          <p:spPr>
            <a:xfrm>
              <a:off x="9815730" y="704383"/>
              <a:ext cx="16202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1.2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现状分析</a:t>
              </a:r>
            </a:p>
          </p:txBody>
        </p: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5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163050" y="704383"/>
            <a:ext cx="2541595" cy="486756"/>
            <a:chOff x="9611196" y="704383"/>
            <a:chExt cx="2087283" cy="486756"/>
          </a:xfrm>
        </p:grpSpPr>
        <p:grpSp>
          <p:nvGrpSpPr>
            <p:cNvPr id="24" name="组合 23"/>
            <p:cNvGrpSpPr/>
            <p:nvPr/>
          </p:nvGrpSpPr>
          <p:grpSpPr>
            <a:xfrm>
              <a:off x="9611196" y="704383"/>
              <a:ext cx="1895010" cy="486756"/>
              <a:chOff x="1498110" y="-1014500"/>
              <a:chExt cx="1384790" cy="48675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549400" y="-946844"/>
                <a:ext cx="1333500" cy="419100"/>
              </a:xfrm>
              <a:prstGeom prst="rect">
                <a:avLst/>
              </a:prstGeom>
              <a:solidFill>
                <a:srgbClr val="99E1E5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498110" y="-1014500"/>
                <a:ext cx="1333500" cy="4191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D3845D9-D970-4D5F-BB56-3ABB895222CB}"/>
                </a:ext>
              </a:extLst>
            </p:cNvPr>
            <p:cNvSpPr txBox="1"/>
            <p:nvPr/>
          </p:nvSpPr>
          <p:spPr>
            <a:xfrm>
              <a:off x="9815721" y="704383"/>
              <a:ext cx="18827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1.3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创新之处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17535" y="1877894"/>
            <a:ext cx="3407729" cy="2778178"/>
            <a:chOff x="4498662" y="2290644"/>
            <a:chExt cx="3407729" cy="2778178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6132474" y="2290644"/>
              <a:ext cx="90118" cy="319639"/>
            </a:xfrm>
            <a:custGeom>
              <a:avLst/>
              <a:gdLst>
                <a:gd name="T0" fmla="*/ 54 w 96"/>
                <a:gd name="T1" fmla="*/ 341 h 345"/>
                <a:gd name="T2" fmla="*/ 92 w 96"/>
                <a:gd name="T3" fmla="*/ 288 h 345"/>
                <a:gd name="T4" fmla="*/ 92 w 96"/>
                <a:gd name="T5" fmla="*/ 43 h 345"/>
                <a:gd name="T6" fmla="*/ 54 w 96"/>
                <a:gd name="T7" fmla="*/ 5 h 345"/>
                <a:gd name="T8" fmla="*/ 0 w 96"/>
                <a:gd name="T9" fmla="*/ 43 h 345"/>
                <a:gd name="T10" fmla="*/ 0 w 96"/>
                <a:gd name="T11" fmla="*/ 288 h 345"/>
                <a:gd name="T12" fmla="*/ 0 w 96"/>
                <a:gd name="T13" fmla="*/ 303 h 345"/>
                <a:gd name="T14" fmla="*/ 54 w 96"/>
                <a:gd name="T15" fmla="*/ 341 h 345"/>
                <a:gd name="T16" fmla="*/ 54 w 96"/>
                <a:gd name="T17" fmla="*/ 341 h 345"/>
                <a:gd name="T18" fmla="*/ 54 w 96"/>
                <a:gd name="T19" fmla="*/ 34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45">
                  <a:moveTo>
                    <a:pt x="54" y="341"/>
                  </a:moveTo>
                  <a:cubicBezTo>
                    <a:pt x="79" y="337"/>
                    <a:pt x="96" y="313"/>
                    <a:pt x="92" y="288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9" y="23"/>
                    <a:pt x="73" y="8"/>
                    <a:pt x="54" y="5"/>
                  </a:cubicBezTo>
                  <a:cubicBezTo>
                    <a:pt x="28" y="0"/>
                    <a:pt x="5" y="17"/>
                    <a:pt x="0" y="43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3"/>
                    <a:pt x="0" y="298"/>
                    <a:pt x="0" y="303"/>
                  </a:cubicBezTo>
                  <a:cubicBezTo>
                    <a:pt x="5" y="328"/>
                    <a:pt x="28" y="345"/>
                    <a:pt x="54" y="341"/>
                  </a:cubicBezTo>
                  <a:close/>
                  <a:moveTo>
                    <a:pt x="54" y="341"/>
                  </a:moveTo>
                  <a:cubicBezTo>
                    <a:pt x="54" y="341"/>
                    <a:pt x="54" y="341"/>
                    <a:pt x="54" y="34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5528401" y="2432862"/>
              <a:ext cx="215439" cy="290068"/>
            </a:xfrm>
            <a:custGeom>
              <a:avLst/>
              <a:gdLst>
                <a:gd name="T0" fmla="*/ 131 w 226"/>
                <a:gd name="T1" fmla="*/ 281 h 312"/>
                <a:gd name="T2" fmla="*/ 195 w 226"/>
                <a:gd name="T3" fmla="*/ 299 h 312"/>
                <a:gd name="T4" fmla="*/ 213 w 226"/>
                <a:gd name="T5" fmla="*/ 235 h 312"/>
                <a:gd name="T6" fmla="*/ 91 w 226"/>
                <a:gd name="T7" fmla="*/ 25 h 312"/>
                <a:gd name="T8" fmla="*/ 33 w 226"/>
                <a:gd name="T9" fmla="*/ 9 h 312"/>
                <a:gd name="T10" fmla="*/ 11 w 226"/>
                <a:gd name="T11" fmla="*/ 71 h 312"/>
                <a:gd name="T12" fmla="*/ 131 w 226"/>
                <a:gd name="T13" fmla="*/ 281 h 312"/>
                <a:gd name="T14" fmla="*/ 131 w 226"/>
                <a:gd name="T15" fmla="*/ 281 h 312"/>
                <a:gd name="T16" fmla="*/ 131 w 226"/>
                <a:gd name="T17" fmla="*/ 28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312">
                  <a:moveTo>
                    <a:pt x="131" y="281"/>
                  </a:moveTo>
                  <a:cubicBezTo>
                    <a:pt x="144" y="304"/>
                    <a:pt x="173" y="312"/>
                    <a:pt x="195" y="299"/>
                  </a:cubicBezTo>
                  <a:cubicBezTo>
                    <a:pt x="218" y="287"/>
                    <a:pt x="226" y="258"/>
                    <a:pt x="213" y="23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78" y="6"/>
                    <a:pt x="54" y="0"/>
                    <a:pt x="33" y="9"/>
                  </a:cubicBezTo>
                  <a:cubicBezTo>
                    <a:pt x="10" y="20"/>
                    <a:pt x="0" y="47"/>
                    <a:pt x="11" y="71"/>
                  </a:cubicBezTo>
                  <a:lnTo>
                    <a:pt x="131" y="281"/>
                  </a:lnTo>
                  <a:close/>
                  <a:moveTo>
                    <a:pt x="131" y="281"/>
                  </a:moveTo>
                  <a:cubicBezTo>
                    <a:pt x="131" y="281"/>
                    <a:pt x="131" y="281"/>
                    <a:pt x="131" y="2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6973109" y="2845434"/>
              <a:ext cx="299925" cy="214031"/>
            </a:xfrm>
            <a:custGeom>
              <a:avLst/>
              <a:gdLst>
                <a:gd name="T0" fmla="*/ 72 w 315"/>
                <a:gd name="T1" fmla="*/ 217 h 229"/>
                <a:gd name="T2" fmla="*/ 283 w 315"/>
                <a:gd name="T3" fmla="*/ 95 h 229"/>
                <a:gd name="T4" fmla="*/ 288 w 315"/>
                <a:gd name="T5" fmla="*/ 92 h 229"/>
                <a:gd name="T6" fmla="*/ 301 w 315"/>
                <a:gd name="T7" fmla="*/ 27 h 229"/>
                <a:gd name="T8" fmla="*/ 237 w 315"/>
                <a:gd name="T9" fmla="*/ 15 h 229"/>
                <a:gd name="T10" fmla="*/ 26 w 315"/>
                <a:gd name="T11" fmla="*/ 137 h 229"/>
                <a:gd name="T12" fmla="*/ 10 w 315"/>
                <a:gd name="T13" fmla="*/ 196 h 229"/>
                <a:gd name="T14" fmla="*/ 72 w 315"/>
                <a:gd name="T15" fmla="*/ 217 h 229"/>
                <a:gd name="T16" fmla="*/ 72 w 315"/>
                <a:gd name="T17" fmla="*/ 217 h 229"/>
                <a:gd name="T18" fmla="*/ 72 w 315"/>
                <a:gd name="T19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5" h="229">
                  <a:moveTo>
                    <a:pt x="72" y="217"/>
                  </a:moveTo>
                  <a:cubicBezTo>
                    <a:pt x="283" y="95"/>
                    <a:pt x="283" y="95"/>
                    <a:pt x="283" y="95"/>
                  </a:cubicBezTo>
                  <a:cubicBezTo>
                    <a:pt x="285" y="94"/>
                    <a:pt x="287" y="93"/>
                    <a:pt x="288" y="92"/>
                  </a:cubicBezTo>
                  <a:cubicBezTo>
                    <a:pt x="310" y="78"/>
                    <a:pt x="315" y="49"/>
                    <a:pt x="301" y="27"/>
                  </a:cubicBezTo>
                  <a:cubicBezTo>
                    <a:pt x="287" y="6"/>
                    <a:pt x="258" y="0"/>
                    <a:pt x="237" y="15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7" y="150"/>
                    <a:pt x="0" y="175"/>
                    <a:pt x="10" y="196"/>
                  </a:cubicBezTo>
                  <a:cubicBezTo>
                    <a:pt x="21" y="219"/>
                    <a:pt x="49" y="229"/>
                    <a:pt x="72" y="217"/>
                  </a:cubicBezTo>
                  <a:close/>
                  <a:moveTo>
                    <a:pt x="72" y="217"/>
                  </a:moveTo>
                  <a:cubicBezTo>
                    <a:pt x="72" y="217"/>
                    <a:pt x="72" y="217"/>
                    <a:pt x="72" y="21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5079217" y="2845434"/>
              <a:ext cx="306965" cy="216847"/>
            </a:xfrm>
            <a:custGeom>
              <a:avLst/>
              <a:gdLst>
                <a:gd name="T0" fmla="*/ 33 w 323"/>
                <a:gd name="T1" fmla="*/ 95 h 232"/>
                <a:gd name="T2" fmla="*/ 244 w 323"/>
                <a:gd name="T3" fmla="*/ 217 h 232"/>
                <a:gd name="T4" fmla="*/ 249 w 323"/>
                <a:gd name="T5" fmla="*/ 221 h 232"/>
                <a:gd name="T6" fmla="*/ 311 w 323"/>
                <a:gd name="T7" fmla="*/ 199 h 232"/>
                <a:gd name="T8" fmla="*/ 290 w 323"/>
                <a:gd name="T9" fmla="*/ 137 h 232"/>
                <a:gd name="T10" fmla="*/ 79 w 323"/>
                <a:gd name="T11" fmla="*/ 15 h 232"/>
                <a:gd name="T12" fmla="*/ 74 w 323"/>
                <a:gd name="T13" fmla="*/ 11 h 232"/>
                <a:gd name="T14" fmla="*/ 11 w 323"/>
                <a:gd name="T15" fmla="*/ 33 h 232"/>
                <a:gd name="T16" fmla="*/ 33 w 323"/>
                <a:gd name="T17" fmla="*/ 95 h 232"/>
                <a:gd name="T18" fmla="*/ 33 w 323"/>
                <a:gd name="T19" fmla="*/ 95 h 232"/>
                <a:gd name="T20" fmla="*/ 33 w 323"/>
                <a:gd name="T21" fmla="*/ 9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232">
                  <a:moveTo>
                    <a:pt x="33" y="95"/>
                  </a:moveTo>
                  <a:cubicBezTo>
                    <a:pt x="244" y="217"/>
                    <a:pt x="244" y="217"/>
                    <a:pt x="244" y="217"/>
                  </a:cubicBezTo>
                  <a:cubicBezTo>
                    <a:pt x="246" y="219"/>
                    <a:pt x="247" y="220"/>
                    <a:pt x="249" y="221"/>
                  </a:cubicBezTo>
                  <a:cubicBezTo>
                    <a:pt x="272" y="232"/>
                    <a:pt x="300" y="222"/>
                    <a:pt x="311" y="199"/>
                  </a:cubicBezTo>
                  <a:cubicBezTo>
                    <a:pt x="323" y="176"/>
                    <a:pt x="313" y="148"/>
                    <a:pt x="290" y="137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7" y="14"/>
                    <a:pt x="75" y="12"/>
                    <a:pt x="74" y="11"/>
                  </a:cubicBezTo>
                  <a:cubicBezTo>
                    <a:pt x="50" y="0"/>
                    <a:pt x="23" y="10"/>
                    <a:pt x="11" y="33"/>
                  </a:cubicBezTo>
                  <a:cubicBezTo>
                    <a:pt x="0" y="56"/>
                    <a:pt x="10" y="84"/>
                    <a:pt x="33" y="95"/>
                  </a:cubicBezTo>
                  <a:close/>
                  <a:moveTo>
                    <a:pt x="33" y="95"/>
                  </a:moveTo>
                  <a:cubicBezTo>
                    <a:pt x="33" y="95"/>
                    <a:pt x="33" y="95"/>
                    <a:pt x="33" y="9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6608411" y="2430046"/>
              <a:ext cx="215439" cy="294293"/>
            </a:xfrm>
            <a:custGeom>
              <a:avLst/>
              <a:gdLst>
                <a:gd name="T0" fmla="*/ 33 w 227"/>
                <a:gd name="T1" fmla="*/ 305 h 316"/>
                <a:gd name="T2" fmla="*/ 95 w 227"/>
                <a:gd name="T3" fmla="*/ 284 h 316"/>
                <a:gd name="T4" fmla="*/ 217 w 227"/>
                <a:gd name="T5" fmla="*/ 73 h 316"/>
                <a:gd name="T6" fmla="*/ 201 w 227"/>
                <a:gd name="T7" fmla="*/ 14 h 316"/>
                <a:gd name="T8" fmla="*/ 137 w 227"/>
                <a:gd name="T9" fmla="*/ 27 h 316"/>
                <a:gd name="T10" fmla="*/ 14 w 227"/>
                <a:gd name="T11" fmla="*/ 237 h 316"/>
                <a:gd name="T12" fmla="*/ 11 w 227"/>
                <a:gd name="T13" fmla="*/ 243 h 316"/>
                <a:gd name="T14" fmla="*/ 33 w 227"/>
                <a:gd name="T15" fmla="*/ 305 h 316"/>
                <a:gd name="T16" fmla="*/ 33 w 227"/>
                <a:gd name="T17" fmla="*/ 305 h 316"/>
                <a:gd name="T18" fmla="*/ 33 w 227"/>
                <a:gd name="T19" fmla="*/ 30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316">
                  <a:moveTo>
                    <a:pt x="33" y="305"/>
                  </a:moveTo>
                  <a:cubicBezTo>
                    <a:pt x="56" y="316"/>
                    <a:pt x="84" y="307"/>
                    <a:pt x="95" y="284"/>
                  </a:cubicBezTo>
                  <a:cubicBezTo>
                    <a:pt x="217" y="73"/>
                    <a:pt x="217" y="73"/>
                    <a:pt x="217" y="73"/>
                  </a:cubicBezTo>
                  <a:cubicBezTo>
                    <a:pt x="227" y="52"/>
                    <a:pt x="221" y="27"/>
                    <a:pt x="201" y="14"/>
                  </a:cubicBezTo>
                  <a:cubicBezTo>
                    <a:pt x="180" y="0"/>
                    <a:pt x="151" y="5"/>
                    <a:pt x="137" y="27"/>
                  </a:cubicBezTo>
                  <a:cubicBezTo>
                    <a:pt x="14" y="237"/>
                    <a:pt x="14" y="237"/>
                    <a:pt x="14" y="237"/>
                  </a:cubicBezTo>
                  <a:cubicBezTo>
                    <a:pt x="13" y="239"/>
                    <a:pt x="12" y="241"/>
                    <a:pt x="11" y="243"/>
                  </a:cubicBezTo>
                  <a:cubicBezTo>
                    <a:pt x="0" y="266"/>
                    <a:pt x="10" y="294"/>
                    <a:pt x="33" y="305"/>
                  </a:cubicBezTo>
                  <a:close/>
                  <a:moveTo>
                    <a:pt x="33" y="305"/>
                  </a:moveTo>
                  <a:cubicBezTo>
                    <a:pt x="33" y="305"/>
                    <a:pt x="33" y="305"/>
                    <a:pt x="33" y="30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7116735" y="3435428"/>
              <a:ext cx="314006" cy="85894"/>
            </a:xfrm>
            <a:custGeom>
              <a:avLst/>
              <a:gdLst>
                <a:gd name="T0" fmla="*/ 287 w 330"/>
                <a:gd name="T1" fmla="*/ 0 h 92"/>
                <a:gd name="T2" fmla="*/ 43 w 330"/>
                <a:gd name="T3" fmla="*/ 0 h 92"/>
                <a:gd name="T4" fmla="*/ 4 w 330"/>
                <a:gd name="T5" fmla="*/ 38 h 92"/>
                <a:gd name="T6" fmla="*/ 43 w 330"/>
                <a:gd name="T7" fmla="*/ 92 h 92"/>
                <a:gd name="T8" fmla="*/ 287 w 330"/>
                <a:gd name="T9" fmla="*/ 92 h 92"/>
                <a:gd name="T10" fmla="*/ 326 w 330"/>
                <a:gd name="T11" fmla="*/ 53 h 92"/>
                <a:gd name="T12" fmla="*/ 287 w 330"/>
                <a:gd name="T13" fmla="*/ 0 h 92"/>
                <a:gd name="T14" fmla="*/ 287 w 330"/>
                <a:gd name="T15" fmla="*/ 0 h 92"/>
                <a:gd name="T16" fmla="*/ 287 w 330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92">
                  <a:moveTo>
                    <a:pt x="28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23" y="3"/>
                    <a:pt x="8" y="18"/>
                    <a:pt x="4" y="38"/>
                  </a:cubicBezTo>
                  <a:cubicBezTo>
                    <a:pt x="0" y="63"/>
                    <a:pt x="17" y="87"/>
                    <a:pt x="43" y="92"/>
                  </a:cubicBezTo>
                  <a:cubicBezTo>
                    <a:pt x="287" y="92"/>
                    <a:pt x="287" y="92"/>
                    <a:pt x="287" y="92"/>
                  </a:cubicBezTo>
                  <a:cubicBezTo>
                    <a:pt x="307" y="88"/>
                    <a:pt x="323" y="73"/>
                    <a:pt x="326" y="53"/>
                  </a:cubicBezTo>
                  <a:cubicBezTo>
                    <a:pt x="330" y="28"/>
                    <a:pt x="313" y="4"/>
                    <a:pt x="287" y="0"/>
                  </a:cubicBezTo>
                  <a:close/>
                  <a:moveTo>
                    <a:pt x="287" y="0"/>
                  </a:moveTo>
                  <a:cubicBezTo>
                    <a:pt x="287" y="0"/>
                    <a:pt x="287" y="0"/>
                    <a:pt x="28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5196089" y="2644077"/>
              <a:ext cx="1862914" cy="2424745"/>
            </a:xfrm>
            <a:custGeom>
              <a:avLst/>
              <a:gdLst>
                <a:gd name="T0" fmla="*/ 283 w 1961"/>
                <a:gd name="T1" fmla="*/ 417 h 2609"/>
                <a:gd name="T2" fmla="*/ 520 w 1961"/>
                <a:gd name="T3" fmla="*/ 1693 h 2609"/>
                <a:gd name="T4" fmla="*/ 638 w 1961"/>
                <a:gd name="T5" fmla="*/ 2443 h 2609"/>
                <a:gd name="T6" fmla="*/ 812 w 1961"/>
                <a:gd name="T7" fmla="*/ 2554 h 2609"/>
                <a:gd name="T8" fmla="*/ 1082 w 1961"/>
                <a:gd name="T9" fmla="*/ 2609 h 2609"/>
                <a:gd name="T10" fmla="*/ 1346 w 1961"/>
                <a:gd name="T11" fmla="*/ 2443 h 2609"/>
                <a:gd name="T12" fmla="*/ 1543 w 1961"/>
                <a:gd name="T13" fmla="*/ 2325 h 2609"/>
                <a:gd name="T14" fmla="*/ 1543 w 1961"/>
                <a:gd name="T15" fmla="*/ 1680 h 2609"/>
                <a:gd name="T16" fmla="*/ 1032 w 1961"/>
                <a:gd name="T17" fmla="*/ 22 h 2609"/>
                <a:gd name="T18" fmla="*/ 1451 w 1961"/>
                <a:gd name="T19" fmla="*/ 1693 h 2609"/>
                <a:gd name="T20" fmla="*/ 613 w 1961"/>
                <a:gd name="T21" fmla="*/ 1819 h 2609"/>
                <a:gd name="T22" fmla="*/ 634 w 1961"/>
                <a:gd name="T23" fmla="*/ 1668 h 2609"/>
                <a:gd name="T24" fmla="*/ 913 w 1961"/>
                <a:gd name="T25" fmla="*/ 1575 h 2609"/>
                <a:gd name="T26" fmla="*/ 890 w 1961"/>
                <a:gd name="T27" fmla="*/ 1279 h 2609"/>
                <a:gd name="T28" fmla="*/ 962 w 1961"/>
                <a:gd name="T29" fmla="*/ 1259 h 2609"/>
                <a:gd name="T30" fmla="*/ 1102 w 1961"/>
                <a:gd name="T31" fmla="*/ 1261 h 2609"/>
                <a:gd name="T32" fmla="*/ 1173 w 1961"/>
                <a:gd name="T33" fmla="*/ 1280 h 2609"/>
                <a:gd name="T34" fmla="*/ 1151 w 1961"/>
                <a:gd name="T35" fmla="*/ 1576 h 2609"/>
                <a:gd name="T36" fmla="*/ 1451 w 1961"/>
                <a:gd name="T37" fmla="*/ 1913 h 2609"/>
                <a:gd name="T38" fmla="*/ 613 w 1961"/>
                <a:gd name="T39" fmla="*/ 2107 h 2609"/>
                <a:gd name="T40" fmla="*/ 1451 w 1961"/>
                <a:gd name="T41" fmla="*/ 1913 h 2609"/>
                <a:gd name="T42" fmla="*/ 1082 w 1961"/>
                <a:gd name="T43" fmla="*/ 2515 h 2609"/>
                <a:gd name="T44" fmla="*/ 866 w 1961"/>
                <a:gd name="T45" fmla="*/ 2479 h 2609"/>
                <a:gd name="T46" fmla="*/ 1236 w 1961"/>
                <a:gd name="T47" fmla="*/ 2443 h 2609"/>
                <a:gd name="T48" fmla="*/ 1426 w 1961"/>
                <a:gd name="T49" fmla="*/ 2350 h 2609"/>
                <a:gd name="T50" fmla="*/ 613 w 1961"/>
                <a:gd name="T51" fmla="*/ 2325 h 2609"/>
                <a:gd name="T52" fmla="*/ 1451 w 1961"/>
                <a:gd name="T53" fmla="*/ 2200 h 2609"/>
                <a:gd name="T54" fmla="*/ 1426 w 1961"/>
                <a:gd name="T55" fmla="*/ 2350 h 2609"/>
                <a:gd name="T56" fmla="*/ 1439 w 1961"/>
                <a:gd name="T57" fmla="*/ 1576 h 2609"/>
                <a:gd name="T58" fmla="*/ 1381 w 1961"/>
                <a:gd name="T59" fmla="*/ 1110 h 2609"/>
                <a:gd name="T60" fmla="*/ 1306 w 1961"/>
                <a:gd name="T61" fmla="*/ 1062 h 2609"/>
                <a:gd name="T62" fmla="*/ 1074 w 1961"/>
                <a:gd name="T63" fmla="*/ 980 h 2609"/>
                <a:gd name="T64" fmla="*/ 990 w 1961"/>
                <a:gd name="T65" fmla="*/ 980 h 2609"/>
                <a:gd name="T66" fmla="*/ 759 w 1961"/>
                <a:gd name="T67" fmla="*/ 1062 h 2609"/>
                <a:gd name="T68" fmla="*/ 684 w 1961"/>
                <a:gd name="T69" fmla="*/ 1110 h 2609"/>
                <a:gd name="T70" fmla="*/ 623 w 1961"/>
                <a:gd name="T71" fmla="*/ 1576 h 2609"/>
                <a:gd name="T72" fmla="*/ 318 w 1961"/>
                <a:gd name="T73" fmla="*/ 1323 h 2609"/>
                <a:gd name="T74" fmla="*/ 1424 w 1961"/>
                <a:gd name="T75" fmla="*/ 217 h 2609"/>
                <a:gd name="T76" fmla="*/ 1495 w 1961"/>
                <a:gd name="T77" fmla="*/ 1599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1" h="2609">
                  <a:moveTo>
                    <a:pt x="1032" y="22"/>
                  </a:moveTo>
                  <a:cubicBezTo>
                    <a:pt x="733" y="23"/>
                    <a:pt x="452" y="170"/>
                    <a:pt x="283" y="417"/>
                  </a:cubicBezTo>
                  <a:cubicBezTo>
                    <a:pt x="0" y="831"/>
                    <a:pt x="106" y="1396"/>
                    <a:pt x="520" y="1678"/>
                  </a:cubicBezTo>
                  <a:cubicBezTo>
                    <a:pt x="520" y="1683"/>
                    <a:pt x="520" y="1688"/>
                    <a:pt x="520" y="1693"/>
                  </a:cubicBezTo>
                  <a:cubicBezTo>
                    <a:pt x="520" y="2325"/>
                    <a:pt x="520" y="2325"/>
                    <a:pt x="520" y="2325"/>
                  </a:cubicBezTo>
                  <a:cubicBezTo>
                    <a:pt x="520" y="2390"/>
                    <a:pt x="573" y="2443"/>
                    <a:pt x="638" y="2443"/>
                  </a:cubicBezTo>
                  <a:cubicBezTo>
                    <a:pt x="718" y="2443"/>
                    <a:pt x="718" y="2443"/>
                    <a:pt x="718" y="2443"/>
                  </a:cubicBezTo>
                  <a:cubicBezTo>
                    <a:pt x="739" y="2487"/>
                    <a:pt x="772" y="2526"/>
                    <a:pt x="812" y="2554"/>
                  </a:cubicBezTo>
                  <a:cubicBezTo>
                    <a:pt x="862" y="2590"/>
                    <a:pt x="921" y="2609"/>
                    <a:pt x="982" y="2609"/>
                  </a:cubicBezTo>
                  <a:cubicBezTo>
                    <a:pt x="1082" y="2609"/>
                    <a:pt x="1082" y="2609"/>
                    <a:pt x="1082" y="2609"/>
                  </a:cubicBezTo>
                  <a:cubicBezTo>
                    <a:pt x="1143" y="2609"/>
                    <a:pt x="1202" y="2590"/>
                    <a:pt x="1251" y="2554"/>
                  </a:cubicBezTo>
                  <a:cubicBezTo>
                    <a:pt x="1292" y="2526"/>
                    <a:pt x="1324" y="2487"/>
                    <a:pt x="1346" y="2443"/>
                  </a:cubicBezTo>
                  <a:cubicBezTo>
                    <a:pt x="1425" y="2443"/>
                    <a:pt x="1425" y="2443"/>
                    <a:pt x="1425" y="2443"/>
                  </a:cubicBezTo>
                  <a:cubicBezTo>
                    <a:pt x="1490" y="2443"/>
                    <a:pt x="1543" y="2390"/>
                    <a:pt x="1543" y="2325"/>
                  </a:cubicBezTo>
                  <a:cubicBezTo>
                    <a:pt x="1543" y="1694"/>
                    <a:pt x="1543" y="1694"/>
                    <a:pt x="1543" y="1694"/>
                  </a:cubicBezTo>
                  <a:cubicBezTo>
                    <a:pt x="1543" y="1689"/>
                    <a:pt x="1543" y="1685"/>
                    <a:pt x="1543" y="1680"/>
                  </a:cubicBezTo>
                  <a:cubicBezTo>
                    <a:pt x="1791" y="1511"/>
                    <a:pt x="1940" y="1230"/>
                    <a:pt x="1940" y="929"/>
                  </a:cubicBezTo>
                  <a:cubicBezTo>
                    <a:pt x="1939" y="428"/>
                    <a:pt x="1533" y="22"/>
                    <a:pt x="1032" y="22"/>
                  </a:cubicBezTo>
                  <a:close/>
                  <a:moveTo>
                    <a:pt x="1428" y="1668"/>
                  </a:moveTo>
                  <a:cubicBezTo>
                    <a:pt x="1441" y="1670"/>
                    <a:pt x="1451" y="1680"/>
                    <a:pt x="1451" y="1693"/>
                  </a:cubicBezTo>
                  <a:cubicBezTo>
                    <a:pt x="1451" y="1819"/>
                    <a:pt x="1451" y="1819"/>
                    <a:pt x="1451" y="1819"/>
                  </a:cubicBezTo>
                  <a:cubicBezTo>
                    <a:pt x="613" y="1819"/>
                    <a:pt x="613" y="1819"/>
                    <a:pt x="613" y="1819"/>
                  </a:cubicBezTo>
                  <a:cubicBezTo>
                    <a:pt x="612" y="1693"/>
                    <a:pt x="612" y="1693"/>
                    <a:pt x="612" y="1693"/>
                  </a:cubicBezTo>
                  <a:cubicBezTo>
                    <a:pt x="612" y="1680"/>
                    <a:pt x="622" y="1670"/>
                    <a:pt x="634" y="1668"/>
                  </a:cubicBezTo>
                  <a:lnTo>
                    <a:pt x="1428" y="1668"/>
                  </a:lnTo>
                  <a:close/>
                  <a:moveTo>
                    <a:pt x="913" y="1575"/>
                  </a:moveTo>
                  <a:cubicBezTo>
                    <a:pt x="812" y="1218"/>
                    <a:pt x="812" y="1218"/>
                    <a:pt x="812" y="1218"/>
                  </a:cubicBezTo>
                  <a:cubicBezTo>
                    <a:pt x="890" y="1279"/>
                    <a:pt x="890" y="1279"/>
                    <a:pt x="890" y="1279"/>
                  </a:cubicBezTo>
                  <a:cubicBezTo>
                    <a:pt x="894" y="1282"/>
                    <a:pt x="897" y="1284"/>
                    <a:pt x="902" y="1286"/>
                  </a:cubicBezTo>
                  <a:cubicBezTo>
                    <a:pt x="926" y="1295"/>
                    <a:pt x="952" y="1283"/>
                    <a:pt x="962" y="1259"/>
                  </a:cubicBezTo>
                  <a:cubicBezTo>
                    <a:pt x="1032" y="1110"/>
                    <a:pt x="1032" y="1110"/>
                    <a:pt x="1032" y="1110"/>
                  </a:cubicBezTo>
                  <a:cubicBezTo>
                    <a:pt x="1102" y="1261"/>
                    <a:pt x="1102" y="1261"/>
                    <a:pt x="1102" y="1261"/>
                  </a:cubicBezTo>
                  <a:cubicBezTo>
                    <a:pt x="1104" y="1265"/>
                    <a:pt x="1106" y="1268"/>
                    <a:pt x="1108" y="1272"/>
                  </a:cubicBezTo>
                  <a:cubicBezTo>
                    <a:pt x="1124" y="1292"/>
                    <a:pt x="1153" y="1296"/>
                    <a:pt x="1173" y="1280"/>
                  </a:cubicBezTo>
                  <a:cubicBezTo>
                    <a:pt x="1252" y="1219"/>
                    <a:pt x="1252" y="1219"/>
                    <a:pt x="1252" y="1219"/>
                  </a:cubicBezTo>
                  <a:cubicBezTo>
                    <a:pt x="1151" y="1576"/>
                    <a:pt x="1151" y="1576"/>
                    <a:pt x="1151" y="1576"/>
                  </a:cubicBezTo>
                  <a:lnTo>
                    <a:pt x="913" y="1575"/>
                  </a:lnTo>
                  <a:close/>
                  <a:moveTo>
                    <a:pt x="1451" y="1913"/>
                  </a:moveTo>
                  <a:cubicBezTo>
                    <a:pt x="1451" y="2107"/>
                    <a:pt x="1451" y="2107"/>
                    <a:pt x="1451" y="2107"/>
                  </a:cubicBezTo>
                  <a:cubicBezTo>
                    <a:pt x="613" y="2107"/>
                    <a:pt x="613" y="2107"/>
                    <a:pt x="613" y="2107"/>
                  </a:cubicBezTo>
                  <a:cubicBezTo>
                    <a:pt x="613" y="1913"/>
                    <a:pt x="613" y="1913"/>
                    <a:pt x="613" y="1913"/>
                  </a:cubicBezTo>
                  <a:lnTo>
                    <a:pt x="1451" y="1913"/>
                  </a:lnTo>
                  <a:close/>
                  <a:moveTo>
                    <a:pt x="1198" y="2479"/>
                  </a:moveTo>
                  <a:cubicBezTo>
                    <a:pt x="1164" y="2503"/>
                    <a:pt x="1123" y="2515"/>
                    <a:pt x="1082" y="2515"/>
                  </a:cubicBezTo>
                  <a:cubicBezTo>
                    <a:pt x="982" y="2515"/>
                    <a:pt x="982" y="2515"/>
                    <a:pt x="982" y="2515"/>
                  </a:cubicBezTo>
                  <a:cubicBezTo>
                    <a:pt x="940" y="2515"/>
                    <a:pt x="900" y="2503"/>
                    <a:pt x="866" y="2479"/>
                  </a:cubicBezTo>
                  <a:cubicBezTo>
                    <a:pt x="852" y="2468"/>
                    <a:pt x="839" y="2456"/>
                    <a:pt x="828" y="2443"/>
                  </a:cubicBezTo>
                  <a:cubicBezTo>
                    <a:pt x="1236" y="2443"/>
                    <a:pt x="1236" y="2443"/>
                    <a:pt x="1236" y="2443"/>
                  </a:cubicBezTo>
                  <a:cubicBezTo>
                    <a:pt x="1225" y="2456"/>
                    <a:pt x="1212" y="2468"/>
                    <a:pt x="1198" y="2479"/>
                  </a:cubicBezTo>
                  <a:close/>
                  <a:moveTo>
                    <a:pt x="1426" y="2350"/>
                  </a:moveTo>
                  <a:cubicBezTo>
                    <a:pt x="638" y="2350"/>
                    <a:pt x="638" y="2350"/>
                    <a:pt x="638" y="2350"/>
                  </a:cubicBezTo>
                  <a:cubicBezTo>
                    <a:pt x="624" y="2350"/>
                    <a:pt x="613" y="2339"/>
                    <a:pt x="613" y="2325"/>
                  </a:cubicBezTo>
                  <a:cubicBezTo>
                    <a:pt x="613" y="2200"/>
                    <a:pt x="613" y="2200"/>
                    <a:pt x="613" y="2200"/>
                  </a:cubicBezTo>
                  <a:cubicBezTo>
                    <a:pt x="1451" y="2200"/>
                    <a:pt x="1451" y="2200"/>
                    <a:pt x="1451" y="2200"/>
                  </a:cubicBezTo>
                  <a:cubicBezTo>
                    <a:pt x="1451" y="2325"/>
                    <a:pt x="1451" y="2325"/>
                    <a:pt x="1451" y="2325"/>
                  </a:cubicBezTo>
                  <a:cubicBezTo>
                    <a:pt x="1451" y="2339"/>
                    <a:pt x="1440" y="2350"/>
                    <a:pt x="1426" y="2350"/>
                  </a:cubicBezTo>
                  <a:close/>
                  <a:moveTo>
                    <a:pt x="1495" y="1599"/>
                  </a:moveTo>
                  <a:cubicBezTo>
                    <a:pt x="1478" y="1586"/>
                    <a:pt x="1459" y="1579"/>
                    <a:pt x="1439" y="1576"/>
                  </a:cubicBezTo>
                  <a:cubicBezTo>
                    <a:pt x="1246" y="1576"/>
                    <a:pt x="1246" y="1576"/>
                    <a:pt x="1246" y="1576"/>
                  </a:cubicBezTo>
                  <a:cubicBezTo>
                    <a:pt x="1381" y="1110"/>
                    <a:pt x="1381" y="1110"/>
                    <a:pt x="1381" y="1110"/>
                  </a:cubicBezTo>
                  <a:cubicBezTo>
                    <a:pt x="1385" y="1095"/>
                    <a:pt x="1381" y="1078"/>
                    <a:pt x="1371" y="1067"/>
                  </a:cubicBezTo>
                  <a:cubicBezTo>
                    <a:pt x="1355" y="1047"/>
                    <a:pt x="1325" y="1045"/>
                    <a:pt x="1306" y="1062"/>
                  </a:cubicBezTo>
                  <a:cubicBezTo>
                    <a:pt x="1163" y="1170"/>
                    <a:pt x="1163" y="1170"/>
                    <a:pt x="1163" y="1170"/>
                  </a:cubicBezTo>
                  <a:cubicBezTo>
                    <a:pt x="1074" y="980"/>
                    <a:pt x="1074" y="980"/>
                    <a:pt x="1074" y="980"/>
                  </a:cubicBezTo>
                  <a:cubicBezTo>
                    <a:pt x="1066" y="964"/>
                    <a:pt x="1050" y="954"/>
                    <a:pt x="1032" y="954"/>
                  </a:cubicBezTo>
                  <a:cubicBezTo>
                    <a:pt x="1014" y="954"/>
                    <a:pt x="998" y="964"/>
                    <a:pt x="990" y="980"/>
                  </a:cubicBezTo>
                  <a:cubicBezTo>
                    <a:pt x="901" y="1171"/>
                    <a:pt x="901" y="1171"/>
                    <a:pt x="901" y="1171"/>
                  </a:cubicBezTo>
                  <a:cubicBezTo>
                    <a:pt x="759" y="1062"/>
                    <a:pt x="759" y="1062"/>
                    <a:pt x="759" y="1062"/>
                  </a:cubicBezTo>
                  <a:cubicBezTo>
                    <a:pt x="747" y="1052"/>
                    <a:pt x="731" y="1048"/>
                    <a:pt x="716" y="1052"/>
                  </a:cubicBezTo>
                  <a:cubicBezTo>
                    <a:pt x="691" y="1059"/>
                    <a:pt x="677" y="1085"/>
                    <a:pt x="684" y="1110"/>
                  </a:cubicBezTo>
                  <a:cubicBezTo>
                    <a:pt x="818" y="1576"/>
                    <a:pt x="818" y="1576"/>
                    <a:pt x="818" y="1576"/>
                  </a:cubicBezTo>
                  <a:cubicBezTo>
                    <a:pt x="623" y="1576"/>
                    <a:pt x="623" y="1576"/>
                    <a:pt x="623" y="1576"/>
                  </a:cubicBezTo>
                  <a:cubicBezTo>
                    <a:pt x="602" y="1579"/>
                    <a:pt x="583" y="1586"/>
                    <a:pt x="567" y="1599"/>
                  </a:cubicBezTo>
                  <a:cubicBezTo>
                    <a:pt x="464" y="1527"/>
                    <a:pt x="379" y="1433"/>
                    <a:pt x="318" y="1323"/>
                  </a:cubicBezTo>
                  <a:cubicBezTo>
                    <a:pt x="183" y="1079"/>
                    <a:pt x="183" y="782"/>
                    <a:pt x="318" y="537"/>
                  </a:cubicBezTo>
                  <a:cubicBezTo>
                    <a:pt x="535" y="143"/>
                    <a:pt x="1030" y="0"/>
                    <a:pt x="1424" y="217"/>
                  </a:cubicBezTo>
                  <a:cubicBezTo>
                    <a:pt x="1818" y="434"/>
                    <a:pt x="1961" y="930"/>
                    <a:pt x="1744" y="1323"/>
                  </a:cubicBezTo>
                  <a:cubicBezTo>
                    <a:pt x="1683" y="1433"/>
                    <a:pt x="1598" y="1527"/>
                    <a:pt x="1495" y="15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983216" y="4915338"/>
              <a:ext cx="387227" cy="66181"/>
            </a:xfrm>
            <a:custGeom>
              <a:avLst/>
              <a:gdLst>
                <a:gd name="T0" fmla="*/ 408 w 408"/>
                <a:gd name="T1" fmla="*/ 0 h 72"/>
                <a:gd name="T2" fmla="*/ 370 w 408"/>
                <a:gd name="T3" fmla="*/ 36 h 72"/>
                <a:gd name="T4" fmla="*/ 254 w 408"/>
                <a:gd name="T5" fmla="*/ 72 h 72"/>
                <a:gd name="T6" fmla="*/ 154 w 408"/>
                <a:gd name="T7" fmla="*/ 72 h 72"/>
                <a:gd name="T8" fmla="*/ 38 w 408"/>
                <a:gd name="T9" fmla="*/ 36 h 72"/>
                <a:gd name="T10" fmla="*/ 0 w 408"/>
                <a:gd name="T11" fmla="*/ 0 h 72"/>
                <a:gd name="T12" fmla="*/ 408 w 408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8" h="72">
                  <a:moveTo>
                    <a:pt x="408" y="0"/>
                  </a:moveTo>
                  <a:cubicBezTo>
                    <a:pt x="397" y="13"/>
                    <a:pt x="384" y="25"/>
                    <a:pt x="370" y="36"/>
                  </a:cubicBezTo>
                  <a:cubicBezTo>
                    <a:pt x="336" y="60"/>
                    <a:pt x="295" y="72"/>
                    <a:pt x="254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12" y="72"/>
                    <a:pt x="72" y="60"/>
                    <a:pt x="38" y="36"/>
                  </a:cubicBezTo>
                  <a:cubicBezTo>
                    <a:pt x="24" y="25"/>
                    <a:pt x="11" y="13"/>
                    <a:pt x="0" y="0"/>
                  </a:cubicBezTo>
                  <a:lnTo>
                    <a:pt x="408" y="0"/>
                  </a:lnTo>
                  <a:close/>
                </a:path>
              </a:pathLst>
            </a:custGeom>
            <a:solidFill>
              <a:srgbClr val="FBAF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779042" y="4688635"/>
              <a:ext cx="795576" cy="139402"/>
            </a:xfrm>
            <a:custGeom>
              <a:avLst/>
              <a:gdLst>
                <a:gd name="T0" fmla="*/ 838 w 838"/>
                <a:gd name="T1" fmla="*/ 125 h 150"/>
                <a:gd name="T2" fmla="*/ 813 w 838"/>
                <a:gd name="T3" fmla="*/ 150 h 150"/>
                <a:gd name="T4" fmla="*/ 25 w 838"/>
                <a:gd name="T5" fmla="*/ 150 h 150"/>
                <a:gd name="T6" fmla="*/ 0 w 838"/>
                <a:gd name="T7" fmla="*/ 125 h 150"/>
                <a:gd name="T8" fmla="*/ 0 w 838"/>
                <a:gd name="T9" fmla="*/ 0 h 150"/>
                <a:gd name="T10" fmla="*/ 838 w 838"/>
                <a:gd name="T11" fmla="*/ 0 h 150"/>
                <a:gd name="T12" fmla="*/ 838 w 838"/>
                <a:gd name="T13" fmla="*/ 12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8" h="150">
                  <a:moveTo>
                    <a:pt x="838" y="125"/>
                  </a:moveTo>
                  <a:cubicBezTo>
                    <a:pt x="838" y="139"/>
                    <a:pt x="827" y="150"/>
                    <a:pt x="813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11" y="150"/>
                    <a:pt x="0" y="139"/>
                    <a:pt x="0" y="1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8" y="0"/>
                    <a:pt x="838" y="0"/>
                    <a:pt x="838" y="0"/>
                  </a:cubicBezTo>
                  <a:lnTo>
                    <a:pt x="838" y="125"/>
                  </a:lnTo>
                  <a:close/>
                </a:path>
              </a:pathLst>
            </a:custGeom>
            <a:solidFill>
              <a:srgbClr val="99E1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5779042" y="4422504"/>
              <a:ext cx="795576" cy="180237"/>
            </a:xfrm>
            <a:prstGeom prst="rect">
              <a:avLst/>
            </a:prstGeom>
            <a:solidFill>
              <a:srgbClr val="99E1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5777633" y="4194392"/>
              <a:ext cx="796984" cy="140810"/>
            </a:xfrm>
            <a:custGeom>
              <a:avLst/>
              <a:gdLst>
                <a:gd name="T0" fmla="*/ 839 w 839"/>
                <a:gd name="T1" fmla="*/ 25 h 151"/>
                <a:gd name="T2" fmla="*/ 839 w 839"/>
                <a:gd name="T3" fmla="*/ 151 h 151"/>
                <a:gd name="T4" fmla="*/ 1 w 839"/>
                <a:gd name="T5" fmla="*/ 151 h 151"/>
                <a:gd name="T6" fmla="*/ 0 w 839"/>
                <a:gd name="T7" fmla="*/ 25 h 151"/>
                <a:gd name="T8" fmla="*/ 22 w 839"/>
                <a:gd name="T9" fmla="*/ 0 h 151"/>
                <a:gd name="T10" fmla="*/ 816 w 839"/>
                <a:gd name="T11" fmla="*/ 0 h 151"/>
                <a:gd name="T12" fmla="*/ 839 w 839"/>
                <a:gd name="T13" fmla="*/ 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9" h="151">
                  <a:moveTo>
                    <a:pt x="839" y="25"/>
                  </a:moveTo>
                  <a:cubicBezTo>
                    <a:pt x="839" y="151"/>
                    <a:pt x="839" y="151"/>
                    <a:pt x="839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0" y="2"/>
                    <a:pt x="22" y="0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29" y="2"/>
                    <a:pt x="839" y="12"/>
                    <a:pt x="839" y="25"/>
                  </a:cubicBezTo>
                  <a:close/>
                </a:path>
              </a:pathLst>
            </a:custGeom>
            <a:solidFill>
              <a:srgbClr val="99E1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5967727" y="3676212"/>
              <a:ext cx="418206" cy="432287"/>
            </a:xfrm>
            <a:custGeom>
              <a:avLst/>
              <a:gdLst>
                <a:gd name="T0" fmla="*/ 440 w 440"/>
                <a:gd name="T1" fmla="*/ 109 h 466"/>
                <a:gd name="T2" fmla="*/ 339 w 440"/>
                <a:gd name="T3" fmla="*/ 466 h 466"/>
                <a:gd name="T4" fmla="*/ 101 w 440"/>
                <a:gd name="T5" fmla="*/ 465 h 466"/>
                <a:gd name="T6" fmla="*/ 0 w 440"/>
                <a:gd name="T7" fmla="*/ 108 h 466"/>
                <a:gd name="T8" fmla="*/ 78 w 440"/>
                <a:gd name="T9" fmla="*/ 169 h 466"/>
                <a:gd name="T10" fmla="*/ 90 w 440"/>
                <a:gd name="T11" fmla="*/ 176 h 466"/>
                <a:gd name="T12" fmla="*/ 150 w 440"/>
                <a:gd name="T13" fmla="*/ 149 h 466"/>
                <a:gd name="T14" fmla="*/ 220 w 440"/>
                <a:gd name="T15" fmla="*/ 0 h 466"/>
                <a:gd name="T16" fmla="*/ 290 w 440"/>
                <a:gd name="T17" fmla="*/ 151 h 466"/>
                <a:gd name="T18" fmla="*/ 296 w 440"/>
                <a:gd name="T19" fmla="*/ 162 h 466"/>
                <a:gd name="T20" fmla="*/ 361 w 440"/>
                <a:gd name="T21" fmla="*/ 170 h 466"/>
                <a:gd name="T22" fmla="*/ 440 w 440"/>
                <a:gd name="T23" fmla="*/ 10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0" h="466">
                  <a:moveTo>
                    <a:pt x="440" y="109"/>
                  </a:moveTo>
                  <a:cubicBezTo>
                    <a:pt x="339" y="466"/>
                    <a:pt x="339" y="466"/>
                    <a:pt x="339" y="466"/>
                  </a:cubicBezTo>
                  <a:cubicBezTo>
                    <a:pt x="101" y="465"/>
                    <a:pt x="101" y="465"/>
                    <a:pt x="101" y="465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8" y="169"/>
                    <a:pt x="78" y="169"/>
                    <a:pt x="78" y="169"/>
                  </a:cubicBezTo>
                  <a:cubicBezTo>
                    <a:pt x="82" y="172"/>
                    <a:pt x="85" y="174"/>
                    <a:pt x="90" y="176"/>
                  </a:cubicBezTo>
                  <a:cubicBezTo>
                    <a:pt x="114" y="185"/>
                    <a:pt x="140" y="173"/>
                    <a:pt x="150" y="149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90" y="151"/>
                    <a:pt x="290" y="151"/>
                    <a:pt x="290" y="151"/>
                  </a:cubicBezTo>
                  <a:cubicBezTo>
                    <a:pt x="292" y="155"/>
                    <a:pt x="294" y="158"/>
                    <a:pt x="296" y="162"/>
                  </a:cubicBezTo>
                  <a:cubicBezTo>
                    <a:pt x="312" y="182"/>
                    <a:pt x="341" y="186"/>
                    <a:pt x="361" y="170"/>
                  </a:cubicBezTo>
                  <a:lnTo>
                    <a:pt x="440" y="109"/>
                  </a:lnTo>
                  <a:close/>
                </a:path>
              </a:pathLst>
            </a:custGeom>
            <a:solidFill>
              <a:srgbClr val="FFED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5370694" y="2644077"/>
              <a:ext cx="1688310" cy="1486951"/>
            </a:xfrm>
            <a:custGeom>
              <a:avLst/>
              <a:gdLst>
                <a:gd name="T0" fmla="*/ 1561 w 1778"/>
                <a:gd name="T1" fmla="*/ 1323 h 1599"/>
                <a:gd name="T2" fmla="*/ 1312 w 1778"/>
                <a:gd name="T3" fmla="*/ 1599 h 1599"/>
                <a:gd name="T4" fmla="*/ 1256 w 1778"/>
                <a:gd name="T5" fmla="*/ 1576 h 1599"/>
                <a:gd name="T6" fmla="*/ 1063 w 1778"/>
                <a:gd name="T7" fmla="*/ 1576 h 1599"/>
                <a:gd name="T8" fmla="*/ 1198 w 1778"/>
                <a:gd name="T9" fmla="*/ 1110 h 1599"/>
                <a:gd name="T10" fmla="*/ 1188 w 1778"/>
                <a:gd name="T11" fmla="*/ 1067 h 1599"/>
                <a:gd name="T12" fmla="*/ 1123 w 1778"/>
                <a:gd name="T13" fmla="*/ 1062 h 1599"/>
                <a:gd name="T14" fmla="*/ 980 w 1778"/>
                <a:gd name="T15" fmla="*/ 1170 h 1599"/>
                <a:gd name="T16" fmla="*/ 891 w 1778"/>
                <a:gd name="T17" fmla="*/ 980 h 1599"/>
                <a:gd name="T18" fmla="*/ 849 w 1778"/>
                <a:gd name="T19" fmla="*/ 954 h 1599"/>
                <a:gd name="T20" fmla="*/ 807 w 1778"/>
                <a:gd name="T21" fmla="*/ 980 h 1599"/>
                <a:gd name="T22" fmla="*/ 718 w 1778"/>
                <a:gd name="T23" fmla="*/ 1171 h 1599"/>
                <a:gd name="T24" fmla="*/ 576 w 1778"/>
                <a:gd name="T25" fmla="*/ 1062 h 1599"/>
                <a:gd name="T26" fmla="*/ 533 w 1778"/>
                <a:gd name="T27" fmla="*/ 1052 h 1599"/>
                <a:gd name="T28" fmla="*/ 501 w 1778"/>
                <a:gd name="T29" fmla="*/ 1110 h 1599"/>
                <a:gd name="T30" fmla="*/ 635 w 1778"/>
                <a:gd name="T31" fmla="*/ 1576 h 1599"/>
                <a:gd name="T32" fmla="*/ 440 w 1778"/>
                <a:gd name="T33" fmla="*/ 1576 h 1599"/>
                <a:gd name="T34" fmla="*/ 384 w 1778"/>
                <a:gd name="T35" fmla="*/ 1599 h 1599"/>
                <a:gd name="T36" fmla="*/ 135 w 1778"/>
                <a:gd name="T37" fmla="*/ 1323 h 1599"/>
                <a:gd name="T38" fmla="*/ 135 w 1778"/>
                <a:gd name="T39" fmla="*/ 537 h 1599"/>
                <a:gd name="T40" fmla="*/ 1241 w 1778"/>
                <a:gd name="T41" fmla="*/ 217 h 1599"/>
                <a:gd name="T42" fmla="*/ 1561 w 1778"/>
                <a:gd name="T43" fmla="*/ 1323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78" h="1599">
                  <a:moveTo>
                    <a:pt x="1561" y="1323"/>
                  </a:moveTo>
                  <a:cubicBezTo>
                    <a:pt x="1500" y="1433"/>
                    <a:pt x="1415" y="1527"/>
                    <a:pt x="1312" y="1599"/>
                  </a:cubicBezTo>
                  <a:cubicBezTo>
                    <a:pt x="1295" y="1586"/>
                    <a:pt x="1276" y="1579"/>
                    <a:pt x="1256" y="1576"/>
                  </a:cubicBezTo>
                  <a:cubicBezTo>
                    <a:pt x="1063" y="1576"/>
                    <a:pt x="1063" y="1576"/>
                    <a:pt x="1063" y="1576"/>
                  </a:cubicBezTo>
                  <a:cubicBezTo>
                    <a:pt x="1198" y="1110"/>
                    <a:pt x="1198" y="1110"/>
                    <a:pt x="1198" y="1110"/>
                  </a:cubicBezTo>
                  <a:cubicBezTo>
                    <a:pt x="1202" y="1095"/>
                    <a:pt x="1198" y="1078"/>
                    <a:pt x="1188" y="1067"/>
                  </a:cubicBezTo>
                  <a:cubicBezTo>
                    <a:pt x="1172" y="1047"/>
                    <a:pt x="1142" y="1045"/>
                    <a:pt x="1123" y="1062"/>
                  </a:cubicBezTo>
                  <a:cubicBezTo>
                    <a:pt x="980" y="1170"/>
                    <a:pt x="980" y="1170"/>
                    <a:pt x="980" y="1170"/>
                  </a:cubicBezTo>
                  <a:cubicBezTo>
                    <a:pt x="891" y="980"/>
                    <a:pt x="891" y="980"/>
                    <a:pt x="891" y="980"/>
                  </a:cubicBezTo>
                  <a:cubicBezTo>
                    <a:pt x="883" y="964"/>
                    <a:pt x="867" y="954"/>
                    <a:pt x="849" y="954"/>
                  </a:cubicBezTo>
                  <a:cubicBezTo>
                    <a:pt x="831" y="954"/>
                    <a:pt x="815" y="964"/>
                    <a:pt x="807" y="980"/>
                  </a:cubicBezTo>
                  <a:cubicBezTo>
                    <a:pt x="718" y="1171"/>
                    <a:pt x="718" y="1171"/>
                    <a:pt x="718" y="1171"/>
                  </a:cubicBezTo>
                  <a:cubicBezTo>
                    <a:pt x="576" y="1062"/>
                    <a:pt x="576" y="1062"/>
                    <a:pt x="576" y="1062"/>
                  </a:cubicBezTo>
                  <a:cubicBezTo>
                    <a:pt x="564" y="1052"/>
                    <a:pt x="548" y="1048"/>
                    <a:pt x="533" y="1052"/>
                  </a:cubicBezTo>
                  <a:cubicBezTo>
                    <a:pt x="508" y="1059"/>
                    <a:pt x="494" y="1085"/>
                    <a:pt x="501" y="1110"/>
                  </a:cubicBezTo>
                  <a:cubicBezTo>
                    <a:pt x="635" y="1576"/>
                    <a:pt x="635" y="1576"/>
                    <a:pt x="635" y="1576"/>
                  </a:cubicBezTo>
                  <a:cubicBezTo>
                    <a:pt x="440" y="1576"/>
                    <a:pt x="440" y="1576"/>
                    <a:pt x="440" y="1576"/>
                  </a:cubicBezTo>
                  <a:cubicBezTo>
                    <a:pt x="419" y="1579"/>
                    <a:pt x="400" y="1586"/>
                    <a:pt x="384" y="1599"/>
                  </a:cubicBezTo>
                  <a:cubicBezTo>
                    <a:pt x="281" y="1527"/>
                    <a:pt x="196" y="1433"/>
                    <a:pt x="135" y="1323"/>
                  </a:cubicBezTo>
                  <a:cubicBezTo>
                    <a:pt x="0" y="1079"/>
                    <a:pt x="0" y="782"/>
                    <a:pt x="135" y="537"/>
                  </a:cubicBezTo>
                  <a:cubicBezTo>
                    <a:pt x="352" y="143"/>
                    <a:pt x="847" y="0"/>
                    <a:pt x="1241" y="217"/>
                  </a:cubicBezTo>
                  <a:cubicBezTo>
                    <a:pt x="1635" y="434"/>
                    <a:pt x="1778" y="930"/>
                    <a:pt x="1561" y="1323"/>
                  </a:cubicBezTo>
                  <a:close/>
                </a:path>
              </a:pathLst>
            </a:custGeom>
            <a:solidFill>
              <a:srgbClr val="FFF9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6988598" y="3902916"/>
              <a:ext cx="302742" cy="211215"/>
            </a:xfrm>
            <a:custGeom>
              <a:avLst/>
              <a:gdLst>
                <a:gd name="T0" fmla="*/ 288 w 319"/>
                <a:gd name="T1" fmla="*/ 134 h 228"/>
                <a:gd name="T2" fmla="*/ 78 w 319"/>
                <a:gd name="T3" fmla="*/ 14 h 228"/>
                <a:gd name="T4" fmla="*/ 75 w 319"/>
                <a:gd name="T5" fmla="*/ 12 h 228"/>
                <a:gd name="T6" fmla="*/ 12 w 319"/>
                <a:gd name="T7" fmla="*/ 32 h 228"/>
                <a:gd name="T8" fmla="*/ 32 w 319"/>
                <a:gd name="T9" fmla="*/ 94 h 228"/>
                <a:gd name="T10" fmla="*/ 241 w 319"/>
                <a:gd name="T11" fmla="*/ 215 h 228"/>
                <a:gd name="T12" fmla="*/ 245 w 319"/>
                <a:gd name="T13" fmla="*/ 216 h 228"/>
                <a:gd name="T14" fmla="*/ 307 w 319"/>
                <a:gd name="T15" fmla="*/ 197 h 228"/>
                <a:gd name="T16" fmla="*/ 288 w 319"/>
                <a:gd name="T17" fmla="*/ 134 h 228"/>
                <a:gd name="T18" fmla="*/ 288 w 319"/>
                <a:gd name="T19" fmla="*/ 134 h 228"/>
                <a:gd name="T20" fmla="*/ 288 w 319"/>
                <a:gd name="T21" fmla="*/ 13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9" h="228">
                  <a:moveTo>
                    <a:pt x="288" y="134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7" y="13"/>
                    <a:pt x="76" y="13"/>
                    <a:pt x="75" y="12"/>
                  </a:cubicBezTo>
                  <a:cubicBezTo>
                    <a:pt x="53" y="0"/>
                    <a:pt x="24" y="9"/>
                    <a:pt x="12" y="32"/>
                  </a:cubicBezTo>
                  <a:cubicBezTo>
                    <a:pt x="0" y="54"/>
                    <a:pt x="9" y="82"/>
                    <a:pt x="32" y="94"/>
                  </a:cubicBezTo>
                  <a:cubicBezTo>
                    <a:pt x="241" y="215"/>
                    <a:pt x="241" y="215"/>
                    <a:pt x="241" y="215"/>
                  </a:cubicBezTo>
                  <a:cubicBezTo>
                    <a:pt x="242" y="215"/>
                    <a:pt x="244" y="216"/>
                    <a:pt x="245" y="216"/>
                  </a:cubicBezTo>
                  <a:cubicBezTo>
                    <a:pt x="267" y="228"/>
                    <a:pt x="295" y="220"/>
                    <a:pt x="307" y="197"/>
                  </a:cubicBezTo>
                  <a:cubicBezTo>
                    <a:pt x="319" y="174"/>
                    <a:pt x="311" y="146"/>
                    <a:pt x="288" y="134"/>
                  </a:cubicBezTo>
                  <a:close/>
                  <a:moveTo>
                    <a:pt x="288" y="134"/>
                  </a:moveTo>
                  <a:cubicBezTo>
                    <a:pt x="288" y="134"/>
                    <a:pt x="288" y="134"/>
                    <a:pt x="288" y="13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5060912" y="3902916"/>
              <a:ext cx="302742" cy="212623"/>
            </a:xfrm>
            <a:custGeom>
              <a:avLst/>
              <a:gdLst>
                <a:gd name="T0" fmla="*/ 242 w 318"/>
                <a:gd name="T1" fmla="*/ 12 h 229"/>
                <a:gd name="T2" fmla="*/ 31 w 318"/>
                <a:gd name="T3" fmla="*/ 135 h 229"/>
                <a:gd name="T4" fmla="*/ 28 w 318"/>
                <a:gd name="T5" fmla="*/ 136 h 229"/>
                <a:gd name="T6" fmla="*/ 13 w 318"/>
                <a:gd name="T7" fmla="*/ 200 h 229"/>
                <a:gd name="T8" fmla="*/ 77 w 318"/>
                <a:gd name="T9" fmla="*/ 215 h 229"/>
                <a:gd name="T10" fmla="*/ 287 w 318"/>
                <a:gd name="T11" fmla="*/ 94 h 229"/>
                <a:gd name="T12" fmla="*/ 305 w 318"/>
                <a:gd name="T13" fmla="*/ 31 h 229"/>
                <a:gd name="T14" fmla="*/ 242 w 318"/>
                <a:gd name="T15" fmla="*/ 12 h 229"/>
                <a:gd name="T16" fmla="*/ 242 w 318"/>
                <a:gd name="T17" fmla="*/ 12 h 229"/>
                <a:gd name="T18" fmla="*/ 242 w 318"/>
                <a:gd name="T19" fmla="*/ 1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229">
                  <a:moveTo>
                    <a:pt x="242" y="12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0" y="135"/>
                    <a:pt x="29" y="136"/>
                    <a:pt x="28" y="136"/>
                  </a:cubicBezTo>
                  <a:cubicBezTo>
                    <a:pt x="6" y="150"/>
                    <a:pt x="0" y="179"/>
                    <a:pt x="13" y="200"/>
                  </a:cubicBezTo>
                  <a:cubicBezTo>
                    <a:pt x="27" y="222"/>
                    <a:pt x="56" y="229"/>
                    <a:pt x="77" y="215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310" y="82"/>
                    <a:pt x="318" y="53"/>
                    <a:pt x="305" y="31"/>
                  </a:cubicBezTo>
                  <a:cubicBezTo>
                    <a:pt x="293" y="8"/>
                    <a:pt x="264" y="0"/>
                    <a:pt x="242" y="12"/>
                  </a:cubicBezTo>
                  <a:close/>
                  <a:moveTo>
                    <a:pt x="242" y="12"/>
                  </a:moveTo>
                  <a:cubicBezTo>
                    <a:pt x="242" y="12"/>
                    <a:pt x="242" y="12"/>
                    <a:pt x="242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4922918" y="3435428"/>
              <a:ext cx="312598" cy="85894"/>
            </a:xfrm>
            <a:custGeom>
              <a:avLst/>
              <a:gdLst>
                <a:gd name="T0" fmla="*/ 325 w 329"/>
                <a:gd name="T1" fmla="*/ 54 h 92"/>
                <a:gd name="T2" fmla="*/ 287 w 329"/>
                <a:gd name="T3" fmla="*/ 0 h 92"/>
                <a:gd name="T4" fmla="*/ 42 w 329"/>
                <a:gd name="T5" fmla="*/ 0 h 92"/>
                <a:gd name="T6" fmla="*/ 4 w 329"/>
                <a:gd name="T7" fmla="*/ 39 h 92"/>
                <a:gd name="T8" fmla="*/ 42 w 329"/>
                <a:gd name="T9" fmla="*/ 92 h 92"/>
                <a:gd name="T10" fmla="*/ 287 w 329"/>
                <a:gd name="T11" fmla="*/ 92 h 92"/>
                <a:gd name="T12" fmla="*/ 325 w 329"/>
                <a:gd name="T13" fmla="*/ 54 h 92"/>
                <a:gd name="T14" fmla="*/ 325 w 329"/>
                <a:gd name="T15" fmla="*/ 54 h 92"/>
                <a:gd name="T16" fmla="*/ 325 w 329"/>
                <a:gd name="T17" fmla="*/ 5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92">
                  <a:moveTo>
                    <a:pt x="325" y="54"/>
                  </a:moveTo>
                  <a:cubicBezTo>
                    <a:pt x="329" y="28"/>
                    <a:pt x="312" y="4"/>
                    <a:pt x="28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3" y="4"/>
                    <a:pt x="7" y="19"/>
                    <a:pt x="4" y="39"/>
                  </a:cubicBezTo>
                  <a:cubicBezTo>
                    <a:pt x="0" y="64"/>
                    <a:pt x="17" y="88"/>
                    <a:pt x="42" y="92"/>
                  </a:cubicBezTo>
                  <a:cubicBezTo>
                    <a:pt x="287" y="92"/>
                    <a:pt x="287" y="92"/>
                    <a:pt x="287" y="92"/>
                  </a:cubicBezTo>
                  <a:cubicBezTo>
                    <a:pt x="307" y="89"/>
                    <a:pt x="322" y="73"/>
                    <a:pt x="325" y="54"/>
                  </a:cubicBezTo>
                  <a:close/>
                  <a:moveTo>
                    <a:pt x="325" y="54"/>
                  </a:moveTo>
                  <a:cubicBezTo>
                    <a:pt x="325" y="54"/>
                    <a:pt x="325" y="54"/>
                    <a:pt x="325" y="5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4498662" y="3700150"/>
              <a:ext cx="259090" cy="254866"/>
              <a:chOff x="4365312" y="3700150"/>
              <a:chExt cx="259090" cy="254866"/>
            </a:xfrm>
          </p:grpSpPr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4455430" y="3700150"/>
                <a:ext cx="77446" cy="254866"/>
              </a:xfrm>
              <a:custGeom>
                <a:avLst/>
                <a:gdLst>
                  <a:gd name="T0" fmla="*/ 41 w 82"/>
                  <a:gd name="T1" fmla="*/ 274 h 274"/>
                  <a:gd name="T2" fmla="*/ 0 w 82"/>
                  <a:gd name="T3" fmla="*/ 233 h 274"/>
                  <a:gd name="T4" fmla="*/ 0 w 82"/>
                  <a:gd name="T5" fmla="*/ 41 h 274"/>
                  <a:gd name="T6" fmla="*/ 41 w 82"/>
                  <a:gd name="T7" fmla="*/ 0 h 274"/>
                  <a:gd name="T8" fmla="*/ 82 w 82"/>
                  <a:gd name="T9" fmla="*/ 41 h 274"/>
                  <a:gd name="T10" fmla="*/ 82 w 82"/>
                  <a:gd name="T11" fmla="*/ 233 h 274"/>
                  <a:gd name="T12" fmla="*/ 41 w 82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274">
                    <a:moveTo>
                      <a:pt x="41" y="274"/>
                    </a:moveTo>
                    <a:cubicBezTo>
                      <a:pt x="19" y="274"/>
                      <a:pt x="0" y="255"/>
                      <a:pt x="0" y="233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9" y="0"/>
                      <a:pt x="41" y="0"/>
                    </a:cubicBezTo>
                    <a:cubicBezTo>
                      <a:pt x="64" y="0"/>
                      <a:pt x="82" y="19"/>
                      <a:pt x="82" y="41"/>
                    </a:cubicBezTo>
                    <a:cubicBezTo>
                      <a:pt x="82" y="233"/>
                      <a:pt x="82" y="233"/>
                      <a:pt x="82" y="233"/>
                    </a:cubicBezTo>
                    <a:cubicBezTo>
                      <a:pt x="82" y="255"/>
                      <a:pt x="64" y="274"/>
                      <a:pt x="41" y="2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26"/>
              <p:cNvSpPr>
                <a:spLocks/>
              </p:cNvSpPr>
              <p:nvPr/>
            </p:nvSpPr>
            <p:spPr bwMode="auto">
              <a:xfrm>
                <a:off x="4365312" y="3788860"/>
                <a:ext cx="259090" cy="76037"/>
              </a:xfrm>
              <a:custGeom>
                <a:avLst/>
                <a:gdLst>
                  <a:gd name="T0" fmla="*/ 232 w 273"/>
                  <a:gd name="T1" fmla="*/ 82 h 82"/>
                  <a:gd name="T2" fmla="*/ 41 w 273"/>
                  <a:gd name="T3" fmla="*/ 82 h 82"/>
                  <a:gd name="T4" fmla="*/ 0 w 273"/>
                  <a:gd name="T5" fmla="*/ 41 h 82"/>
                  <a:gd name="T6" fmla="*/ 41 w 273"/>
                  <a:gd name="T7" fmla="*/ 0 h 82"/>
                  <a:gd name="T8" fmla="*/ 232 w 273"/>
                  <a:gd name="T9" fmla="*/ 0 h 82"/>
                  <a:gd name="T10" fmla="*/ 273 w 273"/>
                  <a:gd name="T11" fmla="*/ 41 h 82"/>
                  <a:gd name="T12" fmla="*/ 232 w 273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3" h="82">
                    <a:moveTo>
                      <a:pt x="232" y="82"/>
                    </a:moveTo>
                    <a:cubicBezTo>
                      <a:pt x="41" y="82"/>
                      <a:pt x="41" y="82"/>
                      <a:pt x="41" y="82"/>
                    </a:cubicBezTo>
                    <a:cubicBezTo>
                      <a:pt x="18" y="82"/>
                      <a:pt x="0" y="64"/>
                      <a:pt x="0" y="41"/>
                    </a:cubicBezTo>
                    <a:cubicBezTo>
                      <a:pt x="0" y="18"/>
                      <a:pt x="18" y="0"/>
                      <a:pt x="41" y="0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255" y="0"/>
                      <a:pt x="273" y="18"/>
                      <a:pt x="273" y="41"/>
                    </a:cubicBezTo>
                    <a:cubicBezTo>
                      <a:pt x="273" y="64"/>
                      <a:pt x="255" y="82"/>
                      <a:pt x="232" y="8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7580396" y="3124393"/>
              <a:ext cx="325995" cy="318019"/>
              <a:chOff x="7694055" y="3089036"/>
              <a:chExt cx="460448" cy="449182"/>
            </a:xfrm>
          </p:grpSpPr>
          <p:sp>
            <p:nvSpPr>
              <p:cNvPr id="38" name="Freeform 29"/>
              <p:cNvSpPr>
                <a:spLocks/>
              </p:cNvSpPr>
              <p:nvPr/>
            </p:nvSpPr>
            <p:spPr bwMode="auto">
              <a:xfrm>
                <a:off x="7878516" y="3089036"/>
                <a:ext cx="78853" cy="116873"/>
              </a:xfrm>
              <a:custGeom>
                <a:avLst/>
                <a:gdLst>
                  <a:gd name="T0" fmla="*/ 41 w 82"/>
                  <a:gd name="T1" fmla="*/ 127 h 127"/>
                  <a:gd name="T2" fmla="*/ 0 w 82"/>
                  <a:gd name="T3" fmla="*/ 86 h 127"/>
                  <a:gd name="T4" fmla="*/ 0 w 82"/>
                  <a:gd name="T5" fmla="*/ 41 h 127"/>
                  <a:gd name="T6" fmla="*/ 41 w 82"/>
                  <a:gd name="T7" fmla="*/ 0 h 127"/>
                  <a:gd name="T8" fmla="*/ 82 w 82"/>
                  <a:gd name="T9" fmla="*/ 41 h 127"/>
                  <a:gd name="T10" fmla="*/ 82 w 82"/>
                  <a:gd name="T11" fmla="*/ 86 h 127"/>
                  <a:gd name="T12" fmla="*/ 41 w 82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27">
                    <a:moveTo>
                      <a:pt x="41" y="127"/>
                    </a:moveTo>
                    <a:cubicBezTo>
                      <a:pt x="18" y="127"/>
                      <a:pt x="0" y="109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4" y="0"/>
                      <a:pt x="82" y="19"/>
                      <a:pt x="82" y="41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2" y="109"/>
                      <a:pt x="64" y="127"/>
                      <a:pt x="41" y="1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0"/>
              <p:cNvSpPr>
                <a:spLocks/>
              </p:cNvSpPr>
              <p:nvPr/>
            </p:nvSpPr>
            <p:spPr bwMode="auto">
              <a:xfrm>
                <a:off x="7878516" y="3089036"/>
                <a:ext cx="78853" cy="116873"/>
              </a:xfrm>
              <a:custGeom>
                <a:avLst/>
                <a:gdLst>
                  <a:gd name="T0" fmla="*/ 41 w 82"/>
                  <a:gd name="T1" fmla="*/ 127 h 127"/>
                  <a:gd name="T2" fmla="*/ 0 w 82"/>
                  <a:gd name="T3" fmla="*/ 86 h 127"/>
                  <a:gd name="T4" fmla="*/ 0 w 82"/>
                  <a:gd name="T5" fmla="*/ 41 h 127"/>
                  <a:gd name="T6" fmla="*/ 41 w 82"/>
                  <a:gd name="T7" fmla="*/ 0 h 127"/>
                  <a:gd name="T8" fmla="*/ 82 w 82"/>
                  <a:gd name="T9" fmla="*/ 41 h 127"/>
                  <a:gd name="T10" fmla="*/ 82 w 82"/>
                  <a:gd name="T11" fmla="*/ 86 h 127"/>
                  <a:gd name="T12" fmla="*/ 41 w 82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27">
                    <a:moveTo>
                      <a:pt x="41" y="127"/>
                    </a:moveTo>
                    <a:cubicBezTo>
                      <a:pt x="18" y="127"/>
                      <a:pt x="0" y="109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4" y="0"/>
                      <a:pt x="82" y="19"/>
                      <a:pt x="82" y="41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2" y="109"/>
                      <a:pt x="64" y="127"/>
                      <a:pt x="41" y="1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1"/>
              <p:cNvSpPr>
                <a:spLocks/>
              </p:cNvSpPr>
              <p:nvPr/>
            </p:nvSpPr>
            <p:spPr bwMode="auto">
              <a:xfrm>
                <a:off x="7741931" y="3143951"/>
                <a:ext cx="116873" cy="109832"/>
              </a:xfrm>
              <a:custGeom>
                <a:avLst/>
                <a:gdLst>
                  <a:gd name="T0" fmla="*/ 77 w 122"/>
                  <a:gd name="T1" fmla="*/ 118 h 118"/>
                  <a:gd name="T2" fmla="*/ 48 w 122"/>
                  <a:gd name="T3" fmla="*/ 106 h 118"/>
                  <a:gd name="T4" fmla="*/ 16 w 122"/>
                  <a:gd name="T5" fmla="*/ 74 h 118"/>
                  <a:gd name="T6" fmla="*/ 16 w 122"/>
                  <a:gd name="T7" fmla="*/ 16 h 118"/>
                  <a:gd name="T8" fmla="*/ 74 w 122"/>
                  <a:gd name="T9" fmla="*/ 16 h 118"/>
                  <a:gd name="T10" fmla="*/ 106 w 122"/>
                  <a:gd name="T11" fmla="*/ 48 h 118"/>
                  <a:gd name="T12" fmla="*/ 106 w 122"/>
                  <a:gd name="T13" fmla="*/ 106 h 118"/>
                  <a:gd name="T14" fmla="*/ 77 w 122"/>
                  <a:gd name="T1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118">
                    <a:moveTo>
                      <a:pt x="77" y="118"/>
                    </a:moveTo>
                    <a:cubicBezTo>
                      <a:pt x="67" y="118"/>
                      <a:pt x="56" y="114"/>
                      <a:pt x="48" y="106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0" y="58"/>
                      <a:pt x="0" y="32"/>
                      <a:pt x="16" y="16"/>
                    </a:cubicBezTo>
                    <a:cubicBezTo>
                      <a:pt x="32" y="0"/>
                      <a:pt x="58" y="0"/>
                      <a:pt x="74" y="16"/>
                    </a:cubicBezTo>
                    <a:cubicBezTo>
                      <a:pt x="106" y="48"/>
                      <a:pt x="106" y="48"/>
                      <a:pt x="106" y="48"/>
                    </a:cubicBezTo>
                    <a:cubicBezTo>
                      <a:pt x="122" y="64"/>
                      <a:pt x="122" y="90"/>
                      <a:pt x="106" y="106"/>
                    </a:cubicBezTo>
                    <a:cubicBezTo>
                      <a:pt x="98" y="114"/>
                      <a:pt x="88" y="118"/>
                      <a:pt x="7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2"/>
              <p:cNvSpPr>
                <a:spLocks/>
              </p:cNvSpPr>
              <p:nvPr/>
            </p:nvSpPr>
            <p:spPr bwMode="auto">
              <a:xfrm>
                <a:off x="7694055" y="3281945"/>
                <a:ext cx="121096" cy="76037"/>
              </a:xfrm>
              <a:custGeom>
                <a:avLst/>
                <a:gdLst>
                  <a:gd name="T0" fmla="*/ 86 w 127"/>
                  <a:gd name="T1" fmla="*/ 82 h 82"/>
                  <a:gd name="T2" fmla="*/ 41 w 127"/>
                  <a:gd name="T3" fmla="*/ 82 h 82"/>
                  <a:gd name="T4" fmla="*/ 0 w 127"/>
                  <a:gd name="T5" fmla="*/ 41 h 82"/>
                  <a:gd name="T6" fmla="*/ 41 w 127"/>
                  <a:gd name="T7" fmla="*/ 0 h 82"/>
                  <a:gd name="T8" fmla="*/ 86 w 127"/>
                  <a:gd name="T9" fmla="*/ 0 h 82"/>
                  <a:gd name="T10" fmla="*/ 127 w 127"/>
                  <a:gd name="T11" fmla="*/ 41 h 82"/>
                  <a:gd name="T12" fmla="*/ 86 w 127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82">
                    <a:moveTo>
                      <a:pt x="86" y="82"/>
                    </a:moveTo>
                    <a:cubicBezTo>
                      <a:pt x="41" y="82"/>
                      <a:pt x="41" y="82"/>
                      <a:pt x="41" y="82"/>
                    </a:cubicBezTo>
                    <a:cubicBezTo>
                      <a:pt x="19" y="82"/>
                      <a:pt x="0" y="64"/>
                      <a:pt x="0" y="41"/>
                    </a:cubicBezTo>
                    <a:cubicBezTo>
                      <a:pt x="0" y="19"/>
                      <a:pt x="19" y="0"/>
                      <a:pt x="41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109" y="0"/>
                      <a:pt x="127" y="19"/>
                      <a:pt x="127" y="41"/>
                    </a:cubicBezTo>
                    <a:cubicBezTo>
                      <a:pt x="127" y="64"/>
                      <a:pt x="109" y="82"/>
                      <a:pt x="86" y="8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33"/>
              <p:cNvSpPr>
                <a:spLocks/>
              </p:cNvSpPr>
              <p:nvPr/>
            </p:nvSpPr>
            <p:spPr bwMode="auto">
              <a:xfrm>
                <a:off x="7751787" y="3379104"/>
                <a:ext cx="115464" cy="108424"/>
              </a:xfrm>
              <a:custGeom>
                <a:avLst/>
                <a:gdLst>
                  <a:gd name="T0" fmla="*/ 45 w 122"/>
                  <a:gd name="T1" fmla="*/ 118 h 118"/>
                  <a:gd name="T2" fmla="*/ 16 w 122"/>
                  <a:gd name="T3" fmla="*/ 106 h 118"/>
                  <a:gd name="T4" fmla="*/ 16 w 122"/>
                  <a:gd name="T5" fmla="*/ 48 h 118"/>
                  <a:gd name="T6" fmla="*/ 48 w 122"/>
                  <a:gd name="T7" fmla="*/ 16 h 118"/>
                  <a:gd name="T8" fmla="*/ 106 w 122"/>
                  <a:gd name="T9" fmla="*/ 16 h 118"/>
                  <a:gd name="T10" fmla="*/ 106 w 122"/>
                  <a:gd name="T11" fmla="*/ 74 h 118"/>
                  <a:gd name="T12" fmla="*/ 74 w 122"/>
                  <a:gd name="T13" fmla="*/ 106 h 118"/>
                  <a:gd name="T14" fmla="*/ 45 w 122"/>
                  <a:gd name="T1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118">
                    <a:moveTo>
                      <a:pt x="45" y="118"/>
                    </a:moveTo>
                    <a:cubicBezTo>
                      <a:pt x="35" y="118"/>
                      <a:pt x="24" y="114"/>
                      <a:pt x="16" y="106"/>
                    </a:cubicBezTo>
                    <a:cubicBezTo>
                      <a:pt x="0" y="90"/>
                      <a:pt x="0" y="64"/>
                      <a:pt x="16" y="4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64" y="0"/>
                      <a:pt x="90" y="0"/>
                      <a:pt x="106" y="16"/>
                    </a:cubicBezTo>
                    <a:cubicBezTo>
                      <a:pt x="122" y="32"/>
                      <a:pt x="122" y="58"/>
                      <a:pt x="106" y="74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66" y="114"/>
                      <a:pt x="56" y="118"/>
                      <a:pt x="45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34"/>
              <p:cNvSpPr>
                <a:spLocks/>
              </p:cNvSpPr>
              <p:nvPr/>
            </p:nvSpPr>
            <p:spPr bwMode="auto">
              <a:xfrm>
                <a:off x="7892597" y="3419938"/>
                <a:ext cx="77446" cy="118280"/>
              </a:xfrm>
              <a:custGeom>
                <a:avLst/>
                <a:gdLst>
                  <a:gd name="T0" fmla="*/ 41 w 82"/>
                  <a:gd name="T1" fmla="*/ 127 h 127"/>
                  <a:gd name="T2" fmla="*/ 0 w 82"/>
                  <a:gd name="T3" fmla="*/ 86 h 127"/>
                  <a:gd name="T4" fmla="*/ 0 w 82"/>
                  <a:gd name="T5" fmla="*/ 41 h 127"/>
                  <a:gd name="T6" fmla="*/ 41 w 82"/>
                  <a:gd name="T7" fmla="*/ 0 h 127"/>
                  <a:gd name="T8" fmla="*/ 82 w 82"/>
                  <a:gd name="T9" fmla="*/ 41 h 127"/>
                  <a:gd name="T10" fmla="*/ 82 w 82"/>
                  <a:gd name="T11" fmla="*/ 86 h 127"/>
                  <a:gd name="T12" fmla="*/ 41 w 82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27">
                    <a:moveTo>
                      <a:pt x="41" y="127"/>
                    </a:moveTo>
                    <a:cubicBezTo>
                      <a:pt x="19" y="127"/>
                      <a:pt x="0" y="109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8"/>
                      <a:pt x="19" y="0"/>
                      <a:pt x="41" y="0"/>
                    </a:cubicBezTo>
                    <a:cubicBezTo>
                      <a:pt x="64" y="0"/>
                      <a:pt x="82" y="18"/>
                      <a:pt x="82" y="41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2" y="109"/>
                      <a:pt x="64" y="127"/>
                      <a:pt x="41" y="1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35"/>
              <p:cNvSpPr>
                <a:spLocks/>
              </p:cNvSpPr>
              <p:nvPr/>
            </p:nvSpPr>
            <p:spPr bwMode="auto">
              <a:xfrm>
                <a:off x="7991164" y="3369247"/>
                <a:ext cx="115464" cy="109832"/>
              </a:xfrm>
              <a:custGeom>
                <a:avLst/>
                <a:gdLst>
                  <a:gd name="T0" fmla="*/ 77 w 122"/>
                  <a:gd name="T1" fmla="*/ 118 h 118"/>
                  <a:gd name="T2" fmla="*/ 48 w 122"/>
                  <a:gd name="T3" fmla="*/ 106 h 118"/>
                  <a:gd name="T4" fmla="*/ 16 w 122"/>
                  <a:gd name="T5" fmla="*/ 74 h 118"/>
                  <a:gd name="T6" fmla="*/ 16 w 122"/>
                  <a:gd name="T7" fmla="*/ 16 h 118"/>
                  <a:gd name="T8" fmla="*/ 74 w 122"/>
                  <a:gd name="T9" fmla="*/ 16 h 118"/>
                  <a:gd name="T10" fmla="*/ 106 w 122"/>
                  <a:gd name="T11" fmla="*/ 48 h 118"/>
                  <a:gd name="T12" fmla="*/ 106 w 122"/>
                  <a:gd name="T13" fmla="*/ 106 h 118"/>
                  <a:gd name="T14" fmla="*/ 77 w 122"/>
                  <a:gd name="T1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118">
                    <a:moveTo>
                      <a:pt x="77" y="118"/>
                    </a:moveTo>
                    <a:cubicBezTo>
                      <a:pt x="67" y="118"/>
                      <a:pt x="56" y="114"/>
                      <a:pt x="48" y="106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0" y="58"/>
                      <a:pt x="0" y="32"/>
                      <a:pt x="16" y="16"/>
                    </a:cubicBezTo>
                    <a:cubicBezTo>
                      <a:pt x="32" y="0"/>
                      <a:pt x="58" y="0"/>
                      <a:pt x="74" y="16"/>
                    </a:cubicBezTo>
                    <a:cubicBezTo>
                      <a:pt x="106" y="48"/>
                      <a:pt x="106" y="48"/>
                      <a:pt x="106" y="48"/>
                    </a:cubicBezTo>
                    <a:cubicBezTo>
                      <a:pt x="122" y="64"/>
                      <a:pt x="122" y="90"/>
                      <a:pt x="106" y="106"/>
                    </a:cubicBezTo>
                    <a:cubicBezTo>
                      <a:pt x="98" y="114"/>
                      <a:pt x="88" y="118"/>
                      <a:pt x="7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6"/>
              <p:cNvSpPr>
                <a:spLocks/>
              </p:cNvSpPr>
              <p:nvPr/>
            </p:nvSpPr>
            <p:spPr bwMode="auto">
              <a:xfrm>
                <a:off x="8033407" y="3269272"/>
                <a:ext cx="121096" cy="76037"/>
              </a:xfrm>
              <a:custGeom>
                <a:avLst/>
                <a:gdLst>
                  <a:gd name="T0" fmla="*/ 86 w 127"/>
                  <a:gd name="T1" fmla="*/ 82 h 82"/>
                  <a:gd name="T2" fmla="*/ 41 w 127"/>
                  <a:gd name="T3" fmla="*/ 82 h 82"/>
                  <a:gd name="T4" fmla="*/ 0 w 127"/>
                  <a:gd name="T5" fmla="*/ 41 h 82"/>
                  <a:gd name="T6" fmla="*/ 41 w 127"/>
                  <a:gd name="T7" fmla="*/ 0 h 82"/>
                  <a:gd name="T8" fmla="*/ 86 w 127"/>
                  <a:gd name="T9" fmla="*/ 0 h 82"/>
                  <a:gd name="T10" fmla="*/ 127 w 127"/>
                  <a:gd name="T11" fmla="*/ 41 h 82"/>
                  <a:gd name="T12" fmla="*/ 86 w 127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82">
                    <a:moveTo>
                      <a:pt x="86" y="82"/>
                    </a:moveTo>
                    <a:cubicBezTo>
                      <a:pt x="41" y="82"/>
                      <a:pt x="41" y="82"/>
                      <a:pt x="41" y="82"/>
                    </a:cubicBezTo>
                    <a:cubicBezTo>
                      <a:pt x="18" y="82"/>
                      <a:pt x="0" y="64"/>
                      <a:pt x="0" y="41"/>
                    </a:cubicBezTo>
                    <a:cubicBezTo>
                      <a:pt x="0" y="18"/>
                      <a:pt x="18" y="0"/>
                      <a:pt x="41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109" y="0"/>
                      <a:pt x="127" y="18"/>
                      <a:pt x="127" y="41"/>
                    </a:cubicBezTo>
                    <a:cubicBezTo>
                      <a:pt x="127" y="64"/>
                      <a:pt x="109" y="82"/>
                      <a:pt x="86" y="8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7"/>
              <p:cNvSpPr>
                <a:spLocks/>
              </p:cNvSpPr>
              <p:nvPr/>
            </p:nvSpPr>
            <p:spPr bwMode="auto">
              <a:xfrm>
                <a:off x="7981307" y="3135502"/>
                <a:ext cx="116873" cy="109832"/>
              </a:xfrm>
              <a:custGeom>
                <a:avLst/>
                <a:gdLst>
                  <a:gd name="T0" fmla="*/ 45 w 122"/>
                  <a:gd name="T1" fmla="*/ 118 h 118"/>
                  <a:gd name="T2" fmla="*/ 16 w 122"/>
                  <a:gd name="T3" fmla="*/ 106 h 118"/>
                  <a:gd name="T4" fmla="*/ 16 w 122"/>
                  <a:gd name="T5" fmla="*/ 48 h 118"/>
                  <a:gd name="T6" fmla="*/ 48 w 122"/>
                  <a:gd name="T7" fmla="*/ 16 h 118"/>
                  <a:gd name="T8" fmla="*/ 106 w 122"/>
                  <a:gd name="T9" fmla="*/ 16 h 118"/>
                  <a:gd name="T10" fmla="*/ 106 w 122"/>
                  <a:gd name="T11" fmla="*/ 74 h 118"/>
                  <a:gd name="T12" fmla="*/ 74 w 122"/>
                  <a:gd name="T13" fmla="*/ 106 h 118"/>
                  <a:gd name="T14" fmla="*/ 45 w 122"/>
                  <a:gd name="T1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118">
                    <a:moveTo>
                      <a:pt x="45" y="118"/>
                    </a:moveTo>
                    <a:cubicBezTo>
                      <a:pt x="35" y="118"/>
                      <a:pt x="24" y="114"/>
                      <a:pt x="16" y="106"/>
                    </a:cubicBezTo>
                    <a:cubicBezTo>
                      <a:pt x="0" y="90"/>
                      <a:pt x="0" y="64"/>
                      <a:pt x="16" y="4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64" y="0"/>
                      <a:pt x="90" y="0"/>
                      <a:pt x="106" y="16"/>
                    </a:cubicBezTo>
                    <a:cubicBezTo>
                      <a:pt x="122" y="32"/>
                      <a:pt x="122" y="58"/>
                      <a:pt x="106" y="74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66" y="114"/>
                      <a:pt x="56" y="118"/>
                      <a:pt x="45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38"/>
            <p:cNvSpPr>
              <a:spLocks noEditPoints="1"/>
            </p:cNvSpPr>
            <p:nvPr/>
          </p:nvSpPr>
          <p:spPr bwMode="auto">
            <a:xfrm>
              <a:off x="6988093" y="4459960"/>
              <a:ext cx="258415" cy="252050"/>
            </a:xfrm>
            <a:custGeom>
              <a:avLst/>
              <a:gdLst>
                <a:gd name="T0" fmla="*/ 150 w 301"/>
                <a:gd name="T1" fmla="*/ 300 h 300"/>
                <a:gd name="T2" fmla="*/ 0 w 301"/>
                <a:gd name="T3" fmla="*/ 150 h 300"/>
                <a:gd name="T4" fmla="*/ 150 w 301"/>
                <a:gd name="T5" fmla="*/ 0 h 300"/>
                <a:gd name="T6" fmla="*/ 301 w 301"/>
                <a:gd name="T7" fmla="*/ 150 h 300"/>
                <a:gd name="T8" fmla="*/ 150 w 301"/>
                <a:gd name="T9" fmla="*/ 300 h 300"/>
                <a:gd name="T10" fmla="*/ 150 w 301"/>
                <a:gd name="T11" fmla="*/ 82 h 300"/>
                <a:gd name="T12" fmla="*/ 82 w 301"/>
                <a:gd name="T13" fmla="*/ 150 h 300"/>
                <a:gd name="T14" fmla="*/ 150 w 301"/>
                <a:gd name="T15" fmla="*/ 218 h 300"/>
                <a:gd name="T16" fmla="*/ 219 w 301"/>
                <a:gd name="T17" fmla="*/ 150 h 300"/>
                <a:gd name="T18" fmla="*/ 150 w 301"/>
                <a:gd name="T19" fmla="*/ 8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1" h="300">
                  <a:moveTo>
                    <a:pt x="150" y="300"/>
                  </a:moveTo>
                  <a:cubicBezTo>
                    <a:pt x="67" y="300"/>
                    <a:pt x="0" y="233"/>
                    <a:pt x="0" y="150"/>
                  </a:cubicBezTo>
                  <a:cubicBezTo>
                    <a:pt x="0" y="67"/>
                    <a:pt x="67" y="0"/>
                    <a:pt x="150" y="0"/>
                  </a:cubicBezTo>
                  <a:cubicBezTo>
                    <a:pt x="233" y="0"/>
                    <a:pt x="301" y="67"/>
                    <a:pt x="301" y="150"/>
                  </a:cubicBezTo>
                  <a:cubicBezTo>
                    <a:pt x="301" y="233"/>
                    <a:pt x="233" y="300"/>
                    <a:pt x="150" y="300"/>
                  </a:cubicBezTo>
                  <a:close/>
                  <a:moveTo>
                    <a:pt x="150" y="82"/>
                  </a:moveTo>
                  <a:cubicBezTo>
                    <a:pt x="113" y="82"/>
                    <a:pt x="82" y="112"/>
                    <a:pt x="82" y="150"/>
                  </a:cubicBezTo>
                  <a:cubicBezTo>
                    <a:pt x="82" y="188"/>
                    <a:pt x="113" y="218"/>
                    <a:pt x="150" y="218"/>
                  </a:cubicBezTo>
                  <a:cubicBezTo>
                    <a:pt x="188" y="218"/>
                    <a:pt x="219" y="188"/>
                    <a:pt x="219" y="150"/>
                  </a:cubicBezTo>
                  <a:cubicBezTo>
                    <a:pt x="219" y="112"/>
                    <a:pt x="188" y="82"/>
                    <a:pt x="150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 noEditPoints="1"/>
            </p:cNvSpPr>
            <p:nvPr/>
          </p:nvSpPr>
          <p:spPr bwMode="auto">
            <a:xfrm>
              <a:off x="5077227" y="2420141"/>
              <a:ext cx="214613" cy="210363"/>
            </a:xfrm>
            <a:custGeom>
              <a:avLst/>
              <a:gdLst>
                <a:gd name="T0" fmla="*/ 150 w 300"/>
                <a:gd name="T1" fmla="*/ 301 h 301"/>
                <a:gd name="T2" fmla="*/ 0 w 300"/>
                <a:gd name="T3" fmla="*/ 151 h 301"/>
                <a:gd name="T4" fmla="*/ 150 w 300"/>
                <a:gd name="T5" fmla="*/ 0 h 301"/>
                <a:gd name="T6" fmla="*/ 300 w 300"/>
                <a:gd name="T7" fmla="*/ 151 h 301"/>
                <a:gd name="T8" fmla="*/ 150 w 300"/>
                <a:gd name="T9" fmla="*/ 301 h 301"/>
                <a:gd name="T10" fmla="*/ 150 w 300"/>
                <a:gd name="T11" fmla="*/ 82 h 301"/>
                <a:gd name="T12" fmla="*/ 82 w 300"/>
                <a:gd name="T13" fmla="*/ 151 h 301"/>
                <a:gd name="T14" fmla="*/ 150 w 300"/>
                <a:gd name="T15" fmla="*/ 219 h 301"/>
                <a:gd name="T16" fmla="*/ 218 w 300"/>
                <a:gd name="T17" fmla="*/ 151 h 301"/>
                <a:gd name="T18" fmla="*/ 150 w 300"/>
                <a:gd name="T19" fmla="*/ 8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301">
                  <a:moveTo>
                    <a:pt x="150" y="301"/>
                  </a:moveTo>
                  <a:cubicBezTo>
                    <a:pt x="67" y="301"/>
                    <a:pt x="0" y="234"/>
                    <a:pt x="0" y="151"/>
                  </a:cubicBezTo>
                  <a:cubicBezTo>
                    <a:pt x="0" y="68"/>
                    <a:pt x="67" y="0"/>
                    <a:pt x="150" y="0"/>
                  </a:cubicBezTo>
                  <a:cubicBezTo>
                    <a:pt x="233" y="0"/>
                    <a:pt x="300" y="68"/>
                    <a:pt x="300" y="151"/>
                  </a:cubicBezTo>
                  <a:cubicBezTo>
                    <a:pt x="300" y="234"/>
                    <a:pt x="233" y="301"/>
                    <a:pt x="150" y="301"/>
                  </a:cubicBezTo>
                  <a:close/>
                  <a:moveTo>
                    <a:pt x="150" y="82"/>
                  </a:moveTo>
                  <a:cubicBezTo>
                    <a:pt x="112" y="82"/>
                    <a:pt x="82" y="113"/>
                    <a:pt x="82" y="151"/>
                  </a:cubicBezTo>
                  <a:cubicBezTo>
                    <a:pt x="82" y="189"/>
                    <a:pt x="112" y="219"/>
                    <a:pt x="150" y="219"/>
                  </a:cubicBezTo>
                  <a:cubicBezTo>
                    <a:pt x="188" y="219"/>
                    <a:pt x="218" y="189"/>
                    <a:pt x="218" y="151"/>
                  </a:cubicBezTo>
                  <a:cubicBezTo>
                    <a:pt x="218" y="113"/>
                    <a:pt x="188" y="82"/>
                    <a:pt x="150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536814" y="2050785"/>
            <a:ext cx="1199605" cy="384598"/>
            <a:chOff x="3651115" y="2406385"/>
            <a:chExt cx="1199605" cy="384598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3651115" y="2788284"/>
              <a:ext cx="119960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3653883" y="2406385"/>
              <a:ext cx="0" cy="38459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 flipH="1">
            <a:off x="7530781" y="2050785"/>
            <a:ext cx="1199605" cy="384598"/>
            <a:chOff x="3651115" y="2406385"/>
            <a:chExt cx="1199605" cy="384598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651115" y="2788284"/>
              <a:ext cx="119960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3653883" y="2406385"/>
              <a:ext cx="0" cy="38459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 flipH="1" flipV="1">
            <a:off x="7530781" y="3891287"/>
            <a:ext cx="1199605" cy="384598"/>
            <a:chOff x="3651115" y="2406385"/>
            <a:chExt cx="1199605" cy="384598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3651115" y="2788284"/>
              <a:ext cx="119960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V="1">
              <a:off x="3653883" y="2406385"/>
              <a:ext cx="0" cy="38459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 flipV="1">
            <a:off x="3536814" y="3891287"/>
            <a:ext cx="1199605" cy="384598"/>
            <a:chOff x="3651115" y="2406385"/>
            <a:chExt cx="1199605" cy="384598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651115" y="2788284"/>
              <a:ext cx="119960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3653883" y="2406385"/>
              <a:ext cx="0" cy="38459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3318691" y="1365639"/>
            <a:ext cx="436246" cy="593222"/>
            <a:chOff x="12684125" y="2378075"/>
            <a:chExt cx="2276475" cy="3095626"/>
          </a:xfrm>
        </p:grpSpPr>
        <p:sp>
          <p:nvSpPr>
            <p:cNvPr id="90" name="Freeform 62"/>
            <p:cNvSpPr>
              <a:spLocks/>
            </p:cNvSpPr>
            <p:nvPr/>
          </p:nvSpPr>
          <p:spPr bwMode="auto">
            <a:xfrm>
              <a:off x="12744450" y="4352925"/>
              <a:ext cx="2144713" cy="1069975"/>
            </a:xfrm>
            <a:custGeom>
              <a:avLst/>
              <a:gdLst>
                <a:gd name="T0" fmla="*/ 5 w 570"/>
                <a:gd name="T1" fmla="*/ 0 h 291"/>
                <a:gd name="T2" fmla="*/ 0 w 570"/>
                <a:gd name="T3" fmla="*/ 56 h 291"/>
                <a:gd name="T4" fmla="*/ 285 w 570"/>
                <a:gd name="T5" fmla="*/ 291 h 291"/>
                <a:gd name="T6" fmla="*/ 570 w 570"/>
                <a:gd name="T7" fmla="*/ 56 h 291"/>
                <a:gd name="T8" fmla="*/ 564 w 570"/>
                <a:gd name="T9" fmla="*/ 0 h 291"/>
                <a:gd name="T10" fmla="*/ 244 w 570"/>
                <a:gd name="T11" fmla="*/ 0 h 291"/>
                <a:gd name="T12" fmla="*/ 5 w 570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291">
                  <a:moveTo>
                    <a:pt x="5" y="0"/>
                  </a:moveTo>
                  <a:cubicBezTo>
                    <a:pt x="2" y="18"/>
                    <a:pt x="0" y="37"/>
                    <a:pt x="0" y="56"/>
                  </a:cubicBezTo>
                  <a:cubicBezTo>
                    <a:pt x="0" y="214"/>
                    <a:pt x="127" y="291"/>
                    <a:pt x="285" y="291"/>
                  </a:cubicBezTo>
                  <a:cubicBezTo>
                    <a:pt x="442" y="291"/>
                    <a:pt x="570" y="214"/>
                    <a:pt x="570" y="56"/>
                  </a:cubicBezTo>
                  <a:cubicBezTo>
                    <a:pt x="570" y="37"/>
                    <a:pt x="568" y="18"/>
                    <a:pt x="564" y="0"/>
                  </a:cubicBezTo>
                  <a:cubicBezTo>
                    <a:pt x="244" y="0"/>
                    <a:pt x="244" y="0"/>
                    <a:pt x="244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80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3"/>
            <p:cNvSpPr>
              <a:spLocks noEditPoints="1"/>
            </p:cNvSpPr>
            <p:nvPr/>
          </p:nvSpPr>
          <p:spPr bwMode="auto">
            <a:xfrm>
              <a:off x="12690475" y="4300538"/>
              <a:ext cx="2251075" cy="1173163"/>
            </a:xfrm>
            <a:custGeom>
              <a:avLst/>
              <a:gdLst>
                <a:gd name="T0" fmla="*/ 299 w 598"/>
                <a:gd name="T1" fmla="*/ 319 h 319"/>
                <a:gd name="T2" fmla="*/ 89 w 598"/>
                <a:gd name="T3" fmla="*/ 258 h 319"/>
                <a:gd name="T4" fmla="*/ 0 w 598"/>
                <a:gd name="T5" fmla="*/ 70 h 319"/>
                <a:gd name="T6" fmla="*/ 6 w 598"/>
                <a:gd name="T7" fmla="*/ 11 h 319"/>
                <a:gd name="T8" fmla="*/ 8 w 598"/>
                <a:gd name="T9" fmla="*/ 0 h 319"/>
                <a:gd name="T10" fmla="*/ 590 w 598"/>
                <a:gd name="T11" fmla="*/ 0 h 319"/>
                <a:gd name="T12" fmla="*/ 592 w 598"/>
                <a:gd name="T13" fmla="*/ 11 h 319"/>
                <a:gd name="T14" fmla="*/ 598 w 598"/>
                <a:gd name="T15" fmla="*/ 70 h 319"/>
                <a:gd name="T16" fmla="*/ 509 w 598"/>
                <a:gd name="T17" fmla="*/ 258 h 319"/>
                <a:gd name="T18" fmla="*/ 299 w 598"/>
                <a:gd name="T19" fmla="*/ 319 h 319"/>
                <a:gd name="T20" fmla="*/ 31 w 598"/>
                <a:gd name="T21" fmla="*/ 28 h 319"/>
                <a:gd name="T22" fmla="*/ 28 w 598"/>
                <a:gd name="T23" fmla="*/ 70 h 319"/>
                <a:gd name="T24" fmla="*/ 299 w 598"/>
                <a:gd name="T25" fmla="*/ 291 h 319"/>
                <a:gd name="T26" fmla="*/ 570 w 598"/>
                <a:gd name="T27" fmla="*/ 70 h 319"/>
                <a:gd name="T28" fmla="*/ 566 w 598"/>
                <a:gd name="T29" fmla="*/ 28 h 319"/>
                <a:gd name="T30" fmla="*/ 31 w 598"/>
                <a:gd name="T31" fmla="*/ 2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8" h="319">
                  <a:moveTo>
                    <a:pt x="299" y="319"/>
                  </a:moveTo>
                  <a:cubicBezTo>
                    <a:pt x="214" y="319"/>
                    <a:pt x="142" y="298"/>
                    <a:pt x="89" y="258"/>
                  </a:cubicBezTo>
                  <a:cubicBezTo>
                    <a:pt x="30" y="214"/>
                    <a:pt x="0" y="149"/>
                    <a:pt x="0" y="70"/>
                  </a:cubicBezTo>
                  <a:cubicBezTo>
                    <a:pt x="0" y="51"/>
                    <a:pt x="2" y="31"/>
                    <a:pt x="6" y="1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592" y="11"/>
                    <a:pt x="592" y="11"/>
                    <a:pt x="592" y="11"/>
                  </a:cubicBezTo>
                  <a:cubicBezTo>
                    <a:pt x="596" y="31"/>
                    <a:pt x="598" y="51"/>
                    <a:pt x="598" y="70"/>
                  </a:cubicBezTo>
                  <a:cubicBezTo>
                    <a:pt x="598" y="149"/>
                    <a:pt x="567" y="214"/>
                    <a:pt x="509" y="258"/>
                  </a:cubicBezTo>
                  <a:cubicBezTo>
                    <a:pt x="456" y="298"/>
                    <a:pt x="383" y="319"/>
                    <a:pt x="299" y="319"/>
                  </a:cubicBezTo>
                  <a:close/>
                  <a:moveTo>
                    <a:pt x="31" y="28"/>
                  </a:moveTo>
                  <a:cubicBezTo>
                    <a:pt x="29" y="42"/>
                    <a:pt x="28" y="56"/>
                    <a:pt x="28" y="70"/>
                  </a:cubicBezTo>
                  <a:cubicBezTo>
                    <a:pt x="28" y="233"/>
                    <a:pt x="168" y="291"/>
                    <a:pt x="299" y="291"/>
                  </a:cubicBezTo>
                  <a:cubicBezTo>
                    <a:pt x="430" y="291"/>
                    <a:pt x="570" y="233"/>
                    <a:pt x="570" y="70"/>
                  </a:cubicBezTo>
                  <a:cubicBezTo>
                    <a:pt x="570" y="56"/>
                    <a:pt x="568" y="42"/>
                    <a:pt x="566" y="28"/>
                  </a:cubicBezTo>
                  <a:lnTo>
                    <a:pt x="31" y="28"/>
                  </a:lnTo>
                  <a:close/>
                </a:path>
              </a:pathLst>
            </a:custGeom>
            <a:solidFill>
              <a:srgbClr val="071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4"/>
            <p:cNvSpPr>
              <a:spLocks noEditPoints="1"/>
            </p:cNvSpPr>
            <p:nvPr/>
          </p:nvSpPr>
          <p:spPr bwMode="auto">
            <a:xfrm>
              <a:off x="12684125" y="2378075"/>
              <a:ext cx="2276475" cy="3089275"/>
            </a:xfrm>
            <a:custGeom>
              <a:avLst/>
              <a:gdLst>
                <a:gd name="T0" fmla="*/ 303 w 605"/>
                <a:gd name="T1" fmla="*/ 840 h 840"/>
                <a:gd name="T2" fmla="*/ 90 w 605"/>
                <a:gd name="T3" fmla="*/ 778 h 840"/>
                <a:gd name="T4" fmla="*/ 0 w 605"/>
                <a:gd name="T5" fmla="*/ 589 h 840"/>
                <a:gd name="T6" fmla="*/ 173 w 605"/>
                <a:gd name="T7" fmla="*/ 350 h 840"/>
                <a:gd name="T8" fmla="*/ 230 w 605"/>
                <a:gd name="T9" fmla="*/ 306 h 840"/>
                <a:gd name="T10" fmla="*/ 230 w 605"/>
                <a:gd name="T11" fmla="*/ 38 h 840"/>
                <a:gd name="T12" fmla="*/ 269 w 605"/>
                <a:gd name="T13" fmla="*/ 0 h 840"/>
                <a:gd name="T14" fmla="*/ 336 w 605"/>
                <a:gd name="T15" fmla="*/ 0 h 840"/>
                <a:gd name="T16" fmla="*/ 375 w 605"/>
                <a:gd name="T17" fmla="*/ 38 h 840"/>
                <a:gd name="T18" fmla="*/ 375 w 605"/>
                <a:gd name="T19" fmla="*/ 306 h 840"/>
                <a:gd name="T20" fmla="*/ 432 w 605"/>
                <a:gd name="T21" fmla="*/ 349 h 840"/>
                <a:gd name="T22" fmla="*/ 605 w 605"/>
                <a:gd name="T23" fmla="*/ 589 h 840"/>
                <a:gd name="T24" fmla="*/ 515 w 605"/>
                <a:gd name="T25" fmla="*/ 778 h 840"/>
                <a:gd name="T26" fmla="*/ 303 w 605"/>
                <a:gd name="T27" fmla="*/ 840 h 840"/>
                <a:gd name="T28" fmla="*/ 269 w 605"/>
                <a:gd name="T29" fmla="*/ 28 h 840"/>
                <a:gd name="T30" fmla="*/ 259 w 605"/>
                <a:gd name="T31" fmla="*/ 38 h 840"/>
                <a:gd name="T32" fmla="*/ 259 w 605"/>
                <a:gd name="T33" fmla="*/ 306 h 840"/>
                <a:gd name="T34" fmla="*/ 186 w 605"/>
                <a:gd name="T35" fmla="*/ 375 h 840"/>
                <a:gd name="T36" fmla="*/ 28 w 605"/>
                <a:gd name="T37" fmla="*/ 589 h 840"/>
                <a:gd name="T38" fmla="*/ 303 w 605"/>
                <a:gd name="T39" fmla="*/ 812 h 840"/>
                <a:gd name="T40" fmla="*/ 577 w 605"/>
                <a:gd name="T41" fmla="*/ 589 h 840"/>
                <a:gd name="T42" fmla="*/ 419 w 605"/>
                <a:gd name="T43" fmla="*/ 374 h 840"/>
                <a:gd name="T44" fmla="*/ 347 w 605"/>
                <a:gd name="T45" fmla="*/ 306 h 840"/>
                <a:gd name="T46" fmla="*/ 347 w 605"/>
                <a:gd name="T47" fmla="*/ 38 h 840"/>
                <a:gd name="T48" fmla="*/ 336 w 605"/>
                <a:gd name="T49" fmla="*/ 28 h 840"/>
                <a:gd name="T50" fmla="*/ 269 w 605"/>
                <a:gd name="T51" fmla="*/ 28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5" h="840">
                  <a:moveTo>
                    <a:pt x="303" y="840"/>
                  </a:moveTo>
                  <a:cubicBezTo>
                    <a:pt x="217" y="840"/>
                    <a:pt x="144" y="819"/>
                    <a:pt x="90" y="778"/>
                  </a:cubicBezTo>
                  <a:cubicBezTo>
                    <a:pt x="31" y="734"/>
                    <a:pt x="0" y="668"/>
                    <a:pt x="0" y="589"/>
                  </a:cubicBezTo>
                  <a:cubicBezTo>
                    <a:pt x="0" y="441"/>
                    <a:pt x="104" y="386"/>
                    <a:pt x="173" y="350"/>
                  </a:cubicBezTo>
                  <a:cubicBezTo>
                    <a:pt x="202" y="334"/>
                    <a:pt x="230" y="320"/>
                    <a:pt x="230" y="306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30" y="17"/>
                    <a:pt x="248" y="0"/>
                    <a:pt x="269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58" y="0"/>
                    <a:pt x="375" y="17"/>
                    <a:pt x="375" y="38"/>
                  </a:cubicBezTo>
                  <a:cubicBezTo>
                    <a:pt x="375" y="306"/>
                    <a:pt x="375" y="306"/>
                    <a:pt x="375" y="306"/>
                  </a:cubicBezTo>
                  <a:cubicBezTo>
                    <a:pt x="375" y="319"/>
                    <a:pt x="403" y="333"/>
                    <a:pt x="432" y="349"/>
                  </a:cubicBezTo>
                  <a:cubicBezTo>
                    <a:pt x="501" y="385"/>
                    <a:pt x="605" y="440"/>
                    <a:pt x="605" y="589"/>
                  </a:cubicBezTo>
                  <a:cubicBezTo>
                    <a:pt x="605" y="668"/>
                    <a:pt x="574" y="734"/>
                    <a:pt x="515" y="778"/>
                  </a:cubicBezTo>
                  <a:cubicBezTo>
                    <a:pt x="462" y="819"/>
                    <a:pt x="388" y="840"/>
                    <a:pt x="303" y="840"/>
                  </a:cubicBezTo>
                  <a:close/>
                  <a:moveTo>
                    <a:pt x="269" y="28"/>
                  </a:moveTo>
                  <a:cubicBezTo>
                    <a:pt x="263" y="28"/>
                    <a:pt x="259" y="33"/>
                    <a:pt x="259" y="38"/>
                  </a:cubicBezTo>
                  <a:cubicBezTo>
                    <a:pt x="259" y="306"/>
                    <a:pt x="259" y="306"/>
                    <a:pt x="259" y="306"/>
                  </a:cubicBezTo>
                  <a:cubicBezTo>
                    <a:pt x="259" y="337"/>
                    <a:pt x="226" y="354"/>
                    <a:pt x="186" y="375"/>
                  </a:cubicBezTo>
                  <a:cubicBezTo>
                    <a:pt x="119" y="410"/>
                    <a:pt x="28" y="458"/>
                    <a:pt x="28" y="589"/>
                  </a:cubicBezTo>
                  <a:cubicBezTo>
                    <a:pt x="28" y="753"/>
                    <a:pt x="170" y="812"/>
                    <a:pt x="303" y="812"/>
                  </a:cubicBezTo>
                  <a:cubicBezTo>
                    <a:pt x="435" y="812"/>
                    <a:pt x="577" y="753"/>
                    <a:pt x="577" y="589"/>
                  </a:cubicBezTo>
                  <a:cubicBezTo>
                    <a:pt x="577" y="457"/>
                    <a:pt x="486" y="409"/>
                    <a:pt x="419" y="374"/>
                  </a:cubicBezTo>
                  <a:cubicBezTo>
                    <a:pt x="378" y="353"/>
                    <a:pt x="347" y="336"/>
                    <a:pt x="347" y="306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7" y="33"/>
                    <a:pt x="342" y="28"/>
                    <a:pt x="336" y="28"/>
                  </a:cubicBezTo>
                  <a:lnTo>
                    <a:pt x="269" y="28"/>
                  </a:lnTo>
                  <a:close/>
                </a:path>
              </a:pathLst>
            </a:custGeom>
            <a:solidFill>
              <a:srgbClr val="071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Oval 65"/>
            <p:cNvSpPr>
              <a:spLocks noChangeArrowheads="1"/>
            </p:cNvSpPr>
            <p:nvPr/>
          </p:nvSpPr>
          <p:spPr bwMode="auto">
            <a:xfrm>
              <a:off x="14143038" y="4551363"/>
              <a:ext cx="268288" cy="265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Oval 66"/>
            <p:cNvSpPr>
              <a:spLocks noChangeArrowheads="1"/>
            </p:cNvSpPr>
            <p:nvPr/>
          </p:nvSpPr>
          <p:spPr bwMode="auto">
            <a:xfrm>
              <a:off x="13176250" y="4498975"/>
              <a:ext cx="207963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Oval 67"/>
            <p:cNvSpPr>
              <a:spLocks noChangeArrowheads="1"/>
            </p:cNvSpPr>
            <p:nvPr/>
          </p:nvSpPr>
          <p:spPr bwMode="auto">
            <a:xfrm>
              <a:off x="13455650" y="4881563"/>
              <a:ext cx="146050" cy="139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 flipH="1">
            <a:off x="8313248" y="1363219"/>
            <a:ext cx="475508" cy="604540"/>
            <a:chOff x="12535181" y="2429297"/>
            <a:chExt cx="2527300" cy="3213100"/>
          </a:xfrm>
        </p:grpSpPr>
        <p:sp>
          <p:nvSpPr>
            <p:cNvPr id="100" name="Freeform 71"/>
            <p:cNvSpPr>
              <a:spLocks/>
            </p:cNvSpPr>
            <p:nvPr/>
          </p:nvSpPr>
          <p:spPr bwMode="auto">
            <a:xfrm>
              <a:off x="12738381" y="2546772"/>
              <a:ext cx="2203450" cy="2066925"/>
            </a:xfrm>
            <a:custGeom>
              <a:avLst/>
              <a:gdLst>
                <a:gd name="T0" fmla="*/ 361 w 586"/>
                <a:gd name="T1" fmla="*/ 548 h 562"/>
                <a:gd name="T2" fmla="*/ 201 w 586"/>
                <a:gd name="T3" fmla="*/ 540 h 562"/>
                <a:gd name="T4" fmla="*/ 160 w 586"/>
                <a:gd name="T5" fmla="*/ 521 h 562"/>
                <a:gd name="T6" fmla="*/ 124 w 586"/>
                <a:gd name="T7" fmla="*/ 496 h 562"/>
                <a:gd name="T8" fmla="*/ 38 w 586"/>
                <a:gd name="T9" fmla="*/ 361 h 562"/>
                <a:gd name="T10" fmla="*/ 225 w 586"/>
                <a:gd name="T11" fmla="*/ 38 h 562"/>
                <a:gd name="T12" fmla="*/ 548 w 586"/>
                <a:gd name="T13" fmla="*/ 225 h 562"/>
                <a:gd name="T14" fmla="*/ 361 w 586"/>
                <a:gd name="T15" fmla="*/ 54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6" h="562">
                  <a:moveTo>
                    <a:pt x="361" y="548"/>
                  </a:moveTo>
                  <a:cubicBezTo>
                    <a:pt x="308" y="562"/>
                    <a:pt x="252" y="559"/>
                    <a:pt x="201" y="540"/>
                  </a:cubicBezTo>
                  <a:cubicBezTo>
                    <a:pt x="187" y="535"/>
                    <a:pt x="173" y="529"/>
                    <a:pt x="160" y="521"/>
                  </a:cubicBezTo>
                  <a:cubicBezTo>
                    <a:pt x="147" y="514"/>
                    <a:pt x="135" y="505"/>
                    <a:pt x="124" y="496"/>
                  </a:cubicBezTo>
                  <a:cubicBezTo>
                    <a:pt x="82" y="461"/>
                    <a:pt x="52" y="413"/>
                    <a:pt x="38" y="361"/>
                  </a:cubicBezTo>
                  <a:cubicBezTo>
                    <a:pt x="0" y="220"/>
                    <a:pt x="84" y="75"/>
                    <a:pt x="225" y="38"/>
                  </a:cubicBezTo>
                  <a:cubicBezTo>
                    <a:pt x="366" y="0"/>
                    <a:pt x="511" y="84"/>
                    <a:pt x="548" y="225"/>
                  </a:cubicBezTo>
                  <a:cubicBezTo>
                    <a:pt x="586" y="366"/>
                    <a:pt x="502" y="511"/>
                    <a:pt x="361" y="548"/>
                  </a:cubicBezTo>
                  <a:close/>
                </a:path>
              </a:pathLst>
            </a:custGeom>
            <a:solidFill>
              <a:srgbClr val="FFEA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72"/>
            <p:cNvSpPr>
              <a:spLocks noEditPoints="1"/>
            </p:cNvSpPr>
            <p:nvPr/>
          </p:nvSpPr>
          <p:spPr bwMode="auto">
            <a:xfrm>
              <a:off x="12832043" y="2638847"/>
              <a:ext cx="2016125" cy="1966913"/>
            </a:xfrm>
            <a:custGeom>
              <a:avLst/>
              <a:gdLst>
                <a:gd name="T0" fmla="*/ 386 w 536"/>
                <a:gd name="T1" fmla="*/ 65 h 535"/>
                <a:gd name="T2" fmla="*/ 386 w 536"/>
                <a:gd name="T3" fmla="*/ 65 h 535"/>
                <a:gd name="T4" fmla="*/ 65 w 536"/>
                <a:gd name="T5" fmla="*/ 149 h 535"/>
                <a:gd name="T6" fmla="*/ 150 w 536"/>
                <a:gd name="T7" fmla="*/ 470 h 535"/>
                <a:gd name="T8" fmla="*/ 471 w 536"/>
                <a:gd name="T9" fmla="*/ 385 h 535"/>
                <a:gd name="T10" fmla="*/ 386 w 536"/>
                <a:gd name="T11" fmla="*/ 65 h 535"/>
                <a:gd name="T12" fmla="*/ 447 w 536"/>
                <a:gd name="T13" fmla="*/ 371 h 535"/>
                <a:gd name="T14" fmla="*/ 446 w 536"/>
                <a:gd name="T15" fmla="*/ 372 h 535"/>
                <a:gd name="T16" fmla="*/ 165 w 536"/>
                <a:gd name="T17" fmla="*/ 447 h 535"/>
                <a:gd name="T18" fmla="*/ 88 w 536"/>
                <a:gd name="T19" fmla="*/ 164 h 535"/>
                <a:gd name="T20" fmla="*/ 371 w 536"/>
                <a:gd name="T21" fmla="*/ 88 h 535"/>
                <a:gd name="T22" fmla="*/ 373 w 536"/>
                <a:gd name="T23" fmla="*/ 89 h 535"/>
                <a:gd name="T24" fmla="*/ 373 w 536"/>
                <a:gd name="T25" fmla="*/ 89 h 535"/>
                <a:gd name="T26" fmla="*/ 447 w 536"/>
                <a:gd name="T27" fmla="*/ 37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6" h="535">
                  <a:moveTo>
                    <a:pt x="386" y="65"/>
                  </a:moveTo>
                  <a:cubicBezTo>
                    <a:pt x="386" y="65"/>
                    <a:pt x="386" y="65"/>
                    <a:pt x="386" y="65"/>
                  </a:cubicBezTo>
                  <a:cubicBezTo>
                    <a:pt x="274" y="0"/>
                    <a:pt x="130" y="38"/>
                    <a:pt x="65" y="149"/>
                  </a:cubicBezTo>
                  <a:cubicBezTo>
                    <a:pt x="0" y="261"/>
                    <a:pt x="38" y="405"/>
                    <a:pt x="150" y="470"/>
                  </a:cubicBezTo>
                  <a:cubicBezTo>
                    <a:pt x="262" y="535"/>
                    <a:pt x="405" y="497"/>
                    <a:pt x="471" y="385"/>
                  </a:cubicBezTo>
                  <a:cubicBezTo>
                    <a:pt x="536" y="273"/>
                    <a:pt x="498" y="130"/>
                    <a:pt x="386" y="65"/>
                  </a:cubicBezTo>
                  <a:close/>
                  <a:moveTo>
                    <a:pt x="447" y="371"/>
                  </a:moveTo>
                  <a:cubicBezTo>
                    <a:pt x="446" y="372"/>
                    <a:pt x="446" y="372"/>
                    <a:pt x="446" y="372"/>
                  </a:cubicBezTo>
                  <a:cubicBezTo>
                    <a:pt x="389" y="470"/>
                    <a:pt x="263" y="504"/>
                    <a:pt x="165" y="447"/>
                  </a:cubicBezTo>
                  <a:cubicBezTo>
                    <a:pt x="66" y="390"/>
                    <a:pt x="31" y="263"/>
                    <a:pt x="88" y="164"/>
                  </a:cubicBezTo>
                  <a:cubicBezTo>
                    <a:pt x="145" y="65"/>
                    <a:pt x="272" y="31"/>
                    <a:pt x="371" y="88"/>
                  </a:cubicBezTo>
                  <a:cubicBezTo>
                    <a:pt x="373" y="89"/>
                    <a:pt x="373" y="89"/>
                    <a:pt x="373" y="89"/>
                  </a:cubicBezTo>
                  <a:cubicBezTo>
                    <a:pt x="373" y="89"/>
                    <a:pt x="373" y="89"/>
                    <a:pt x="373" y="89"/>
                  </a:cubicBezTo>
                  <a:cubicBezTo>
                    <a:pt x="471" y="147"/>
                    <a:pt x="504" y="272"/>
                    <a:pt x="447" y="3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73"/>
            <p:cNvSpPr>
              <a:spLocks/>
            </p:cNvSpPr>
            <p:nvPr/>
          </p:nvSpPr>
          <p:spPr bwMode="auto">
            <a:xfrm>
              <a:off x="12949518" y="2753147"/>
              <a:ext cx="1778000" cy="1738313"/>
            </a:xfrm>
            <a:custGeom>
              <a:avLst/>
              <a:gdLst>
                <a:gd name="T0" fmla="*/ 416 w 473"/>
                <a:gd name="T1" fmla="*/ 340 h 473"/>
                <a:gd name="T2" fmla="*/ 415 w 473"/>
                <a:gd name="T3" fmla="*/ 341 h 473"/>
                <a:gd name="T4" fmla="*/ 134 w 473"/>
                <a:gd name="T5" fmla="*/ 416 h 473"/>
                <a:gd name="T6" fmla="*/ 57 w 473"/>
                <a:gd name="T7" fmla="*/ 133 h 473"/>
                <a:gd name="T8" fmla="*/ 340 w 473"/>
                <a:gd name="T9" fmla="*/ 57 h 473"/>
                <a:gd name="T10" fmla="*/ 342 w 473"/>
                <a:gd name="T11" fmla="*/ 58 h 473"/>
                <a:gd name="T12" fmla="*/ 342 w 473"/>
                <a:gd name="T13" fmla="*/ 58 h 473"/>
                <a:gd name="T14" fmla="*/ 416 w 473"/>
                <a:gd name="T15" fmla="*/ 34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73">
                  <a:moveTo>
                    <a:pt x="416" y="340"/>
                  </a:moveTo>
                  <a:cubicBezTo>
                    <a:pt x="415" y="341"/>
                    <a:pt x="415" y="341"/>
                    <a:pt x="415" y="341"/>
                  </a:cubicBezTo>
                  <a:cubicBezTo>
                    <a:pt x="358" y="439"/>
                    <a:pt x="232" y="473"/>
                    <a:pt x="134" y="416"/>
                  </a:cubicBezTo>
                  <a:cubicBezTo>
                    <a:pt x="35" y="359"/>
                    <a:pt x="0" y="232"/>
                    <a:pt x="57" y="133"/>
                  </a:cubicBezTo>
                  <a:cubicBezTo>
                    <a:pt x="114" y="34"/>
                    <a:pt x="241" y="0"/>
                    <a:pt x="340" y="57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440" y="116"/>
                    <a:pt x="473" y="241"/>
                    <a:pt x="416" y="340"/>
                  </a:cubicBezTo>
                  <a:close/>
                </a:path>
              </a:pathLst>
            </a:custGeom>
            <a:solidFill>
              <a:srgbClr val="FBAF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74"/>
            <p:cNvSpPr>
              <a:spLocks noEditPoints="1"/>
            </p:cNvSpPr>
            <p:nvPr/>
          </p:nvSpPr>
          <p:spPr bwMode="auto">
            <a:xfrm>
              <a:off x="12535181" y="2429297"/>
              <a:ext cx="2527300" cy="3213100"/>
            </a:xfrm>
            <a:custGeom>
              <a:avLst/>
              <a:gdLst>
                <a:gd name="T0" fmla="*/ 542 w 672"/>
                <a:gd name="T1" fmla="*/ 108 h 874"/>
                <a:gd name="T2" fmla="*/ 131 w 672"/>
                <a:gd name="T3" fmla="*/ 129 h 874"/>
                <a:gd name="T4" fmla="*/ 152 w 672"/>
                <a:gd name="T5" fmla="*/ 541 h 874"/>
                <a:gd name="T6" fmla="*/ 16 w 672"/>
                <a:gd name="T7" fmla="*/ 776 h 874"/>
                <a:gd name="T8" fmla="*/ 37 w 672"/>
                <a:gd name="T9" fmla="*/ 857 h 874"/>
                <a:gd name="T10" fmla="*/ 39 w 672"/>
                <a:gd name="T11" fmla="*/ 859 h 874"/>
                <a:gd name="T12" fmla="*/ 119 w 672"/>
                <a:gd name="T13" fmla="*/ 837 h 874"/>
                <a:gd name="T14" fmla="*/ 120 w 672"/>
                <a:gd name="T15" fmla="*/ 835 h 874"/>
                <a:gd name="T16" fmla="*/ 255 w 672"/>
                <a:gd name="T17" fmla="*/ 601 h 874"/>
                <a:gd name="T18" fmla="*/ 256 w 672"/>
                <a:gd name="T19" fmla="*/ 601 h 874"/>
                <a:gd name="T20" fmla="*/ 564 w 672"/>
                <a:gd name="T21" fmla="*/ 519 h 874"/>
                <a:gd name="T22" fmla="*/ 542 w 672"/>
                <a:gd name="T23" fmla="*/ 108 h 874"/>
                <a:gd name="T24" fmla="*/ 95 w 672"/>
                <a:gd name="T25" fmla="*/ 823 h 874"/>
                <a:gd name="T26" fmla="*/ 95 w 672"/>
                <a:gd name="T27" fmla="*/ 823 h 874"/>
                <a:gd name="T28" fmla="*/ 51 w 672"/>
                <a:gd name="T29" fmla="*/ 834 h 874"/>
                <a:gd name="T30" fmla="*/ 39 w 672"/>
                <a:gd name="T31" fmla="*/ 790 h 874"/>
                <a:gd name="T32" fmla="*/ 173 w 672"/>
                <a:gd name="T33" fmla="*/ 559 h 874"/>
                <a:gd name="T34" fmla="*/ 200 w 672"/>
                <a:gd name="T35" fmla="*/ 577 h 874"/>
                <a:gd name="T36" fmla="*/ 229 w 672"/>
                <a:gd name="T37" fmla="*/ 591 h 874"/>
                <a:gd name="T38" fmla="*/ 95 w 672"/>
                <a:gd name="T39" fmla="*/ 823 h 874"/>
                <a:gd name="T40" fmla="*/ 415 w 672"/>
                <a:gd name="T41" fmla="*/ 580 h 874"/>
                <a:gd name="T42" fmla="*/ 255 w 672"/>
                <a:gd name="T43" fmla="*/ 572 h 874"/>
                <a:gd name="T44" fmla="*/ 214 w 672"/>
                <a:gd name="T45" fmla="*/ 553 h 874"/>
                <a:gd name="T46" fmla="*/ 178 w 672"/>
                <a:gd name="T47" fmla="*/ 528 h 874"/>
                <a:gd name="T48" fmla="*/ 92 w 672"/>
                <a:gd name="T49" fmla="*/ 393 h 874"/>
                <a:gd name="T50" fmla="*/ 279 w 672"/>
                <a:gd name="T51" fmla="*/ 70 h 874"/>
                <a:gd name="T52" fmla="*/ 602 w 672"/>
                <a:gd name="T53" fmla="*/ 257 h 874"/>
                <a:gd name="T54" fmla="*/ 415 w 672"/>
                <a:gd name="T55" fmla="*/ 58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2" h="874">
                  <a:moveTo>
                    <a:pt x="542" y="108"/>
                  </a:moveTo>
                  <a:cubicBezTo>
                    <a:pt x="423" y="0"/>
                    <a:pt x="238" y="10"/>
                    <a:pt x="131" y="129"/>
                  </a:cubicBezTo>
                  <a:cubicBezTo>
                    <a:pt x="23" y="249"/>
                    <a:pt x="33" y="433"/>
                    <a:pt x="152" y="541"/>
                  </a:cubicBezTo>
                  <a:cubicBezTo>
                    <a:pt x="16" y="776"/>
                    <a:pt x="16" y="776"/>
                    <a:pt x="16" y="776"/>
                  </a:cubicBezTo>
                  <a:cubicBezTo>
                    <a:pt x="0" y="804"/>
                    <a:pt x="9" y="841"/>
                    <a:pt x="37" y="857"/>
                  </a:cubicBezTo>
                  <a:cubicBezTo>
                    <a:pt x="39" y="859"/>
                    <a:pt x="39" y="859"/>
                    <a:pt x="39" y="859"/>
                  </a:cubicBezTo>
                  <a:cubicBezTo>
                    <a:pt x="67" y="874"/>
                    <a:pt x="102" y="865"/>
                    <a:pt x="119" y="837"/>
                  </a:cubicBezTo>
                  <a:cubicBezTo>
                    <a:pt x="119" y="837"/>
                    <a:pt x="119" y="836"/>
                    <a:pt x="120" y="835"/>
                  </a:cubicBezTo>
                  <a:cubicBezTo>
                    <a:pt x="255" y="601"/>
                    <a:pt x="255" y="601"/>
                    <a:pt x="255" y="601"/>
                  </a:cubicBezTo>
                  <a:cubicBezTo>
                    <a:pt x="256" y="601"/>
                    <a:pt x="256" y="601"/>
                    <a:pt x="256" y="601"/>
                  </a:cubicBezTo>
                  <a:cubicBezTo>
                    <a:pt x="366" y="638"/>
                    <a:pt x="487" y="605"/>
                    <a:pt x="564" y="519"/>
                  </a:cubicBezTo>
                  <a:cubicBezTo>
                    <a:pt x="672" y="400"/>
                    <a:pt x="662" y="215"/>
                    <a:pt x="542" y="108"/>
                  </a:cubicBezTo>
                  <a:close/>
                  <a:moveTo>
                    <a:pt x="95" y="823"/>
                  </a:moveTo>
                  <a:cubicBezTo>
                    <a:pt x="95" y="823"/>
                    <a:pt x="95" y="823"/>
                    <a:pt x="95" y="823"/>
                  </a:cubicBezTo>
                  <a:cubicBezTo>
                    <a:pt x="86" y="838"/>
                    <a:pt x="66" y="843"/>
                    <a:pt x="51" y="834"/>
                  </a:cubicBezTo>
                  <a:cubicBezTo>
                    <a:pt x="35" y="825"/>
                    <a:pt x="30" y="805"/>
                    <a:pt x="39" y="790"/>
                  </a:cubicBezTo>
                  <a:cubicBezTo>
                    <a:pt x="173" y="559"/>
                    <a:pt x="173" y="559"/>
                    <a:pt x="173" y="559"/>
                  </a:cubicBezTo>
                  <a:cubicBezTo>
                    <a:pt x="180" y="564"/>
                    <a:pt x="193" y="573"/>
                    <a:pt x="200" y="577"/>
                  </a:cubicBezTo>
                  <a:cubicBezTo>
                    <a:pt x="207" y="581"/>
                    <a:pt x="226" y="590"/>
                    <a:pt x="229" y="591"/>
                  </a:cubicBezTo>
                  <a:lnTo>
                    <a:pt x="95" y="823"/>
                  </a:lnTo>
                  <a:close/>
                  <a:moveTo>
                    <a:pt x="415" y="580"/>
                  </a:moveTo>
                  <a:cubicBezTo>
                    <a:pt x="362" y="594"/>
                    <a:pt x="306" y="591"/>
                    <a:pt x="255" y="572"/>
                  </a:cubicBezTo>
                  <a:cubicBezTo>
                    <a:pt x="241" y="567"/>
                    <a:pt x="227" y="561"/>
                    <a:pt x="214" y="553"/>
                  </a:cubicBezTo>
                  <a:cubicBezTo>
                    <a:pt x="201" y="546"/>
                    <a:pt x="189" y="537"/>
                    <a:pt x="178" y="528"/>
                  </a:cubicBezTo>
                  <a:cubicBezTo>
                    <a:pt x="136" y="493"/>
                    <a:pt x="106" y="445"/>
                    <a:pt x="92" y="393"/>
                  </a:cubicBezTo>
                  <a:cubicBezTo>
                    <a:pt x="54" y="252"/>
                    <a:pt x="138" y="107"/>
                    <a:pt x="279" y="70"/>
                  </a:cubicBezTo>
                  <a:cubicBezTo>
                    <a:pt x="420" y="32"/>
                    <a:pt x="565" y="116"/>
                    <a:pt x="602" y="257"/>
                  </a:cubicBezTo>
                  <a:cubicBezTo>
                    <a:pt x="640" y="398"/>
                    <a:pt x="556" y="543"/>
                    <a:pt x="415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75"/>
            <p:cNvSpPr>
              <a:spLocks/>
            </p:cNvSpPr>
            <p:nvPr/>
          </p:nvSpPr>
          <p:spPr bwMode="auto">
            <a:xfrm>
              <a:off x="12647893" y="4485110"/>
              <a:ext cx="747713" cy="1044575"/>
            </a:xfrm>
            <a:custGeom>
              <a:avLst/>
              <a:gdLst>
                <a:gd name="T0" fmla="*/ 199 w 199"/>
                <a:gd name="T1" fmla="*/ 32 h 284"/>
                <a:gd name="T2" fmla="*/ 65 w 199"/>
                <a:gd name="T3" fmla="*/ 264 h 284"/>
                <a:gd name="T4" fmla="*/ 65 w 199"/>
                <a:gd name="T5" fmla="*/ 264 h 284"/>
                <a:gd name="T6" fmla="*/ 21 w 199"/>
                <a:gd name="T7" fmla="*/ 275 h 284"/>
                <a:gd name="T8" fmla="*/ 9 w 199"/>
                <a:gd name="T9" fmla="*/ 231 h 284"/>
                <a:gd name="T10" fmla="*/ 143 w 199"/>
                <a:gd name="T11" fmla="*/ 0 h 284"/>
                <a:gd name="T12" fmla="*/ 170 w 199"/>
                <a:gd name="T13" fmla="*/ 18 h 284"/>
                <a:gd name="T14" fmla="*/ 199 w 199"/>
                <a:gd name="T15" fmla="*/ 3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284">
                  <a:moveTo>
                    <a:pt x="199" y="32"/>
                  </a:moveTo>
                  <a:cubicBezTo>
                    <a:pt x="65" y="264"/>
                    <a:pt x="65" y="264"/>
                    <a:pt x="65" y="264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56" y="279"/>
                    <a:pt x="36" y="284"/>
                    <a:pt x="21" y="275"/>
                  </a:cubicBezTo>
                  <a:cubicBezTo>
                    <a:pt x="5" y="266"/>
                    <a:pt x="0" y="246"/>
                    <a:pt x="9" y="231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0" y="5"/>
                    <a:pt x="163" y="14"/>
                    <a:pt x="170" y="18"/>
                  </a:cubicBezTo>
                  <a:cubicBezTo>
                    <a:pt x="177" y="22"/>
                    <a:pt x="196" y="31"/>
                    <a:pt x="199" y="32"/>
                  </a:cubicBezTo>
                  <a:close/>
                </a:path>
              </a:pathLst>
            </a:custGeom>
            <a:solidFill>
              <a:srgbClr val="99E1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2" name="组合 361"/>
          <p:cNvGrpSpPr/>
          <p:nvPr/>
        </p:nvGrpSpPr>
        <p:grpSpPr>
          <a:xfrm rot="18693584">
            <a:off x="3466445" y="4337548"/>
            <a:ext cx="420139" cy="596135"/>
            <a:chOff x="12457113" y="2401888"/>
            <a:chExt cx="2251075" cy="3194050"/>
          </a:xfrm>
        </p:grpSpPr>
        <p:sp>
          <p:nvSpPr>
            <p:cNvPr id="320" name="Freeform 98"/>
            <p:cNvSpPr>
              <a:spLocks noEditPoints="1"/>
            </p:cNvSpPr>
            <p:nvPr/>
          </p:nvSpPr>
          <p:spPr bwMode="auto">
            <a:xfrm>
              <a:off x="12457113" y="2401888"/>
              <a:ext cx="2251075" cy="3194050"/>
            </a:xfrm>
            <a:custGeom>
              <a:avLst/>
              <a:gdLst>
                <a:gd name="T0" fmla="*/ 531 w 598"/>
                <a:gd name="T1" fmla="*/ 33 h 868"/>
                <a:gd name="T2" fmla="*/ 529 w 598"/>
                <a:gd name="T3" fmla="*/ 32 h 868"/>
                <a:gd name="T4" fmla="*/ 529 w 598"/>
                <a:gd name="T5" fmla="*/ 32 h 868"/>
                <a:gd name="T6" fmla="*/ 374 w 598"/>
                <a:gd name="T7" fmla="*/ 68 h 868"/>
                <a:gd name="T8" fmla="*/ 318 w 598"/>
                <a:gd name="T9" fmla="*/ 156 h 868"/>
                <a:gd name="T10" fmla="*/ 310 w 598"/>
                <a:gd name="T11" fmla="*/ 169 h 868"/>
                <a:gd name="T12" fmla="*/ 22 w 598"/>
                <a:gd name="T13" fmla="*/ 626 h 868"/>
                <a:gd name="T14" fmla="*/ 21 w 598"/>
                <a:gd name="T15" fmla="*/ 628 h 868"/>
                <a:gd name="T16" fmla="*/ 19 w 598"/>
                <a:gd name="T17" fmla="*/ 634 h 868"/>
                <a:gd name="T18" fmla="*/ 0 w 598"/>
                <a:gd name="T19" fmla="*/ 851 h 868"/>
                <a:gd name="T20" fmla="*/ 2 w 598"/>
                <a:gd name="T21" fmla="*/ 860 h 868"/>
                <a:gd name="T22" fmla="*/ 21 w 598"/>
                <a:gd name="T23" fmla="*/ 864 h 868"/>
                <a:gd name="T24" fmla="*/ 208 w 598"/>
                <a:gd name="T25" fmla="*/ 753 h 868"/>
                <a:gd name="T26" fmla="*/ 213 w 598"/>
                <a:gd name="T27" fmla="*/ 748 h 868"/>
                <a:gd name="T28" fmla="*/ 214 w 598"/>
                <a:gd name="T29" fmla="*/ 747 h 868"/>
                <a:gd name="T30" fmla="*/ 502 w 598"/>
                <a:gd name="T31" fmla="*/ 289 h 868"/>
                <a:gd name="T32" fmla="*/ 545 w 598"/>
                <a:gd name="T33" fmla="*/ 221 h 868"/>
                <a:gd name="T34" fmla="*/ 565 w 598"/>
                <a:gd name="T35" fmla="*/ 189 h 868"/>
                <a:gd name="T36" fmla="*/ 531 w 598"/>
                <a:gd name="T37" fmla="*/ 33 h 868"/>
                <a:gd name="T38" fmla="*/ 327 w 598"/>
                <a:gd name="T39" fmla="*/ 195 h 868"/>
                <a:gd name="T40" fmla="*/ 388 w 598"/>
                <a:gd name="T41" fmla="*/ 233 h 868"/>
                <a:gd name="T42" fmla="*/ 134 w 598"/>
                <a:gd name="T43" fmla="*/ 635 h 868"/>
                <a:gd name="T44" fmla="*/ 73 w 598"/>
                <a:gd name="T45" fmla="*/ 596 h 868"/>
                <a:gd name="T46" fmla="*/ 327 w 598"/>
                <a:gd name="T47" fmla="*/ 195 h 868"/>
                <a:gd name="T48" fmla="*/ 30 w 598"/>
                <a:gd name="T49" fmla="*/ 827 h 868"/>
                <a:gd name="T50" fmla="*/ 34 w 598"/>
                <a:gd name="T51" fmla="*/ 782 h 868"/>
                <a:gd name="T52" fmla="*/ 38 w 598"/>
                <a:gd name="T53" fmla="*/ 783 h 868"/>
                <a:gd name="T54" fmla="*/ 65 w 598"/>
                <a:gd name="T55" fmla="*/ 800 h 868"/>
                <a:gd name="T56" fmla="*/ 68 w 598"/>
                <a:gd name="T57" fmla="*/ 804 h 868"/>
                <a:gd name="T58" fmla="*/ 30 w 598"/>
                <a:gd name="T59" fmla="*/ 827 h 868"/>
                <a:gd name="T60" fmla="*/ 192 w 598"/>
                <a:gd name="T61" fmla="*/ 731 h 868"/>
                <a:gd name="T62" fmla="*/ 92 w 598"/>
                <a:gd name="T63" fmla="*/ 790 h 868"/>
                <a:gd name="T64" fmla="*/ 45 w 598"/>
                <a:gd name="T65" fmla="*/ 756 h 868"/>
                <a:gd name="T66" fmla="*/ 36 w 598"/>
                <a:gd name="T67" fmla="*/ 755 h 868"/>
                <a:gd name="T68" fmla="*/ 46 w 598"/>
                <a:gd name="T69" fmla="*/ 639 h 868"/>
                <a:gd name="T70" fmla="*/ 69 w 598"/>
                <a:gd name="T71" fmla="*/ 624 h 868"/>
                <a:gd name="T72" fmla="*/ 112 w 598"/>
                <a:gd name="T73" fmla="*/ 652 h 868"/>
                <a:gd name="T74" fmla="*/ 107 w 598"/>
                <a:gd name="T75" fmla="*/ 679 h 868"/>
                <a:gd name="T76" fmla="*/ 106 w 598"/>
                <a:gd name="T77" fmla="*/ 681 h 868"/>
                <a:gd name="T78" fmla="*/ 112 w 598"/>
                <a:gd name="T79" fmla="*/ 698 h 868"/>
                <a:gd name="T80" fmla="*/ 112 w 598"/>
                <a:gd name="T81" fmla="*/ 699 h 868"/>
                <a:gd name="T82" fmla="*/ 130 w 598"/>
                <a:gd name="T83" fmla="*/ 693 h 868"/>
                <a:gd name="T84" fmla="*/ 153 w 598"/>
                <a:gd name="T85" fmla="*/ 678 h 868"/>
                <a:gd name="T86" fmla="*/ 179 w 598"/>
                <a:gd name="T87" fmla="*/ 682 h 868"/>
                <a:gd name="T88" fmla="*/ 192 w 598"/>
                <a:gd name="T89" fmla="*/ 731 h 868"/>
                <a:gd name="T90" fmla="*/ 219 w 598"/>
                <a:gd name="T91" fmla="*/ 688 h 868"/>
                <a:gd name="T92" fmla="*/ 157 w 598"/>
                <a:gd name="T93" fmla="*/ 649 h 868"/>
                <a:gd name="T94" fmla="*/ 411 w 598"/>
                <a:gd name="T95" fmla="*/ 248 h 868"/>
                <a:gd name="T96" fmla="*/ 472 w 598"/>
                <a:gd name="T97" fmla="*/ 286 h 868"/>
                <a:gd name="T98" fmla="*/ 219 w 598"/>
                <a:gd name="T99" fmla="*/ 688 h 868"/>
                <a:gd name="T100" fmla="*/ 503 w 598"/>
                <a:gd name="T101" fmla="*/ 237 h 868"/>
                <a:gd name="T102" fmla="*/ 486 w 598"/>
                <a:gd name="T103" fmla="*/ 263 h 868"/>
                <a:gd name="T104" fmla="*/ 341 w 598"/>
                <a:gd name="T105" fmla="*/ 172 h 868"/>
                <a:gd name="T106" fmla="*/ 372 w 598"/>
                <a:gd name="T107" fmla="*/ 123 h 868"/>
                <a:gd name="T108" fmla="*/ 517 w 598"/>
                <a:gd name="T109" fmla="*/ 215 h 868"/>
                <a:gd name="T110" fmla="*/ 503 w 598"/>
                <a:gd name="T111" fmla="*/ 237 h 868"/>
                <a:gd name="T112" fmla="*/ 542 w 598"/>
                <a:gd name="T113" fmla="*/ 174 h 868"/>
                <a:gd name="T114" fmla="*/ 532 w 598"/>
                <a:gd name="T115" fmla="*/ 191 h 868"/>
                <a:gd name="T116" fmla="*/ 386 w 598"/>
                <a:gd name="T117" fmla="*/ 99 h 868"/>
                <a:gd name="T118" fmla="*/ 397 w 598"/>
                <a:gd name="T119" fmla="*/ 83 h 868"/>
                <a:gd name="T120" fmla="*/ 515 w 598"/>
                <a:gd name="T121" fmla="*/ 56 h 868"/>
                <a:gd name="T122" fmla="*/ 542 w 598"/>
                <a:gd name="T123" fmla="*/ 174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8" h="868">
                  <a:moveTo>
                    <a:pt x="531" y="33"/>
                  </a:moveTo>
                  <a:cubicBezTo>
                    <a:pt x="529" y="32"/>
                    <a:pt x="529" y="32"/>
                    <a:pt x="529" y="32"/>
                  </a:cubicBezTo>
                  <a:cubicBezTo>
                    <a:pt x="529" y="32"/>
                    <a:pt x="529" y="32"/>
                    <a:pt x="529" y="32"/>
                  </a:cubicBezTo>
                  <a:cubicBezTo>
                    <a:pt x="476" y="0"/>
                    <a:pt x="407" y="16"/>
                    <a:pt x="374" y="68"/>
                  </a:cubicBezTo>
                  <a:cubicBezTo>
                    <a:pt x="318" y="156"/>
                    <a:pt x="318" y="156"/>
                    <a:pt x="318" y="156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22" y="626"/>
                    <a:pt x="22" y="626"/>
                    <a:pt x="22" y="626"/>
                  </a:cubicBezTo>
                  <a:cubicBezTo>
                    <a:pt x="21" y="628"/>
                    <a:pt x="21" y="628"/>
                    <a:pt x="21" y="628"/>
                  </a:cubicBezTo>
                  <a:cubicBezTo>
                    <a:pt x="20" y="630"/>
                    <a:pt x="19" y="632"/>
                    <a:pt x="19" y="634"/>
                  </a:cubicBezTo>
                  <a:cubicBezTo>
                    <a:pt x="0" y="851"/>
                    <a:pt x="0" y="851"/>
                    <a:pt x="0" y="851"/>
                  </a:cubicBezTo>
                  <a:cubicBezTo>
                    <a:pt x="0" y="854"/>
                    <a:pt x="0" y="857"/>
                    <a:pt x="2" y="860"/>
                  </a:cubicBezTo>
                  <a:cubicBezTo>
                    <a:pt x="6" y="866"/>
                    <a:pt x="15" y="868"/>
                    <a:pt x="21" y="864"/>
                  </a:cubicBezTo>
                  <a:cubicBezTo>
                    <a:pt x="208" y="753"/>
                    <a:pt x="208" y="753"/>
                    <a:pt x="208" y="753"/>
                  </a:cubicBezTo>
                  <a:cubicBezTo>
                    <a:pt x="210" y="752"/>
                    <a:pt x="212" y="750"/>
                    <a:pt x="213" y="748"/>
                  </a:cubicBezTo>
                  <a:cubicBezTo>
                    <a:pt x="214" y="747"/>
                    <a:pt x="214" y="747"/>
                    <a:pt x="214" y="747"/>
                  </a:cubicBezTo>
                  <a:cubicBezTo>
                    <a:pt x="502" y="289"/>
                    <a:pt x="502" y="289"/>
                    <a:pt x="502" y="289"/>
                  </a:cubicBezTo>
                  <a:cubicBezTo>
                    <a:pt x="545" y="221"/>
                    <a:pt x="545" y="221"/>
                    <a:pt x="545" y="221"/>
                  </a:cubicBezTo>
                  <a:cubicBezTo>
                    <a:pt x="565" y="189"/>
                    <a:pt x="565" y="189"/>
                    <a:pt x="565" y="189"/>
                  </a:cubicBezTo>
                  <a:cubicBezTo>
                    <a:pt x="598" y="136"/>
                    <a:pt x="583" y="67"/>
                    <a:pt x="531" y="33"/>
                  </a:cubicBezTo>
                  <a:close/>
                  <a:moveTo>
                    <a:pt x="327" y="195"/>
                  </a:moveTo>
                  <a:cubicBezTo>
                    <a:pt x="388" y="233"/>
                    <a:pt x="388" y="233"/>
                    <a:pt x="388" y="233"/>
                  </a:cubicBezTo>
                  <a:cubicBezTo>
                    <a:pt x="134" y="635"/>
                    <a:pt x="134" y="635"/>
                    <a:pt x="134" y="635"/>
                  </a:cubicBezTo>
                  <a:cubicBezTo>
                    <a:pt x="124" y="610"/>
                    <a:pt x="100" y="595"/>
                    <a:pt x="73" y="596"/>
                  </a:cubicBezTo>
                  <a:lnTo>
                    <a:pt x="327" y="195"/>
                  </a:lnTo>
                  <a:close/>
                  <a:moveTo>
                    <a:pt x="30" y="827"/>
                  </a:moveTo>
                  <a:cubicBezTo>
                    <a:pt x="34" y="782"/>
                    <a:pt x="34" y="782"/>
                    <a:pt x="34" y="782"/>
                  </a:cubicBezTo>
                  <a:cubicBezTo>
                    <a:pt x="38" y="783"/>
                    <a:pt x="38" y="783"/>
                    <a:pt x="38" y="783"/>
                  </a:cubicBezTo>
                  <a:cubicBezTo>
                    <a:pt x="49" y="786"/>
                    <a:pt x="58" y="792"/>
                    <a:pt x="65" y="800"/>
                  </a:cubicBezTo>
                  <a:cubicBezTo>
                    <a:pt x="66" y="801"/>
                    <a:pt x="67" y="803"/>
                    <a:pt x="68" y="804"/>
                  </a:cubicBezTo>
                  <a:lnTo>
                    <a:pt x="30" y="827"/>
                  </a:lnTo>
                  <a:close/>
                  <a:moveTo>
                    <a:pt x="192" y="731"/>
                  </a:moveTo>
                  <a:cubicBezTo>
                    <a:pt x="92" y="790"/>
                    <a:pt x="92" y="790"/>
                    <a:pt x="92" y="790"/>
                  </a:cubicBezTo>
                  <a:cubicBezTo>
                    <a:pt x="81" y="773"/>
                    <a:pt x="64" y="761"/>
                    <a:pt x="45" y="756"/>
                  </a:cubicBezTo>
                  <a:cubicBezTo>
                    <a:pt x="42" y="756"/>
                    <a:pt x="39" y="755"/>
                    <a:pt x="36" y="755"/>
                  </a:cubicBezTo>
                  <a:cubicBezTo>
                    <a:pt x="46" y="639"/>
                    <a:pt x="46" y="639"/>
                    <a:pt x="46" y="639"/>
                  </a:cubicBezTo>
                  <a:cubicBezTo>
                    <a:pt x="51" y="631"/>
                    <a:pt x="59" y="626"/>
                    <a:pt x="69" y="624"/>
                  </a:cubicBezTo>
                  <a:cubicBezTo>
                    <a:pt x="88" y="620"/>
                    <a:pt x="108" y="632"/>
                    <a:pt x="112" y="652"/>
                  </a:cubicBezTo>
                  <a:cubicBezTo>
                    <a:pt x="114" y="661"/>
                    <a:pt x="112" y="671"/>
                    <a:pt x="107" y="679"/>
                  </a:cubicBezTo>
                  <a:cubicBezTo>
                    <a:pt x="107" y="679"/>
                    <a:pt x="106" y="680"/>
                    <a:pt x="106" y="681"/>
                  </a:cubicBezTo>
                  <a:cubicBezTo>
                    <a:pt x="103" y="687"/>
                    <a:pt x="105" y="695"/>
                    <a:pt x="112" y="698"/>
                  </a:cubicBezTo>
                  <a:cubicBezTo>
                    <a:pt x="112" y="698"/>
                    <a:pt x="112" y="698"/>
                    <a:pt x="112" y="699"/>
                  </a:cubicBezTo>
                  <a:cubicBezTo>
                    <a:pt x="119" y="702"/>
                    <a:pt x="127" y="700"/>
                    <a:pt x="130" y="693"/>
                  </a:cubicBezTo>
                  <a:cubicBezTo>
                    <a:pt x="136" y="685"/>
                    <a:pt x="144" y="680"/>
                    <a:pt x="153" y="678"/>
                  </a:cubicBezTo>
                  <a:cubicBezTo>
                    <a:pt x="162" y="676"/>
                    <a:pt x="171" y="677"/>
                    <a:pt x="179" y="682"/>
                  </a:cubicBezTo>
                  <a:cubicBezTo>
                    <a:pt x="196" y="692"/>
                    <a:pt x="202" y="714"/>
                    <a:pt x="192" y="731"/>
                  </a:cubicBezTo>
                  <a:close/>
                  <a:moveTo>
                    <a:pt x="219" y="688"/>
                  </a:moveTo>
                  <a:cubicBezTo>
                    <a:pt x="209" y="663"/>
                    <a:pt x="184" y="648"/>
                    <a:pt x="157" y="649"/>
                  </a:cubicBezTo>
                  <a:cubicBezTo>
                    <a:pt x="411" y="248"/>
                    <a:pt x="411" y="248"/>
                    <a:pt x="411" y="248"/>
                  </a:cubicBezTo>
                  <a:cubicBezTo>
                    <a:pt x="472" y="286"/>
                    <a:pt x="472" y="286"/>
                    <a:pt x="472" y="286"/>
                  </a:cubicBezTo>
                  <a:lnTo>
                    <a:pt x="219" y="688"/>
                  </a:lnTo>
                  <a:close/>
                  <a:moveTo>
                    <a:pt x="503" y="237"/>
                  </a:moveTo>
                  <a:cubicBezTo>
                    <a:pt x="486" y="263"/>
                    <a:pt x="486" y="263"/>
                    <a:pt x="486" y="263"/>
                  </a:cubicBezTo>
                  <a:cubicBezTo>
                    <a:pt x="341" y="172"/>
                    <a:pt x="341" y="172"/>
                    <a:pt x="341" y="172"/>
                  </a:cubicBezTo>
                  <a:cubicBezTo>
                    <a:pt x="372" y="123"/>
                    <a:pt x="372" y="123"/>
                    <a:pt x="372" y="123"/>
                  </a:cubicBezTo>
                  <a:cubicBezTo>
                    <a:pt x="517" y="215"/>
                    <a:pt x="517" y="215"/>
                    <a:pt x="517" y="215"/>
                  </a:cubicBezTo>
                  <a:lnTo>
                    <a:pt x="503" y="237"/>
                  </a:lnTo>
                  <a:close/>
                  <a:moveTo>
                    <a:pt x="542" y="174"/>
                  </a:moveTo>
                  <a:cubicBezTo>
                    <a:pt x="532" y="191"/>
                    <a:pt x="532" y="191"/>
                    <a:pt x="532" y="191"/>
                  </a:cubicBezTo>
                  <a:cubicBezTo>
                    <a:pt x="386" y="99"/>
                    <a:pt x="386" y="99"/>
                    <a:pt x="386" y="99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422" y="43"/>
                    <a:pt x="475" y="31"/>
                    <a:pt x="515" y="56"/>
                  </a:cubicBezTo>
                  <a:cubicBezTo>
                    <a:pt x="555" y="81"/>
                    <a:pt x="567" y="134"/>
                    <a:pt x="542" y="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100"/>
            <p:cNvSpPr>
              <a:spLocks/>
            </p:cNvSpPr>
            <p:nvPr/>
          </p:nvSpPr>
          <p:spPr bwMode="auto">
            <a:xfrm>
              <a:off x="12593638" y="4683126"/>
              <a:ext cx="623887" cy="625475"/>
            </a:xfrm>
            <a:custGeom>
              <a:avLst/>
              <a:gdLst>
                <a:gd name="T0" fmla="*/ 156 w 166"/>
                <a:gd name="T1" fmla="*/ 112 h 170"/>
                <a:gd name="T2" fmla="*/ 56 w 166"/>
                <a:gd name="T3" fmla="*/ 170 h 170"/>
                <a:gd name="T4" fmla="*/ 9 w 166"/>
                <a:gd name="T5" fmla="*/ 136 h 170"/>
                <a:gd name="T6" fmla="*/ 0 w 166"/>
                <a:gd name="T7" fmla="*/ 134 h 170"/>
                <a:gd name="T8" fmla="*/ 10 w 166"/>
                <a:gd name="T9" fmla="*/ 19 h 170"/>
                <a:gd name="T10" fmla="*/ 33 w 166"/>
                <a:gd name="T11" fmla="*/ 4 h 170"/>
                <a:gd name="T12" fmla="*/ 76 w 166"/>
                <a:gd name="T13" fmla="*/ 32 h 170"/>
                <a:gd name="T14" fmla="*/ 71 w 166"/>
                <a:gd name="T15" fmla="*/ 59 h 170"/>
                <a:gd name="T16" fmla="*/ 70 w 166"/>
                <a:gd name="T17" fmla="*/ 60 h 170"/>
                <a:gd name="T18" fmla="*/ 76 w 166"/>
                <a:gd name="T19" fmla="*/ 78 h 170"/>
                <a:gd name="T20" fmla="*/ 76 w 166"/>
                <a:gd name="T21" fmla="*/ 79 h 170"/>
                <a:gd name="T22" fmla="*/ 95 w 166"/>
                <a:gd name="T23" fmla="*/ 73 h 170"/>
                <a:gd name="T24" fmla="*/ 117 w 166"/>
                <a:gd name="T25" fmla="*/ 58 h 170"/>
                <a:gd name="T26" fmla="*/ 143 w 166"/>
                <a:gd name="T27" fmla="*/ 62 h 170"/>
                <a:gd name="T28" fmla="*/ 156 w 166"/>
                <a:gd name="T29" fmla="*/ 1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70">
                  <a:moveTo>
                    <a:pt x="156" y="112"/>
                  </a:moveTo>
                  <a:cubicBezTo>
                    <a:pt x="56" y="170"/>
                    <a:pt x="56" y="170"/>
                    <a:pt x="56" y="170"/>
                  </a:cubicBezTo>
                  <a:cubicBezTo>
                    <a:pt x="45" y="153"/>
                    <a:pt x="28" y="141"/>
                    <a:pt x="9" y="136"/>
                  </a:cubicBezTo>
                  <a:cubicBezTo>
                    <a:pt x="6" y="135"/>
                    <a:pt x="3" y="135"/>
                    <a:pt x="0" y="13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6" y="11"/>
                    <a:pt x="24" y="6"/>
                    <a:pt x="33" y="4"/>
                  </a:cubicBezTo>
                  <a:cubicBezTo>
                    <a:pt x="53" y="0"/>
                    <a:pt x="72" y="12"/>
                    <a:pt x="76" y="32"/>
                  </a:cubicBezTo>
                  <a:cubicBezTo>
                    <a:pt x="78" y="41"/>
                    <a:pt x="76" y="51"/>
                    <a:pt x="71" y="59"/>
                  </a:cubicBezTo>
                  <a:cubicBezTo>
                    <a:pt x="71" y="59"/>
                    <a:pt x="70" y="60"/>
                    <a:pt x="70" y="60"/>
                  </a:cubicBezTo>
                  <a:cubicBezTo>
                    <a:pt x="67" y="67"/>
                    <a:pt x="69" y="75"/>
                    <a:pt x="76" y="78"/>
                  </a:cubicBezTo>
                  <a:cubicBezTo>
                    <a:pt x="76" y="78"/>
                    <a:pt x="76" y="78"/>
                    <a:pt x="76" y="79"/>
                  </a:cubicBezTo>
                  <a:cubicBezTo>
                    <a:pt x="83" y="82"/>
                    <a:pt x="91" y="80"/>
                    <a:pt x="95" y="73"/>
                  </a:cubicBezTo>
                  <a:cubicBezTo>
                    <a:pt x="100" y="65"/>
                    <a:pt x="108" y="60"/>
                    <a:pt x="117" y="58"/>
                  </a:cubicBezTo>
                  <a:cubicBezTo>
                    <a:pt x="126" y="56"/>
                    <a:pt x="135" y="57"/>
                    <a:pt x="143" y="62"/>
                  </a:cubicBezTo>
                  <a:cubicBezTo>
                    <a:pt x="160" y="72"/>
                    <a:pt x="166" y="95"/>
                    <a:pt x="156" y="112"/>
                  </a:cubicBezTo>
                  <a:close/>
                </a:path>
              </a:pathLst>
            </a:custGeom>
            <a:solidFill>
              <a:srgbClr val="FFF9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01"/>
            <p:cNvSpPr>
              <a:spLocks/>
            </p:cNvSpPr>
            <p:nvPr/>
          </p:nvSpPr>
          <p:spPr bwMode="auto">
            <a:xfrm>
              <a:off x="13047663" y="3314701"/>
              <a:ext cx="1185862" cy="1617663"/>
            </a:xfrm>
            <a:custGeom>
              <a:avLst/>
              <a:gdLst>
                <a:gd name="T0" fmla="*/ 315 w 315"/>
                <a:gd name="T1" fmla="*/ 38 h 440"/>
                <a:gd name="T2" fmla="*/ 62 w 315"/>
                <a:gd name="T3" fmla="*/ 440 h 440"/>
                <a:gd name="T4" fmla="*/ 0 w 315"/>
                <a:gd name="T5" fmla="*/ 401 h 440"/>
                <a:gd name="T6" fmla="*/ 254 w 315"/>
                <a:gd name="T7" fmla="*/ 0 h 440"/>
                <a:gd name="T8" fmla="*/ 315 w 315"/>
                <a:gd name="T9" fmla="*/ 3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440">
                  <a:moveTo>
                    <a:pt x="315" y="38"/>
                  </a:moveTo>
                  <a:cubicBezTo>
                    <a:pt x="62" y="440"/>
                    <a:pt x="62" y="440"/>
                    <a:pt x="62" y="440"/>
                  </a:cubicBezTo>
                  <a:cubicBezTo>
                    <a:pt x="52" y="415"/>
                    <a:pt x="27" y="400"/>
                    <a:pt x="0" y="401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315" y="38"/>
                  </a:lnTo>
                  <a:close/>
                </a:path>
              </a:pathLst>
            </a:custGeom>
            <a:solidFill>
              <a:srgbClr val="FFED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02"/>
            <p:cNvSpPr>
              <a:spLocks/>
            </p:cNvSpPr>
            <p:nvPr/>
          </p:nvSpPr>
          <p:spPr bwMode="auto">
            <a:xfrm>
              <a:off x="12731750" y="3119438"/>
              <a:ext cx="1185862" cy="1619250"/>
            </a:xfrm>
            <a:custGeom>
              <a:avLst/>
              <a:gdLst>
                <a:gd name="T0" fmla="*/ 315 w 315"/>
                <a:gd name="T1" fmla="*/ 38 h 440"/>
                <a:gd name="T2" fmla="*/ 61 w 315"/>
                <a:gd name="T3" fmla="*/ 440 h 440"/>
                <a:gd name="T4" fmla="*/ 0 w 315"/>
                <a:gd name="T5" fmla="*/ 401 h 440"/>
                <a:gd name="T6" fmla="*/ 254 w 315"/>
                <a:gd name="T7" fmla="*/ 0 h 440"/>
                <a:gd name="T8" fmla="*/ 315 w 315"/>
                <a:gd name="T9" fmla="*/ 3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440">
                  <a:moveTo>
                    <a:pt x="315" y="38"/>
                  </a:moveTo>
                  <a:cubicBezTo>
                    <a:pt x="61" y="440"/>
                    <a:pt x="61" y="440"/>
                    <a:pt x="61" y="440"/>
                  </a:cubicBezTo>
                  <a:cubicBezTo>
                    <a:pt x="51" y="415"/>
                    <a:pt x="27" y="400"/>
                    <a:pt x="0" y="401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315" y="38"/>
                  </a:lnTo>
                  <a:close/>
                </a:path>
              </a:pathLst>
            </a:custGeom>
            <a:solidFill>
              <a:srgbClr val="FFF9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03"/>
            <p:cNvSpPr>
              <a:spLocks/>
            </p:cNvSpPr>
            <p:nvPr/>
          </p:nvSpPr>
          <p:spPr bwMode="auto">
            <a:xfrm>
              <a:off x="13739813" y="2854326"/>
              <a:ext cx="663575" cy="514350"/>
            </a:xfrm>
            <a:custGeom>
              <a:avLst/>
              <a:gdLst>
                <a:gd name="T0" fmla="*/ 418 w 418"/>
                <a:gd name="T1" fmla="*/ 213 h 324"/>
                <a:gd name="T2" fmla="*/ 384 w 418"/>
                <a:gd name="T3" fmla="*/ 264 h 324"/>
                <a:gd name="T4" fmla="*/ 344 w 418"/>
                <a:gd name="T5" fmla="*/ 324 h 324"/>
                <a:gd name="T6" fmla="*/ 0 w 418"/>
                <a:gd name="T7" fmla="*/ 114 h 324"/>
                <a:gd name="T8" fmla="*/ 74 w 418"/>
                <a:gd name="T9" fmla="*/ 0 h 324"/>
                <a:gd name="T10" fmla="*/ 418 w 418"/>
                <a:gd name="T11" fmla="*/ 21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324">
                  <a:moveTo>
                    <a:pt x="418" y="213"/>
                  </a:moveTo>
                  <a:lnTo>
                    <a:pt x="384" y="264"/>
                  </a:lnTo>
                  <a:lnTo>
                    <a:pt x="344" y="324"/>
                  </a:lnTo>
                  <a:lnTo>
                    <a:pt x="0" y="114"/>
                  </a:lnTo>
                  <a:lnTo>
                    <a:pt x="74" y="0"/>
                  </a:lnTo>
                  <a:lnTo>
                    <a:pt x="418" y="213"/>
                  </a:lnTo>
                  <a:close/>
                </a:path>
              </a:pathLst>
            </a:custGeom>
            <a:solidFill>
              <a:srgbClr val="99E1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04"/>
            <p:cNvSpPr>
              <a:spLocks/>
            </p:cNvSpPr>
            <p:nvPr/>
          </p:nvSpPr>
          <p:spPr bwMode="auto">
            <a:xfrm>
              <a:off x="13909675" y="2516188"/>
              <a:ext cx="681037" cy="588963"/>
            </a:xfrm>
            <a:custGeom>
              <a:avLst/>
              <a:gdLst>
                <a:gd name="T0" fmla="*/ 156 w 181"/>
                <a:gd name="T1" fmla="*/ 143 h 160"/>
                <a:gd name="T2" fmla="*/ 146 w 181"/>
                <a:gd name="T3" fmla="*/ 160 h 160"/>
                <a:gd name="T4" fmla="*/ 0 w 181"/>
                <a:gd name="T5" fmla="*/ 68 h 160"/>
                <a:gd name="T6" fmla="*/ 11 w 181"/>
                <a:gd name="T7" fmla="*/ 52 h 160"/>
                <a:gd name="T8" fmla="*/ 129 w 181"/>
                <a:gd name="T9" fmla="*/ 25 h 160"/>
                <a:gd name="T10" fmla="*/ 156 w 181"/>
                <a:gd name="T11" fmla="*/ 14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0">
                  <a:moveTo>
                    <a:pt x="156" y="143"/>
                  </a:moveTo>
                  <a:cubicBezTo>
                    <a:pt x="146" y="160"/>
                    <a:pt x="146" y="160"/>
                    <a:pt x="146" y="16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36" y="12"/>
                    <a:pt x="89" y="0"/>
                    <a:pt x="129" y="25"/>
                  </a:cubicBezTo>
                  <a:cubicBezTo>
                    <a:pt x="169" y="50"/>
                    <a:pt x="181" y="103"/>
                    <a:pt x="156" y="143"/>
                  </a:cubicBezTo>
                  <a:close/>
                </a:path>
              </a:pathLst>
            </a:custGeom>
            <a:solidFill>
              <a:srgbClr val="FBAF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6" name="Group 137"/>
          <p:cNvGrpSpPr>
            <a:grpSpLocks noChangeAspect="1"/>
          </p:cNvGrpSpPr>
          <p:nvPr/>
        </p:nvGrpSpPr>
        <p:grpSpPr bwMode="auto">
          <a:xfrm>
            <a:off x="8477440" y="4379276"/>
            <a:ext cx="466725" cy="592138"/>
            <a:chOff x="5304" y="2760"/>
            <a:chExt cx="294" cy="373"/>
          </a:xfrm>
        </p:grpSpPr>
        <p:sp>
          <p:nvSpPr>
            <p:cNvPr id="377" name="AutoShape 136"/>
            <p:cNvSpPr>
              <a:spLocks noChangeAspect="1" noChangeArrowheads="1" noTextEdit="1"/>
            </p:cNvSpPr>
            <p:nvPr/>
          </p:nvSpPr>
          <p:spPr bwMode="auto">
            <a:xfrm>
              <a:off x="5304" y="2760"/>
              <a:ext cx="294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138"/>
            <p:cNvSpPr>
              <a:spLocks/>
            </p:cNvSpPr>
            <p:nvPr/>
          </p:nvSpPr>
          <p:spPr bwMode="auto">
            <a:xfrm>
              <a:off x="5374" y="3007"/>
              <a:ext cx="159" cy="14"/>
            </a:xfrm>
            <a:custGeom>
              <a:avLst/>
              <a:gdLst>
                <a:gd name="T0" fmla="*/ 285 w 286"/>
                <a:gd name="T1" fmla="*/ 11 h 26"/>
                <a:gd name="T2" fmla="*/ 271 w 286"/>
                <a:gd name="T3" fmla="*/ 1 h 26"/>
                <a:gd name="T4" fmla="*/ 11 w 286"/>
                <a:gd name="T5" fmla="*/ 1 h 26"/>
                <a:gd name="T6" fmla="*/ 1 w 286"/>
                <a:gd name="T7" fmla="*/ 11 h 26"/>
                <a:gd name="T8" fmla="*/ 11 w 286"/>
                <a:gd name="T9" fmla="*/ 25 h 26"/>
                <a:gd name="T10" fmla="*/ 271 w 286"/>
                <a:gd name="T11" fmla="*/ 25 h 26"/>
                <a:gd name="T12" fmla="*/ 275 w 286"/>
                <a:gd name="T13" fmla="*/ 25 h 26"/>
                <a:gd name="T14" fmla="*/ 285 w 286"/>
                <a:gd name="T15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6">
                  <a:moveTo>
                    <a:pt x="285" y="11"/>
                  </a:moveTo>
                  <a:cubicBezTo>
                    <a:pt x="284" y="4"/>
                    <a:pt x="278" y="0"/>
                    <a:pt x="27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2" y="6"/>
                    <a:pt x="1" y="11"/>
                  </a:cubicBezTo>
                  <a:cubicBezTo>
                    <a:pt x="0" y="18"/>
                    <a:pt x="4" y="24"/>
                    <a:pt x="11" y="25"/>
                  </a:cubicBezTo>
                  <a:cubicBezTo>
                    <a:pt x="271" y="25"/>
                    <a:pt x="271" y="25"/>
                    <a:pt x="271" y="25"/>
                  </a:cubicBezTo>
                  <a:cubicBezTo>
                    <a:pt x="272" y="26"/>
                    <a:pt x="274" y="26"/>
                    <a:pt x="275" y="25"/>
                  </a:cubicBezTo>
                  <a:cubicBezTo>
                    <a:pt x="282" y="24"/>
                    <a:pt x="286" y="18"/>
                    <a:pt x="285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139"/>
            <p:cNvSpPr>
              <a:spLocks/>
            </p:cNvSpPr>
            <p:nvPr/>
          </p:nvSpPr>
          <p:spPr bwMode="auto">
            <a:xfrm>
              <a:off x="5374" y="2871"/>
              <a:ext cx="159" cy="14"/>
            </a:xfrm>
            <a:custGeom>
              <a:avLst/>
              <a:gdLst>
                <a:gd name="T0" fmla="*/ 285 w 286"/>
                <a:gd name="T1" fmla="*/ 11 h 26"/>
                <a:gd name="T2" fmla="*/ 271 w 286"/>
                <a:gd name="T3" fmla="*/ 1 h 26"/>
                <a:gd name="T4" fmla="*/ 11 w 286"/>
                <a:gd name="T5" fmla="*/ 1 h 26"/>
                <a:gd name="T6" fmla="*/ 1 w 286"/>
                <a:gd name="T7" fmla="*/ 11 h 26"/>
                <a:gd name="T8" fmla="*/ 11 w 286"/>
                <a:gd name="T9" fmla="*/ 25 h 26"/>
                <a:gd name="T10" fmla="*/ 271 w 286"/>
                <a:gd name="T11" fmla="*/ 25 h 26"/>
                <a:gd name="T12" fmla="*/ 275 w 286"/>
                <a:gd name="T13" fmla="*/ 25 h 26"/>
                <a:gd name="T14" fmla="*/ 285 w 286"/>
                <a:gd name="T15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6">
                  <a:moveTo>
                    <a:pt x="285" y="11"/>
                  </a:moveTo>
                  <a:cubicBezTo>
                    <a:pt x="284" y="4"/>
                    <a:pt x="278" y="0"/>
                    <a:pt x="27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2" y="6"/>
                    <a:pt x="1" y="11"/>
                  </a:cubicBezTo>
                  <a:cubicBezTo>
                    <a:pt x="0" y="18"/>
                    <a:pt x="4" y="24"/>
                    <a:pt x="11" y="25"/>
                  </a:cubicBezTo>
                  <a:cubicBezTo>
                    <a:pt x="271" y="25"/>
                    <a:pt x="271" y="25"/>
                    <a:pt x="271" y="25"/>
                  </a:cubicBezTo>
                  <a:cubicBezTo>
                    <a:pt x="272" y="26"/>
                    <a:pt x="274" y="26"/>
                    <a:pt x="275" y="25"/>
                  </a:cubicBezTo>
                  <a:cubicBezTo>
                    <a:pt x="282" y="24"/>
                    <a:pt x="286" y="18"/>
                    <a:pt x="285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140"/>
            <p:cNvSpPr>
              <a:spLocks/>
            </p:cNvSpPr>
            <p:nvPr/>
          </p:nvSpPr>
          <p:spPr bwMode="auto">
            <a:xfrm>
              <a:off x="5374" y="2973"/>
              <a:ext cx="159" cy="14"/>
            </a:xfrm>
            <a:custGeom>
              <a:avLst/>
              <a:gdLst>
                <a:gd name="T0" fmla="*/ 285 w 286"/>
                <a:gd name="T1" fmla="*/ 11 h 26"/>
                <a:gd name="T2" fmla="*/ 271 w 286"/>
                <a:gd name="T3" fmla="*/ 1 h 26"/>
                <a:gd name="T4" fmla="*/ 11 w 286"/>
                <a:gd name="T5" fmla="*/ 1 h 26"/>
                <a:gd name="T6" fmla="*/ 1 w 286"/>
                <a:gd name="T7" fmla="*/ 11 h 26"/>
                <a:gd name="T8" fmla="*/ 11 w 286"/>
                <a:gd name="T9" fmla="*/ 26 h 26"/>
                <a:gd name="T10" fmla="*/ 271 w 286"/>
                <a:gd name="T11" fmla="*/ 26 h 26"/>
                <a:gd name="T12" fmla="*/ 275 w 286"/>
                <a:gd name="T13" fmla="*/ 26 h 26"/>
                <a:gd name="T14" fmla="*/ 285 w 286"/>
                <a:gd name="T15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6">
                  <a:moveTo>
                    <a:pt x="285" y="11"/>
                  </a:moveTo>
                  <a:cubicBezTo>
                    <a:pt x="284" y="5"/>
                    <a:pt x="278" y="0"/>
                    <a:pt x="27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2" y="6"/>
                    <a:pt x="1" y="11"/>
                  </a:cubicBezTo>
                  <a:cubicBezTo>
                    <a:pt x="0" y="18"/>
                    <a:pt x="4" y="24"/>
                    <a:pt x="11" y="26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2" y="26"/>
                    <a:pt x="274" y="26"/>
                    <a:pt x="275" y="26"/>
                  </a:cubicBezTo>
                  <a:cubicBezTo>
                    <a:pt x="282" y="24"/>
                    <a:pt x="286" y="18"/>
                    <a:pt x="285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141"/>
            <p:cNvSpPr>
              <a:spLocks noEditPoints="1"/>
            </p:cNvSpPr>
            <p:nvPr/>
          </p:nvSpPr>
          <p:spPr bwMode="auto">
            <a:xfrm>
              <a:off x="5305" y="2760"/>
              <a:ext cx="294" cy="373"/>
            </a:xfrm>
            <a:custGeom>
              <a:avLst/>
              <a:gdLst>
                <a:gd name="T0" fmla="*/ 392 w 531"/>
                <a:gd name="T1" fmla="*/ 4 h 691"/>
                <a:gd name="T2" fmla="*/ 383 w 531"/>
                <a:gd name="T3" fmla="*/ 0 h 691"/>
                <a:gd name="T4" fmla="*/ 58 w 531"/>
                <a:gd name="T5" fmla="*/ 0 h 691"/>
                <a:gd name="T6" fmla="*/ 58 w 531"/>
                <a:gd name="T7" fmla="*/ 0 h 691"/>
                <a:gd name="T8" fmla="*/ 0 w 531"/>
                <a:gd name="T9" fmla="*/ 59 h 691"/>
                <a:gd name="T10" fmla="*/ 0 w 531"/>
                <a:gd name="T11" fmla="*/ 632 h 691"/>
                <a:gd name="T12" fmla="*/ 58 w 531"/>
                <a:gd name="T13" fmla="*/ 691 h 691"/>
                <a:gd name="T14" fmla="*/ 472 w 531"/>
                <a:gd name="T15" fmla="*/ 691 h 691"/>
                <a:gd name="T16" fmla="*/ 531 w 531"/>
                <a:gd name="T17" fmla="*/ 632 h 691"/>
                <a:gd name="T18" fmla="*/ 531 w 531"/>
                <a:gd name="T19" fmla="*/ 143 h 691"/>
                <a:gd name="T20" fmla="*/ 392 w 531"/>
                <a:gd name="T21" fmla="*/ 4 h 691"/>
                <a:gd name="T22" fmla="*/ 395 w 531"/>
                <a:gd name="T23" fmla="*/ 43 h 691"/>
                <a:gd name="T24" fmla="*/ 492 w 531"/>
                <a:gd name="T25" fmla="*/ 140 h 691"/>
                <a:gd name="T26" fmla="*/ 421 w 531"/>
                <a:gd name="T27" fmla="*/ 140 h 691"/>
                <a:gd name="T28" fmla="*/ 395 w 531"/>
                <a:gd name="T29" fmla="*/ 113 h 691"/>
                <a:gd name="T30" fmla="*/ 395 w 531"/>
                <a:gd name="T31" fmla="*/ 43 h 691"/>
                <a:gd name="T32" fmla="*/ 510 w 531"/>
                <a:gd name="T33" fmla="*/ 632 h 691"/>
                <a:gd name="T34" fmla="*/ 476 w 531"/>
                <a:gd name="T35" fmla="*/ 666 h 691"/>
                <a:gd name="T36" fmla="*/ 58 w 531"/>
                <a:gd name="T37" fmla="*/ 666 h 691"/>
                <a:gd name="T38" fmla="*/ 25 w 531"/>
                <a:gd name="T39" fmla="*/ 632 h 691"/>
                <a:gd name="T40" fmla="*/ 25 w 531"/>
                <a:gd name="T41" fmla="*/ 59 h 691"/>
                <a:gd name="T42" fmla="*/ 58 w 531"/>
                <a:gd name="T43" fmla="*/ 25 h 691"/>
                <a:gd name="T44" fmla="*/ 370 w 531"/>
                <a:gd name="T45" fmla="*/ 25 h 691"/>
                <a:gd name="T46" fmla="*/ 370 w 531"/>
                <a:gd name="T47" fmla="*/ 113 h 691"/>
                <a:gd name="T48" fmla="*/ 421 w 531"/>
                <a:gd name="T49" fmla="*/ 164 h 691"/>
                <a:gd name="T50" fmla="*/ 510 w 531"/>
                <a:gd name="T51" fmla="*/ 164 h 691"/>
                <a:gd name="T52" fmla="*/ 510 w 531"/>
                <a:gd name="T53" fmla="*/ 63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1" h="691">
                  <a:moveTo>
                    <a:pt x="392" y="4"/>
                  </a:moveTo>
                  <a:cubicBezTo>
                    <a:pt x="389" y="2"/>
                    <a:pt x="386" y="0"/>
                    <a:pt x="383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7"/>
                    <a:pt x="0" y="59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664"/>
                    <a:pt x="26" y="691"/>
                    <a:pt x="58" y="691"/>
                  </a:cubicBezTo>
                  <a:cubicBezTo>
                    <a:pt x="472" y="691"/>
                    <a:pt x="472" y="691"/>
                    <a:pt x="472" y="691"/>
                  </a:cubicBezTo>
                  <a:cubicBezTo>
                    <a:pt x="504" y="691"/>
                    <a:pt x="530" y="664"/>
                    <a:pt x="531" y="632"/>
                  </a:cubicBezTo>
                  <a:cubicBezTo>
                    <a:pt x="531" y="143"/>
                    <a:pt x="531" y="143"/>
                    <a:pt x="531" y="143"/>
                  </a:cubicBezTo>
                  <a:lnTo>
                    <a:pt x="392" y="4"/>
                  </a:lnTo>
                  <a:close/>
                  <a:moveTo>
                    <a:pt x="395" y="43"/>
                  </a:moveTo>
                  <a:cubicBezTo>
                    <a:pt x="492" y="140"/>
                    <a:pt x="492" y="140"/>
                    <a:pt x="492" y="140"/>
                  </a:cubicBezTo>
                  <a:cubicBezTo>
                    <a:pt x="421" y="140"/>
                    <a:pt x="421" y="140"/>
                    <a:pt x="421" y="140"/>
                  </a:cubicBezTo>
                  <a:cubicBezTo>
                    <a:pt x="407" y="139"/>
                    <a:pt x="395" y="128"/>
                    <a:pt x="395" y="113"/>
                  </a:cubicBezTo>
                  <a:lnTo>
                    <a:pt x="395" y="43"/>
                  </a:lnTo>
                  <a:close/>
                  <a:moveTo>
                    <a:pt x="510" y="632"/>
                  </a:moveTo>
                  <a:cubicBezTo>
                    <a:pt x="509" y="651"/>
                    <a:pt x="494" y="666"/>
                    <a:pt x="476" y="666"/>
                  </a:cubicBezTo>
                  <a:cubicBezTo>
                    <a:pt x="58" y="666"/>
                    <a:pt x="58" y="666"/>
                    <a:pt x="58" y="666"/>
                  </a:cubicBezTo>
                  <a:cubicBezTo>
                    <a:pt x="40" y="666"/>
                    <a:pt x="25" y="651"/>
                    <a:pt x="25" y="632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40"/>
                    <a:pt x="40" y="25"/>
                    <a:pt x="58" y="25"/>
                  </a:cubicBezTo>
                  <a:cubicBezTo>
                    <a:pt x="370" y="25"/>
                    <a:pt x="370" y="25"/>
                    <a:pt x="370" y="25"/>
                  </a:cubicBezTo>
                  <a:cubicBezTo>
                    <a:pt x="370" y="113"/>
                    <a:pt x="370" y="113"/>
                    <a:pt x="370" y="113"/>
                  </a:cubicBezTo>
                  <a:cubicBezTo>
                    <a:pt x="370" y="141"/>
                    <a:pt x="393" y="164"/>
                    <a:pt x="421" y="164"/>
                  </a:cubicBezTo>
                  <a:cubicBezTo>
                    <a:pt x="510" y="164"/>
                    <a:pt x="510" y="164"/>
                    <a:pt x="510" y="164"/>
                  </a:cubicBezTo>
                  <a:lnTo>
                    <a:pt x="510" y="6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142"/>
            <p:cNvSpPr>
              <a:spLocks noEditPoints="1"/>
            </p:cNvSpPr>
            <p:nvPr/>
          </p:nvSpPr>
          <p:spPr bwMode="auto">
            <a:xfrm>
              <a:off x="5318" y="2773"/>
              <a:ext cx="269" cy="347"/>
            </a:xfrm>
            <a:custGeom>
              <a:avLst/>
              <a:gdLst>
                <a:gd name="T0" fmla="*/ 396 w 485"/>
                <a:gd name="T1" fmla="*/ 139 h 641"/>
                <a:gd name="T2" fmla="*/ 345 w 485"/>
                <a:gd name="T3" fmla="*/ 88 h 641"/>
                <a:gd name="T4" fmla="*/ 345 w 485"/>
                <a:gd name="T5" fmla="*/ 0 h 641"/>
                <a:gd name="T6" fmla="*/ 33 w 485"/>
                <a:gd name="T7" fmla="*/ 0 h 641"/>
                <a:gd name="T8" fmla="*/ 0 w 485"/>
                <a:gd name="T9" fmla="*/ 34 h 641"/>
                <a:gd name="T10" fmla="*/ 0 w 485"/>
                <a:gd name="T11" fmla="*/ 607 h 641"/>
                <a:gd name="T12" fmla="*/ 33 w 485"/>
                <a:gd name="T13" fmla="*/ 641 h 641"/>
                <a:gd name="T14" fmla="*/ 451 w 485"/>
                <a:gd name="T15" fmla="*/ 641 h 641"/>
                <a:gd name="T16" fmla="*/ 485 w 485"/>
                <a:gd name="T17" fmla="*/ 607 h 641"/>
                <a:gd name="T18" fmla="*/ 485 w 485"/>
                <a:gd name="T19" fmla="*/ 139 h 641"/>
                <a:gd name="T20" fmla="*/ 396 w 485"/>
                <a:gd name="T21" fmla="*/ 139 h 641"/>
                <a:gd name="T22" fmla="*/ 376 w 485"/>
                <a:gd name="T23" fmla="*/ 458 h 641"/>
                <a:gd name="T24" fmla="*/ 372 w 485"/>
                <a:gd name="T25" fmla="*/ 458 h 641"/>
                <a:gd name="T26" fmla="*/ 112 w 485"/>
                <a:gd name="T27" fmla="*/ 458 h 641"/>
                <a:gd name="T28" fmla="*/ 102 w 485"/>
                <a:gd name="T29" fmla="*/ 444 h 641"/>
                <a:gd name="T30" fmla="*/ 112 w 485"/>
                <a:gd name="T31" fmla="*/ 434 h 641"/>
                <a:gd name="T32" fmla="*/ 372 w 485"/>
                <a:gd name="T33" fmla="*/ 434 h 641"/>
                <a:gd name="T34" fmla="*/ 386 w 485"/>
                <a:gd name="T35" fmla="*/ 444 h 641"/>
                <a:gd name="T36" fmla="*/ 376 w 485"/>
                <a:gd name="T37" fmla="*/ 458 h 641"/>
                <a:gd name="T38" fmla="*/ 376 w 485"/>
                <a:gd name="T39" fmla="*/ 396 h 641"/>
                <a:gd name="T40" fmla="*/ 372 w 485"/>
                <a:gd name="T41" fmla="*/ 396 h 641"/>
                <a:gd name="T42" fmla="*/ 112 w 485"/>
                <a:gd name="T43" fmla="*/ 396 h 641"/>
                <a:gd name="T44" fmla="*/ 102 w 485"/>
                <a:gd name="T45" fmla="*/ 381 h 641"/>
                <a:gd name="T46" fmla="*/ 112 w 485"/>
                <a:gd name="T47" fmla="*/ 371 h 641"/>
                <a:gd name="T48" fmla="*/ 372 w 485"/>
                <a:gd name="T49" fmla="*/ 371 h 641"/>
                <a:gd name="T50" fmla="*/ 386 w 485"/>
                <a:gd name="T51" fmla="*/ 381 h 641"/>
                <a:gd name="T52" fmla="*/ 376 w 485"/>
                <a:gd name="T53" fmla="*/ 396 h 641"/>
                <a:gd name="T54" fmla="*/ 376 w 485"/>
                <a:gd name="T55" fmla="*/ 333 h 641"/>
                <a:gd name="T56" fmla="*/ 372 w 485"/>
                <a:gd name="T57" fmla="*/ 333 h 641"/>
                <a:gd name="T58" fmla="*/ 112 w 485"/>
                <a:gd name="T59" fmla="*/ 333 h 641"/>
                <a:gd name="T60" fmla="*/ 102 w 485"/>
                <a:gd name="T61" fmla="*/ 319 h 641"/>
                <a:gd name="T62" fmla="*/ 112 w 485"/>
                <a:gd name="T63" fmla="*/ 308 h 641"/>
                <a:gd name="T64" fmla="*/ 372 w 485"/>
                <a:gd name="T65" fmla="*/ 308 h 641"/>
                <a:gd name="T66" fmla="*/ 386 w 485"/>
                <a:gd name="T67" fmla="*/ 319 h 641"/>
                <a:gd name="T68" fmla="*/ 376 w 485"/>
                <a:gd name="T69" fmla="*/ 333 h 641"/>
                <a:gd name="T70" fmla="*/ 376 w 485"/>
                <a:gd name="T71" fmla="*/ 270 h 641"/>
                <a:gd name="T72" fmla="*/ 372 w 485"/>
                <a:gd name="T73" fmla="*/ 270 h 641"/>
                <a:gd name="T74" fmla="*/ 112 w 485"/>
                <a:gd name="T75" fmla="*/ 270 h 641"/>
                <a:gd name="T76" fmla="*/ 98 w 485"/>
                <a:gd name="T77" fmla="*/ 260 h 641"/>
                <a:gd name="T78" fmla="*/ 108 w 485"/>
                <a:gd name="T79" fmla="*/ 246 h 641"/>
                <a:gd name="T80" fmla="*/ 112 w 485"/>
                <a:gd name="T81" fmla="*/ 246 h 641"/>
                <a:gd name="T82" fmla="*/ 372 w 485"/>
                <a:gd name="T83" fmla="*/ 246 h 641"/>
                <a:gd name="T84" fmla="*/ 386 w 485"/>
                <a:gd name="T85" fmla="*/ 256 h 641"/>
                <a:gd name="T86" fmla="*/ 376 w 485"/>
                <a:gd name="T87" fmla="*/ 270 h 641"/>
                <a:gd name="T88" fmla="*/ 376 w 485"/>
                <a:gd name="T89" fmla="*/ 207 h 641"/>
                <a:gd name="T90" fmla="*/ 372 w 485"/>
                <a:gd name="T91" fmla="*/ 207 h 641"/>
                <a:gd name="T92" fmla="*/ 112 w 485"/>
                <a:gd name="T93" fmla="*/ 207 h 641"/>
                <a:gd name="T94" fmla="*/ 102 w 485"/>
                <a:gd name="T95" fmla="*/ 193 h 641"/>
                <a:gd name="T96" fmla="*/ 112 w 485"/>
                <a:gd name="T97" fmla="*/ 183 h 641"/>
                <a:gd name="T98" fmla="*/ 372 w 485"/>
                <a:gd name="T99" fmla="*/ 183 h 641"/>
                <a:gd name="T100" fmla="*/ 386 w 485"/>
                <a:gd name="T101" fmla="*/ 193 h 641"/>
                <a:gd name="T102" fmla="*/ 376 w 485"/>
                <a:gd name="T103" fmla="*/ 207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5" h="641">
                  <a:moveTo>
                    <a:pt x="396" y="139"/>
                  </a:moveTo>
                  <a:cubicBezTo>
                    <a:pt x="368" y="139"/>
                    <a:pt x="345" y="116"/>
                    <a:pt x="345" y="88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0" y="626"/>
                    <a:pt x="15" y="641"/>
                    <a:pt x="33" y="641"/>
                  </a:cubicBezTo>
                  <a:cubicBezTo>
                    <a:pt x="451" y="641"/>
                    <a:pt x="451" y="641"/>
                    <a:pt x="451" y="641"/>
                  </a:cubicBezTo>
                  <a:cubicBezTo>
                    <a:pt x="469" y="641"/>
                    <a:pt x="484" y="626"/>
                    <a:pt x="485" y="607"/>
                  </a:cubicBezTo>
                  <a:cubicBezTo>
                    <a:pt x="485" y="139"/>
                    <a:pt x="485" y="139"/>
                    <a:pt x="485" y="139"/>
                  </a:cubicBezTo>
                  <a:lnTo>
                    <a:pt x="396" y="139"/>
                  </a:lnTo>
                  <a:close/>
                  <a:moveTo>
                    <a:pt x="376" y="458"/>
                  </a:moveTo>
                  <a:cubicBezTo>
                    <a:pt x="375" y="459"/>
                    <a:pt x="373" y="459"/>
                    <a:pt x="372" y="458"/>
                  </a:cubicBezTo>
                  <a:cubicBezTo>
                    <a:pt x="112" y="458"/>
                    <a:pt x="112" y="458"/>
                    <a:pt x="112" y="458"/>
                  </a:cubicBezTo>
                  <a:cubicBezTo>
                    <a:pt x="105" y="457"/>
                    <a:pt x="101" y="451"/>
                    <a:pt x="102" y="444"/>
                  </a:cubicBezTo>
                  <a:cubicBezTo>
                    <a:pt x="103" y="439"/>
                    <a:pt x="107" y="435"/>
                    <a:pt x="112" y="434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79" y="433"/>
                    <a:pt x="385" y="437"/>
                    <a:pt x="386" y="444"/>
                  </a:cubicBezTo>
                  <a:cubicBezTo>
                    <a:pt x="387" y="451"/>
                    <a:pt x="383" y="457"/>
                    <a:pt x="376" y="458"/>
                  </a:cubicBezTo>
                  <a:close/>
                  <a:moveTo>
                    <a:pt x="376" y="396"/>
                  </a:moveTo>
                  <a:cubicBezTo>
                    <a:pt x="375" y="396"/>
                    <a:pt x="373" y="396"/>
                    <a:pt x="372" y="396"/>
                  </a:cubicBezTo>
                  <a:cubicBezTo>
                    <a:pt x="112" y="396"/>
                    <a:pt x="112" y="396"/>
                    <a:pt x="112" y="396"/>
                  </a:cubicBezTo>
                  <a:cubicBezTo>
                    <a:pt x="105" y="394"/>
                    <a:pt x="101" y="388"/>
                    <a:pt x="102" y="381"/>
                  </a:cubicBezTo>
                  <a:cubicBezTo>
                    <a:pt x="103" y="376"/>
                    <a:pt x="107" y="372"/>
                    <a:pt x="112" y="371"/>
                  </a:cubicBezTo>
                  <a:cubicBezTo>
                    <a:pt x="372" y="371"/>
                    <a:pt x="372" y="371"/>
                    <a:pt x="372" y="371"/>
                  </a:cubicBezTo>
                  <a:cubicBezTo>
                    <a:pt x="379" y="370"/>
                    <a:pt x="385" y="375"/>
                    <a:pt x="386" y="381"/>
                  </a:cubicBezTo>
                  <a:cubicBezTo>
                    <a:pt x="387" y="388"/>
                    <a:pt x="383" y="394"/>
                    <a:pt x="376" y="396"/>
                  </a:cubicBezTo>
                  <a:close/>
                  <a:moveTo>
                    <a:pt x="376" y="333"/>
                  </a:moveTo>
                  <a:cubicBezTo>
                    <a:pt x="375" y="333"/>
                    <a:pt x="373" y="333"/>
                    <a:pt x="372" y="333"/>
                  </a:cubicBezTo>
                  <a:cubicBezTo>
                    <a:pt x="112" y="333"/>
                    <a:pt x="112" y="333"/>
                    <a:pt x="112" y="333"/>
                  </a:cubicBezTo>
                  <a:cubicBezTo>
                    <a:pt x="105" y="332"/>
                    <a:pt x="101" y="325"/>
                    <a:pt x="102" y="319"/>
                  </a:cubicBezTo>
                  <a:cubicBezTo>
                    <a:pt x="103" y="313"/>
                    <a:pt x="107" y="309"/>
                    <a:pt x="112" y="308"/>
                  </a:cubicBezTo>
                  <a:cubicBezTo>
                    <a:pt x="372" y="308"/>
                    <a:pt x="372" y="308"/>
                    <a:pt x="372" y="308"/>
                  </a:cubicBezTo>
                  <a:cubicBezTo>
                    <a:pt x="379" y="307"/>
                    <a:pt x="385" y="312"/>
                    <a:pt x="386" y="319"/>
                  </a:cubicBezTo>
                  <a:cubicBezTo>
                    <a:pt x="387" y="325"/>
                    <a:pt x="383" y="332"/>
                    <a:pt x="376" y="333"/>
                  </a:cubicBezTo>
                  <a:close/>
                  <a:moveTo>
                    <a:pt x="376" y="270"/>
                  </a:moveTo>
                  <a:cubicBezTo>
                    <a:pt x="375" y="270"/>
                    <a:pt x="373" y="270"/>
                    <a:pt x="372" y="270"/>
                  </a:cubicBezTo>
                  <a:cubicBezTo>
                    <a:pt x="112" y="270"/>
                    <a:pt x="112" y="270"/>
                    <a:pt x="112" y="270"/>
                  </a:cubicBezTo>
                  <a:cubicBezTo>
                    <a:pt x="105" y="271"/>
                    <a:pt x="99" y="267"/>
                    <a:pt x="98" y="260"/>
                  </a:cubicBezTo>
                  <a:cubicBezTo>
                    <a:pt x="97" y="253"/>
                    <a:pt x="101" y="247"/>
                    <a:pt x="108" y="246"/>
                  </a:cubicBezTo>
                  <a:cubicBezTo>
                    <a:pt x="110" y="245"/>
                    <a:pt x="111" y="245"/>
                    <a:pt x="112" y="246"/>
                  </a:cubicBezTo>
                  <a:cubicBezTo>
                    <a:pt x="372" y="246"/>
                    <a:pt x="372" y="246"/>
                    <a:pt x="372" y="246"/>
                  </a:cubicBezTo>
                  <a:cubicBezTo>
                    <a:pt x="379" y="245"/>
                    <a:pt x="385" y="249"/>
                    <a:pt x="386" y="256"/>
                  </a:cubicBezTo>
                  <a:cubicBezTo>
                    <a:pt x="387" y="263"/>
                    <a:pt x="383" y="269"/>
                    <a:pt x="376" y="270"/>
                  </a:cubicBezTo>
                  <a:close/>
                  <a:moveTo>
                    <a:pt x="376" y="207"/>
                  </a:moveTo>
                  <a:cubicBezTo>
                    <a:pt x="375" y="208"/>
                    <a:pt x="373" y="208"/>
                    <a:pt x="372" y="207"/>
                  </a:cubicBezTo>
                  <a:cubicBezTo>
                    <a:pt x="112" y="207"/>
                    <a:pt x="112" y="207"/>
                    <a:pt x="112" y="207"/>
                  </a:cubicBezTo>
                  <a:cubicBezTo>
                    <a:pt x="105" y="206"/>
                    <a:pt x="101" y="200"/>
                    <a:pt x="102" y="193"/>
                  </a:cubicBezTo>
                  <a:cubicBezTo>
                    <a:pt x="103" y="188"/>
                    <a:pt x="107" y="184"/>
                    <a:pt x="112" y="183"/>
                  </a:cubicBezTo>
                  <a:cubicBezTo>
                    <a:pt x="372" y="183"/>
                    <a:pt x="372" y="183"/>
                    <a:pt x="372" y="183"/>
                  </a:cubicBezTo>
                  <a:cubicBezTo>
                    <a:pt x="379" y="182"/>
                    <a:pt x="385" y="186"/>
                    <a:pt x="386" y="193"/>
                  </a:cubicBezTo>
                  <a:cubicBezTo>
                    <a:pt x="387" y="200"/>
                    <a:pt x="383" y="206"/>
                    <a:pt x="376" y="207"/>
                  </a:cubicBezTo>
                  <a:close/>
                </a:path>
              </a:pathLst>
            </a:custGeom>
            <a:solidFill>
              <a:srgbClr val="FFF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143"/>
            <p:cNvSpPr>
              <a:spLocks/>
            </p:cNvSpPr>
            <p:nvPr/>
          </p:nvSpPr>
          <p:spPr bwMode="auto">
            <a:xfrm>
              <a:off x="5523" y="2783"/>
              <a:ext cx="54" cy="52"/>
            </a:xfrm>
            <a:custGeom>
              <a:avLst/>
              <a:gdLst>
                <a:gd name="T0" fmla="*/ 97 w 97"/>
                <a:gd name="T1" fmla="*/ 97 h 97"/>
                <a:gd name="T2" fmla="*/ 26 w 97"/>
                <a:gd name="T3" fmla="*/ 97 h 97"/>
                <a:gd name="T4" fmla="*/ 0 w 97"/>
                <a:gd name="T5" fmla="*/ 70 h 97"/>
                <a:gd name="T6" fmla="*/ 0 w 97"/>
                <a:gd name="T7" fmla="*/ 0 h 97"/>
                <a:gd name="T8" fmla="*/ 97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7" y="97"/>
                  </a:moveTo>
                  <a:cubicBezTo>
                    <a:pt x="26" y="97"/>
                    <a:pt x="26" y="97"/>
                    <a:pt x="26" y="97"/>
                  </a:cubicBezTo>
                  <a:cubicBezTo>
                    <a:pt x="12" y="96"/>
                    <a:pt x="0" y="85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7" y="97"/>
                  </a:lnTo>
                  <a:close/>
                </a:path>
              </a:pathLst>
            </a:custGeom>
            <a:solidFill>
              <a:srgbClr val="FFE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144"/>
            <p:cNvSpPr>
              <a:spLocks/>
            </p:cNvSpPr>
            <p:nvPr/>
          </p:nvSpPr>
          <p:spPr bwMode="auto">
            <a:xfrm>
              <a:off x="5372" y="2905"/>
              <a:ext cx="161" cy="15"/>
            </a:xfrm>
            <a:custGeom>
              <a:avLst/>
              <a:gdLst>
                <a:gd name="T0" fmla="*/ 289 w 290"/>
                <a:gd name="T1" fmla="*/ 11 h 26"/>
                <a:gd name="T2" fmla="*/ 275 w 290"/>
                <a:gd name="T3" fmla="*/ 1 h 26"/>
                <a:gd name="T4" fmla="*/ 15 w 290"/>
                <a:gd name="T5" fmla="*/ 1 h 26"/>
                <a:gd name="T6" fmla="*/ 11 w 290"/>
                <a:gd name="T7" fmla="*/ 1 h 26"/>
                <a:gd name="T8" fmla="*/ 1 w 290"/>
                <a:gd name="T9" fmla="*/ 15 h 26"/>
                <a:gd name="T10" fmla="*/ 15 w 290"/>
                <a:gd name="T11" fmla="*/ 25 h 26"/>
                <a:gd name="T12" fmla="*/ 275 w 290"/>
                <a:gd name="T13" fmla="*/ 25 h 26"/>
                <a:gd name="T14" fmla="*/ 279 w 290"/>
                <a:gd name="T15" fmla="*/ 25 h 26"/>
                <a:gd name="T16" fmla="*/ 289 w 290"/>
                <a:gd name="T17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6">
                  <a:moveTo>
                    <a:pt x="289" y="11"/>
                  </a:moveTo>
                  <a:cubicBezTo>
                    <a:pt x="288" y="4"/>
                    <a:pt x="282" y="0"/>
                    <a:pt x="27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0"/>
                    <a:pt x="13" y="0"/>
                    <a:pt x="11" y="1"/>
                  </a:cubicBezTo>
                  <a:cubicBezTo>
                    <a:pt x="4" y="2"/>
                    <a:pt x="0" y="8"/>
                    <a:pt x="1" y="15"/>
                  </a:cubicBezTo>
                  <a:cubicBezTo>
                    <a:pt x="2" y="22"/>
                    <a:pt x="8" y="26"/>
                    <a:pt x="1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6" y="25"/>
                    <a:pt x="278" y="25"/>
                    <a:pt x="279" y="25"/>
                  </a:cubicBezTo>
                  <a:cubicBezTo>
                    <a:pt x="286" y="24"/>
                    <a:pt x="290" y="18"/>
                    <a:pt x="28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145"/>
            <p:cNvSpPr>
              <a:spLocks/>
            </p:cNvSpPr>
            <p:nvPr/>
          </p:nvSpPr>
          <p:spPr bwMode="auto">
            <a:xfrm>
              <a:off x="5374" y="2939"/>
              <a:ext cx="159" cy="14"/>
            </a:xfrm>
            <a:custGeom>
              <a:avLst/>
              <a:gdLst>
                <a:gd name="T0" fmla="*/ 285 w 286"/>
                <a:gd name="T1" fmla="*/ 12 h 26"/>
                <a:gd name="T2" fmla="*/ 271 w 286"/>
                <a:gd name="T3" fmla="*/ 1 h 26"/>
                <a:gd name="T4" fmla="*/ 11 w 286"/>
                <a:gd name="T5" fmla="*/ 1 h 26"/>
                <a:gd name="T6" fmla="*/ 1 w 286"/>
                <a:gd name="T7" fmla="*/ 12 h 26"/>
                <a:gd name="T8" fmla="*/ 11 w 286"/>
                <a:gd name="T9" fmla="*/ 26 h 26"/>
                <a:gd name="T10" fmla="*/ 271 w 286"/>
                <a:gd name="T11" fmla="*/ 26 h 26"/>
                <a:gd name="T12" fmla="*/ 275 w 286"/>
                <a:gd name="T13" fmla="*/ 26 h 26"/>
                <a:gd name="T14" fmla="*/ 285 w 286"/>
                <a:gd name="T15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6">
                  <a:moveTo>
                    <a:pt x="285" y="12"/>
                  </a:moveTo>
                  <a:cubicBezTo>
                    <a:pt x="284" y="5"/>
                    <a:pt x="278" y="0"/>
                    <a:pt x="27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2" y="6"/>
                    <a:pt x="1" y="12"/>
                  </a:cubicBezTo>
                  <a:cubicBezTo>
                    <a:pt x="0" y="18"/>
                    <a:pt x="4" y="25"/>
                    <a:pt x="11" y="26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2" y="26"/>
                    <a:pt x="274" y="26"/>
                    <a:pt x="275" y="26"/>
                  </a:cubicBezTo>
                  <a:cubicBezTo>
                    <a:pt x="282" y="25"/>
                    <a:pt x="286" y="18"/>
                    <a:pt x="285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7" name="组合 386"/>
          <p:cNvGrpSpPr/>
          <p:nvPr/>
        </p:nvGrpSpPr>
        <p:grpSpPr>
          <a:xfrm>
            <a:off x="1194469" y="1869947"/>
            <a:ext cx="2186901" cy="885098"/>
            <a:chOff x="874749" y="1869947"/>
            <a:chExt cx="2506622" cy="885098"/>
          </a:xfrm>
        </p:grpSpPr>
        <p:sp>
          <p:nvSpPr>
            <p:cNvPr id="197" name="ïŝlïḍé">
              <a:extLst>
                <a:ext uri="{FF2B5EF4-FFF2-40B4-BE49-F238E27FC236}">
                  <a16:creationId xmlns:a16="http://schemas.microsoft.com/office/drawing/2014/main" id="{BAF77048-6151-4B25-B98F-2C92E82F4B6F}"/>
                </a:ext>
              </a:extLst>
            </p:cNvPr>
            <p:cNvSpPr txBox="1"/>
            <p:nvPr/>
          </p:nvSpPr>
          <p:spPr bwMode="auto">
            <a:xfrm>
              <a:off x="874749" y="1869947"/>
              <a:ext cx="2506622" cy="3864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丰富的数据可视化展示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98" name="íšļïḓê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1070246" y="2163875"/>
              <a:ext cx="2311124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家族成员树、世代成员列表</a:t>
              </a:r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1162050" y="3870416"/>
            <a:ext cx="2235154" cy="891448"/>
            <a:chOff x="874749" y="1869947"/>
            <a:chExt cx="2506622" cy="891448"/>
          </a:xfrm>
        </p:grpSpPr>
        <p:sp>
          <p:nvSpPr>
            <p:cNvPr id="201" name="ïŝlïḍé">
              <a:extLst>
                <a:ext uri="{FF2B5EF4-FFF2-40B4-BE49-F238E27FC236}">
                  <a16:creationId xmlns:a16="http://schemas.microsoft.com/office/drawing/2014/main" id="{BAF77048-6151-4B25-B98F-2C92E82F4B6F}"/>
                </a:ext>
              </a:extLst>
            </p:cNvPr>
            <p:cNvSpPr txBox="1"/>
            <p:nvPr/>
          </p:nvSpPr>
          <p:spPr bwMode="auto">
            <a:xfrm>
              <a:off x="874749" y="1869947"/>
              <a:ext cx="2506622" cy="3864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细粒度的访问权限控制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02" name="íšļïḓê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911107" y="2170225"/>
              <a:ext cx="2470264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基于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RBAC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的两层权限控制</a:t>
              </a:r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8848448" y="1869947"/>
            <a:ext cx="2452585" cy="893277"/>
            <a:chOff x="9481893" y="1964906"/>
            <a:chExt cx="2020809" cy="893277"/>
          </a:xfrm>
        </p:grpSpPr>
        <p:sp>
          <p:nvSpPr>
            <p:cNvPr id="204" name="ïŝlïḍé">
              <a:extLst>
                <a:ext uri="{FF2B5EF4-FFF2-40B4-BE49-F238E27FC236}">
                  <a16:creationId xmlns:a16="http://schemas.microsoft.com/office/drawing/2014/main" id="{BAF77048-6151-4B25-B98F-2C92E82F4B6F}"/>
                </a:ext>
              </a:extLst>
            </p:cNvPr>
            <p:cNvSpPr txBox="1"/>
            <p:nvPr/>
          </p:nvSpPr>
          <p:spPr bwMode="auto">
            <a:xfrm>
              <a:off x="9481893" y="1964906"/>
              <a:ext cx="2020805" cy="3864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微服务分布式系统架构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05" name="íšļïḓê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9481893" y="2267013"/>
              <a:ext cx="2020809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高性能、高负载、高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可靠性</a:t>
              </a: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8840978" y="3813840"/>
            <a:ext cx="2363063" cy="893277"/>
            <a:chOff x="9481893" y="1964906"/>
            <a:chExt cx="2020809" cy="893277"/>
          </a:xfrm>
        </p:grpSpPr>
        <p:sp>
          <p:nvSpPr>
            <p:cNvPr id="208" name="ïŝlïḍé">
              <a:extLst>
                <a:ext uri="{FF2B5EF4-FFF2-40B4-BE49-F238E27FC236}">
                  <a16:creationId xmlns:a16="http://schemas.microsoft.com/office/drawing/2014/main" id="{BAF77048-6151-4B25-B98F-2C92E82F4B6F}"/>
                </a:ext>
              </a:extLst>
            </p:cNvPr>
            <p:cNvSpPr txBox="1"/>
            <p:nvPr/>
          </p:nvSpPr>
          <p:spPr bwMode="auto">
            <a:xfrm>
              <a:off x="9481893" y="1964906"/>
              <a:ext cx="2020803" cy="3864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数据云平台存储与备份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09" name="íšļïḓê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9503490" y="2267013"/>
              <a:ext cx="1999212" cy="5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七牛云存储、数据定时备份</a:t>
              </a:r>
            </a:p>
          </p:txBody>
        </p:sp>
      </p:grpSp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2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Scale>
                                      <p:cBhvr>
                                        <p:cTn id="39" dur="250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animScale>
                                      <p:cBhvr>
                                        <p:cTn id="53" dur="250" fill="hold"/>
                                        <p:tgtEl>
                                          <p:spTgt spid="3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nodeType="withEffect">
                                  <p:stCondLst>
                                    <p:cond delay="8700"/>
                                  </p:stCondLst>
                                  <p:childTnLst>
                                    <p:animScale>
                                      <p:cBhvr>
                                        <p:cTn id="67" dur="250" fill="hold"/>
                                        <p:tgtEl>
                                          <p:spTgt spid="3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67B1EF8-5394-471D-B70E-EC3A86C8E893}"/>
              </a:ext>
            </a:extLst>
          </p:cNvPr>
          <p:cNvGrpSpPr/>
          <p:nvPr/>
        </p:nvGrpSpPr>
        <p:grpSpPr>
          <a:xfrm>
            <a:off x="3635493" y="2510651"/>
            <a:ext cx="1717009" cy="1728131"/>
            <a:chOff x="3635493" y="2510651"/>
            <a:chExt cx="1717009" cy="1728131"/>
          </a:xfrm>
        </p:grpSpPr>
        <p:grpSp>
          <p:nvGrpSpPr>
            <p:cNvPr id="16" name="组合 15"/>
            <p:cNvGrpSpPr/>
            <p:nvPr/>
          </p:nvGrpSpPr>
          <p:grpSpPr>
            <a:xfrm>
              <a:off x="4569263" y="2510651"/>
              <a:ext cx="783239" cy="774839"/>
              <a:chOff x="3239808" y="-2126459"/>
              <a:chExt cx="1363807" cy="134918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254434" y="-2126459"/>
                <a:ext cx="1349181" cy="1349181"/>
              </a:xfrm>
              <a:prstGeom prst="rect">
                <a:avLst/>
              </a:prstGeom>
              <a:noFill/>
              <a:ln w="28575">
                <a:solidFill>
                  <a:srgbClr val="0E189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>
                <a:stCxn id="17" idx="1"/>
                <a:endCxn id="17" idx="3"/>
              </p:cNvCxnSpPr>
              <p:nvPr/>
            </p:nvCxnSpPr>
            <p:spPr>
              <a:xfrm>
                <a:off x="3254434" y="-1451868"/>
                <a:ext cx="1349181" cy="0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7" idx="0"/>
                <a:endCxn id="17" idx="2"/>
              </p:cNvCxnSpPr>
              <p:nvPr/>
            </p:nvCxnSpPr>
            <p:spPr>
              <a:xfrm>
                <a:off x="3929025" y="-2126459"/>
                <a:ext cx="0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3239808" y="-2126459"/>
                <a:ext cx="1363807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>
                <a:off x="3239808" y="-2126459"/>
                <a:ext cx="1363807" cy="1349181"/>
              </a:xfrm>
              <a:prstGeom prst="line">
                <a:avLst/>
              </a:prstGeom>
              <a:ln>
                <a:solidFill>
                  <a:srgbClr val="0E189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4614124" y="2545168"/>
              <a:ext cx="716677" cy="733618"/>
              <a:chOff x="6413391" y="1114969"/>
              <a:chExt cx="716677" cy="733618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6432441" y="1140701"/>
                <a:ext cx="697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srgbClr val="FBAFAF"/>
                    </a:solidFill>
                    <a:latin typeface="字魂27号-布丁体" panose="00000500000000000000" pitchFamily="2" charset="-122"/>
                    <a:ea typeface="字魂27号-布丁体" panose="00000500000000000000" pitchFamily="2" charset="-122"/>
                  </a:rPr>
                  <a:t>二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413391" y="1114969"/>
                <a:ext cx="697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srgbClr val="0E189B"/>
                    </a:solidFill>
                    <a:latin typeface="字魂27号-布丁体" panose="00000500000000000000" pitchFamily="2" charset="-122"/>
                    <a:ea typeface="字魂27号-布丁体" panose="00000500000000000000" pitchFamily="2" charset="-122"/>
                  </a:rPr>
                  <a:t>二</a:t>
                </a:r>
                <a:endParaRPr lang="en-US" altLang="zh-CN" sz="4000" dirty="0">
                  <a:solidFill>
                    <a:srgbClr val="0E189B"/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635494" y="2510651"/>
              <a:ext cx="783239" cy="774839"/>
              <a:chOff x="4789899" y="1601638"/>
              <a:chExt cx="783239" cy="774839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789899" y="1601638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/>
                <p:cNvCxnSpPr>
                  <a:stCxn id="41" idx="1"/>
                  <a:endCxn id="41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41" idx="0"/>
                  <a:endCxn id="41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组合 4"/>
              <p:cNvGrpSpPr/>
              <p:nvPr/>
            </p:nvGrpSpPr>
            <p:grpSpPr>
              <a:xfrm>
                <a:off x="4839870" y="1614825"/>
                <a:ext cx="711080" cy="729216"/>
                <a:chOff x="4824620" y="1601638"/>
                <a:chExt cx="711080" cy="729216"/>
              </a:xfrm>
            </p:grpSpPr>
            <p:sp>
              <p:nvSpPr>
                <p:cNvPr id="50" name="文本框 49"/>
                <p:cNvSpPr txBox="1"/>
                <p:nvPr/>
              </p:nvSpPr>
              <p:spPr>
                <a:xfrm>
                  <a:off x="4838073" y="1622968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第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4824620" y="1601638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第</a:t>
                  </a: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3635493" y="3463943"/>
              <a:ext cx="783239" cy="774839"/>
              <a:chOff x="6676726" y="1622968"/>
              <a:chExt cx="783239" cy="774839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6676726" y="1622968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" name="直接连接符 47"/>
                <p:cNvCxnSpPr>
                  <a:stCxn id="47" idx="1"/>
                  <a:endCxn id="47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>
                  <a:stCxn id="47" idx="0"/>
                  <a:endCxn id="47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/>
              <p:cNvGrpSpPr/>
              <p:nvPr/>
            </p:nvGrpSpPr>
            <p:grpSpPr>
              <a:xfrm>
                <a:off x="6722574" y="1624362"/>
                <a:ext cx="710328" cy="729390"/>
                <a:chOff x="8174180" y="1603986"/>
                <a:chExt cx="710328" cy="729390"/>
              </a:xfrm>
            </p:grpSpPr>
            <p:sp>
              <p:nvSpPr>
                <p:cNvPr id="55" name="文本框 54"/>
                <p:cNvSpPr txBox="1"/>
                <p:nvPr/>
              </p:nvSpPr>
              <p:spPr>
                <a:xfrm>
                  <a:off x="8186881" y="1625490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部</a:t>
                  </a:r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8174180" y="1603986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部</a:t>
                  </a:r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4569263" y="3458554"/>
              <a:ext cx="783239" cy="780228"/>
              <a:chOff x="7591207" y="1630766"/>
              <a:chExt cx="783239" cy="780228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7591207" y="1636155"/>
                <a:ext cx="783239" cy="774839"/>
                <a:chOff x="3239808" y="-2126459"/>
                <a:chExt cx="1363807" cy="1349181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3254434" y="-2126459"/>
                  <a:ext cx="1349181" cy="1349181"/>
                </a:xfrm>
                <a:prstGeom prst="rect">
                  <a:avLst/>
                </a:prstGeom>
                <a:noFill/>
                <a:ln w="28575">
                  <a:solidFill>
                    <a:srgbClr val="0E189B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0" name="直接连接符 59"/>
                <p:cNvCxnSpPr>
                  <a:stCxn id="59" idx="1"/>
                  <a:endCxn id="59" idx="3"/>
                </p:cNvCxnSpPr>
                <p:nvPr/>
              </p:nvCxnSpPr>
              <p:spPr>
                <a:xfrm>
                  <a:off x="3254434" y="-1451868"/>
                  <a:ext cx="1349181" cy="0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>
                  <a:stCxn id="59" idx="0"/>
                  <a:endCxn id="59" idx="2"/>
                </p:cNvCxnSpPr>
                <p:nvPr/>
              </p:nvCxnSpPr>
              <p:spPr>
                <a:xfrm>
                  <a:off x="3929025" y="-2126459"/>
                  <a:ext cx="0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H="1">
                  <a:off x="3239808" y="-2126459"/>
                  <a:ext cx="1363807" cy="1349181"/>
                </a:xfrm>
                <a:prstGeom prst="line">
                  <a:avLst/>
                </a:prstGeom>
                <a:ln>
                  <a:solidFill>
                    <a:srgbClr val="0E189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8"/>
              <p:cNvGrpSpPr/>
              <p:nvPr/>
            </p:nvGrpSpPr>
            <p:grpSpPr>
              <a:xfrm>
                <a:off x="7629553" y="1630766"/>
                <a:ext cx="714946" cy="722986"/>
                <a:chOff x="8675516" y="3023445"/>
                <a:chExt cx="714946" cy="722986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8692835" y="3038545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FBAFAF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分</a:t>
                  </a: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8675516" y="3023445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rgbClr val="0E189B"/>
                      </a:solidFill>
                      <a:latin typeface="字魂27号-布丁体" panose="00000500000000000000" pitchFamily="2" charset="-122"/>
                      <a:ea typeface="字魂27号-布丁体" panose="00000500000000000000" pitchFamily="2" charset="-122"/>
                    </a:rPr>
                    <a:t>分</a:t>
                  </a:r>
                </a:p>
              </p:txBody>
            </p:sp>
          </p:grp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0A076BC-48DF-4665-8A90-5CB7E3D9E804}"/>
              </a:ext>
            </a:extLst>
          </p:cNvPr>
          <p:cNvGrpSpPr/>
          <p:nvPr/>
        </p:nvGrpSpPr>
        <p:grpSpPr>
          <a:xfrm>
            <a:off x="5741809" y="2729329"/>
            <a:ext cx="3985587" cy="1337782"/>
            <a:chOff x="5741809" y="2729329"/>
            <a:chExt cx="3985587" cy="1337782"/>
          </a:xfrm>
        </p:grpSpPr>
        <p:sp>
          <p:nvSpPr>
            <p:cNvPr id="466" name="矩形 465"/>
            <p:cNvSpPr/>
            <p:nvPr/>
          </p:nvSpPr>
          <p:spPr>
            <a:xfrm>
              <a:off x="5860748" y="2848554"/>
              <a:ext cx="3747709" cy="1099332"/>
            </a:xfrm>
            <a:prstGeom prst="rect">
              <a:avLst/>
            </a:prstGeom>
            <a:solidFill>
              <a:srgbClr val="FFE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5966088" y="2972479"/>
              <a:ext cx="3533860" cy="8400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534" y="3126536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工程架构与技术</a:t>
              </a: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5741809" y="2729329"/>
              <a:ext cx="523725" cy="523725"/>
            </a:xfrm>
            <a:custGeom>
              <a:avLst/>
              <a:gdLst>
                <a:gd name="connsiteX0" fmla="*/ 957944 w 957944"/>
                <a:gd name="connsiteY0" fmla="*/ 57876 h 957944"/>
                <a:gd name="connsiteX1" fmla="*/ 900068 w 957944"/>
                <a:gd name="connsiteY1" fmla="*/ 115752 h 957944"/>
                <a:gd name="connsiteX2" fmla="*/ 115753 w 957944"/>
                <a:gd name="connsiteY2" fmla="*/ 115751 h 957944"/>
                <a:gd name="connsiteX3" fmla="*/ 115752 w 957944"/>
                <a:gd name="connsiteY3" fmla="*/ 900068 h 957944"/>
                <a:gd name="connsiteX4" fmla="*/ 57876 w 957944"/>
                <a:gd name="connsiteY4" fmla="*/ 957944 h 957944"/>
                <a:gd name="connsiteX5" fmla="*/ 57877 w 957944"/>
                <a:gd name="connsiteY5" fmla="*/ 957943 h 957944"/>
                <a:gd name="connsiteX6" fmla="*/ 1 w 957944"/>
                <a:gd name="connsiteY6" fmla="*/ 900067 h 957944"/>
                <a:gd name="connsiteX7" fmla="*/ 1 w 957944"/>
                <a:gd name="connsiteY7" fmla="*/ 57880 h 957944"/>
                <a:gd name="connsiteX8" fmla="*/ 0 w 957944"/>
                <a:gd name="connsiteY8" fmla="*/ 57875 h 957944"/>
                <a:gd name="connsiteX9" fmla="*/ 1 w 957944"/>
                <a:gd name="connsiteY9" fmla="*/ 57876 h 957944"/>
                <a:gd name="connsiteX10" fmla="*/ 57877 w 957944"/>
                <a:gd name="connsiteY10" fmla="*/ 0 h 957944"/>
                <a:gd name="connsiteX11" fmla="*/ 900068 w 957944"/>
                <a:gd name="connsiteY11" fmla="*/ 0 h 957944"/>
                <a:gd name="connsiteX12" fmla="*/ 957944 w 957944"/>
                <a:gd name="connsiteY12" fmla="*/ 57876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7944" h="957944">
                  <a:moveTo>
                    <a:pt x="957944" y="57876"/>
                  </a:moveTo>
                  <a:cubicBezTo>
                    <a:pt x="957944" y="89840"/>
                    <a:pt x="932032" y="115752"/>
                    <a:pt x="900068" y="115752"/>
                  </a:cubicBezTo>
                  <a:lnTo>
                    <a:pt x="115753" y="115751"/>
                  </a:lnTo>
                  <a:lnTo>
                    <a:pt x="115752" y="900068"/>
                  </a:lnTo>
                  <a:cubicBezTo>
                    <a:pt x="115752" y="932032"/>
                    <a:pt x="89840" y="957944"/>
                    <a:pt x="57876" y="957944"/>
                  </a:cubicBezTo>
                  <a:lnTo>
                    <a:pt x="57877" y="957943"/>
                  </a:lnTo>
                  <a:cubicBezTo>
                    <a:pt x="25913" y="957943"/>
                    <a:pt x="1" y="932031"/>
                    <a:pt x="1" y="900067"/>
                  </a:cubicBezTo>
                  <a:lnTo>
                    <a:pt x="1" y="57880"/>
                  </a:lnTo>
                  <a:lnTo>
                    <a:pt x="0" y="57875"/>
                  </a:lnTo>
                  <a:lnTo>
                    <a:pt x="1" y="57876"/>
                  </a:lnTo>
                  <a:cubicBezTo>
                    <a:pt x="1" y="25912"/>
                    <a:pt x="25913" y="0"/>
                    <a:pt x="57877" y="0"/>
                  </a:cubicBezTo>
                  <a:lnTo>
                    <a:pt x="900068" y="0"/>
                  </a:lnTo>
                  <a:cubicBezTo>
                    <a:pt x="932032" y="0"/>
                    <a:pt x="957944" y="25912"/>
                    <a:pt x="957944" y="578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任意多边形 123"/>
            <p:cNvSpPr/>
            <p:nvPr/>
          </p:nvSpPr>
          <p:spPr>
            <a:xfrm rot="5400000" flipH="1">
              <a:off x="9203671" y="3543386"/>
              <a:ext cx="523725" cy="523725"/>
            </a:xfrm>
            <a:custGeom>
              <a:avLst/>
              <a:gdLst>
                <a:gd name="connsiteX0" fmla="*/ 957944 w 957944"/>
                <a:gd name="connsiteY0" fmla="*/ 57876 h 957944"/>
                <a:gd name="connsiteX1" fmla="*/ 900068 w 957944"/>
                <a:gd name="connsiteY1" fmla="*/ 115752 h 957944"/>
                <a:gd name="connsiteX2" fmla="*/ 115753 w 957944"/>
                <a:gd name="connsiteY2" fmla="*/ 115751 h 957944"/>
                <a:gd name="connsiteX3" fmla="*/ 115752 w 957944"/>
                <a:gd name="connsiteY3" fmla="*/ 900068 h 957944"/>
                <a:gd name="connsiteX4" fmla="*/ 57876 w 957944"/>
                <a:gd name="connsiteY4" fmla="*/ 957944 h 957944"/>
                <a:gd name="connsiteX5" fmla="*/ 57877 w 957944"/>
                <a:gd name="connsiteY5" fmla="*/ 957943 h 957944"/>
                <a:gd name="connsiteX6" fmla="*/ 1 w 957944"/>
                <a:gd name="connsiteY6" fmla="*/ 900067 h 957944"/>
                <a:gd name="connsiteX7" fmla="*/ 1 w 957944"/>
                <a:gd name="connsiteY7" fmla="*/ 57880 h 957944"/>
                <a:gd name="connsiteX8" fmla="*/ 0 w 957944"/>
                <a:gd name="connsiteY8" fmla="*/ 57875 h 957944"/>
                <a:gd name="connsiteX9" fmla="*/ 1 w 957944"/>
                <a:gd name="connsiteY9" fmla="*/ 57876 h 957944"/>
                <a:gd name="connsiteX10" fmla="*/ 57877 w 957944"/>
                <a:gd name="connsiteY10" fmla="*/ 0 h 957944"/>
                <a:gd name="connsiteX11" fmla="*/ 900068 w 957944"/>
                <a:gd name="connsiteY11" fmla="*/ 0 h 957944"/>
                <a:gd name="connsiteX12" fmla="*/ 957944 w 957944"/>
                <a:gd name="connsiteY12" fmla="*/ 57876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7944" h="957944">
                  <a:moveTo>
                    <a:pt x="957944" y="57876"/>
                  </a:moveTo>
                  <a:cubicBezTo>
                    <a:pt x="957944" y="89840"/>
                    <a:pt x="932032" y="115752"/>
                    <a:pt x="900068" y="115752"/>
                  </a:cubicBezTo>
                  <a:lnTo>
                    <a:pt x="115753" y="115751"/>
                  </a:lnTo>
                  <a:lnTo>
                    <a:pt x="115752" y="900068"/>
                  </a:lnTo>
                  <a:cubicBezTo>
                    <a:pt x="115752" y="932032"/>
                    <a:pt x="89840" y="957944"/>
                    <a:pt x="57876" y="957944"/>
                  </a:cubicBezTo>
                  <a:lnTo>
                    <a:pt x="57877" y="957943"/>
                  </a:lnTo>
                  <a:cubicBezTo>
                    <a:pt x="25913" y="957943"/>
                    <a:pt x="1" y="932031"/>
                    <a:pt x="1" y="900067"/>
                  </a:cubicBezTo>
                  <a:lnTo>
                    <a:pt x="1" y="57880"/>
                  </a:lnTo>
                  <a:lnTo>
                    <a:pt x="0" y="57875"/>
                  </a:lnTo>
                  <a:lnTo>
                    <a:pt x="1" y="57876"/>
                  </a:lnTo>
                  <a:cubicBezTo>
                    <a:pt x="1" y="25912"/>
                    <a:pt x="25913" y="0"/>
                    <a:pt x="57877" y="0"/>
                  </a:cubicBezTo>
                  <a:lnTo>
                    <a:pt x="900068" y="0"/>
                  </a:lnTo>
                  <a:cubicBezTo>
                    <a:pt x="932032" y="0"/>
                    <a:pt x="957944" y="25912"/>
                    <a:pt x="957944" y="578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5" name="圆角矩形 124"/>
          <p:cNvSpPr/>
          <p:nvPr/>
        </p:nvSpPr>
        <p:spPr>
          <a:xfrm>
            <a:off x="6346692" y="2724904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圆角矩形 125"/>
          <p:cNvSpPr/>
          <p:nvPr/>
        </p:nvSpPr>
        <p:spPr>
          <a:xfrm>
            <a:off x="6483697" y="2724904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圆角矩形 126"/>
          <p:cNvSpPr/>
          <p:nvPr/>
        </p:nvSpPr>
        <p:spPr>
          <a:xfrm>
            <a:off x="6619688" y="2724904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>
            <a:off x="8758989" y="4001230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30"/>
          <p:cNvSpPr/>
          <p:nvPr/>
        </p:nvSpPr>
        <p:spPr>
          <a:xfrm>
            <a:off x="8895994" y="4001230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圆角矩形 131"/>
          <p:cNvSpPr/>
          <p:nvPr/>
        </p:nvSpPr>
        <p:spPr>
          <a:xfrm>
            <a:off x="9031985" y="4001230"/>
            <a:ext cx="70306" cy="7030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04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30" grpId="0" animBg="1"/>
      <p:bldP spid="131" grpId="0" animBg="1"/>
      <p:bldP spid="1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斜纹 359" hidden="1">
            <a:extLst>
              <a:ext uri="{FF2B5EF4-FFF2-40B4-BE49-F238E27FC236}">
                <a16:creationId xmlns:a16="http://schemas.microsoft.com/office/drawing/2014/main" id="{ED84A148-E5D0-408D-85BA-19F4C58560D4}"/>
              </a:ext>
            </a:extLst>
          </p:cNvPr>
          <p:cNvSpPr/>
          <p:nvPr/>
        </p:nvSpPr>
        <p:spPr>
          <a:xfrm>
            <a:off x="5671215" y="-7605"/>
            <a:ext cx="1069530" cy="1069530"/>
          </a:xfrm>
          <a:prstGeom prst="diagStripe">
            <a:avLst>
              <a:gd name="adj" fmla="val 69474"/>
            </a:avLst>
          </a:prstGeom>
          <a:solidFill>
            <a:srgbClr val="C12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F877398-F274-4702-966F-208E4894ABB2}"/>
              </a:ext>
            </a:extLst>
          </p:cNvPr>
          <p:cNvGrpSpPr/>
          <p:nvPr/>
        </p:nvGrpSpPr>
        <p:grpSpPr>
          <a:xfrm>
            <a:off x="9028980" y="704383"/>
            <a:ext cx="2729902" cy="486756"/>
            <a:chOff x="9611196" y="704383"/>
            <a:chExt cx="2147686" cy="48675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D4F5C0A-F726-4FD7-9D2B-A2EE6C45B561}"/>
                </a:ext>
              </a:extLst>
            </p:cNvPr>
            <p:cNvGrpSpPr/>
            <p:nvPr/>
          </p:nvGrpSpPr>
          <p:grpSpPr>
            <a:xfrm>
              <a:off x="9611196" y="704383"/>
              <a:ext cx="1895010" cy="486756"/>
              <a:chOff x="1498110" y="-1014500"/>
              <a:chExt cx="1384790" cy="486756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F4F7CBF-DAFF-473A-8809-545AF6BD48E3}"/>
                  </a:ext>
                </a:extLst>
              </p:cNvPr>
              <p:cNvSpPr/>
              <p:nvPr/>
            </p:nvSpPr>
            <p:spPr>
              <a:xfrm>
                <a:off x="1549400" y="-946844"/>
                <a:ext cx="1333500" cy="419100"/>
              </a:xfrm>
              <a:prstGeom prst="rect">
                <a:avLst/>
              </a:prstGeom>
              <a:solidFill>
                <a:srgbClr val="99E1E5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04B550E-7C49-4D3F-8A78-CA9AA63DE612}"/>
                  </a:ext>
                </a:extLst>
              </p:cNvPr>
              <p:cNvSpPr/>
              <p:nvPr/>
            </p:nvSpPr>
            <p:spPr>
              <a:xfrm>
                <a:off x="1498110" y="-1014500"/>
                <a:ext cx="1333500" cy="4191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952E489-9B13-4E65-856D-B9F6DB7AC69C}"/>
                </a:ext>
              </a:extLst>
            </p:cNvPr>
            <p:cNvSpPr txBox="1"/>
            <p:nvPr/>
          </p:nvSpPr>
          <p:spPr>
            <a:xfrm>
              <a:off x="9815721" y="704383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2.1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工程架构</a:t>
              </a: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" y="558042"/>
            <a:ext cx="2729902" cy="5471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CA3BF4B-4D61-472B-B1E8-38C3112AD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8698" y="1309358"/>
            <a:ext cx="6614603" cy="4239283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51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菱形毕业设计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715</Words>
  <Application>Microsoft Office PowerPoint</Application>
  <PresentationFormat>宽屏</PresentationFormat>
  <Paragraphs>231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字魂27号-布丁体</vt:lpstr>
      <vt:lpstr>思源黑体 CN Light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工作总结PPT</dc:title>
  <dc:creator>武汉理工大学团委</dc:creator>
  <cp:lastModifiedBy>Spring-_-Bear</cp:lastModifiedBy>
  <cp:revision>446</cp:revision>
  <dcterms:created xsi:type="dcterms:W3CDTF">2019-03-22T07:58:06Z</dcterms:created>
  <dcterms:modified xsi:type="dcterms:W3CDTF">2023-06-06T04:27:17Z</dcterms:modified>
</cp:coreProperties>
</file>