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E51CE9-577A-4F7F-9428-7A0685EBD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85CFDC-7E45-410E-B174-7FA6FFD18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88360B-DD35-4932-A6C4-2B72603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2AEAEF-3F3D-44F1-9BDD-E40889C0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2B2B0E-33D8-4615-B7D7-D7A98F4F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63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A456E-932F-4CE0-AD8F-75356DEA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69CE80-13AC-4267-B58F-1EE1A30A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EBA333-D5F2-4DB5-A7D9-2AD76152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EB7931-CADD-4563-A761-FB44290F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969488-F6EE-43B9-945B-87A33FF6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33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3CA32DD-858F-44A7-B898-A9846852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C9C3C78-18F3-4EFD-96AE-BEA691C32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B12FF8-ADD5-4795-8D9F-2E36B036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82B5CE-C6D7-4603-8219-3020AF1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28B00D-9915-437B-9C4A-F129DB42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249CB0-55A7-4962-912C-8E411E17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606D3-2312-4917-973E-B1601AD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25A3A4-4871-4691-B33A-91F5CA55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352A55-533D-45E5-80FE-E40B8A3C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A25C6A-A1B6-44FF-9740-4DC2989B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E90047-1AA4-4EDD-97BB-8045FBF7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4809DD-F9C6-4244-B8D1-8244906F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CA009F-7682-4477-A391-FEA5AC48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698CD5-4C34-4401-AA83-142FD42D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B67B4B-0CF4-4911-A371-0D452A38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2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C90B3-09E3-48CB-96A3-649B6AEF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55640C-27BC-4FD7-9AB4-B0872D87E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12669C1-25EE-4CC8-880F-F7EDBDAA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8DF95B-AAEB-4E97-A11B-750CE944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09001A-A346-472E-B308-3A1ACC56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C6D93F-6364-401F-9DFE-A7C55BAD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92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11696D-8D1F-4043-BC71-21B46DA2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EDFED4A-EFD4-490A-BC50-1D38C6FD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AA05680-4DE2-4739-BB2B-181961DD1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BD52965-4563-4336-9AED-D0AAA6812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0FB230-7F60-4256-B11C-ED35F6EB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8A9817-9C48-43BB-9C42-A05B196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B5B1FE-08A5-46E1-B5D7-19E414DF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546071B-54BA-4640-84B6-D01865E9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00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EA1F9-F5D0-4936-9019-90B8AD66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68E271E-2B74-4D57-816D-514202C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11EF823-CB95-4C28-90EE-F3E553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979B635-CE0C-426B-8CE0-C7DFC60F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39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6AC9DC9-2EE0-4350-8EB3-1BA7C80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49B3965-9ABB-4E4F-BF20-1F74BB6D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11A9EC-5EC5-453C-8B17-8B2973D8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2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018AA7-70D9-431B-B097-BDD90320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449DA5-EB7E-44E2-9B04-F1CC48DA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C70C8C-DCF9-4DFD-9D7D-E6A6FECD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A99758-A588-4289-A59F-5DE0BF49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080BB9-CD51-4809-9851-7B0429E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6630D1-8150-42D9-B127-8336883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29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0B6135-5471-4884-AE34-E846FB55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956C6A8-5B5A-40D8-9EF7-12CF69399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705035-5C9E-42A5-8371-3A8B1791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980823-6C9B-495D-8352-072C5AA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A63205-8085-49D3-B3BF-46A9C52F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3B78DB-C97C-491A-91F4-FCA8A2E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4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9D7161E-639A-4479-A7CD-8F360260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9F20FC-EBD1-4684-82F9-8361C10B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D8CBEB-4FA1-4BFF-8A15-DB7B0257B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EE24-8B4D-4666-BC47-2B8478315E1E}" type="datetimeFigureOut">
              <a:rPr lang="tr-TR" smtClean="0"/>
              <a:t>15.07.2020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BF613D-C6F5-4D84-AAA7-C346D050D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3AAD4E-BE71-46A4-81D0-AFB31C2FE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C9F0-ACCC-4680-81C7-E8FC9FB203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13319C9-C8B1-41C4-A8BE-C1EAE713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2" y="336327"/>
            <a:ext cx="3771900" cy="2676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DE1260-F509-450F-9468-B90F7ED1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93" y="428208"/>
            <a:ext cx="4752975" cy="2754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E43E47A-988B-4F89-8A20-A2D12F04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5149"/>
            <a:ext cx="12192000" cy="25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spring blue</dc:creator>
  <cp:lastModifiedBy>spring blue</cp:lastModifiedBy>
  <cp:revision>1</cp:revision>
  <dcterms:created xsi:type="dcterms:W3CDTF">2020-07-14T21:35:04Z</dcterms:created>
  <dcterms:modified xsi:type="dcterms:W3CDTF">2020-07-14T21:38:54Z</dcterms:modified>
</cp:coreProperties>
</file>