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2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7CE1-B244-4181-A436-0D4F2541F2C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34E9-E59B-457E-B893-1679682C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1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7CE1-B244-4181-A436-0D4F2541F2C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34E9-E59B-457E-B893-1679682C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4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7CE1-B244-4181-A436-0D4F2541F2C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34E9-E59B-457E-B893-1679682C76E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289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7CE1-B244-4181-A436-0D4F2541F2C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34E9-E59B-457E-B893-1679682C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2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7CE1-B244-4181-A436-0D4F2541F2C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34E9-E59B-457E-B893-1679682C76E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6167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7CE1-B244-4181-A436-0D4F2541F2C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34E9-E59B-457E-B893-1679682C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37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7CE1-B244-4181-A436-0D4F2541F2C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34E9-E59B-457E-B893-1679682C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66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7CE1-B244-4181-A436-0D4F2541F2C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34E9-E59B-457E-B893-1679682C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4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7CE1-B244-4181-A436-0D4F2541F2C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34E9-E59B-457E-B893-1679682C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0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7CE1-B244-4181-A436-0D4F2541F2C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34E9-E59B-457E-B893-1679682C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2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7CE1-B244-4181-A436-0D4F2541F2C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34E9-E59B-457E-B893-1679682C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3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7CE1-B244-4181-A436-0D4F2541F2C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34E9-E59B-457E-B893-1679682C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2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7CE1-B244-4181-A436-0D4F2541F2C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34E9-E59B-457E-B893-1679682C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6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7CE1-B244-4181-A436-0D4F2541F2C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34E9-E59B-457E-B893-1679682C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0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7CE1-B244-4181-A436-0D4F2541F2C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34E9-E59B-457E-B893-1679682C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7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7CE1-B244-4181-A436-0D4F2541F2C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34E9-E59B-457E-B893-1679682C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8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A7CE1-B244-4181-A436-0D4F2541F2C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7234E9-E59B-457E-B893-1679682C7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8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3943B5-98FD-A7A9-513C-968558166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US" b="1" dirty="0"/>
              <a:t>Big Mountain Resort Presentation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A4311-0C25-0B48-5EC1-48695D431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510119"/>
            <a:ext cx="3602567" cy="1829292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By: Andrew Stoker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Date: February 6</a:t>
            </a:r>
            <a:r>
              <a:rPr lang="en-US" baseline="30000">
                <a:solidFill>
                  <a:srgbClr val="FFFFFF"/>
                </a:solidFill>
              </a:rPr>
              <a:t>th</a:t>
            </a:r>
            <a:r>
              <a:rPr lang="en-US">
                <a:solidFill>
                  <a:srgbClr val="FFFFFF"/>
                </a:solidFill>
              </a:rPr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3954513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1698-1B8C-8D04-6021-864C6FA1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Summary/Conclusion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BE5CA-E811-7649-9C7A-35E69F280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the most revenue, Big Mountain Resort should consider adding the following features to their runs:</a:t>
            </a:r>
          </a:p>
          <a:p>
            <a:pPr lvl="1"/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Adding a run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ncreasing vertical drop by 150 feet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nstalling another chair lift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These additions would sufficiently increase ticket support to allow for a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$3 million+ profit.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63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16D4-D094-102F-EA88-B2F5B46F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8E7D-23E5-21F5-E7C9-82BD8B0EC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  <a:p>
            <a:r>
              <a:rPr lang="en-US" dirty="0"/>
              <a:t>Key Findings &amp; Recommendations</a:t>
            </a:r>
          </a:p>
          <a:p>
            <a:r>
              <a:rPr lang="en-US" dirty="0"/>
              <a:t>Modeling Results and Analysis</a:t>
            </a:r>
          </a:p>
          <a:p>
            <a:r>
              <a:rPr lang="en-US" dirty="0"/>
              <a:t>Summary/Conclusion</a:t>
            </a:r>
          </a:p>
        </p:txBody>
      </p:sp>
    </p:spTree>
    <p:extLst>
      <p:ext uri="{BB962C8B-B14F-4D97-AF65-F5344CB8AC3E}">
        <p14:creationId xmlns:p14="http://schemas.microsoft.com/office/powerpoint/2010/main" val="387701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EE6B-37FC-ACBA-76E4-A510B382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Identification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DC69C-CCA5-4060-BB45-4456739692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Problem was first presented by executive team members</a:t>
            </a:r>
          </a:p>
          <a:p>
            <a:pPr lvl="1"/>
            <a:r>
              <a:rPr lang="en-US" dirty="0"/>
              <a:t>Main issue: How should Big Mountain Resort change their operations so they can profit after installing a new chair lift?</a:t>
            </a:r>
          </a:p>
          <a:p>
            <a:pPr lvl="1"/>
            <a:r>
              <a:rPr lang="en-US" dirty="0"/>
              <a:t>Some solutions were presented, but a best-fit solution had not yet been discovered.</a:t>
            </a:r>
          </a:p>
          <a:p>
            <a:r>
              <a:rPr lang="en-US" dirty="0"/>
              <a:t>Data wrangling and exploratory analysis gave better insight on the trajectory of the current data and of this project.</a:t>
            </a:r>
          </a:p>
        </p:txBody>
      </p:sp>
      <p:pic>
        <p:nvPicPr>
          <p:cNvPr id="6" name="Content Placeholder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4C4997EE-2EFA-E09E-BAF5-4073D46960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645" y="680817"/>
            <a:ext cx="5789021" cy="5567583"/>
          </a:xfrm>
          <a:ln w="190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A7C2F5-0419-F6DD-465A-3A31C42F0EA0}"/>
              </a:ext>
            </a:extLst>
          </p:cNvPr>
          <p:cNvSpPr txBox="1"/>
          <p:nvPr/>
        </p:nvSpPr>
        <p:spPr>
          <a:xfrm>
            <a:off x="5725645" y="6248400"/>
            <a:ext cx="5789020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Exploratory Correlations</a:t>
            </a:r>
          </a:p>
        </p:txBody>
      </p:sp>
    </p:spTree>
    <p:extLst>
      <p:ext uri="{BB962C8B-B14F-4D97-AF65-F5344CB8AC3E}">
        <p14:creationId xmlns:p14="http://schemas.microsoft.com/office/powerpoint/2010/main" val="331471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D987-48F6-BBE5-09CA-8405ADC2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  <a:br>
              <a:rPr lang="en-US" dirty="0"/>
            </a:br>
            <a:r>
              <a:rPr lang="en-US" dirty="0"/>
              <a:t>Major Findings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065AC22-5FF0-2F19-201E-29E8BF226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74" y="2160588"/>
            <a:ext cx="7294289" cy="3881437"/>
          </a:xfrm>
        </p:spPr>
      </p:pic>
    </p:spTree>
    <p:extLst>
      <p:ext uri="{BB962C8B-B14F-4D97-AF65-F5344CB8AC3E}">
        <p14:creationId xmlns:p14="http://schemas.microsoft.com/office/powerpoint/2010/main" val="311810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CEB6-08D9-064C-0A38-919F0511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2BDA-5D0E-4CB2-53DB-BC8DF24AC4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scenarios were evaluated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1.)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Closing Less Used Runs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Shutting down up to 10 of the least utilized runs was considered. Closing one run has no impact on ticket price, suggesting closing up to 5 runs may not decrease revenue.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2.)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Adding Features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Adding a run, increasing vertical drop by 150 feet, and installing another chair lift could raise ticket prices by $1.99. With 350,000 visitors purchasing 5 tickets each, this change could increase revenue by $3,474,648.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3.)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Enhanced Features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Adding 2 acres of snowmaking coverage alongside the changes in scenario 2 didn't affect ticket prices or revenue.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4.)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Snowmaking and Run Length Increase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Increasing snowmaking to 3.5 acres and the longest run to 3.5 miles didn't alter ticket prices.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CADF3-6DD2-67A0-597B-DD5E170C4F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n-US" b="1" i="0" u="sng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b="1" u="sng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b="1" i="0" u="sng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u="sng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Scenario 2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appears promising, with an estimated revenue increase of $3,474,648.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While the operating cost for a new chair lift is known ($1,540,000), costs for adding a run and increasing vertical drop aren't specified. Assuming only the chair lift cost, scenario 2 could generate an additional $1,934,648 in revenue. Further analysis is needed to ascertain the feasibility and profitability of this scenario.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5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AEB5-1040-003F-2607-2F530ADD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9ED21-D950-14BC-451A-2F73829389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Scenario 1</a:t>
            </a:r>
          </a:p>
          <a:p>
            <a:pPr lvl="1"/>
            <a:r>
              <a:rPr lang="en-US" dirty="0"/>
              <a:t>The model says closing one run makes no difference.</a:t>
            </a:r>
          </a:p>
          <a:p>
            <a:pPr lvl="1"/>
            <a:r>
              <a:rPr lang="en-US" b="0" i="0" dirty="0">
                <a:effectLst/>
                <a:latin typeface="-apple-system"/>
              </a:rPr>
              <a:t>Closing runs 2 and 3 successively reduces support for ticket price.</a:t>
            </a:r>
          </a:p>
          <a:p>
            <a:pPr lvl="1"/>
            <a:r>
              <a:rPr lang="en-US" b="0" i="0" dirty="0">
                <a:effectLst/>
                <a:latin typeface="-apple-system"/>
              </a:rPr>
              <a:t>If Big Mountain closes down 3 runs, it seems they may as well close down 4 or 5 since there's no further loss in ticket price. Increasing the closures down to 6 or more leads to a large drop.</a:t>
            </a:r>
            <a:endParaRPr lang="en-US" dirty="0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0D8FEAB6-2EF5-D875-2836-81777B6E2E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3005178"/>
            <a:ext cx="4184650" cy="2192257"/>
          </a:xfrm>
        </p:spPr>
      </p:pic>
    </p:spTree>
    <p:extLst>
      <p:ext uri="{BB962C8B-B14F-4D97-AF65-F5344CB8AC3E}">
        <p14:creationId xmlns:p14="http://schemas.microsoft.com/office/powerpoint/2010/main" val="299996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D2CF-B70C-42B5-2B2D-BC1F14A4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F48B3-D3B3-8909-54C0-02CD814E09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Scenario 2</a:t>
            </a:r>
          </a:p>
          <a:p>
            <a:pPr lvl="1"/>
            <a:r>
              <a:rPr lang="en-US" dirty="0"/>
              <a:t>Most likely to increase revenue since it increases support for ticket price by $1.99.</a:t>
            </a:r>
          </a:p>
          <a:p>
            <a:pPr lvl="1"/>
            <a:r>
              <a:rPr lang="en-US" dirty="0"/>
              <a:t>Overall revenue could be $3,474,638.00</a:t>
            </a: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8A76F6A-AFD8-F337-6EAA-A30D4C88EE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274" y="2328454"/>
            <a:ext cx="5464862" cy="2201091"/>
          </a:xfrm>
        </p:spPr>
      </p:pic>
    </p:spTree>
    <p:extLst>
      <p:ext uri="{BB962C8B-B14F-4D97-AF65-F5344CB8AC3E}">
        <p14:creationId xmlns:p14="http://schemas.microsoft.com/office/powerpoint/2010/main" val="391666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128D-A1B0-5A89-624C-C5142995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300DA-5FF9-CF3C-BB9C-63A3512239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Scenario 3</a:t>
            </a:r>
          </a:p>
          <a:p>
            <a:pPr lvl="1"/>
            <a:r>
              <a:rPr lang="en-US" dirty="0"/>
              <a:t>Only shows a small increase</a:t>
            </a:r>
          </a:p>
          <a:p>
            <a:pPr lvl="1"/>
            <a:r>
              <a:rPr lang="en-US" dirty="0"/>
              <a:t>Doesn’t seem worth it considering the expenses of adding 2 acres of snow making 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CB11F06-7E44-9454-8F1A-6D73CEA929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244" y="2420981"/>
            <a:ext cx="5939605" cy="2016038"/>
          </a:xfrm>
        </p:spPr>
      </p:pic>
    </p:spTree>
    <p:extLst>
      <p:ext uri="{BB962C8B-B14F-4D97-AF65-F5344CB8AC3E}">
        <p14:creationId xmlns:p14="http://schemas.microsoft.com/office/powerpoint/2010/main" val="88929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217D-4D5C-57ED-4975-8420E10F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792BC-F785-F264-F5F5-2F2AC7A5F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Scenario 4</a:t>
            </a:r>
          </a:p>
          <a:p>
            <a:pPr lvl="1"/>
            <a:r>
              <a:rPr lang="en-US" dirty="0"/>
              <a:t>No difference at all</a:t>
            </a:r>
          </a:p>
        </p:txBody>
      </p:sp>
      <p:pic>
        <p:nvPicPr>
          <p:cNvPr id="8" name="Content Placeholder 7" descr="Text, application&#10;&#10;Description automatically generated">
            <a:extLst>
              <a:ext uri="{FF2B5EF4-FFF2-40B4-BE49-F238E27FC236}">
                <a16:creationId xmlns:a16="http://schemas.microsoft.com/office/drawing/2014/main" id="{C9EA6133-3CBB-00E4-C5C3-38B322BFF2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435761"/>
            <a:ext cx="6048651" cy="1986478"/>
          </a:xfrm>
        </p:spPr>
      </p:pic>
    </p:spTree>
    <p:extLst>
      <p:ext uri="{BB962C8B-B14F-4D97-AF65-F5344CB8AC3E}">
        <p14:creationId xmlns:p14="http://schemas.microsoft.com/office/powerpoint/2010/main" val="39541068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518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Times New Roman</vt:lpstr>
      <vt:lpstr>Trebuchet MS</vt:lpstr>
      <vt:lpstr>Wingdings 3</vt:lpstr>
      <vt:lpstr>Facet</vt:lpstr>
      <vt:lpstr>Big Mountain Resort Presentation</vt:lpstr>
      <vt:lpstr>Agenda</vt:lpstr>
      <vt:lpstr>Problem Identification</vt:lpstr>
      <vt:lpstr>Problem Identification Major Findings</vt:lpstr>
      <vt:lpstr>Key Findings &amp; Recommendations</vt:lpstr>
      <vt:lpstr>Modeling results and analysis (1)</vt:lpstr>
      <vt:lpstr>Modeling results and analysis (2)</vt:lpstr>
      <vt:lpstr>Modeling results and analysis (3)</vt:lpstr>
      <vt:lpstr>Modeling results and analysis (4)</vt:lpstr>
      <vt:lpstr>Summary/Conclusion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Presentation</dc:title>
  <dc:creator>Stoker (CTR), Andrew</dc:creator>
  <cp:lastModifiedBy>Stoker (CTR), Andrew</cp:lastModifiedBy>
  <cp:revision>7</cp:revision>
  <dcterms:created xsi:type="dcterms:W3CDTF">2024-02-06T22:55:38Z</dcterms:created>
  <dcterms:modified xsi:type="dcterms:W3CDTF">2024-02-07T00:09:16Z</dcterms:modified>
</cp:coreProperties>
</file>