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171b04d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171b04d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171b04d6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171b04d6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171b04d6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171b04d6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href="https://www.flaticon.com/free-icons/data-science" title="data science icons"&gt;Data science icons created by Dighital Design - Flaticon&lt;/a&gt;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171b04d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171b04d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24996a2d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24996a2d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24996a2d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24996a2d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35450" y="1381050"/>
            <a:ext cx="8273100" cy="18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Team - Camilo Durango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has recently invested in a new chair lift to help distribute visitors </a:t>
            </a:r>
            <a:r>
              <a:rPr lang="en"/>
              <a:t>across</a:t>
            </a:r>
            <a:r>
              <a:rPr lang="en"/>
              <a:t> the mountain. </a:t>
            </a:r>
            <a:r>
              <a:rPr lang="en"/>
              <a:t>Therefore</a:t>
            </a:r>
            <a:r>
              <a:rPr lang="en"/>
              <a:t>, it’s made an investment that has brought up additional operational costs ($1,540,000). However, its current pricing strategy is </a:t>
            </a:r>
            <a:r>
              <a:rPr lang="en"/>
              <a:t>inefficient</a:t>
            </a:r>
            <a:r>
              <a:rPr lang="en"/>
              <a:t> as it does not reflect the quality of its facilities. A standard ticket priced just above market average will not promote the revenue increase Big Mountain’s executives are looking for.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Proposed Analysis: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creating a pricing benchmark of the ski </a:t>
            </a:r>
            <a:r>
              <a:rPr lang="en"/>
              <a:t>resorts</a:t>
            </a:r>
            <a:r>
              <a:rPr lang="en"/>
              <a:t> market, the data science team will be able to evaluate relevant features that drive the price and their </a:t>
            </a:r>
            <a:r>
              <a:rPr lang="en"/>
              <a:t>relationship</a:t>
            </a:r>
            <a:r>
              <a:rPr lang="en"/>
              <a:t>. Then, we will build a </a:t>
            </a:r>
            <a:r>
              <a:rPr lang="en"/>
              <a:t>predictive</a:t>
            </a:r>
            <a:r>
              <a:rPr lang="en"/>
              <a:t> model taking into account relevant insights from the data to come up with a price that will reflect Big Mountain facilities before the season starts.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4050" y="127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&amp; Key Findings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42625" y="1812450"/>
            <a:ext cx="4134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recommend choosing scenario 2. </a:t>
            </a:r>
            <a:r>
              <a:rPr lang="en"/>
              <a:t>It will $1.99 increase in ticket price will result  in a revenue increase of $3,474,638 on the basis of each visitor buying 5 tickets on average.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Through the process, we found out the correlation between number of runs and price is strong. Therefore, we recommend avoiding closing runs as a strategy.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800" y="2129200"/>
            <a:ext cx="4267049" cy="21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Analysis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362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arrived to the </a:t>
            </a:r>
            <a:r>
              <a:rPr lang="en"/>
              <a:t>recommendation</a:t>
            </a:r>
            <a:r>
              <a:rPr lang="en"/>
              <a:t> mentioned before working through a series of </a:t>
            </a:r>
            <a:r>
              <a:rPr lang="en"/>
              <a:t>steps: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Wrangling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Exploratory Data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Preprocessing &amp; 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550" y="1360100"/>
            <a:ext cx="2558749" cy="255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&amp; EDA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3898200" cy="25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first step, we cleaned and organized the raw data into readable and interpretable dataset.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identified potential corrections in the data and reduced its dimensionality to </a:t>
            </a:r>
            <a:r>
              <a:rPr lang="en"/>
              <a:t>perform</a:t>
            </a:r>
            <a:r>
              <a:rPr lang="en"/>
              <a:t> further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Evaluated the categorical and numerical </a:t>
            </a:r>
            <a:r>
              <a:rPr lang="en"/>
              <a:t>statewide</a:t>
            </a:r>
            <a:r>
              <a:rPr lang="en"/>
              <a:t> data by </a:t>
            </a:r>
            <a:r>
              <a:rPr lang="en"/>
              <a:t>visualizing</a:t>
            </a:r>
            <a:r>
              <a:rPr lang="en"/>
              <a:t> features correlations to introduce them to the model.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75" y="1227550"/>
            <a:ext cx="4342600" cy="361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&amp; Training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375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performed a train/test split to prevent creating a biased models optimising them and choosing Random Forest Regression as the best fit to solve the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identified high correlations with the target variable (ticket price) in FastQuads, Runs, Snow Making_ac and Vertical_Drop.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we validate the model using cross-validation strategy.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450" y="1573301"/>
            <a:ext cx="4915324" cy="28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55275" y="2068625"/>
            <a:ext cx="47727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has high quality facilities ranking on the top among its competitors but the pricing strategy is not reflecting these.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Through model optimisation, we picked and cross-validate a Random Forest Regression model that is suitable to restructure ticket pricing; thus increasing revenue.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ML model can and should be utilize by the resort business analyst to adjust and explore more </a:t>
            </a:r>
            <a:r>
              <a:rPr lang="en"/>
              <a:t>scenarios.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00" y="1021150"/>
            <a:ext cx="3980000" cy="19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001" y="2929149"/>
            <a:ext cx="3980000" cy="19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