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2.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882" r:id="rId5"/>
  </p:sldMasterIdLst>
  <p:sldIdLst>
    <p:sldId id="256" r:id="rId6"/>
    <p:sldId id="258" r:id="rId7"/>
    <p:sldId id="259" r:id="rId8"/>
    <p:sldId id="274" r:id="rId9"/>
    <p:sldId id="260" r:id="rId10"/>
    <p:sldId id="267" r:id="rId11"/>
    <p:sldId id="278" r:id="rId12"/>
    <p:sldId id="281" r:id="rId13"/>
    <p:sldId id="270" r:id="rId14"/>
    <p:sldId id="279" r:id="rId15"/>
    <p:sldId id="280" r:id="rId16"/>
    <p:sldId id="272" r:id="rId17"/>
  </p:sldIdLst>
  <p:sldSz cx="9144000" cy="6858000"/>
  <p:notesSz cx="9144000" cy="6858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2884689" val="1068" revOS="4"/>
      <pr:smFileRevision xmlns:pr="smNativeData" xmlns="smNativeData" dt="1732884689" val="101"/>
      <pr:guideOptions xmlns:pr="smNativeData" xmlns="smNativeData" dt="173288468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varScale="1">
        <p:scale>
          <a:sx n="74" d="100"/>
          <a:sy n="74" d="100"/>
        </p:scale>
        <p:origin x="1097" y="213"/>
      </p:cViewPr>
      <p:guideLst x="0" y="0">
        <p:guide orient="horz" pos="2880"/>
        <p:guide pos="2160"/>
      </p:guideLst>
    </p:cSldViewPr>
  </p:slideViewPr>
  <p:outlineViewPr>
    <p:cViewPr>
      <p:scale>
        <a:sx n="33" d="100"/>
        <a:sy n="33" d="100"/>
      </p:scale>
      <p:origin x="0" y="0"/>
    </p:cViewPr>
  </p:outlineViewPr>
  <p:sorterViewPr>
    <p:cViewPr>
      <p:scale>
        <a:sx n="20" d="100"/>
        <a:sy n="20" d="100"/>
      </p:scale>
      <p:origin x="0" y="0"/>
    </p:cViewPr>
  </p:sorterViewPr>
  <p:notesViewPr>
    <p:cSldViewPr>
      <p:cViewPr>
        <p:scale>
          <a:sx n="74" d="100"/>
          <a:sy n="74" d="100"/>
        </p:scale>
        <p:origin x="1097" y="213"/>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2.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 preserve="1">
  <p:cSld name="Title Slide">
    <p:spTree>
      <p:nvGrpSpPr>
        <p:cNvPr id="1" name=""/>
        <p:cNvGrpSpPr/>
        <p:nvPr/>
      </p:nvGrpSpPr>
      <p:grpSpPr>
        <a:xfrm>
          <a:off x="0" y="0"/>
          <a:ext cx="0" cy="0"/>
          <a:chOff x="0" y="0"/>
          <a:chExt cx="0" cy="0"/>
        </a:xfrm>
      </p:grpSpPr>
      <p:sp>
        <p:nvSpPr>
          <p:cNvPr id="2" name="Right Triangle 9"/>
          <p:cNvSpPr>
            <a:extLst>
              <a:ext uri="smNativeData">
                <pr:smNativeData xmlns:pr="smNativeData" xmlns="smNativeData" val="SMDATA_15_0bhJZxMAAAAlAAAAawAAAA0AAAAAkAAAAEgAAACQAAAASAAAAAAAAAABAAAAAAAAAAEAAABQAAAAAAAAAAAA4D8AAAAAAADgPwAAAAAAAOA/AAAAAAAA4D8AAAAAAADgPwAAAAAAAOA/AAAAAAAA4D8AAAAAAADgPwAAAAAAAOA/AAAAAAAA4D8CAAAAjAAAAAEAAAADAAAAAHmXAAB5lwAAAAAAAAAAAAAAAAAAAAAAAAAAAAAAAAAAAAAAZAAAAAEAAABAAAAAUwAAAGQAAAA2AQAAAAAAAAEAAAA2AAAATbvf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mXAAB5lwBNu98AAAAAAAAAAAAAAAAAAAAAAAAAAAAAAAAAAAAAAP///wB/f38AAAAAA8zMzADAwP8Af39/AAAAAAAAAAAAAAAAAAAAAAAAAAAAIQAAABgAAAAUAAAAAAAAALEcAABLOAAAsRwAABAAAAAmAAAACAAAAP//////////"/>
              </a:ext>
            </a:extLst>
          </p:cNvSpPr>
          <p:nvPr/>
        </p:nvSpPr>
        <p:spPr>
          <a:xfrm>
            <a:off x="0" y="4664075"/>
            <a:ext cx="9150985" cy="0"/>
          </a:xfrm>
          <a:prstGeom prst="rtTriangle">
            <a:avLst/>
          </a:prstGeom>
          <a:gradFill flip="none" rotWithShape="1">
            <a:gsLst>
              <a:gs pos="0">
                <a:srgbClr val="007997"/>
              </a:gs>
              <a:gs pos="54000">
                <a:srgbClr val="4DBBDF"/>
              </a:gs>
              <a:gs pos="100000">
                <a:srgbClr val="007997"/>
              </a:gs>
            </a:gsLst>
            <a:lin ang="3000000" scaled="0"/>
            <a:tileRect/>
          </a:grad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3" name="Title 8"/>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MgKAAAINAAAChYAABAAAAAmAAAACAAAAIGgAAAAAAAA"/>
              </a:ext>
            </a:extLst>
          </p:cNvSpPr>
          <p:nvPr>
            <p:ph type="ctrTitle"/>
          </p:nvPr>
        </p:nvSpPr>
        <p:spPr>
          <a:xfrm>
            <a:off x="685800" y="1752600"/>
            <a:ext cx="7772400" cy="1830070"/>
          </a:xfrm>
        </p:spPr>
        <p:txBody>
          <a:bodyPr vert="horz" wrap="square" lIns="91440" tIns="45720" rIns="91440" bIns="45720" numCol="1" spcCol="215900" anchor="b">
            <a:prstTxWarp prst="textNoShape">
              <a:avLst/>
            </a:prstTxWarp>
          </a:bodyPr>
          <a:lstStyle>
            <a:lvl1pPr algn="r">
              <a:defRPr lang="en-us" sz="4800" b="1" cap="none">
                <a:solidFill>
                  <a:schemeClr val="tx2"/>
                </a:solidFill>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4" name="Subtitle 16"/>
          <p:cNvSpPr>
            <a:spLocks noGrp="1" noChangeArrowheads="1"/>
            <a:extLst>
              <a:ext uri="smNativeData">
                <pr:smNativeData xmlns:pr="smNativeData" xmlns="smNativeData" val="SMDATA_15_0bhJZxMAAAAlAAAAZAAAAA0AAAAASAAAAEgAAABI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DgWAAAINAAAmR0AABAAAAAmAAAACAAAAA2AAAAAAAAA"/>
              </a:ext>
            </a:extLst>
          </p:cNvSpPr>
          <p:nvPr>
            <p:ph type="subTitle" idx="1"/>
          </p:nvPr>
        </p:nvSpPr>
        <p:spPr>
          <a:xfrm>
            <a:off x="685800" y="3611880"/>
            <a:ext cx="7772400" cy="1199515"/>
          </a:xfrm>
        </p:spPr>
        <p:txBody>
          <a:bodyPr vert="horz" wrap="square" lIns="45720" tIns="45720" rIns="45720" bIns="45720" numCol="1" spcCol="215900" anchor="t">
            <a:prstTxWarp prst="textNoShape">
              <a:avLst/>
            </a:prstTxWarp>
          </a:bodyPr>
          <a:lstStyle>
            <a:lvl1pPr marL="0" marR="64135" indent="0" algn="r">
              <a:buNone/>
              <a:defRPr lang="en-us" cap="none">
                <a:solidFill>
                  <a:schemeClr val="tx2"/>
                </a:solidFill>
              </a:defRPr>
            </a:lvl1pPr>
            <a:lvl2pPr marL="457200" indent="0" algn="ctr">
              <a:buNone/>
              <a:defRPr lang="en-us" cap="none"/>
            </a:lvl2pPr>
            <a:lvl3pPr marL="914400" indent="0" algn="ctr">
              <a:buNone/>
              <a:defRPr lang="en-us" cap="none"/>
            </a:lvl3pPr>
            <a:lvl4pPr marL="1371600" indent="0" algn="ctr">
              <a:buNone/>
              <a:defRPr lang="en-us" cap="none"/>
            </a:lvl4pPr>
            <a:lvl5pPr marL="1828800" indent="0" algn="ctr">
              <a:buNone/>
              <a:defRPr lang="en-us" cap="none"/>
            </a:lvl5pPr>
            <a:lvl6pPr marL="2286000" indent="0" algn="ctr">
              <a:buNone/>
              <a:defRPr lang="en-us" cap="none"/>
            </a:lvl6pPr>
            <a:lvl7pPr marL="2743200" indent="0" algn="ctr">
              <a:buNone/>
              <a:defRPr lang="en-us" cap="none"/>
            </a:lvl7pPr>
            <a:lvl8pPr marL="3200400" indent="0" algn="ctr">
              <a:buNone/>
              <a:defRPr lang="en-us" cap="none"/>
            </a:lvl8pPr>
            <a:lvl9pPr marL="3657600" indent="0" algn="ctr">
              <a:buNone/>
              <a:defRPr lang="en-us" cap="none"/>
            </a:lvl9pPr>
          </a:lstStyle>
          <a:p>
            <a:pPr>
              <a:defRPr lang="en-us"/>
            </a:pPr>
            <a:r>
              <a:t>Click to edit Master subtitle style</a:t>
            </a:r>
          </a:p>
        </p:txBody>
      </p:sp>
      <p:grpSp>
        <p:nvGrpSpPr>
          <p:cNvPr id="5" name="Group 1"/>
          <p:cNvGrpSpPr>
            <a:extLst>
              <a:ext uri="smNativeData">
                <pr:smNativeData xmlns:pr="smNativeData" xmlns="smNativeData" val="SMDATA_6_0bhJZxMAAAAlAAAAAQAAAA8BAAAAkAAAAEgAAACQAAAASAAAAAAAAAAAAAAAAAAAABcAAAAUAAAAAAAAAAAAAAD/fwAA/38AAAAAAAAJAAAABAAAAENscj4fAAAAVAAAAAAAAAAAAAAAAAAAAAAAAAAAAAAAAAAAAAAAAAAAAAAAAAAAAAAAAAAAAAAAAAAAAAAAAAAAAAAAAAAAAAAAAAAAAAAAAAAAAAAAAAAAAAAAAAAAACEAAAAYAAAAFAAAAPr///94HgAAQDgAADsqAAAQAAAAJgAAAAgAAAD/////AAAAAA=="/>
              </a:ext>
            </a:extLst>
          </p:cNvGrpSpPr>
          <p:nvPr/>
        </p:nvGrpSpPr>
        <p:grpSpPr>
          <a:xfrm>
            <a:off x="-3810" y="4953000"/>
            <a:ext cx="9147810" cy="1911985"/>
            <a:chOff x="-3810" y="4953000"/>
            <a:chExt cx="9147810" cy="1911985"/>
          </a:xfrm>
        </p:grpSpPr>
        <p:sp>
          <p:nvSpPr>
            <p:cNvPr id="9" name="Freeform 6"/>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AAAAAEAAAAAAAAAAAAAAAAAAAAAAAAAAAAAAAAAAAAAAAAAAAAAAAJ/f38AAAAAA8zMzADAwP8Af39/AAAAAAAAAAAAAAAAAAAAAAAAAAAAIQAAABgAAAAUAAAAYQoAAHgeAABAOAAAeSEAAAAAAAAmAAAACAAAAP//////////"/>
                </a:ext>
              </a:extLst>
            </p:cNvSpPr>
            <p:nvPr/>
          </p:nvSpPr>
          <p:spPr>
            <a:xfrm>
              <a:off x="1687195" y="4953000"/>
              <a:ext cx="7456805" cy="488315"/>
            </a:xfrm>
            <a:custGeom>
              <a:avLst/>
              <a:gdLst/>
              <a:ahLst/>
              <a:cxnLst/>
              <a:rect l="0" t="0" r="7456805" b="488315"/>
              <a:pathLst>
                <a:path w="7456805" h="488315">
                  <a:moveTo>
                    <a:pt x="7456805" y="0"/>
                  </a:moveTo>
                  <a:lnTo>
                    <a:pt x="7456805" y="488315"/>
                  </a:lnTo>
                  <a:lnTo>
                    <a:pt x="0" y="290061"/>
                  </a:lnTo>
                  <a:lnTo>
                    <a:pt x="7456805" y="0"/>
                  </a:lnTo>
                  <a:close/>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8" name="Freeform 7"/>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AAAAEAAAAAAAAAAAAAAAAAAAAAAAAAAAAAAAAAAAAAAAAAAAAAAAJ/f38AAAAAA8zMzADAwP8Af39/AAAAAAAAAAAAAAAAAAAAAAAAAAAAIQAAABgAAAAUAAAAOAAAADggAABAOAAAEiUAAAAAAAAmAAAACAAAAP//////////"/>
                </a:ext>
              </a:extLst>
            </p:cNvSpPr>
            <p:nvPr/>
          </p:nvSpPr>
          <p:spPr>
            <a:xfrm>
              <a:off x="35560" y="5237480"/>
              <a:ext cx="9108440" cy="788670"/>
            </a:xfrm>
            <a:custGeom>
              <a:avLst/>
              <a:gdLst/>
              <a:ahLst/>
              <a:cxnLst/>
              <a:rect l="0" t="0" r="9108440" b="788670"/>
              <a:pathLst>
                <a:path w="9108440" h="788670">
                  <a:moveTo>
                    <a:pt x="0" y="0"/>
                  </a:moveTo>
                  <a:lnTo>
                    <a:pt x="9108440" y="0"/>
                  </a:lnTo>
                  <a:lnTo>
                    <a:pt x="9108440" y="788670"/>
                  </a:lnTo>
                  <a:lnTo>
                    <a:pt x="75904" y="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7" name="Freeform 10"/>
            <p:cNvSpPr>
              <a:extLst>
                <a:ext uri="smNativeData">
                  <pr:smNativeData xmlns:pr="smNativeData" xmlns="smNativeData" val="SMDATA_15_0bhJZxMAAAAlAAAACwAAAA0AAAAAkAAAAEgAAACQAAAASAAAAAAAAAABAAAAAAAAAAEAAABQAAAAAAAAAAAA4D8AAAAAAADgPwAAAAAAAOA/AAAAAAAA4D8AAAAAAADgPwAAAAAAAOA/AAAAAAAA4D8AAAAAAADgPwAAAAAAAOA/AAAAAAAA4D8CAAAAjAAAAAEAAAACAAAALaK/DP///wgAAAAAAAAAAMBU4tdMGXVMiuJvIKoolcM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QAAAAEAAAAAAAAAAAAAAAAAAAAAAAAAAAAAAAAAAAAAAAAAAP///wB/f38AAAAAA8zMzADAwP8Af39/AAAAAAAAAAAAAAAAAAAAAAAAAAAAIQAAABgAAAAUAAAAAAAAAMQeAABAOAAAOyoAAAAAAAAmAAAACAAAAP//////////"/>
                </a:ext>
              </a:extLst>
            </p:cNvSpPr>
            <p:nvPr/>
          </p:nvSpPr>
          <p:spPr>
            <a:xfrm>
              <a:off x="0" y="5001260"/>
              <a:ext cx="9144000" cy="1863725"/>
            </a:xfrm>
            <a:custGeom>
              <a:avLst/>
              <a:gdLst/>
              <a:ahLst/>
              <a:cxnLst/>
              <a:rect l="0" t="0" r="9144000" b="1863725"/>
              <a:pathLst>
                <a:path w="9144000" h="1863725">
                  <a:moveTo>
                    <a:pt x="0" y="0"/>
                  </a:moveTo>
                  <a:lnTo>
                    <a:pt x="0" y="1863725"/>
                  </a:lnTo>
                  <a:lnTo>
                    <a:pt x="9144000" y="1863725"/>
                  </a:lnTo>
                  <a:lnTo>
                    <a:pt x="9144000" y="788499"/>
                  </a:lnTo>
                  <a:lnTo>
                    <a:pt x="0" y="0"/>
                  </a:lnTo>
                  <a:close/>
                </a:path>
              </a:pathLst>
            </a:cu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6" name="Straight Connector 11"/>
            <p:cNvSpPr>
              <a:extLst>
                <a:ext uri="smNativeData">
                  <pr:smNativeData xmlns:pr="smNativeData" xmlns="smNativeData" val="SMDATA_15_0bhJZx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JjF2AB/f38AAAAAA8zMzADAwP8Af39/AAAAAAAAAAAAAAAAAAAAAAAAAAAAIQAAABgAAAAUAAAA+v///74eAABAOAAAmyMAAAAAAAAmAAAACAAAAP//////////"/>
                </a:ext>
              </a:extLst>
            </p:cNvSpPr>
            <p:nvPr/>
          </p:nvSpPr>
          <p:spPr>
            <a:xfrm>
              <a:off x="-3810" y="4997450"/>
              <a:ext cx="9147810" cy="790575"/>
            </a:xfrm>
            <a:prstGeom prst="line">
              <a:avLst/>
            </a:prstGeom>
            <a:noFill/>
            <a:ln w="12065" cap="flat" cmpd="sng" algn="ctr">
              <a:solidFill>
                <a:srgbClr val="98C5D8"/>
              </a:solidFill>
              <a:prstDash val="solid"/>
              <a:headEnd type="none"/>
              <a:tailEnd type="none"/>
            </a:ln>
            <a:effectLst/>
          </p:spPr>
        </p:sp>
      </p:grpSp>
      <p:sp>
        <p:nvSpPr>
          <p:cNvPr id="10" name="Date Placeholder 29"/>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CAAAAAAAAA"/>
              </a:ext>
            </a:extLst>
          </p:cNvSpPr>
          <p:nvPr>
            <p:ph type="dt" sz="half" idx="10"/>
          </p:nvPr>
        </p:nvSpPr>
        <p:spPr/>
        <p:txBody>
          <a:bodyPr/>
          <a:lstStyle>
            <a:lvl1pPr>
              <a:defRPr lang="en-us"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8D69-27D3-2B7B-9DC6-D12EC3886B84}" type="datetime1">
              <a:t>11/18/2024</a:t>
            </a:fld>
          </a:p>
        </p:txBody>
      </p:sp>
      <p:sp>
        <p:nvSpPr>
          <p:cNvPr id="11" name="Footer Placeholder 18"/>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CAAAAAAAAA"/>
              </a:ext>
            </a:extLst>
          </p:cNvSpPr>
          <p:nvPr>
            <p:ph type="ftr" sz="quarter" idx="11"/>
          </p:nvPr>
        </p:nvSpPr>
        <p:spPr/>
        <p:txBody>
          <a:bodyPr/>
          <a:lstStyle>
            <a:lvl1pPr>
              <a:defRPr lang="en-us" cap="none">
                <a:solidFill>
                  <a:srgbClr val="E8F0F4"/>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12" name="Slide Number Placeholder 26"/>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CAAAAAAAAA"/>
              </a:ext>
            </a:extLst>
          </p:cNvSpPr>
          <p:nvPr>
            <p:ph type="sldNum" sz="quarter" idx="12"/>
          </p:nvPr>
        </p:nvSpPr>
        <p:spPr/>
        <p:txBody>
          <a:bodyPr/>
          <a:lstStyle>
            <a:lvl1pPr>
              <a:defRPr lang="en-us"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DFA6-E8D3-2B29-9DC6-1E7C91886B4B}" type="slidenum">
              <a:rPr lang="en-in" cap="none"/>
              <a:t>‹#›</a:t>
            </a:fld>
            <a:endParaRPr lang="en-in" cap="none"/>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0bhJZx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0JAABwNQAAGCQAABAAAAAmAAAACAAAAAMAAAAAAAAA"/>
              </a:ext>
            </a:extLst>
          </p:cNvSpPr>
          <p:nvPr>
            <p:ph idx="1"/>
          </p:nvPr>
        </p:nvSpPr>
        <p:spPr>
          <a:xfrm>
            <a:off x="457200" y="1481455"/>
            <a:ext cx="8229600" cy="438594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8CB9-F7D3-2B7A-9DC6-012FC2886B54}" type="datetime1">
              <a:t>11/18/2024</a:t>
            </a:fld>
          </a:p>
        </p:txBody>
      </p:sp>
      <p:sp>
        <p:nvSpPr>
          <p:cNvPr id="5" name="Footer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8873-3DD3-2B7E-9DC6-CB2BC6886B9E}" type="slidenum">
              <a:rPr lang="en-in" cap="none"/>
              <a:t>‹#›</a:t>
            </a:fld>
            <a:endParaRPr lang="en-in" cap="none"/>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0bhJZx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ioAALEBAAAJNQAAGCQAABAAAAAmAAAACAAAAAMAAAAAAAAA"/>
              </a:ext>
            </a:extLst>
          </p:cNvSpPr>
          <p:nvPr>
            <p:ph type="title"/>
          </p:nvPr>
        </p:nvSpPr>
        <p:spPr>
          <a:xfrm>
            <a:off x="6844030" y="274955"/>
            <a:ext cx="1777365" cy="559244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0bhJZx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C4KQAAGCQAABAAAAAmAAAACAAAAAMAAAAAAAAA"/>
              </a:ext>
            </a:extLst>
          </p:cNvSpPr>
          <p:nvPr>
            <p:ph idx="1"/>
          </p:nvPr>
        </p:nvSpPr>
        <p:spPr>
          <a:xfrm>
            <a:off x="457200" y="274955"/>
            <a:ext cx="6324600" cy="559244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BDC5-8BD3-2B4B-9DC6-7D1EF3886B28}" type="datetime1">
              <a:t>11/18/2024</a:t>
            </a:fld>
          </a:p>
        </p:txBody>
      </p:sp>
      <p:sp>
        <p:nvSpPr>
          <p:cNvPr id="5" name="Footer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94A4-EAD3-2B62-9DC6-1C37DA886B49}" type="slidenum">
              <a:rPr lang="en-in" cap="none"/>
              <a:t>‹#›</a:t>
            </a:fld>
            <a:endParaRPr lang="en-in" cap="none"/>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 preserve="1">
  <p:cSld name="Title and Content">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0JAABwNQAA9CQ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Date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EAZ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ED34-7AD3-2B1B-9DC6-8C4EA3886BD9}" type="datetime1">
              <a:t/>
            </a:fld>
          </a:p>
        </p:txBody>
      </p:sp>
      <p:sp>
        <p:nvSpPr>
          <p:cNvPr id="4" name="Footer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5" name="Slide Numb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E3F1-BFD3-2B15-9DC6-4940AD886B1C}" type="slidenum">
              <a:rPr lang="en-in" cap="none"/>
              <a:t/>
            </a:fld>
            <a:endParaRPr lang="en-in" cap="none"/>
          </a:p>
        </p:txBody>
      </p:sp>
      <p:sp>
        <p:nvSpPr>
          <p:cNvPr id="6" name="Title 6"/>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I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I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gQAAIUGAABCNAAAxREAABAAAAAmAAAACAAAAIGgAAAAAAAA"/>
              </a:ext>
            </a:extLst>
          </p:cNvSpPr>
          <p:nvPr>
            <p:ph type="title"/>
          </p:nvPr>
        </p:nvSpPr>
        <p:spPr>
          <a:xfrm>
            <a:off x="722630" y="1059815"/>
            <a:ext cx="7772400" cy="1828800"/>
          </a:xfrm>
        </p:spPr>
        <p:txBody>
          <a:bodyPr vert="horz" wrap="square" lIns="91440" tIns="45720" rIns="91440" bIns="45720" numCol="1" spcCol="215900" anchor="b">
            <a:prstTxWarp prst="textNoShape">
              <a:avLst/>
            </a:prstTxWarp>
          </a:bodyPr>
          <a:lstStyle>
            <a:lvl1pPr algn="r">
              <a:buNone/>
              <a:defRPr lang="en-us" sz="4800" b="1" cap="none" baseline="0">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hgAAAkSAABCNAAA/BoAABAAAAAmAAAACAAAAA2AAAAAAAAA"/>
              </a:ext>
            </a:extLst>
          </p:cNvSpPr>
          <p:nvPr>
            <p:ph idx="1"/>
          </p:nvPr>
        </p:nvSpPr>
        <p:spPr>
          <a:xfrm>
            <a:off x="3923030" y="2931795"/>
            <a:ext cx="4572000" cy="1454785"/>
          </a:xfrm>
        </p:spPr>
        <p:txBody>
          <a:bodyPr vert="horz" wrap="square" lIns="91440" tIns="45720" rIns="91440" bIns="45720" numCol="1" spcCol="215900" anchor="t">
            <a:prstTxWarp prst="textNoShape">
              <a:avLst/>
            </a:prstTxWarp>
          </a:bodyPr>
          <a:lstStyle>
            <a:lvl1pPr marL="0" indent="0" algn="l">
              <a:buNone/>
              <a:defRPr lang="en-us" sz="2300" cap="none">
                <a:solidFill>
                  <a:schemeClr val="tx1"/>
                </a:solidFill>
              </a:defRPr>
            </a:lvl1pPr>
            <a:lvl2pPr>
              <a:buNone/>
              <a:defRPr lang="en-us" sz="1800" cap="none">
                <a:solidFill>
                  <a:srgbClr val="FFFFFF"/>
                </a:solidFill>
              </a:defRPr>
            </a:lvl2pPr>
            <a:lvl3pPr>
              <a:buNone/>
              <a:defRPr lang="en-us" sz="1600" cap="none">
                <a:solidFill>
                  <a:srgbClr val="FFFFFF"/>
                </a:solidFill>
              </a:defRPr>
            </a:lvl3pPr>
            <a:lvl4pPr>
              <a:buNone/>
              <a:defRPr lang="en-us" sz="1400" cap="none">
                <a:solidFill>
                  <a:srgbClr val="FFFFFF"/>
                </a:solidFill>
              </a:defRPr>
            </a:lvl4pPr>
            <a:lvl5pPr>
              <a:buNone/>
              <a:defRPr lang="en-us" sz="1400" cap="none">
                <a:solidFill>
                  <a:srgbClr val="FFFFFF"/>
                </a:solidFill>
              </a:defRPr>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8683-CDD3-2B70-9DC6-3B25C8886B6E}" type="datetime1">
              <a:t>11/18/2024</a:t>
            </a:fld>
          </a:p>
        </p:txBody>
      </p:sp>
      <p:sp>
        <p:nvSpPr>
          <p:cNvPr id="5" name="Footer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I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6" name="Slide Numb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FA82-CCD3-2B0C-9DC6-3A59B4886B6F}" type="slidenum">
              <a:rPr lang="en-in" cap="none"/>
              <a:t>‹#›</a:t>
            </a:fld>
            <a:endParaRPr lang="en-in" cap="none"/>
          </a:p>
        </p:txBody>
      </p:sp>
      <p:sp>
        <p:nvSpPr>
          <p:cNvPr id="7" name="Chevron 6"/>
          <p:cNvSpPr>
            <a:extLst>
              <a:ext uri="smNativeData">
                <pr:smNativeData xmlns:pr="smNativeData" xmlns="smNativeData" val="SMDATA_15_0bhJZx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XxYAAH0SAAB/FwAA5RMAABAAAAAmAAAACAAAAP//////////"/>
              </a:ext>
            </a:extLst>
          </p:cNvSpPr>
          <p:nvPr/>
        </p:nvSpPr>
        <p:spPr>
          <a:xfrm>
            <a:off x="3636645" y="300545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p>
        </p:txBody>
      </p:sp>
      <p:sp>
        <p:nvSpPr>
          <p:cNvPr id="8" name="Chevron 7"/>
          <p:cNvSpPr>
            <a:extLst>
              <a:ext uri="smNativeData">
                <pr:smNativeData xmlns:pr="smNativeData" xmlns="smNativeData" val="SMDATA_15_0bhJZx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ORUAAH0SAABZFgAA5RMAABAAAAAmAAAACAAAAP//////////"/>
              </a:ext>
            </a:extLst>
          </p:cNvSpPr>
          <p:nvPr/>
        </p:nvSpPr>
        <p:spPr>
          <a:xfrm>
            <a:off x="3449955" y="300545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Obj" preserve="1">
  <p:cSld name="Two Content">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0JAACoGwAA9CQAABAAAAAmAAAACAAAAAGAAAAAAAAA"/>
              </a:ext>
            </a:extLst>
          </p:cNvSpPr>
          <p:nvPr>
            <p:ph idx="1"/>
          </p:nvPr>
        </p:nvSpPr>
        <p:spPr>
          <a:xfrm>
            <a:off x="457200" y="1481455"/>
            <a:ext cx="4038600" cy="4525645"/>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Content Placeholder 3"/>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BwAAB0JAABwNQAA9CQAABAAAAAmAAAACAAAAAGAAAAAAAAA"/>
              </a:ext>
            </a:extLst>
          </p:cNvSpPr>
          <p:nvPr>
            <p:ph idx="2"/>
          </p:nvPr>
        </p:nvSpPr>
        <p:spPr>
          <a:xfrm>
            <a:off x="4648200" y="1481455"/>
            <a:ext cx="4038600" cy="4525645"/>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4t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AFB3-FDD3-2B59-9DC6-0B0CE1886B5E}" type="datetime1">
              <a:t/>
            </a:fld>
          </a:p>
        </p:txBody>
      </p:sp>
      <p:sp>
        <p:nvSpPr>
          <p:cNvPr id="5" name="Foot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AAM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6" name="Slide Number Placeholder 6"/>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K6xj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9A21-6FD3-2B6C-9DC6-9939D4886BCC}" type="slidenum">
              <a:rPr lang="en-in" cap="none"/>
              <a:t/>
            </a:fld>
            <a:endParaRPr lang="en-in" cap="none"/>
          </a:p>
        </p:txBody>
      </p:sp>
      <p:sp>
        <p:nvSpPr>
          <p:cNvPr id="7" name="Title 7"/>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K6xj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OFm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K4BAABwNQAAtggAABAAAAAmAAAACAAAAAEAAAAAAAAA"/>
              </a:ext>
            </a:extLst>
          </p:cNvSpPr>
          <p:nvPr>
            <p:ph type="title"/>
          </p:nvPr>
        </p:nvSpPr>
        <p:spPr>
          <a:xfrm>
            <a:off x="457200" y="273050"/>
            <a:ext cx="8229600" cy="114300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0bhJZxMAAAAlAAAAZAAAAA0AAAAAIAEAAEgAAACQAAAASAAAAAAAAAABAAAAAAAAAAEAAABQAAAAAAAAAAAA4D8AAAAAAADgPwAAAAAAAOA/AAAAAAAA4D8AAAAAAADgPwAAAAAAAOA/AAAAAAAA4D8AAAAAAADgPwAAAAAAAOA/AAAAAAAA4D8CAAAAjAAAAAEAAAAAAAAALaK/DP///wgAAAAAAAAAAAAAAAAAAAAAAAAAAAAAAAAAAAAAeAAAAAEAAABAAAAAAAAAAAAAAABaAAAAAAAAAAAAAAAAAAAAAAAAAAAAAAAAAAAAAAAAAAAAAAAAAAAAAAAAAAAAAAAAAAAAAAAAAAAAAAAAAAAAAAAAAAAAAAAAAAAAFAAAADwAAAABAAAAAAAAAC2ivww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V/f38AAAAAA8zMzADAwP8Af39/AAAAAAAAAAAAAAAAAAAAAAAAAAAAIQAAABgAAAAUAAAA0AIAAEghAACrGwAA+CUAABAAAAAmAAAACAAAAIWAAAD/HwAA"/>
              </a:ext>
            </a:extLst>
          </p:cNvSpPr>
          <p:nvPr>
            <p:ph idx="1"/>
          </p:nvPr>
        </p:nvSpPr>
        <p:spPr>
          <a:xfrm>
            <a:off x="457200" y="5410200"/>
            <a:ext cx="4040505" cy="762000"/>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prstTxWarp prst="textNoShape">
              <a:avLst/>
            </a:prstTxWarp>
          </a:bodyP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Text Placeholder 3"/>
          <p:cNvSpPr>
            <a:spLocks noGrp="1" noChangeArrowheads="1"/>
            <a:extLst>
              <a:ext uri="smNativeData">
                <pr:smNativeData xmlns:pr="smNativeData" xmlns="smNativeData" val="SMDATA_15_0bhJZxMAAAAlAAAAZAAAAA0AAAAAIAEAAEgAAACQAAAASAAAAAAAAAABAAAAAAAAAAEAAABQAAAAAAAAAAAA4D8AAAAAAADgPwAAAAAAAOA/AAAAAAAA4D8AAAAAAADgPwAAAAAAAOA/AAAAAAAA4D8AAAAAAADgPwAAAAAAAOA/AAAAAAAA4D8CAAAAjAAAAAEAAAAAAAAALaK/DP///wgAAAAAAAAAAAAAAAAAAAAAAAAAAAAAAAAAAAAAeAAAAAEAAABAAAAAAAAAAAAAAABaAAAAAAAAAAAAAAAAAAAAAAAAAAAAAAAAAAAAAAAAAAAAAAAAAAAAAAAAAAAAAAAAAAAAAAAAAAAAAAAAAAAAAAAAAAAAAAAAAAAAFAAAADwAAAABAAAAAAAAAC2ivww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V/f38AAAAAA8zMzADAwP8Af39/AAAAAAAAAAAAAAAAAAAAAAAAAAAAIQAAABgAAAAUAAAAkxwAAEghAABwNQAA+CUAABAAAAAmAAAACAAAAIWAAAD/HwAA"/>
              </a:ext>
            </a:extLst>
          </p:cNvSpPr>
          <p:nvPr>
            <p:ph idx="3"/>
          </p:nvPr>
        </p:nvSpPr>
        <p:spPr>
          <a:xfrm>
            <a:off x="4645025" y="5410200"/>
            <a:ext cx="4041775" cy="762000"/>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prstTxWarp prst="textNoShape">
              <a:avLst/>
            </a:prstTxWarp>
          </a:bodyP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5" name="Content Placeholder 4"/>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Pfgy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0AIAAOIIAACrGwAAIiEAABAAAAAmAAAACAAAAAGAAACAHwAA"/>
              </a:ext>
            </a:extLst>
          </p:cNvSpPr>
          <p:nvPr>
            <p:ph idx="2"/>
          </p:nvPr>
        </p:nvSpPr>
        <p:spPr>
          <a:xfrm>
            <a:off x="457200" y="1443990"/>
            <a:ext cx="4040505" cy="3942080"/>
          </a:xfrm>
          <a:ln>
            <a:noFill/>
          </a:ln>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Content Placeholder 5"/>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kxwAAOIIAABwNQAAIiEAABAAAAAmAAAACAAAAAGAAACAHwAA"/>
              </a:ext>
            </a:extLst>
          </p:cNvSpPr>
          <p:nvPr>
            <p:ph idx="4"/>
          </p:nvPr>
        </p:nvSpPr>
        <p:spPr>
          <a:xfrm>
            <a:off x="4645025" y="1443990"/>
            <a:ext cx="4041775" cy="3942080"/>
          </a:xfrm>
          <a:ln>
            <a:noFill/>
          </a:ln>
        </p:spPr>
        <p:txBody>
          <a:bodyPr/>
          <a:lstStyle>
            <a:lvl1pPr>
              <a:spcBef>
                <a:spcPts val="0"/>
              </a:spcBef>
              <a:defRPr lang="en-us" sz="2400" cap="none"/>
            </a:lvl1pPr>
            <a:lvl2pPr>
              <a:defRPr lang="en-us" sz="2000" cap="none"/>
            </a:lvl2pPr>
            <a:lvl3pPr>
              <a:defRPr lang="en-us" sz="1800" cap="none"/>
            </a:lvl3pPr>
            <a:lvl4pPr>
              <a:defRPr lang="en-us" sz="1600" cap="none"/>
            </a:lvl4pPr>
            <a:lvl5pPr>
              <a:defRPr lang="en-us" sz="16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PQ0h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AAE6-A8D3-2B5C-9DC6-5E09E4886B0B}" type="datetime1">
              <a:t>11/18/2024</a:t>
            </a:fld>
          </a:p>
        </p:txBody>
      </p:sp>
      <p:sp>
        <p:nvSpPr>
          <p:cNvPr id="8" name="Footer Placeholder 7"/>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gElw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9" name="Slide Number Placeholder 8"/>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E2F7-B9D3-2B14-9DC6-4F41AC886B1A}" type="slidenum">
              <a:rPr lang="en-in" cap="none"/>
              <a:t>‹#›</a:t>
            </a:fld>
            <a:endParaRPr lang="en-in" cap="none"/>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titleOnly" preserve="1">
  <p:cSld name="Title Only">
    <p:spTree>
      <p:nvGrpSpPr>
        <p:cNvPr id="1" name=""/>
        <p:cNvGrpSpPr/>
        <p:nvPr/>
      </p:nvGrpSpPr>
      <p:grpSpPr>
        <a:xfrm>
          <a:off x="0" y="0"/>
          <a:ext cx="0" cy="0"/>
          <a:chOff x="0" y="0"/>
          <a:chExt cx="0" cy="0"/>
        </a:xfrm>
      </p:grpSpPr>
      <p:sp>
        <p:nvSpPr>
          <p:cNvPr id="2" name="Date Placeholder 2"/>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C3F7-B9D3-2B35-9DC6-4F608D886B1A}" type="datetime1">
              <a:t/>
            </a:fld>
          </a:p>
        </p:txBody>
      </p:sp>
      <p:sp>
        <p:nvSpPr>
          <p:cNvPr id="3" name="Footer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4" name="Slide Number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B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EE73-3DD3-2B18-9DC6-CB4DA0886B9E}" type="slidenum">
              <a:rPr lang="en-in" cap="none"/>
              <a:t/>
            </a:fld>
            <a:endParaRPr lang="en-in" cap="none"/>
          </a:p>
        </p:txBody>
      </p:sp>
      <p:sp>
        <p:nvSpPr>
          <p:cNvPr id="5" name="Title 5"/>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9219-57D3-2B64-9DC6-A131DC886BF4}" type="datetime1">
              <a:t/>
            </a:fld>
          </a:p>
        </p:txBody>
      </p:sp>
      <p:sp>
        <p:nvSpPr>
          <p:cNvPr id="3" name="Footer Placeholder 2"/>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LTWj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4" name="Slide Number Placeholder 3"/>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F625-6BD3-2B00-9DC6-9D55B8886BC8}" type="slidenum">
              <a:rPr lang="en-in" cap="none"/>
              <a:t/>
            </a:fld>
            <a:endParaRPr lang="en-in" cap="none"/>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UAAAAeAACmMwAA0CAAABAAAAAmAAAACAAAAIGgAAAAAAAA"/>
              </a:ext>
            </a:extLst>
          </p:cNvSpPr>
          <p:nvPr>
            <p:ph type="title"/>
          </p:nvPr>
        </p:nvSpPr>
        <p:spPr>
          <a:xfrm>
            <a:off x="914400" y="4876800"/>
            <a:ext cx="7481570" cy="457200"/>
          </a:xfrm>
        </p:spPr>
        <p:txBody>
          <a:bodyPr vert="horz" wrap="square" lIns="91440" tIns="45720" rIns="91440" bIns="45720" numCol="1" spcCol="215900" anchor="t">
            <a:prstTxWarp prst="textNoShape">
              <a:avLst/>
            </a:prstTxWarp>
          </a:bodyPr>
          <a:lstStyle>
            <a:lvl1pPr algn="r">
              <a:buNone/>
              <a:defRPr lang="en-us" sz="2500" b="0" cap="none">
                <a:solidFill>
                  <a:schemeClr val="accent1"/>
                </a:solidFill>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Svj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BsAAPEgAACjMwAAkSYAABAAAAAmAAAACAAAAAGAAAAAAAAA"/>
              </a:ext>
            </a:extLst>
          </p:cNvSpPr>
          <p:nvPr>
            <p:ph idx="2"/>
          </p:nvPr>
        </p:nvSpPr>
        <p:spPr>
          <a:xfrm>
            <a:off x="4419600" y="5354955"/>
            <a:ext cx="3974465" cy="914400"/>
          </a:xfrm>
        </p:spPr>
        <p:txBody>
          <a:bodyPr/>
          <a:lstStyle>
            <a:lvl1pPr marL="0" indent="0" algn="r">
              <a:buNone/>
              <a:defRPr lang="en-us" sz="1600" cap="none"/>
            </a:lvl1pPr>
            <a:lvl2pPr>
              <a:buNone/>
              <a:defRPr lang="en-us" sz="1200" cap="none"/>
            </a:lvl2pPr>
            <a:lvl3pPr>
              <a:buNone/>
              <a:defRPr lang="en-us" sz="1000" cap="none"/>
            </a:lvl3pPr>
            <a:lvl4pPr>
              <a:buNone/>
              <a:defRPr lang="en-us" sz="900" cap="none"/>
            </a:lvl4pPr>
            <a:lvl5pPr>
              <a:buNone/>
              <a:defRPr lang="en-us" sz="900"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UAALABAACjMwAA0B0AABAAAAAmAAAACAAAAAGAAAAAAAAA"/>
              </a:ext>
            </a:extLst>
          </p:cNvSpPr>
          <p:nvPr>
            <p:ph idx="1"/>
          </p:nvPr>
        </p:nvSpPr>
        <p:spPr>
          <a:xfrm>
            <a:off x="914400" y="274320"/>
            <a:ext cx="7479665" cy="457200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AAAAAAAAAA"/>
              </a:ext>
            </a:extLst>
          </p:cNvSpPr>
          <p:nvPr>
            <p:ph type="dt" sz="half" idx="10"/>
          </p:nvPr>
        </p:nvSpPr>
        <p:spPr/>
        <p:txBody>
          <a:bodyPr/>
          <a:lstStyle/>
          <a:p>
            <a:pPr>
              <a:defRPr lang="en-us"/>
            </a:pPr>
            <a:fld id="{3E7EAC58-16D3-2B5A-9DC6-E00FE2886BB5}" type="datetime1">
              <a:t>11/18/2024</a:t>
            </a:fld>
          </a:p>
        </p:txBody>
      </p:sp>
      <p:sp>
        <p:nvSpPr>
          <p:cNvPr id="6" name="Foot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AAAAAAAAAA"/>
              </a:ext>
            </a:extLst>
          </p:cNvSpPr>
          <p:nvPr>
            <p:ph type="ftr" sz="quarter" idx="11"/>
          </p:nvPr>
        </p:nvSpPr>
        <p:spPr/>
        <p:txBody>
          <a:bodyPr/>
          <a:lstStyle/>
          <a:p>
            <a:pPr>
              <a:defRPr lang="en-us"/>
            </a:pPr>
            <a:endParaRPr lang="en-in" cap="none"/>
          </a:p>
        </p:txBody>
      </p:sp>
      <p:sp>
        <p:nvSpPr>
          <p:cNvPr id="7" name="Slide Number Placeholder 6"/>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AAAAAAAAAA"/>
              </a:ext>
            </a:extLst>
          </p:cNvSpPr>
          <p:nvPr>
            <p:ph type="sldNum" sz="quarter" idx="12"/>
          </p:nvPr>
        </p:nvSpPr>
        <p:spPr/>
        <p:txBody>
          <a:bodyPr/>
          <a:lstStyle/>
          <a:p>
            <a:pPr>
              <a:defRPr lang="en-us"/>
            </a:pPr>
            <a:fld id="{3E7E8B8C-C2D3-2B7D-9DC6-3428C5886B61}" type="slidenum">
              <a:rPr lang="en-in" cap="none"/>
              <a:t>‹#›</a:t>
            </a:fld>
            <a:endParaRPr lang="en-in" cap="none"/>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type="picTx" preserve="1">
  <p:cSld name="Picture with Caption">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pr="smNativeData" xmlns="smNativeData" val="SMDATA_15_0bhJZxMAAAAlAAAAZAAAAA0AAAAAkAAAAAA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BQcAAHwhAAAVMwAAeSUAABAAAAAmAAAACAAAAB2AAAB/AAAA"/>
              </a:ext>
            </a:extLst>
          </p:cNvSpPr>
          <p:nvPr>
            <p:ph idx="2"/>
          </p:nvPr>
        </p:nvSpPr>
        <p:spPr>
          <a:xfrm>
            <a:off x="1141095" y="5443220"/>
            <a:ext cx="7162800" cy="648335"/>
          </a:xfrm>
          <a:noFill/>
        </p:spPr>
        <p:txBody>
          <a:bodyPr vert="horz" wrap="square" lIns="91440" tIns="0" rIns="91440" bIns="45720" numCol="1" spcCol="215900" anchor="t">
            <a:prstTxWarp prst="textNoShape">
              <a:avLst/>
            </a:prstTxWarp>
          </a:bodyPr>
          <a:lstStyle>
            <a:lvl1pPr marL="0" marR="18415" indent="0" algn="r">
              <a:buNone/>
              <a:defRPr lang="en-us" sz="1400" cap="none"/>
            </a:lvl1pPr>
            <a:lvl2pPr>
              <a:defRPr lang="en-us" sz="1200" cap="none"/>
            </a:lvl2pPr>
            <a:lvl3pPr>
              <a:defRPr lang="en-us" sz="1000" cap="none"/>
            </a:lvl3pPr>
            <a:lvl4pPr>
              <a:defRPr lang="en-us" sz="900" cap="none"/>
            </a:lvl4pPr>
            <a:lvl5pPr>
              <a:defRPr lang="en-us" sz="900"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3" name="Picture Placeholder 2"/>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EAAAAAAAAA3vX6Cv///wgAAAAAAAAAAAAAAAAAAAAAAAAAAAAAAAAAAAAAeAAAAAEAAABAAAAAAAAAAAAAAABaAAAAAAAAAAAAAAAAAAAAAAAAAAAAAAAAAAAAAAAAAAAAAAAAAAAAAAAAAAAAAAAAAAAAAAAAAAAAAAAAAAAAAAAAAAAAAAAAAAAAFAAAADwAAAABAAAAAAAAAP///wg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iwj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wAAAAEAAAAAAAAAAAAAAAAAAAAAAAAAAAAAAAAAAAAAAAAAAAAAAAF/f38AAAAAA8zMzADAwP8Af39/AAAAAAAAAAAAAAAAAAAAAAAAAAAAIQAAABgAAAAUAAAAaAEAACsBAADYNgAAKxwAABAAAAAmAAAACAAAAAGAAAD//8EB"/>
              </a:ext>
            </a:extLst>
          </p:cNvSpPr>
          <p:nvPr>
            <p:ph type="pic" idx="1"/>
          </p:nvPr>
        </p:nvSpPr>
        <p:spPr>
          <a:xfrm>
            <a:off x="228600" y="189865"/>
            <a:ext cx="8686800" cy="4389120"/>
          </a:xfrm>
          <a:solidFill>
            <a:schemeClr val="bg2"/>
          </a:solidFill>
          <a:ln w="9525" cap="flat" cmpd="sng" algn="ctr">
            <a:solidFill>
              <a:schemeClr val="bg1"/>
            </a:solidFill>
            <a:prstDash val="solid"/>
            <a:headEnd type="none"/>
            <a:tailEnd type="none"/>
          </a:ln>
          <a:effectLst/>
        </p:spPr>
        <p:txBody>
          <a:bodyPr/>
          <a:lstStyle>
            <a:lvl1pPr marL="0" indent="0">
              <a:buNone/>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icon to add picture</a:t>
            </a:r>
          </a:p>
        </p:txBody>
      </p:sp>
      <p:sp>
        <p:nvSpPr>
          <p:cNvPr id="4" name="Date Placeholder 4"/>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HQAe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ACAAAAAAAAA"/>
              </a:ext>
            </a:extLst>
          </p:cNvSpPr>
          <p:nvPr>
            <p:ph type="dt" sz="half" idx="10"/>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FE1B-55D3-2B08-9DC6-A35DB0886BF6}" type="datetime1">
              <a:t/>
            </a:fld>
          </a:p>
        </p:txBody>
      </p:sp>
      <p:sp>
        <p:nvSpPr>
          <p:cNvPr id="5" name="Footer Placeholder 5"/>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ACAAAAAAAAA"/>
              </a:ext>
            </a:extLst>
          </p:cNvSpPr>
          <p:nvPr>
            <p:ph type="ftr" sz="quarter" idx="11"/>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6" name="Slide Number Placeholder 6"/>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ACAAAAAAAAA"/>
              </a:ext>
            </a:extLst>
          </p:cNvSpPr>
          <p:nvPr>
            <p:ph type="sldNum" sz="quarter" idx="12"/>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99BC-F2D3-2B6F-9DC6-043AD7886B51}" type="slidenum">
              <a:rPr lang="en-in" cap="none"/>
              <a:t/>
            </a:fld>
            <a:endParaRPr lang="en-in" cap="none"/>
          </a:p>
        </p:txBody>
      </p:sp>
      <p:sp>
        <p:nvSpPr>
          <p:cNvPr id="7" name="Title 1"/>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AEAAO4dAAAVMwAAZCEAABAAAAAmAAAACAAAAIGAAAB/AAAA"/>
              </a:ext>
            </a:extLst>
          </p:cNvSpPr>
          <p:nvPr>
            <p:ph type="title"/>
          </p:nvPr>
        </p:nvSpPr>
        <p:spPr>
          <a:xfrm>
            <a:off x="228600" y="4865370"/>
            <a:ext cx="8075295" cy="562610"/>
          </a:xfrm>
          <a:noFill/>
        </p:spPr>
        <p:txBody>
          <a:bodyPr vert="horz" wrap="square" lIns="91440" tIns="45720" rIns="91440" bIns="45720" numCol="1" spcCol="215900" anchor="t">
            <a:prstTxWarp prst="textNoShape">
              <a:avLst/>
            </a:prstTxWarp>
          </a:bodyPr>
          <a:lstStyle>
            <a:lvl1pPr marR="0" algn="r">
              <a:buNone/>
              <a:defRPr lang="en-us" sz="3000" b="0" cap="none">
                <a:solidFill>
                  <a:schemeClr val="accent1"/>
                </a:solidFill>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8" name="Freeform 7"/>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AAAAAEAAAAAAAAAAAAAAAAAAAAAAAAAAAAAAAAAAAAAAAAAAP///wJ/f38ARkZGA8zMzADAwP8Af39/AAAAAAAAAAAAAAAAAAAAAAAAAAAAIQAAABgAAAAUAAAAEgMAAJIkAAB3IQAAPSoAABAAAAAmAAAACAAAAP//////////"/>
              </a:ext>
            </a:extLst>
          </p:cNvSpPr>
          <p:nvPr/>
        </p:nvSpPr>
        <p:spPr>
          <a:xfrm>
            <a:off x="499110" y="5944870"/>
            <a:ext cx="4940935" cy="921385"/>
          </a:xfrm>
          <a:custGeom>
            <a:avLst/>
            <a:gdLst/>
            <a:ahLst/>
            <a:cxnLst/>
            <a:rect l="0" t="0" r="4940935" b="921385"/>
            <a:pathLst>
              <a:path w="4940935" h="921385">
                <a:moveTo>
                  <a:pt x="0" y="5468"/>
                </a:moveTo>
                <a:lnTo>
                  <a:pt x="4940935" y="921385"/>
                </a:lnTo>
                <a:lnTo>
                  <a:pt x="3668900" y="921385"/>
                </a:lnTo>
                <a:lnTo>
                  <a:pt x="660" y="0"/>
                </a:lnTo>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9" name="Freeform 8"/>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AAAAEAAAAAAAAAAAAAAAAAAAAAAAAAAAAAAAAAAAAAAAAAAP///wJ/f38ARkZGA8zMzADAwP8Af39/AAAAAAAAAAAAAAAAAAAAAAAAAAAAIQAAABgAAAAUAAAA/QIAAIkkAACxGQAARyoAABAAAAAmAAAACAAAAP//////////"/>
              </a:ext>
            </a:extLst>
          </p:cNvSpPr>
          <p:nvPr/>
        </p:nvSpPr>
        <p:spPr>
          <a:xfrm>
            <a:off x="485775" y="5939155"/>
            <a:ext cx="3690620" cy="933450"/>
          </a:xfrm>
          <a:custGeom>
            <a:avLst/>
            <a:gdLst/>
            <a:ahLst/>
            <a:cxnLst/>
            <a:rect l="0" t="0" r="3690620" b="933450"/>
            <a:pathLst>
              <a:path w="3690620" h="933450">
                <a:moveTo>
                  <a:pt x="0" y="0"/>
                </a:moveTo>
                <a:lnTo>
                  <a:pt x="3690620" y="928688"/>
                </a:lnTo>
                <a:lnTo>
                  <a:pt x="2914342" y="928688"/>
                </a:lnTo>
                <a:lnTo>
                  <a:pt x="7921" y="635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10" name="Right Triangle 9"/>
          <p:cNvSpPr>
            <a:extLst>
              <a:ext uri="smNativeData">
                <pr:smNativeData xmlns:pr="smNativeData" xmlns="smNativeData" val="SMDATA_15_0bhJZxMAAAAlAAAAawAAAA0AAAAAkAAAAEgAAACQAAAASAAAAAAAAAABAAAAAAAAAAEAAABQAAAAAAAAAAAA4D8AAAAAAADgPwAAAAAAAOA/AAAAAAAA4D8AAAAAAADgPwAAAAAAAOA/AAAAAAAA4D8AAAAAAADgPwAAAAAAAOA/AAAAAAAA4D8CAAAAjAAAAAEAAAACAAAALaK/DP///wgAAAAAAAAAAMBU4tdMGXVMiuJvIKoolcM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QAAAAEAAAAAAAAAAAAAAAAAAAAAAAAAAAAAAAAAAAAAAAAAAP///wB/f38ARkZGA8zMzADAwP8Af39/AAAAAAAAAAAAAAAAAAAAAAAAAAAAIQAAABgAAAAUAAAA9v///6AjAADkFAAARioAABAAAAAmAAAACAAAAP//////////"/>
              </a:ext>
            </a:extLst>
          </p:cNvSpPr>
          <p:nvPr/>
        </p:nvSpPr>
        <p:spPr>
          <a:xfrm>
            <a:off x="-6350" y="5791200"/>
            <a:ext cx="3402330" cy="1080770"/>
          </a:xfrm>
          <a:prstGeom prst="rtTriangle">
            <a:avLst/>
          </a:pr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11" name="Straight Connector 10"/>
          <p:cNvSpPr>
            <a:extLst>
              <a:ext uri="smNativeData">
                <pr:smNativeData xmlns:pr="smNativeData" xmlns="smNativeData" val="SMDATA_15_0bhJZx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QAAAAEAAAAAAAAAAAAAAAAAAAAAAAAAAAAAAAAAAAAAAAAAAJjF2AB/f38ARkZGA8zMzADAwP8Af39/AAAAAAAAAAAAAAAAAAAAAAAAAAAAIQAAABgAAAAUAAAA8f///5sjAADkFAAARioAABAAAAAmAAAACAAAAP//////////"/>
              </a:ext>
            </a:extLst>
          </p:cNvSpPr>
          <p:nvPr/>
        </p:nvSpPr>
        <p:spPr>
          <a:xfrm>
            <a:off x="-9525" y="5788025"/>
            <a:ext cx="3405505" cy="1083945"/>
          </a:xfrm>
          <a:prstGeom prst="line">
            <a:avLst/>
          </a:prstGeom>
          <a:noFill/>
          <a:ln w="12065" cap="flat" cmpd="sng" algn="ctr">
            <a:solidFill>
              <a:srgbClr val="98C5D8"/>
            </a:solidFill>
            <a:prstDash val="solid"/>
            <a:headEnd type="none"/>
            <a:tailEnd type="none"/>
          </a:ln>
          <a:effectLst/>
        </p:spPr>
      </p:sp>
      <p:sp>
        <p:nvSpPr>
          <p:cNvPr id="12" name="Chevron 11"/>
          <p:cNvSpPr>
            <a:extLst>
              <a:ext uri="smNativeData">
                <pr:smNativeData xmlns:pr="smNativeData" xmlns="smNativeData" val="SMDATA_15_0bhJZx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TDUAALAeAABsNgAAGCAAABAAAAAmAAAACAAAAP//////////"/>
              </a:ext>
            </a:extLst>
          </p:cNvSpPr>
          <p:nvPr/>
        </p:nvSpPr>
        <p:spPr>
          <a:xfrm>
            <a:off x="8663940" y="4988560"/>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p>
        </p:txBody>
      </p:sp>
      <p:sp>
        <p:nvSpPr>
          <p:cNvPr id="13" name="Chevron 12"/>
          <p:cNvSpPr>
            <a:extLst>
              <a:ext uri="smNativeData">
                <pr:smNativeData xmlns:pr="smNativeData" xmlns="smNativeData" val="SMDATA_15_0bhJZx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JzQAALAeAABHNQAAGCAAABAAAAAmAAAACAAAAP//////////"/>
              </a:ext>
            </a:extLst>
          </p:cNvSpPr>
          <p:nvPr/>
        </p:nvSpPr>
        <p:spPr>
          <a:xfrm>
            <a:off x="8477885" y="4988560"/>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p>
        </p:txBody>
      </p:sp>
    </p:spTree>
  </p:cSld>
  <p:clrMapOvr>
    <a:overrideClrMapping bg1="dk1" tx1="lt1" bg2="dk2" tx2="lt2" accent1="accent1" accent2="accent2" accent3="accent3" accent4="accent4" accent5="accent5" accent6="accent6" hlink="hlink" folHlink="folHlink"/>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gradFill flip="none" rotWithShape="0">
          <a:gsLst>
            <a:gs pos="0">
              <a:srgbClr val="93CEE8"/>
            </a:gs>
            <a:gs pos="50000">
              <a:srgbClr val="BDDFEE"/>
            </a:gs>
            <a:gs pos="78000">
              <a:srgbClr val="DFEEF7"/>
            </a:gs>
            <a:gs pos="100000">
              <a:srgbClr val="DFEEF7"/>
            </a:gs>
          </a:gsLst>
          <a:lin ang="5400000" scaled="0"/>
          <a:tileRect/>
        </a:gradFill>
        <a:effectLst/>
      </p:bgPr>
    </p:bg>
    <p:spTree>
      <p:nvGrpSpPr>
        <p:cNvPr id="1" name=""/>
        <p:cNvGrpSpPr/>
        <p:nvPr/>
      </p:nvGrpSpPr>
      <p:grpSpPr>
        <a:xfrm>
          <a:off x="0" y="0"/>
          <a:ext cx="0" cy="0"/>
          <a:chOff x="0" y="0"/>
          <a:chExt cx="0" cy="0"/>
        </a:xfrm>
      </p:grpSpPr>
      <p:sp>
        <p:nvSpPr>
          <p:cNvPr id="2" name="Freeform 12"/>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P///wEAAAAAAAAAAAAAAAAAAAAAAAAAAAAAAAAAAAAAAAAAAAAAAAJ/f38A3vX6A8zMzADAwP8Af39/AAAAAAAAAAAAAAAAAAAAAAAAAAAAIQAAABgAAAAUAAAAEgMAAJIkAAB3IQAAPSoAABAAAAAmAAAACAAAAP//////////"/>
              </a:ext>
            </a:extLst>
          </p:cNvSpPr>
          <p:nvPr/>
        </p:nvSpPr>
        <p:spPr>
          <a:xfrm>
            <a:off x="499110" y="5944870"/>
            <a:ext cx="4940935" cy="921385"/>
          </a:xfrm>
          <a:custGeom>
            <a:avLst/>
            <a:gdLst/>
            <a:ahLst/>
            <a:cxnLst/>
            <a:rect l="0" t="0" r="4940935" b="921385"/>
            <a:pathLst>
              <a:path w="4940935" h="921385">
                <a:moveTo>
                  <a:pt x="0" y="5468"/>
                </a:moveTo>
                <a:lnTo>
                  <a:pt x="4940935" y="921385"/>
                </a:lnTo>
                <a:lnTo>
                  <a:pt x="3668900" y="921385"/>
                </a:lnTo>
                <a:lnTo>
                  <a:pt x="660" y="0"/>
                </a:lnTo>
              </a:path>
            </a:pathLst>
          </a:custGeom>
          <a:solidFill>
            <a:srgbClr val="A0CADC">
              <a:alpha val="39000"/>
            </a:srgbClr>
          </a:solidFill>
          <a:ln>
            <a:noFill/>
          </a:ln>
          <a:effectLst/>
        </p:spPr>
        <p:txBody>
          <a:bodyPr vert="horz" wrap="square" lIns="91440" tIns="45720" rIns="91440" bIns="45720" numCol="1" spcCol="215900" anchor="t"/>
          <a:lstStyle/>
          <a:p>
            <a:pPr>
              <a:defRPr lang="en-us"/>
            </a:pPr>
          </a:p>
        </p:txBody>
      </p:sp>
      <p:sp>
        <p:nvSpPr>
          <p:cNvPr id="3" name="Freeform 11"/>
          <p:cNvSpPr>
            <a:extLst>
              <a:ext uri="smNativeData">
                <pr:smNativeData xmlns:pr="smNativeData" xmlns="smNativeData" val="SMDATA_15_0bhJZx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D0iMT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3vX6A8zMzADAwP8Af39/AAAAAAAAAAAAAAAAAAAAAAAAAAAAIQAAABgAAAAUAAAA/QIAAIkkAACxGQAARyoAABAAAAAmAAAACAAAAP//////////"/>
              </a:ext>
            </a:extLst>
          </p:cNvSpPr>
          <p:nvPr/>
        </p:nvSpPr>
        <p:spPr>
          <a:xfrm>
            <a:off x="485775" y="5939155"/>
            <a:ext cx="3690620" cy="933450"/>
          </a:xfrm>
          <a:custGeom>
            <a:avLst/>
            <a:gdLst/>
            <a:ahLst/>
            <a:cxnLst/>
            <a:rect l="0" t="0" r="3690620" b="933450"/>
            <a:pathLst>
              <a:path w="3690620" h="933450">
                <a:moveTo>
                  <a:pt x="0" y="0"/>
                </a:moveTo>
                <a:lnTo>
                  <a:pt x="3690620" y="928688"/>
                </a:lnTo>
                <a:lnTo>
                  <a:pt x="2914342" y="928688"/>
                </a:lnTo>
                <a:lnTo>
                  <a:pt x="7921" y="6350"/>
                </a:lnTo>
              </a:path>
            </a:pathLst>
          </a:custGeom>
          <a:solidFill>
            <a:srgbClr val="000000"/>
          </a:solidFill>
          <a:ln>
            <a:noFill/>
          </a:ln>
          <a:effectLst/>
        </p:spPr>
        <p:txBody>
          <a:bodyPr vert="horz" wrap="square" lIns="91440" tIns="45720" rIns="91440" bIns="45720" numCol="1" spcCol="215900" anchor="t"/>
          <a:lstStyle/>
          <a:p>
            <a:pPr>
              <a:defRPr lang="en-us"/>
            </a:pPr>
          </a:p>
        </p:txBody>
      </p:sp>
      <p:sp>
        <p:nvSpPr>
          <p:cNvPr id="4" name="Right Triangle 13"/>
          <p:cNvSpPr>
            <a:extLst>
              <a:ext uri="smNativeData">
                <pr:smNativeData xmlns:pr="smNativeData" xmlns="smNativeData" val="SMDATA_15_0bhJZxMAAAAlAAAAawAAAA0AAAAAkAAAAEgAAACQAAAASAAAAAAAAAABAAAAAAAAAAEAAABQAAAAAAAAAAAA4D8AAAAAAADgPwAAAAAAAOA/AAAAAAAA4D8AAAAAAADgPwAAAAAAAOA/AAAAAAAA4D8AAAAAAADgPwAAAAAAAOA/AAAAAAAA4D8CAAAAjAAAAAEAAAACAAAALaK/DP///wgAAAAAAAAAAMBU4tdMGXVMiuJvIKoolcM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II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P///wB/f38A3vX6A8zMzADAwP8Af39/AAAAAAAAAAAAAAAAAAAAAAAAAAAAIQAAABgAAAAUAAAA9v///6AjAADkFAAARioAABAAAAAmAAAACAAAAP//////////"/>
              </a:ext>
            </a:extLst>
          </p:cNvSpPr>
          <p:nvPr/>
        </p:nvSpPr>
        <p:spPr>
          <a:xfrm>
            <a:off x="-6350" y="5791200"/>
            <a:ext cx="3402330" cy="1080770"/>
          </a:xfrm>
          <a:prstGeom prst="rtTriangle">
            <a:avLst/>
          </a:prstGeom>
          <a:blipFill>
            <a:blip r:embed="rId1">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p>
        </p:txBody>
      </p:sp>
      <p:sp>
        <p:nvSpPr>
          <p:cNvPr id="5" name="Straight Connector 14"/>
          <p:cNvSpPr>
            <a:extLst>
              <a:ext uri="smNativeData">
                <pr:smNativeData xmlns:pr="smNativeData" xmlns="smNativeData" val="SMDATA_15_0bhJZx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JjF2AB/f38A3vX6A8zMzADAwP8Af39/AAAAAAAAAAAAAAAAAAAAAAAAAAAAIQAAABgAAAAUAAAA8f///5sjAADkFAAARioAABAAAAAmAAAACAAAAP//////////"/>
              </a:ext>
            </a:extLst>
          </p:cNvSpPr>
          <p:nvPr/>
        </p:nvSpPr>
        <p:spPr>
          <a:xfrm>
            <a:off x="-9525" y="5788025"/>
            <a:ext cx="3405505" cy="1083945"/>
          </a:xfrm>
          <a:prstGeom prst="line">
            <a:avLst/>
          </a:prstGeom>
          <a:noFill/>
          <a:ln w="12065" cap="flat" cmpd="sng" algn="ctr">
            <a:solidFill>
              <a:srgbClr val="98C5D8"/>
            </a:solidFill>
            <a:prstDash val="solid"/>
            <a:headEnd type="none"/>
            <a:tailEnd type="none"/>
          </a:ln>
          <a:effectLst/>
        </p:spPr>
      </p:sp>
      <p:sp>
        <p:nvSpPr>
          <p:cNvPr id="6" name="Title Placeholder 8"/>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IMvAAD//8EB"/>
              </a:ext>
            </a:extLst>
          </p:cNvSpPr>
          <p:nvPr>
            <p:ph type="title"/>
          </p:nvPr>
        </p:nvSpPr>
        <p:spPr>
          <a:xfrm>
            <a:off x="457200" y="274955"/>
            <a:ext cx="822960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7" name="Text Placeholder 29"/>
          <p:cNvSpPr>
            <a:spLocks noGrp="1" noChangeArrowheads="1"/>
            <a:extLst>
              <a:ext uri="smNativeData">
                <pr:smNativeData xmlns:pr="smNativeData" xmlns="smNativeData" val="SMDATA_15_0bhJ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0JAABwNQAA9CQAABAAAAAmAAAACAAAAAMvAAD//8EB"/>
              </a:ext>
            </a:extLst>
          </p:cNvSpPr>
          <p:nvPr>
            <p:ph type="body" idx="1"/>
          </p:nvPr>
        </p:nvSpPr>
        <p:spPr>
          <a:xfrm>
            <a:off x="457200" y="1481455"/>
            <a:ext cx="8229600" cy="452564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8" name="Date Placeholder 9"/>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ikAAGsnAAAyNQAAqykAABAAAAAmAAAACAAAAIOPAAD//8EB"/>
              </a:ext>
            </a:extLst>
          </p:cNvSpPr>
          <p:nvPr>
            <p:ph type="dt" sz="half" idx="2"/>
          </p:nvPr>
        </p:nvSpPr>
        <p:spPr>
          <a:xfrm>
            <a:off x="6727190" y="6407785"/>
            <a:ext cx="1920240" cy="36576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100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F22E-60D3-2B04-9DC6-9651BC886BC3}" type="datetime1">
              <a:t/>
            </a:fld>
          </a:p>
        </p:txBody>
      </p:sp>
      <p:sp>
        <p:nvSpPr>
          <p:cNvPr id="9" name="Footer Placeholder 21"/>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hoAAGsnAABoKQAAqikAABAAAAAmAAAACAAAAIOPAAD//8EB"/>
              </a:ext>
            </a:extLst>
          </p:cNvSpPr>
          <p:nvPr>
            <p:ph type="ftr" sz="quarter" idx="3"/>
          </p:nvPr>
        </p:nvSpPr>
        <p:spPr>
          <a:xfrm>
            <a:off x="4380230" y="6407785"/>
            <a:ext cx="2350770" cy="365125"/>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100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lang="en-in" cap="none"/>
          </a:p>
        </p:txBody>
      </p:sp>
      <p:sp>
        <p:nvSpPr>
          <p:cNvPr id="10" name="Slide Number Placeholder 17"/>
          <p:cNvSpPr>
            <a:spLocks noGrp="1" noChangeArrowheads="1"/>
            <a:extLst>
              <a:ext uri="smNativeData">
                <pr:smNativeData xmlns:pr="smNativeData" xmlns="smNativeData" val="SMDATA_15_0bhJZ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jUAAGsnAAByNwAAqikAABAAAAAmAAAACAAAAIOPAAD//8EB"/>
              </a:ext>
            </a:extLst>
          </p:cNvSpPr>
          <p:nvPr>
            <p:ph type="sldNum" sz="quarter" idx="4"/>
          </p:nvPr>
        </p:nvSpPr>
        <p:spPr>
          <a:xfrm>
            <a:off x="8647430" y="6407785"/>
            <a:ext cx="365760" cy="365125"/>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1000" b="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E7EDAF3-BDD3-2B2C-9DC6-4B7994886B1E}" type="slidenum">
              <a:rPr lang="en-in" cap="none"/>
              <a:t/>
            </a:fld>
            <a:endParaRPr lang="en-in" cap="none"/>
          </a:p>
        </p:txBody>
      </p:sp>
    </p:spTree>
  </p:cSld>
  <p:clrMap bg1="lt1" tx1="dk1" bg2="lt2"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hf hdr="0" ftr="0"/>
  <p:txStyles>
    <p:titleStyle>
      <a:lvl1pPr marL="0" marR="0" indent="0" algn="l" defTabSz="914400">
        <a:lnSpc>
          <a:spcPct val="100000"/>
        </a:lnSpc>
        <a:spcBef>
          <a:spcPts val="0"/>
        </a:spcBef>
        <a:spcAft>
          <a:spcPts val="0"/>
        </a:spcAft>
        <a:buNone/>
        <a:tabLst/>
        <a:defRPr lang="en-us" sz="4100" b="1" i="0" u="none" strike="noStrike" kern="1" cap="none" spc="0" baseline="0">
          <a:solidFill>
            <a:schemeClr val="tx2"/>
          </a:solidFill>
          <a:effectLst>
            <a:outerShdw dist="63500" dir="3600000" algn="tl" rotWithShape="0">
              <a:srgbClr val="000000">
                <a:alpha val="40000"/>
              </a:srgbClr>
            </a:outerShdw>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titleStyle>
    <p:bodyStyle>
      <a:lvl1pPr marL="365760" marR="0" indent="-255905" algn="l" defTabSz="914400">
        <a:lnSpc>
          <a:spcPct val="100000"/>
        </a:lnSpc>
        <a:spcBef>
          <a:spcPts val="400"/>
        </a:spcBef>
        <a:spcAft>
          <a:spcPts val="0"/>
        </a:spcAft>
        <a:buClr>
          <a:schemeClr val="accent1"/>
        </a:buClr>
        <a:buSzTx/>
        <a:buFont typeface="Wingdings 3" pitchFamily="1" charset="2"/>
        <a:buChar char=""/>
        <a:tabLst/>
        <a:defRPr lang="en-us" sz="27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621665" marR="0" indent="-228600" algn="l" defTabSz="914400">
        <a:lnSpc>
          <a:spcPct val="100000"/>
        </a:lnSpc>
        <a:spcBef>
          <a:spcPts val="320"/>
        </a:spcBef>
        <a:spcAft>
          <a:spcPts val="0"/>
        </a:spcAft>
        <a:buClr>
          <a:schemeClr val="accent1"/>
        </a:buClr>
        <a:buSzTx/>
        <a:buFont typeface="Verdana" pitchFamily="2" charset="0"/>
        <a:buChar char="◦"/>
        <a:tabLst/>
        <a:defRPr lang="en-us" sz="23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859790" marR="0" indent="-228600" algn="l" defTabSz="914400">
        <a:lnSpc>
          <a:spcPct val="100000"/>
        </a:lnSpc>
        <a:spcBef>
          <a:spcPts val="350"/>
        </a:spcBef>
        <a:spcAft>
          <a:spcPts val="0"/>
        </a:spcAft>
        <a:buClr>
          <a:schemeClr val="accent2"/>
        </a:buClr>
        <a:buSzTx/>
        <a:buFont typeface="Wingdings 2" pitchFamily="1" charset="2"/>
        <a:buChar char=""/>
        <a:tabLst/>
        <a:defRPr lang="en-us" sz="21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pitchFamily="1" charset="2"/>
        <a:buChar char=""/>
        <a:tabLst/>
        <a:defRPr lang="en-us" sz="19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pitchFamily="1" charset="2"/>
        <a:buChar char=""/>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1600200" marR="0" indent="-228600" algn="l" defTabSz="914400">
        <a:lnSpc>
          <a:spcPct val="100000"/>
        </a:lnSpc>
        <a:spcBef>
          <a:spcPts val="350"/>
        </a:spcBef>
        <a:spcAft>
          <a:spcPts val="0"/>
        </a:spcAft>
        <a:buClr>
          <a:schemeClr val="accent3"/>
        </a:buClr>
        <a:buSzTx/>
        <a:buFont typeface="Wingdings 2" pitchFamily="1" charset="2"/>
        <a:buChar char=""/>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1828800" marR="0" indent="-228600" algn="l" defTabSz="914400">
        <a:lnSpc>
          <a:spcPct val="100000"/>
        </a:lnSpc>
        <a:spcBef>
          <a:spcPts val="350"/>
        </a:spcBef>
        <a:spcAft>
          <a:spcPts val="0"/>
        </a:spcAft>
        <a:buClr>
          <a:schemeClr val="accent3"/>
        </a:buClr>
        <a:buSzTx/>
        <a:buFont typeface="Wingdings 2" pitchFamily="1" charset="2"/>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2057400" marR="0" indent="-228600" algn="l" defTabSz="914400">
        <a:lnSpc>
          <a:spcPct val="100000"/>
        </a:lnSpc>
        <a:spcBef>
          <a:spcPts val="350"/>
        </a:spcBef>
        <a:spcAft>
          <a:spcPts val="0"/>
        </a:spcAft>
        <a:buClr>
          <a:schemeClr val="accent3"/>
        </a:buClr>
        <a:buSzTx/>
        <a:buFont typeface="Wingdings 2" pitchFamily="1" charset="2"/>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2286000" marR="0" indent="-228600" algn="l" defTabSz="914400">
        <a:lnSpc>
          <a:spcPct val="100000"/>
        </a:lnSpc>
        <a:spcBef>
          <a:spcPts val="350"/>
        </a:spcBef>
        <a:spcAft>
          <a:spcPts val="0"/>
        </a:spcAft>
        <a:buClr>
          <a:schemeClr val="accent3"/>
        </a:buClr>
        <a:buSzTx/>
        <a:buFont typeface="Wingdings 2" pitchFamily="1" charset="2"/>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bg>
      <p:bgPr>
        <a:gradFill flip="none" rotWithShape="0">
          <a:gsLst>
            <a:gs pos="0">
              <a:srgbClr val="93CEE8"/>
            </a:gs>
            <a:gs pos="11000">
              <a:srgbClr val="93CEE8"/>
            </a:gs>
            <a:gs pos="41000">
              <a:srgbClr val="BDDFEE"/>
            </a:gs>
            <a:gs pos="78000">
              <a:srgbClr val="DFEEF7"/>
            </a:gs>
            <a:gs pos="100000">
              <a:srgbClr val="DFEEF7"/>
            </a:gs>
          </a:gsLst>
          <a:lin ang="5400000" scaled="0"/>
          <a:tileRect/>
        </a:gradFill>
        <a:effectLst/>
      </p:bgPr>
    </p:bg>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0bhJZxMAAAAlAAAAZAAAAE0AAAAAAAAAAEE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4AUAAFgCAAC7MgAASRwAAAAgAAAmAAAACAAAAP//////////"/>
              </a:ext>
            </a:extLst>
          </p:cNvSpPr>
          <p:nvPr/>
        </p:nvSpPr>
        <p:spPr>
          <a:xfrm>
            <a:off x="955040" y="381000"/>
            <a:ext cx="7291705" cy="4217035"/>
          </a:xfrm>
          <a:prstGeom prst="rect">
            <a:avLst/>
          </a:prstGeom>
          <a:noFill/>
          <a:ln>
            <a:noFill/>
          </a:ln>
          <a:effectLst/>
        </p:spPr>
        <p:txBody>
          <a:bodyPr vert="horz" wrap="square" lIns="0" tIns="41275" rIns="0" bIns="0" numCol="1" spcCol="215900" anchor="t"/>
          <a:lstStyle/>
          <a:p>
            <a:pPr marL="38100" marR="30480" algn="ctr">
              <a:spcBef>
                <a:spcPts val="325"/>
              </a:spcBef>
              <a:defRPr lang="en-us" cap="none">
                <a:latin typeface="Calibri" pitchFamily="2" charset="0"/>
                <a:ea typeface="Calibri" pitchFamily="2" charset="0"/>
                <a:cs typeface="Calibri" pitchFamily="2" charset="0"/>
              </a:defRPr>
            </a:pPr>
            <a:r>
              <a:rPr lang="en-us" sz="4400" cap="none"/>
              <a:t>Predicting Obesity Levels Using  ML</a:t>
            </a:r>
            <a:endParaRPr lang="en-us" sz="4400" cap="none"/>
          </a:p>
          <a:p>
            <a:pPr marL="2540" algn="ctr">
              <a:defRPr lang="en-us" cap="none">
                <a:latin typeface="Calibri" pitchFamily="2" charset="0"/>
                <a:ea typeface="Calibri" pitchFamily="2" charset="0"/>
                <a:cs typeface="Calibri" pitchFamily="2" charset="0"/>
              </a:defRPr>
            </a:pPr>
            <a:r>
              <a:rPr lang="en-us" sz="4400" cap="none"/>
              <a:t>Under the Mentorship of Mr.</a:t>
            </a:r>
            <a:endParaRPr lang="en-us" sz="4400" cap="none"/>
          </a:p>
          <a:p>
            <a:pPr algn="ctr">
              <a:defRPr lang="en-us" cap="none">
                <a:latin typeface="Calibri" pitchFamily="2" charset="0"/>
                <a:ea typeface="Calibri" pitchFamily="2" charset="0"/>
                <a:cs typeface="Calibri" pitchFamily="2" charset="0"/>
              </a:defRPr>
            </a:pPr>
            <a:r>
              <a:rPr lang="en-us" sz="4400" cap="none"/>
              <a:t>Narrendra Kumar</a:t>
            </a:r>
            <a:endParaRPr lang="en-us" sz="4400" cap="none"/>
          </a:p>
          <a:p>
            <a:pPr algn="ctr">
              <a:defRPr lang="en-us" cap="none">
                <a:latin typeface="Calibri" pitchFamily="2" charset="0"/>
                <a:ea typeface="Calibri" pitchFamily="2" charset="0"/>
                <a:cs typeface="Calibri" pitchFamily="2" charset="0"/>
              </a:defRPr>
            </a:pPr>
            <a:endParaRPr lang="en-in" sz="6600" cap="none" baseline="-8000"/>
          </a:p>
          <a:p>
            <a:pPr algn="ctr">
              <a:defRPr lang="en-us" cap="none">
                <a:latin typeface="Calibri" pitchFamily="2" charset="0"/>
                <a:ea typeface="Calibri" pitchFamily="2" charset="0"/>
                <a:cs typeface="Calibri" pitchFamily="2" charset="0"/>
              </a:defRPr>
            </a:pPr>
            <a:r>
              <a:rPr lang="en-us" sz="3200" cap="none">
                <a:solidFill>
                  <a:srgbClr val="888888"/>
                </a:solidFill>
              </a:rPr>
              <a:t>I</a:t>
            </a:r>
            <a:r>
              <a:rPr lang="en-in" sz="3200" cap="none">
                <a:solidFill>
                  <a:srgbClr val="888888"/>
                </a:solidFill>
              </a:rPr>
              <a:t>nfosys Springboard  Internship</a:t>
            </a:r>
            <a:endParaRPr lang="en-us" sz="3200" cap="none"/>
          </a:p>
        </p:txBody>
      </p:sp>
      <p:pic>
        <p:nvPicPr>
          <p:cNvPr id="3" name="Picture 2"/>
          <p:cNvPicPr>
            <a:picLocks noChangeAspect="1"/>
            <a:extLst>
              <a:ext uri="smNativeData">
                <pr:smNativeData xmlns:pr="smNativeData" xmlns="smNativeData" val="SMDATA_17_0bhJZxMAAAAlAAAAEQAAAC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BAUtABHgAAAGgAAAAAAAAAAAAAAAAAAAAAAAAAAAAAABAnAAAQJwAAAAAAAAAAAAAAAAAAAAAAAAAAAAAAAAAAAAAAALEAAAAUAAAAAAAAAMDA/wAAAAAAAAAAAAA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F0cAACoGwAALTQAAA4pAAAQAAAAJgAAAAgAAAD//////////w=="/>
              </a:ext>
            </a:extLst>
          </p:cNvPicPr>
          <p:nvPr/>
        </p:nvPicPr>
        <p:blipFill>
          <a:blip r:embed="rId2"/>
          <a:stretch>
            <a:fillRect/>
          </a:stretch>
        </p:blipFill>
        <p:spPr>
          <a:xfrm>
            <a:off x="4610735" y="4495800"/>
            <a:ext cx="3870960" cy="2178050"/>
          </a:xfrm>
          <a:prstGeom prst="rect">
            <a:avLst/>
          </a:prstGeom>
          <a:noFill/>
          <a:ln>
            <a:noFill/>
          </a:ln>
          <a:effectLst>
            <a:softEdge rad="112395"/>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tAwAAP8CAAAALQAA8QYAABAgAAAmAAAACAAAAD0wAAAAAAAA"/>
              </a:ext>
            </a:extLst>
          </p:cNvSpPr>
          <p:nvPr>
            <p:ph type="title"/>
          </p:nvPr>
        </p:nvSpPr>
        <p:spPr>
          <a:xfrm>
            <a:off x="2065020" y="487045"/>
            <a:ext cx="5250180" cy="641350"/>
          </a:xfrm>
        </p:spPr>
        <p:txBody>
          <a:bodyPr vert="horz" wrap="square" lIns="0" tIns="16510" rIns="0" bIns="0" numCol="1" spcCol="215900" anchor="ctr">
            <a:prstTxWarp prst="textNoShape">
              <a:avLst/>
            </a:prstTxWarp>
          </a:bodyPr>
          <a:lstStyle/>
          <a:p>
            <a:pPr marL="12700" algn="ctr">
              <a:lnSpc>
                <a:spcPct val="100000"/>
              </a:lnSpc>
              <a:spcBef>
                <a:spcPts val="130"/>
              </a:spcBef>
              <a:defRPr lang="en-us" cap="none">
                <a:latin typeface="Calibri" pitchFamily="2" charset="0"/>
                <a:ea typeface="Calibri" pitchFamily="2" charset="0"/>
                <a:cs typeface="Calibri" pitchFamily="2" charset="0"/>
              </a:defRPr>
            </a:pPr>
            <a:r>
              <a:t>Challenges</a:t>
            </a:r>
          </a:p>
        </p:txBody>
      </p:sp>
      <p:sp>
        <p:nvSpPr>
          <p:cNvPr id="3" name="object 3"/>
          <p:cNvSpPr>
            <a:extLst>
              <a:ext uri="smNativeData">
                <pr:smNativeData xmlns:pr="smNativeData" xmlns="smNativeData" val="SMDATA_15_0bhJZx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TQMAAPEJAAASMwAAJhcAABAgAAAmAAAACAAAAP//////////"/>
              </a:ext>
            </a:extLst>
          </p:cNvSpPr>
          <p:nvPr/>
        </p:nvSpPr>
        <p:spPr>
          <a:xfrm>
            <a:off x="536575" y="1616075"/>
            <a:ext cx="7765415" cy="2146935"/>
          </a:xfrm>
          <a:prstGeom prst="rect">
            <a:avLst/>
          </a:prstGeom>
          <a:noFill/>
          <a:ln>
            <a:noFill/>
          </a:ln>
          <a:effectLst/>
        </p:spPr>
        <p:txBody>
          <a:bodyPr vert="horz" wrap="square" lIns="0" tIns="13335" rIns="0" bIns="0" numCol="1" spcCol="215900" anchor="t"/>
          <a:lstStyle/>
          <a:p>
            <a:pPr algn="just">
              <a:buFont typeface="Wingdings" pitchFamily="2" charset="2"/>
              <a:buBlip>
                <a:blip r:embed="rId2"/>
              </a:buBlip>
              <a:defRPr lang="en-in" sz="2000" cap="none">
                <a:latin typeface="Calibri" pitchFamily="2" charset="0"/>
                <a:ea typeface="Calibri" pitchFamily="2" charset="0"/>
                <a:cs typeface="Calibri" pitchFamily="2" charset="0"/>
              </a:defRPr>
            </a:pPr>
          </a:p>
          <a:p>
            <a:pPr>
              <a:buFont typeface="Wingdings" pitchFamily="2" charset="2"/>
              <a:buBlip>
                <a:blip r:embed="rId2"/>
              </a:buBlip>
              <a:defRPr lang="en-us" sz="2000" cap="none">
                <a:latin typeface="Calibri" pitchFamily="2" charset="0"/>
                <a:ea typeface="Calibri" pitchFamily="2" charset="0"/>
                <a:cs typeface="Calibri" pitchFamily="2" charset="0"/>
              </a:defRPr>
            </a:pPr>
            <a:r>
              <a:t>Outliers were there in Number of Meals, Height, weight and Age column.</a:t>
            </a:r>
          </a:p>
          <a:p>
            <a:pPr>
              <a:buFont typeface="Wingdings" pitchFamily="2" charset="2"/>
              <a:buBlip>
                <a:blip r:embed="rId2"/>
              </a:buBlip>
              <a:defRPr lang="en-us" sz="2000" cap="none">
                <a:latin typeface="Calibri" pitchFamily="2" charset="0"/>
                <a:ea typeface="Calibri" pitchFamily="2" charset="0"/>
                <a:cs typeface="Calibri" pitchFamily="2" charset="0"/>
              </a:defRPr>
            </a:pPr>
          </a:p>
          <a:p>
            <a:pPr>
              <a:buFont typeface="Wingdings" pitchFamily="2" charset="2"/>
              <a:buBlip>
                <a:blip r:embed="rId2"/>
              </a:buBlip>
              <a:defRPr lang="en-us" sz="2000" cap="none">
                <a:latin typeface="Calibri" pitchFamily="2" charset="0"/>
                <a:ea typeface="Calibri" pitchFamily="2" charset="0"/>
                <a:cs typeface="Calibri" pitchFamily="2" charset="0"/>
              </a:defRPr>
            </a:pPr>
            <a:r>
              <a:t>Non-Linear relationship</a:t>
            </a:r>
          </a:p>
          <a:p>
            <a:pPr>
              <a:buFont typeface="Wingdings" pitchFamily="2" charset="2"/>
              <a:buBlip>
                <a:blip r:embed="rId2"/>
              </a:buBlip>
              <a:defRPr lang="en-us" sz="2000" cap="none">
                <a:latin typeface="Calibri" pitchFamily="2" charset="0"/>
                <a:ea typeface="Calibri" pitchFamily="2" charset="0"/>
                <a:cs typeface="Calibri" pitchFamily="2" charset="0"/>
              </a:defRPr>
            </a:pPr>
          </a:p>
          <a:p>
            <a:pPr>
              <a:buFont typeface="Wingdings" pitchFamily="2" charset="2"/>
              <a:buBlip>
                <a:blip r:embed="rId2"/>
              </a:buBlip>
              <a:defRPr lang="en-us" sz="2000" cap="none">
                <a:latin typeface="Calibri" pitchFamily="2" charset="0"/>
                <a:ea typeface="Calibri" pitchFamily="2" charset="0"/>
                <a:cs typeface="Calibri" pitchFamily="2" charset="0"/>
              </a:defRPr>
            </a:pPr>
            <a:r>
              <a:t>Almost all the algorithms were overfitting the test set.</a:t>
            </a:r>
          </a:p>
          <a:p>
            <a:pPr>
              <a:buFont typeface="Wingdings" pitchFamily="2" charset="2"/>
              <a:buBlip>
                <a:blip r:embed="rId2"/>
              </a:buBlip>
              <a:defRPr lang="en-us" sz="2000" cap="none">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AwAAL4AAAB8LAAAsAQAABAgAAAmAAAACAAAAD0wAAAAAAAA"/>
              </a:ext>
            </a:extLst>
          </p:cNvSpPr>
          <p:nvPr>
            <p:ph type="title"/>
          </p:nvPr>
        </p:nvSpPr>
        <p:spPr>
          <a:xfrm>
            <a:off x="1981200" y="120650"/>
            <a:ext cx="5250180" cy="641350"/>
          </a:xfrm>
        </p:spPr>
        <p:txBody>
          <a:bodyPr vert="horz" wrap="square" lIns="0" tIns="16510" rIns="0" bIns="0" numCol="1" spcCol="215900" anchor="ctr">
            <a:prstTxWarp prst="textNoShape">
              <a:avLst/>
            </a:prstTxWarp>
          </a:bodyPr>
          <a:lstStyle/>
          <a:p>
            <a:pPr marL="12700" algn="ctr">
              <a:lnSpc>
                <a:spcPct val="100000"/>
              </a:lnSpc>
              <a:spcBef>
                <a:spcPts val="130"/>
              </a:spcBef>
              <a:defRPr lang="en-us" cap="none">
                <a:latin typeface="Calibri" pitchFamily="2" charset="0"/>
                <a:ea typeface="Calibri" pitchFamily="2" charset="0"/>
                <a:cs typeface="Calibri" pitchFamily="2" charset="0"/>
              </a:defRPr>
            </a:pPr>
            <a:r>
              <a:t>Advantages</a:t>
            </a:r>
          </a:p>
        </p:txBody>
      </p:sp>
      <p:sp>
        <p:nvSpPr>
          <p:cNvPr id="3" name="object 3"/>
          <p:cNvSpPr>
            <a:extLst>
              <a:ext uri="smNativeData">
                <pr:smNativeData xmlns:pr="smNativeData" xmlns="smNativeData" val="SMDATA_15_0bhJZx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2wIAABgGAACgMgAAlRYAABAAAAAmAAAACAAAAP//////////"/>
              </a:ext>
            </a:extLst>
          </p:cNvSpPr>
          <p:nvPr/>
        </p:nvSpPr>
        <p:spPr>
          <a:xfrm>
            <a:off x="464185" y="990600"/>
            <a:ext cx="7765415" cy="2680335"/>
          </a:xfrm>
          <a:prstGeom prst="rect">
            <a:avLst/>
          </a:prstGeom>
          <a:noFill/>
          <a:ln>
            <a:noFill/>
          </a:ln>
          <a:effectLst/>
        </p:spPr>
        <p:txBody>
          <a:bodyPr vert="horz" wrap="square" lIns="0" tIns="13335" rIns="0" bIns="0" numCol="1" spcCol="215900" anchor="t"/>
          <a:lstStyle/>
          <a:p>
            <a:pPr algn="just">
              <a:buFont typeface="Wingdings" pitchFamily="2" charset="2"/>
              <a:buBlip>
                <a:blip r:embed="rId2"/>
              </a:buBlip>
              <a:defRPr lang="en-us" sz="2000" cap="none">
                <a:latin typeface="Calibri" pitchFamily="2" charset="0"/>
                <a:ea typeface="Calibri" pitchFamily="2" charset="0"/>
                <a:cs typeface="Calibri" pitchFamily="2" charset="0"/>
              </a:defRPr>
            </a:pPr>
            <a:r>
              <a:t>In this project, a method based on ML algorithm is created, using supervised and unsupervised classification techniques. </a:t>
            </a:r>
          </a:p>
          <a:p>
            <a:pPr algn="just">
              <a:buFont typeface="Wingdings" pitchFamily="2" charset="2"/>
              <a:buBlip>
                <a:blip r:embed="rId2"/>
              </a:buBlip>
              <a:defRPr lang="en-in" sz="2000" cap="none">
                <a:latin typeface="Calibri" pitchFamily="2" charset="0"/>
                <a:ea typeface="Calibri" pitchFamily="2" charset="0"/>
                <a:cs typeface="Calibri" pitchFamily="2" charset="0"/>
              </a:defRPr>
            </a:pPr>
          </a:p>
          <a:p>
            <a:pPr algn="just">
              <a:buFont typeface="Wingdings" pitchFamily="2" charset="2"/>
              <a:buBlip>
                <a:blip r:embed="rId2"/>
              </a:buBlip>
              <a:defRPr lang="en-us" sz="2000" cap="none">
                <a:latin typeface="Calibri" pitchFamily="2" charset="0"/>
                <a:ea typeface="Calibri" pitchFamily="2" charset="0"/>
                <a:cs typeface="Calibri" pitchFamily="2" charset="0"/>
              </a:defRPr>
            </a:pPr>
            <a:r>
              <a:rPr lang="en-in" cap="none"/>
              <a:t>We all have witnessed Covid19 pandemic and since the pandemic people are becoming more health conscious than before. And currently the trend of online fitness apps or health monitoring apps is increasing. So this model can be very useful for online platforms for reaching potential customers.</a:t>
            </a:r>
            <a:endParaRPr lang="en-in" cap="none"/>
          </a:p>
          <a:p>
            <a:pPr algn="just">
              <a:buFont typeface="Wingdings" pitchFamily="2" charset="2"/>
              <a:buBlip>
                <a:blip r:embed="rId2"/>
              </a:buBlip>
              <a:defRPr lang="en-in" sz="2000" cap="none">
                <a:latin typeface="Calibri" pitchFamily="2" charset="0"/>
                <a:ea typeface="Calibri" pitchFamily="2" charset="0"/>
                <a:cs typeface="Calibri" pitchFamily="2" charset="0"/>
              </a:defRPr>
            </a:pPr>
          </a:p>
          <a:p>
            <a:pPr algn="just">
              <a:buFont typeface="Wingdings" pitchFamily="2" charset="2"/>
              <a:buBlip>
                <a:blip r:embed="rId2"/>
              </a:buBlip>
              <a:defRPr lang="en-us" sz="2000" cap="none">
                <a:latin typeface="Calibri" pitchFamily="2" charset="0"/>
                <a:ea typeface="Calibri" pitchFamily="2" charset="0"/>
                <a:cs typeface="Calibri" pitchFamily="2" charset="0"/>
              </a:defRPr>
            </a:pPr>
            <a:r>
              <a:rPr lang="en-in" cap="none"/>
              <a:t>This model can be very useful for performing online surveys and find about population obesity status for minimizing cardiovascular risk.</a:t>
            </a:r>
            <a:endParaRPr lang="en-in" cap="none"/>
          </a:p>
          <a:p>
            <a:pPr algn="just">
              <a:buFont typeface="Wingdings" pitchFamily="2" charset="2"/>
              <a:buBlip>
                <a:blip r:embed="rId2"/>
              </a:buBlip>
              <a:defRPr lang="en-us" sz="2000" cap="none">
                <a:latin typeface="Calibri" pitchFamily="2" charset="0"/>
                <a:ea typeface="Calibri" pitchFamily="2" charset="0"/>
                <a:cs typeface="Calibri" pitchFamily="2" charset="0"/>
              </a:defRPr>
            </a:pPr>
          </a:p>
        </p:txBody>
      </p:sp>
      <p:sp>
        <p:nvSpPr>
          <p:cNvPr id="4" name="SlideTitle1"/>
          <p:cNvSpPr>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PAwAAFAZAACILAAAQh0AABAgAAAmAAAACAAAAP//////////"/>
              </a:ext>
            </a:extLst>
          </p:cNvSpPr>
          <p:nvPr/>
        </p:nvSpPr>
        <p:spPr>
          <a:xfrm>
            <a:off x="1988820" y="4114800"/>
            <a:ext cx="5250180" cy="641350"/>
          </a:xfrm>
          <a:prstGeom prst="rect">
            <a:avLst/>
          </a:prstGeom>
          <a:noFill/>
          <a:ln>
            <a:noFill/>
          </a:ln>
          <a:effectLst/>
        </p:spPr>
        <p:txBody>
          <a:bodyPr vert="horz" wrap="square" lIns="0" tIns="16510" rIns="0" bIns="0" numCol="1" spcCol="215900" anchor="ctr"/>
          <a:lstStyle/>
          <a:p>
            <a:pPr marL="12700" algn="ctr">
              <a:spcBef>
                <a:spcPts val="130"/>
              </a:spcBef>
              <a:defRPr lang="en-us" sz="4100" b="1" cap="none">
                <a:solidFill>
                  <a:schemeClr val="tx2"/>
                </a:solidFill>
                <a:effectLst>
                  <a:outerShdw dist="63500" dir="3600000" algn="tl" rotWithShape="0">
                    <a:srgbClr val="000000">
                      <a:alpha val="40000"/>
                    </a:srgbClr>
                  </a:outerShdw>
                </a:effectLst>
                <a:latin typeface="Calibri" pitchFamily="2" charset="0"/>
                <a:ea typeface="Calibri" pitchFamily="2" charset="0"/>
                <a:cs typeface="Calibri" pitchFamily="2" charset="0"/>
              </a:defRPr>
            </a:pPr>
            <a:r>
              <a:t>Disadvantages</a:t>
            </a:r>
          </a:p>
        </p:txBody>
      </p:sp>
      <p:sp>
        <p:nvSpPr>
          <p:cNvPr id="5" name="Rectangle1"/>
          <p:cNvSpPr>
            <a:extLst>
              <a:ext uri="smNativeData">
                <pr:smNativeData xmlns:pr="smNativeData" xmlns="smNativeData" val="SMDATA_15_0bhJZx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2wIAAGgfAACgMgAAHSUAABAgAAAmAAAACAAAAP//////////"/>
              </a:ext>
            </a:extLst>
          </p:cNvSpPr>
          <p:nvPr/>
        </p:nvSpPr>
        <p:spPr>
          <a:xfrm>
            <a:off x="464185" y="5105400"/>
            <a:ext cx="7765415" cy="927735"/>
          </a:xfrm>
          <a:prstGeom prst="rect">
            <a:avLst/>
          </a:prstGeom>
          <a:noFill/>
          <a:ln>
            <a:noFill/>
          </a:ln>
          <a:effectLst/>
        </p:spPr>
        <p:txBody>
          <a:bodyPr vert="horz" wrap="square" lIns="0" tIns="13335" rIns="0" bIns="0" numCol="1" spcCol="215900" anchor="t"/>
          <a:lstStyle/>
          <a:p>
            <a:pPr algn="just">
              <a:buFont typeface="Wingdings" pitchFamily="2" charset="2"/>
              <a:buBlip>
                <a:blip r:embed="rId2"/>
              </a:buBlip>
              <a:defRPr lang="en-us" sz="2000" cap="none">
                <a:latin typeface="Calibri" pitchFamily="2" charset="0"/>
                <a:ea typeface="Calibri" pitchFamily="2" charset="0"/>
                <a:cs typeface="Calibri" pitchFamily="2" charset="0"/>
              </a:defRPr>
            </a:pPr>
            <a:r>
              <a:t>This model was created based on survey done in Mexico, Peru and Colombia.</a:t>
            </a:r>
            <a:r>
              <a:rPr lang="en-in" cap="none"/>
              <a:t> It focuses on particular population. So for different regions this model might suffer. </a:t>
            </a:r>
            <a:endParaRPr lang="en-in" cap="none"/>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A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AoAACANAADgLgAA6BcAABAAAAAmAAAACAAAAD0wAAAAAAAA"/>
              </a:ext>
            </a:extLst>
          </p:cNvSpPr>
          <p:nvPr>
            <p:ph type="title"/>
          </p:nvPr>
        </p:nvSpPr>
        <p:spPr>
          <a:xfrm>
            <a:off x="1752600" y="2133600"/>
            <a:ext cx="5867400" cy="1752600"/>
          </a:xfrm>
        </p:spPr>
        <p:txBody>
          <a:bodyPr vert="horz" wrap="square" lIns="0" tIns="16510" rIns="0" bIns="0" numCol="1" spcCol="215900" anchor="ctr">
            <a:prstTxWarp prst="textNoShape">
              <a:avLst/>
            </a:prstTxWarp>
          </a:bodyPr>
          <a:lstStyle/>
          <a:p>
            <a:pPr marL="20320" algn="ctr">
              <a:lnSpc>
                <a:spcPct val="100000"/>
              </a:lnSpc>
              <a:spcBef>
                <a:spcPts val="130"/>
              </a:spcBef>
              <a:defRPr lang="en-us" sz="6400" cap="none">
                <a:latin typeface="Calibri" pitchFamily="2" charset="0"/>
                <a:ea typeface="Calibri" pitchFamily="2" charset="0"/>
                <a:cs typeface="Calibri" pitchFamily="2" charset="0"/>
              </a:defRPr>
            </a:pPr>
            <a:r>
              <a:t>Thank You</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xMAANYCAABwJgAAGwcAABAgAAAmAAAACAAAAD0wAAAAAAAA"/>
              </a:ext>
            </a:extLst>
          </p:cNvSpPr>
          <p:nvPr>
            <p:ph type="title"/>
          </p:nvPr>
        </p:nvSpPr>
        <p:spPr>
          <a:xfrm>
            <a:off x="3115945" y="461010"/>
            <a:ext cx="3132455" cy="694055"/>
          </a:xfrm>
        </p:spPr>
        <p:txBody>
          <a:bodyPr vert="horz" wrap="square" lIns="0" tIns="16510" rIns="0" bIns="0" numCol="1" spcCol="215900" anchor="ctr">
            <a:prstTxWarp prst="textNoShape">
              <a:avLst/>
            </a:prstTxWarp>
          </a:bodyPr>
          <a:lstStyle/>
          <a:p>
            <a:pPr marL="12700" algn="ctr">
              <a:lnSpc>
                <a:spcPct val="100000"/>
              </a:lnSpc>
              <a:spcBef>
                <a:spcPts val="130"/>
              </a:spcBef>
              <a:defRPr lang="en-us" cap="none">
                <a:latin typeface="Calibri" pitchFamily="2" charset="0"/>
                <a:ea typeface="Calibri" pitchFamily="2" charset="0"/>
                <a:cs typeface="Calibri" pitchFamily="2" charset="0"/>
              </a:defRPr>
            </a:pPr>
            <a:r>
              <a:t>Introduction</a:t>
            </a:r>
          </a:p>
        </p:txBody>
      </p:sp>
      <p:sp>
        <p:nvSpPr>
          <p:cNvPr id="3" name="object 3"/>
          <p:cNvSpPr>
            <a:extLst>
              <a:ext uri="smNativeData">
                <pr:smNativeData xmlns:pr="smNativeData" xmlns="smNativeData" val="SMDATA_15_0bhJZx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TQMAAPEJAAAXNAAA6CYAABAAAAAmAAAACAAAAP//////////"/>
              </a:ext>
            </a:extLst>
          </p:cNvSpPr>
          <p:nvPr/>
        </p:nvSpPr>
        <p:spPr>
          <a:xfrm>
            <a:off x="536575" y="1616075"/>
            <a:ext cx="7931150" cy="4708525"/>
          </a:xfrm>
          <a:prstGeom prst="rect">
            <a:avLst/>
          </a:prstGeom>
          <a:noFill/>
          <a:ln>
            <a:noFill/>
          </a:ln>
          <a:effectLst/>
        </p:spPr>
        <p:txBody>
          <a:bodyPr vert="horz" wrap="square" lIns="0" tIns="13335" rIns="0" bIns="0" numCol="1" spcCol="215900" anchor="t"/>
          <a:lstStyle/>
          <a:p>
            <a:pPr algn="just">
              <a:lnSpc>
                <a:spcPct val="90000"/>
              </a:lnSpc>
              <a:spcBef>
                <a:spcPts val="920"/>
              </a:spcBef>
              <a:defRPr lang="en-us" sz="2000" cap="none">
                <a:latin typeface="Calibri" pitchFamily="2" charset="0"/>
                <a:ea typeface="Calibri" pitchFamily="2" charset="0"/>
                <a:cs typeface="Calibri" pitchFamily="2" charset="0"/>
              </a:defRPr>
            </a:pPr>
            <a:r>
              <a:t>Obesity levels are typically classified to measure the extent of excess body fat and its associated health risks. These levels are often determined using metrics like Body Mass Index (BMI), which is calculated as weight (kg) divided by height squared (m²)</a:t>
            </a:r>
          </a:p>
          <a:p>
            <a:pPr algn="just">
              <a:lnSpc>
                <a:spcPct val="90000"/>
              </a:lnSpc>
              <a:spcBef>
                <a:spcPts val="920"/>
              </a:spcBef>
              <a:defRPr lang="en-us" sz="2000" cap="none">
                <a:latin typeface="Calibri" pitchFamily="2" charset="0"/>
                <a:ea typeface="Calibri" pitchFamily="2" charset="0"/>
                <a:cs typeface="Calibri" pitchFamily="2" charset="0"/>
              </a:defRPr>
            </a:pPr>
          </a:p>
          <a:p>
            <a:pPr algn="just">
              <a:lnSpc>
                <a:spcPct val="90000"/>
              </a:lnSpc>
              <a:spcBef>
                <a:spcPts val="920"/>
              </a:spcBef>
              <a:defRPr lang="en-us" sz="2000" cap="none">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RUAANYCAACQJAAAGwcAABAgAAAmAAAACAAAAD0wAAAAAAAA"/>
              </a:ext>
            </a:extLst>
          </p:cNvSpPr>
          <p:nvPr>
            <p:ph type="title"/>
          </p:nvPr>
        </p:nvSpPr>
        <p:spPr>
          <a:xfrm>
            <a:off x="3460115" y="461010"/>
            <a:ext cx="2483485" cy="694055"/>
          </a:xfrm>
        </p:spPr>
        <p:txBody>
          <a:bodyPr vert="horz" wrap="square" lIns="0" tIns="16510" rIns="0" bIns="0" numCol="1" spcCol="215900" anchor="ctr">
            <a:prstTxWarp prst="textNoShape">
              <a:avLst/>
            </a:prstTxWarp>
          </a:bodyPr>
          <a:lstStyle/>
          <a:p>
            <a:pPr marL="12700" algn="ctr">
              <a:lnSpc>
                <a:spcPct val="100000"/>
              </a:lnSpc>
              <a:spcBef>
                <a:spcPts val="130"/>
              </a:spcBef>
              <a:defRPr lang="en-us"/>
            </a:pPr>
            <a:r>
              <a:rPr lang="en-us" cap="none">
                <a:latin typeface="Times New Roman" pitchFamily="1" charset="0"/>
                <a:ea typeface="Lucida Sans Unicode" pitchFamily="2" charset="0"/>
                <a:cs typeface="Times New Roman" pitchFamily="1" charset="0"/>
              </a:rPr>
              <a:t>Objective</a:t>
            </a:r>
            <a:endParaRPr lang="en-us" cap="none">
              <a:latin typeface="Times New Roman" pitchFamily="1" charset="0"/>
              <a:ea typeface="Lucida Sans Unicode" pitchFamily="2" charset="0"/>
              <a:cs typeface="Times New Roman" pitchFamily="1" charset="0"/>
            </a:endParaRPr>
          </a:p>
        </p:txBody>
      </p:sp>
      <p:sp>
        <p:nvSpPr>
          <p:cNvPr id="3" name="object 3"/>
          <p:cNvSpPr>
            <a:extLst>
              <a:ext uri="smNativeData">
                <pr:smNativeData xmlns:pr="smNativeData" xmlns="smNativeData" val="SMDATA_15_0bhJZx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XQIAAOgIAACYHAAAMCoAABAAAAAmAAAACAAAAP//////////"/>
              </a:ext>
            </a:extLst>
          </p:cNvSpPr>
          <p:nvPr/>
        </p:nvSpPr>
        <p:spPr>
          <a:xfrm>
            <a:off x="384175" y="1447800"/>
            <a:ext cx="4264025" cy="5410200"/>
          </a:xfrm>
          <a:prstGeom prst="rect">
            <a:avLst/>
          </a:prstGeom>
          <a:noFill/>
          <a:ln>
            <a:noFill/>
          </a:ln>
          <a:effectLst/>
        </p:spPr>
        <p:txBody>
          <a:bodyPr vert="horz" wrap="square" lIns="0" tIns="13335" rIns="0" bIns="0" numCol="1" spcCol="215900" anchor="t"/>
          <a:lstStyle/>
          <a:p>
            <a:pPr algn="just">
              <a:buFont typeface="Wingdings" pitchFamily="2" charset="2"/>
              <a:buBlip>
                <a:blip r:embed="rId2"/>
              </a:buBlip>
              <a:defRPr lang="en-us" sz="2000" cap="none">
                <a:latin typeface="Calibri" pitchFamily="2" charset="0"/>
                <a:ea typeface="Calibri" pitchFamily="2" charset="0"/>
                <a:cs typeface="Calibri" pitchFamily="2" charset="0"/>
              </a:defRPr>
            </a:pPr>
            <a:r>
              <a:t>Obesity can cause many physical Problems.</a:t>
            </a:r>
          </a:p>
          <a:p>
            <a:pPr algn="just">
              <a:buFont typeface="Wingdings" pitchFamily="2" charset="2"/>
              <a:buBlip>
                <a:blip r:embed="rId2"/>
              </a:buBlip>
              <a:defRPr lang="en-us" sz="2000" cap="none">
                <a:latin typeface="Calibri" pitchFamily="2" charset="0"/>
                <a:ea typeface="Calibri" pitchFamily="2" charset="0"/>
                <a:cs typeface="Calibri" pitchFamily="2" charset="0"/>
              </a:defRPr>
            </a:pPr>
          </a:p>
          <a:p>
            <a:pPr algn="just">
              <a:buFont typeface="Wingdings" pitchFamily="2" charset="2"/>
              <a:buBlip>
                <a:blip r:embed="rId2"/>
              </a:buBlip>
              <a:defRPr lang="en-us" sz="2000" cap="none">
                <a:latin typeface="Calibri" pitchFamily="2" charset="0"/>
                <a:ea typeface="Calibri" pitchFamily="2" charset="0"/>
                <a:cs typeface="Calibri" pitchFamily="2" charset="0"/>
              </a:defRPr>
            </a:pPr>
            <a:r>
              <a:t>Obesity is becoming problematic</a:t>
            </a:r>
          </a:p>
          <a:p>
            <a:pPr algn="just">
              <a:buFont typeface="Wingdings" pitchFamily="2" charset="2"/>
              <a:buBlip>
                <a:blip r:embed="rId2"/>
              </a:buBlip>
              <a:defRPr lang="en-in" sz="2000" cap="none">
                <a:latin typeface="Calibri" pitchFamily="2" charset="0"/>
                <a:ea typeface="Calibri" pitchFamily="2" charset="0"/>
                <a:cs typeface="Calibri" pitchFamily="2" charset="0"/>
              </a:defRPr>
            </a:pPr>
          </a:p>
          <a:p>
            <a:pPr algn="just">
              <a:buFont typeface="Wingdings" pitchFamily="2" charset="2"/>
              <a:buBlip>
                <a:blip r:embed="rId2"/>
              </a:buBlip>
              <a:defRPr lang="en-us" sz="2000" cap="none">
                <a:latin typeface="Calibri" pitchFamily="2" charset="0"/>
                <a:ea typeface="Calibri" pitchFamily="2" charset="0"/>
                <a:cs typeface="Calibri" pitchFamily="2" charset="0"/>
              </a:defRPr>
            </a:pPr>
            <a:r>
              <a:rPr lang="en-in" cap="none"/>
              <a:t> To develop a machine learning model for predicting obesity level based on persons eating habits, physical condition and other factors. </a:t>
            </a:r>
            <a:endParaRPr lang="en-in" cap="none"/>
          </a:p>
          <a:p>
            <a:pPr marL="355600" indent="-343535" defTabSz="914400">
              <a:lnSpc>
                <a:spcPct val="150000"/>
              </a:lnSpc>
              <a:spcBef>
                <a:spcPts val="105"/>
              </a:spcBef>
              <a:buFont typeface="Wingdings" pitchFamily="2" charset="2"/>
              <a:buBlip>
                <a:blip r:embed="rId2"/>
              </a:buBlip>
              <a:tabLst>
                <a:tab pos="356235" algn="l"/>
              </a:tabLst>
              <a:defRPr lang="en-us"/>
            </a:pPr>
          </a:p>
        </p:txBody>
      </p:sp>
      <p:pic>
        <p:nvPicPr>
          <p:cNvPr id="4" name="Picture1"/>
          <p:cNvPicPr>
            <a:picLocks noChangeAspect="1"/>
            <a:extLst>
              <a:ext uri="smNativeData">
                <pr:smNativeData xmlns:pr="smNativeData" xmlns="smNativeData" val="SMDATA_17_0bhJZx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AAEAAABkAAAAAAAAABQAAABAHwAAAAAAACYAAAAAAAAAwOD//wAAAAAmAAAAZAAAABYAAABMAAAAAQAAAAAAAAAHAAAAAAAAAAEAAABPN0UAMgAAAAAAAAAAAAAAZAAAANP///8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DI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E83RQDMzMwAwMD/AH9/fwAAAAAAAAAAAAAAAAD///8AAAAAACEAAAAYAAAAFAAAALodAADXCQAAQDgAAHgeAAAQAAAAJgAAAAgAAAD//////////w=="/>
              </a:ext>
            </a:extLst>
          </p:cNvPicPr>
          <p:nvPr/>
        </p:nvPicPr>
        <p:blipFill>
          <a:blip r:embed="rId3"/>
          <a:stretch>
            <a:fillRect/>
          </a:stretch>
        </p:blipFill>
        <p:spPr>
          <a:xfrm>
            <a:off x="4832350" y="1599565"/>
            <a:ext cx="4311650" cy="3353435"/>
          </a:xfrm>
          <a:prstGeom prst="rect">
            <a:avLst/>
          </a:prstGeom>
          <a:noFill/>
          <a:ln>
            <a:noFill/>
          </a:ln>
          <a:effectLst>
            <a:outerShdw blurRad="127000" dist="0" dir="0" sy="-45000">
              <a:srgbClr val="4F3745">
                <a:alpha val="50000"/>
              </a:srgbClr>
            </a:outerShdw>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BIAADD9///7JAAAhQUAABAAAAAmAAAACAAAAAEAAAAAAAAA"/>
              </a:ext>
            </a:extLst>
          </p:cNvSpPr>
          <p:nvPr>
            <p:ph type="title"/>
          </p:nvPr>
        </p:nvSpPr>
        <p:spPr>
          <a:xfrm>
            <a:off x="3048000" y="-457200"/>
            <a:ext cx="2963545" cy="1354455"/>
          </a:xfrm>
        </p:spPr>
        <p:txBody>
          <a:bodyPr/>
          <a:lstStyle/>
          <a:p>
            <a:pPr>
              <a:defRPr lang="en-us"/>
            </a:pPr>
            <a:r>
              <a:rPr lang="en-in" cap="none">
                <a:solidFill>
                  <a:schemeClr val="bg1"/>
                </a:solidFill>
                <a:latin typeface="Times New Roman" pitchFamily="1" charset="0"/>
                <a:ea typeface="Lucida Sans Unicode" pitchFamily="2" charset="0"/>
                <a:cs typeface="Times New Roman" pitchFamily="1" charset="0"/>
              </a:rPr>
              <a:t>Flow Chart </a:t>
            </a:r>
            <a:endParaRPr lang="en-in" cap="none">
              <a:solidFill>
                <a:schemeClr val="bg1"/>
              </a:solidFill>
              <a:latin typeface="Times New Roman" pitchFamily="1" charset="0"/>
              <a:ea typeface="Lucida Sans Unicode" pitchFamily="2" charset="0"/>
              <a:cs typeface="Times New Roman" pitchFamily="1" charset="0"/>
            </a:endParaRPr>
          </a:p>
        </p:txBody>
      </p:sp>
      <p:pic>
        <p:nvPicPr>
          <p:cNvPr id="3" name="Picture 2"/>
          <p:cNvPicPr>
            <a:picLocks noChangeAspect="1"/>
            <a:extLst>
              <a:ext uri="smNativeData">
                <pr:smNativeData xmlns:pr="smNativeData" xmlns="smNativeData" val="SMDATA_17_0bhJZxMAAAAlAAAAEQAAAC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AAEAAABkAAAAAAAAABQAAABAHwAAAAAAACYAAAAAAAAAwOD//wAAAAAmAAAAZAAAABYAAABMAAAAAQAAAAAAAAAEAAAAAAAAAAEAAAAzMzMAIwAAAJz///+c////ZAAAAGQAAAAAAAAAy8vLACMAAACcAAAAnAAAAGQAAABkAAAAAAAAAAcAAAA4AAAAAAAAAAAAAAAAAAAA////AAAAAAAAAAAAAAAAAAAAAAAAAAAAAAAAAAAAAABkAAAAZAAAAAAAAAAjAAAABAAAAGQAAAAXAAAAFAAAAAAAAAAAAAAA/38AAP9/AAAAAAAACQAAAAQAAABAAUABHgAAAGgAAAAAAAAAAAAAAAAAAAAAAAAAAAAAABAnAAAQJwAAAAAAAAAAAAAAAAAAAAAAAAAAAAAAAAAAAAAAAAAAAADMAQAAAAAAAMDA/wAAAAAAAAAAAAAAAAAAAAAAZAAAAAAAAAB/f38ACgAAACIAAAAYAAAAAAAAAAAAAAAAAAAAAAAAAAAAAAAAAAAAJAAAACQAAAAAAAAABwAAAAAAAAAAAAAAAAAAAAAAAAAAAAAAAAAAAH9/fwAlAAAAWAAAAAAAAAAAAAAAAAAAAAAAAAAAAAAAAAAAAAAAAAAAAAAAAAAAAAAAAAAAAAAAPwAAAAAAAACghgEAAAAAAAAAAAAAAAAADAAAAAEAAAAAAAAAAAAAAAAAAAAfAAAAVAAAAC2ivwUAAAABAAAAAAAAAAAAAAAAAAAAAAAAAAAAAAAAAAAAAAAAAAD///8Cf39/ADMzMwDLy8sAwMD/AH9/fwAAAAAAAAAAAAAAAAD///8AAAAAACEAAAAYAAAAFAAAAFAKAACxAwAA8C0AAEApAAAQAAAAJgAAAAgAAAD//////////w=="/>
              </a:ext>
            </a:extLst>
          </p:cNvPicPr>
          <p:nvPr/>
        </p:nvPicPr>
        <p:blipFill>
          <a:blip r:embed="rId2"/>
          <a:stretch>
            <a:fillRect/>
          </a:stretch>
        </p:blipFill>
        <p:spPr>
          <a:xfrm>
            <a:off x="1676400" y="600075"/>
            <a:ext cx="5791200" cy="6105525"/>
          </a:xfrm>
          <a:prstGeom prst="rect">
            <a:avLst/>
          </a:prstGeom>
          <a:noFill/>
          <a:ln>
            <a:noFill/>
          </a:ln>
          <a:effectLst>
            <a:outerShdw blurRad="292100" dist="89803" dir="13500000" algn="ctr">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xIAANYCAADTJQAAJgcAABAgAAAmAAAACAAAAD0wAAAAAAAA"/>
              </a:ext>
            </a:extLst>
          </p:cNvSpPr>
          <p:nvPr>
            <p:ph type="title"/>
          </p:nvPr>
        </p:nvSpPr>
        <p:spPr>
          <a:xfrm>
            <a:off x="2999105" y="461010"/>
            <a:ext cx="3149600" cy="701040"/>
          </a:xfrm>
        </p:spPr>
        <p:txBody>
          <a:bodyPr vert="horz" wrap="square" lIns="0" tIns="16510" rIns="0" bIns="0" numCol="1" spcCol="215900" anchor="ctr">
            <a:prstTxWarp prst="textNoShape">
              <a:avLst/>
            </a:prstTxWarp>
          </a:bodyPr>
          <a:lstStyle/>
          <a:p>
            <a:pPr marL="12700">
              <a:lnSpc>
                <a:spcPct val="100000"/>
              </a:lnSpc>
              <a:spcBef>
                <a:spcPts val="130"/>
              </a:spcBef>
              <a:defRPr lang="en-us"/>
            </a:pPr>
            <a:r>
              <a:rPr lang="en-us" cap="none">
                <a:latin typeface="Times New Roman" pitchFamily="1" charset="0"/>
                <a:ea typeface="Lucida Sans Unicode" pitchFamily="2" charset="0"/>
                <a:cs typeface="Times New Roman" pitchFamily="1" charset="0"/>
              </a:rPr>
              <a:t>Methodology</a:t>
            </a:r>
            <a:endParaRPr lang="en-us" cap="none">
              <a:latin typeface="Times New Roman" pitchFamily="1" charset="0"/>
              <a:ea typeface="Lucida Sans Unicode" pitchFamily="2" charset="0"/>
              <a:cs typeface="Times New Roman" pitchFamily="1" charset="0"/>
            </a:endParaRPr>
          </a:p>
        </p:txBody>
      </p:sp>
      <p:sp>
        <p:nvSpPr>
          <p:cNvPr id="3" name="object 3"/>
          <p:cNvSpPr>
            <a:extLst>
              <a:ext uri="smNativeData">
                <pr:smNativeData xmlns:pr="smNativeData" xmlns="smNativeData" val="SMDATA_15_0bhJZxMAAAAlAAAAZAAAAE0AAAAAAAAAAIc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ZwMAAAgHAADvJQAAIykAABAgAAAmAAAACAAAAP//////////"/>
              </a:ext>
            </a:extLst>
          </p:cNvSpPr>
          <p:nvPr/>
        </p:nvSpPr>
        <p:spPr>
          <a:xfrm>
            <a:off x="553085" y="1143000"/>
            <a:ext cx="5613400" cy="5544185"/>
          </a:xfrm>
          <a:prstGeom prst="rect">
            <a:avLst/>
          </a:prstGeom>
          <a:noFill/>
          <a:ln>
            <a:noFill/>
          </a:ln>
          <a:effectLst/>
        </p:spPr>
        <p:txBody>
          <a:bodyPr vert="horz" wrap="square" lIns="0" tIns="85725" rIns="0" bIns="0" numCol="1" spcCol="215900" anchor="t"/>
          <a:lstStyle/>
          <a:p>
            <a:pPr marL="12065" defTabSz="914400">
              <a:lnSpc>
                <a:spcPct val="150000"/>
              </a:lnSpc>
              <a:spcBef>
                <a:spcPts val="675"/>
              </a:spcBef>
              <a:tabLst>
                <a:tab pos="356235" algn="l"/>
              </a:tabLst>
              <a:defRPr lang="en-us"/>
            </a:pPr>
            <a:r>
              <a:rPr lang="en-us" sz="2400" cap="none">
                <a:latin typeface="Times New Roman" pitchFamily="1" charset="0"/>
                <a:ea typeface="Lucida Sans Unicode" pitchFamily="2" charset="0"/>
                <a:cs typeface="Times New Roman" pitchFamily="1" charset="0"/>
              </a:rPr>
              <a:t>Key Steps:</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1. Data Exploration</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2. Data Preprocessing</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3. Splitting Data</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4. Feature Selection</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5. Model Implementation</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575"/>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6. Hyperparameter Tuning and 			Comparison</a:t>
            </a:r>
            <a:endParaRPr lang="en-us" sz="2400" cap="none">
              <a:latin typeface="Times New Roman" pitchFamily="1" charset="0"/>
              <a:ea typeface="Lucida Sans Unicode" pitchFamily="2" charset="0"/>
              <a:cs typeface="Times New Roman" pitchFamily="1" charset="0"/>
            </a:endParaRPr>
          </a:p>
          <a:p>
            <a:pPr marL="12065" defTabSz="914400">
              <a:lnSpc>
                <a:spcPct val="150000"/>
              </a:lnSpc>
              <a:spcBef>
                <a:spcPts val="650"/>
              </a:spcBef>
              <a:tabLst>
                <a:tab pos="356235" algn="l"/>
              </a:tabLst>
              <a:defRPr lang="en-us"/>
            </a:pPr>
            <a:r>
              <a:rPr lang="en-in" sz="2400" cap="none">
                <a:latin typeface="Times New Roman" pitchFamily="1" charset="0"/>
                <a:ea typeface="Lucida Sans Unicode" pitchFamily="2" charset="0"/>
                <a:cs typeface="Times New Roman" pitchFamily="1" charset="0"/>
              </a:rPr>
              <a:t>	</a:t>
            </a:r>
            <a:r>
              <a:rPr lang="en-us" sz="2400" cap="none">
                <a:latin typeface="Times New Roman" pitchFamily="1" charset="0"/>
                <a:ea typeface="Lucida Sans Unicode" pitchFamily="2" charset="0"/>
                <a:cs typeface="Times New Roman" pitchFamily="1" charset="0"/>
              </a:rPr>
              <a:t>7. Final Model Selection</a:t>
            </a:r>
            <a:endParaRPr lang="en-us" sz="2400" cap="none">
              <a:latin typeface="Times New Roman" pitchFamily="1" charset="0"/>
              <a:ea typeface="Lucida Sans Unicode" pitchFamily="2" charset="0"/>
              <a:cs typeface="Times New Roman" pitchFamily="1" charset="0"/>
            </a:endParaRPr>
          </a:p>
        </p:txBody>
      </p:sp>
      <p:pic>
        <p:nvPicPr>
          <p:cNvPr id="4" name="Picture 3"/>
          <p:cNvPicPr>
            <a:picLocks noChangeAspect="1"/>
            <a:extLst>
              <a:ext uri="smNativeData">
                <pr:smNativeData xmlns:pr="smNativeData" xmlns="smNativeData" val="SMDATA_17_0bhJZxMAAAAlAAAAEQAAAC0AAAAAkAAAAEgAAACQAAAASAAAAAAAAAAAAAAAAAAAAAEAAABQAAAAxxFr8SkAxj8AAAAAAADgPwAAAAAAAOA/AAAAAAAA4D8AAAAAAADgPwAAAAAAAOA/AAAAAAAA4D8AAAAAAADgPwAAAAAAAOA/AAAAAAAA4D8CAAAAjAAAAAEAAAAAAAAA7u7u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UAAAAXAAAAFAAAAAAAAAAAAAAA/38AAP9/AAAAAAAACQAAAAQAAACjAwQAHgAAAGgAAAAAAAAAAAAAAAAAAAAAAAAAAAAAABAnAAAQJwAAAAAAAAAAAAAAAAAAAAAAAAAAAAAAAAAAAAAAAAAAAAAUAAAAAAAAAMDA/wABAAAAHAAAAD4AAAAIAAAAZAAAAAAAAAB/f38ACgAAACIAAAAYAAAAAAAAAAAAAAAAAAAAAAAAAAAAAAAAAAAAJAAAACQAAAAAAAAABwAAAAAAAAAAAAAAAAAAAAAAAAAAAAAAAAAAAH9/fwAlAAAAWAAAAAAAAAAAAAAAAAAAAAAAAAAAAAAAAAAAAAAAAAAAAAAAAAAAAAAAAAAAAAAAPwAAAAAAAACghgEAAAAAAAAAAAAAAAAADAAAAAEAAAAAAAAAAAAAAAAAAAAfAAAAVAAAAO7u7gD///8BAAAAAAAAAAAAAAAAAAAAAAAAAAAAAAAAAAAAAAAAAAAAAAACf39/AN71+gPMzMwAwMD/AH9/fwAAAAAAAAAAAAAAAAD///8AAAAAACEAAAAYAAAAFAAAAOwXAADoCAAAcDUAAGAYAAAQAAAAJgAAAAgAAAD//////////w=="/>
              </a:ext>
            </a:extLst>
          </p:cNvPicPr>
          <p:nvPr/>
        </p:nvPicPr>
        <p:blipFill>
          <a:blip r:embed="rId2"/>
          <a:stretch>
            <a:fillRect/>
          </a:stretch>
        </p:blipFill>
        <p:spPr>
          <a:xfrm>
            <a:off x="3888740" y="1447800"/>
            <a:ext cx="4798060" cy="2514600"/>
          </a:xfrm>
          <a:prstGeom prst="roundRect">
            <a:avLst>
              <a:gd name="adj" fmla="val 8594"/>
            </a:avLst>
          </a:prstGeom>
          <a:solidFill>
            <a:srgbClr val="EEEEEE"/>
          </a:solidFill>
          <a:ln>
            <a:noFill/>
          </a:ln>
          <a:effectLst>
            <a:reflection stA="38000" endPos="28000" dist="5080" dir="5400000" sy="-100000" rotWithShape="0"/>
          </a:effectLst>
        </p:spPr>
      </p:pic>
      <p:pic>
        <p:nvPicPr>
          <p:cNvPr id="5" name="Picture1"/>
          <p:cNvPicPr>
            <a:extLst>
              <a:ext uri="smNativeData">
                <pr:smNativeData xmlns:pr="smNativeData" xmlns="smNativeData" val="SMDATA_17_0bhJZxMAAAAlAAAAEQAAAA0AAAAAkAAAAEgAAACQAAAASAAAAAAAAAAAAAAAAAAAAAEAAABQAAAAxxFr8SkAxj8AAAAAAADgPwAAAAAAAOA/AAAAAAAA4D8AAAAAAADgPwAAAAAAAOA/AAAAAAAA4D8AAAAAAADgPwAAAAAAAOA/AAAAAAAA4D8CAAAAjAAAAAEAAAAAAAAA7u7u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UAAAAXAAAAFAAAAAAAAAAAAAAA/38AAP9/AAAAAAAACQAAAAQAAAAYE90YHgAAAGgAAAAAAAAAAAAAAAAAAAAAAAAAAAAAABAnAAAQJwAAAAAAAAAAAAAAAAAAAAAAAAAAAAAAAAAAAAAAAAAAAAAUAAAAAAAAAMDA/wABAAAAHAAAAD4AAAAIAAAAZAAAAAAAAAB/f38ACgAAACIAAAAYAAAAAAAAAAAAAAAAAAAAAAAAAAAAAAAAAAAAJAAAACQAAAAAAAAABwAAAAAAAAAAAAAAAAAAAAAAAAAAAAAAAAAAAH9/fwAlAAAAWAAAAAAAAAAAAAAAAAAAAAAAAAAAAAAAAAAAAAAAAAAAAAAAAAAAAAAAAAAAAAAAPwAAAAAAAACghgEAAAAAAAAAAAAAAAAADAAAAAEAAAAAAAAAAAAAAAAAAAAfAAAAVAAAAO7u7gD///8BAAAAAAAAAAAAAAAAAAAAAAAAAAAAAAAAAAAAAAAAAAAAAAACf39/AN71+gPMzMwAwMD/AH9/fwAAAAAAAAAAAAAAAAD///8AAAAAACEAAAAYAAAAFAAAAHgeAAC4GgAA2DYAADAqAAAQAAAAJgAAAAgAAAD//////////w=="/>
              </a:ext>
            </a:extLst>
          </p:cNvPicPr>
          <p:nvPr/>
        </p:nvPicPr>
        <p:blipFill>
          <a:blip r:embed="rId3"/>
          <a:stretch>
            <a:fillRect/>
          </a:stretch>
        </p:blipFill>
        <p:spPr>
          <a:xfrm>
            <a:off x="4953000" y="4343400"/>
            <a:ext cx="3962400" cy="2514600"/>
          </a:xfrm>
          <a:prstGeom prst="roundRect">
            <a:avLst>
              <a:gd name="adj" fmla="val 8594"/>
            </a:avLst>
          </a:prstGeom>
          <a:solidFill>
            <a:srgbClr val="EEEEEE"/>
          </a:solidFill>
          <a:ln>
            <a:noFill/>
          </a:ln>
          <a:effectLst>
            <a:reflection stA="38000" endPos="28000" dist="5080" dir="5400000" sy="-100000" rotWithShape="0"/>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AsAAP8CAABoLgAA8QYAABAgAAAmAAAACAAAAD0wAAAAAAAA"/>
              </a:ext>
            </a:extLst>
          </p:cNvSpPr>
          <p:nvPr>
            <p:ph type="title"/>
          </p:nvPr>
        </p:nvSpPr>
        <p:spPr>
          <a:xfrm>
            <a:off x="1874520" y="487045"/>
            <a:ext cx="5669280" cy="641350"/>
          </a:xfrm>
        </p:spPr>
        <p:txBody>
          <a:bodyPr vert="horz" wrap="square" lIns="0" tIns="16510" rIns="0" bIns="0" numCol="1" spcCol="215900" anchor="ctr">
            <a:prstTxWarp prst="textNoShape">
              <a:avLst/>
            </a:prstTxWarp>
          </a:bodyPr>
          <a:lstStyle/>
          <a:p>
            <a:pPr marL="12700">
              <a:lnSpc>
                <a:spcPct val="100000"/>
              </a:lnSpc>
              <a:spcBef>
                <a:spcPts val="130"/>
              </a:spcBef>
              <a:defRPr lang="en-us" cap="none">
                <a:latin typeface="Calibri" pitchFamily="2" charset="0"/>
                <a:ea typeface="Calibri" pitchFamily="2" charset="0"/>
                <a:cs typeface="Calibri" pitchFamily="2" charset="0"/>
              </a:defRPr>
            </a:pPr>
            <a:r>
              <a:t>Model Implementation</a:t>
            </a:r>
          </a:p>
        </p:txBody>
      </p:sp>
      <p:sp>
        <p:nvSpPr>
          <p:cNvPr id="3" name="object 3"/>
          <p:cNvSpPr>
            <a:extLst>
              <a:ext uri="smNativeData">
                <pr:smNativeData xmlns:pr="smNativeData" xmlns="smNativeData" val="SMDATA_15_0bhJZxMAAAAlAAAAZAAAAE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TQMAAPEJAAD4NAAA2BkAABAgAAAmAAAACAAAAP//////////"/>
              </a:ext>
            </a:extLst>
          </p:cNvSpPr>
          <p:nvPr/>
        </p:nvSpPr>
        <p:spPr>
          <a:xfrm>
            <a:off x="536575" y="1616075"/>
            <a:ext cx="8074025" cy="2585085"/>
          </a:xfrm>
          <a:prstGeom prst="rect">
            <a:avLst/>
          </a:prstGeom>
          <a:noFill/>
          <a:ln>
            <a:noFill/>
          </a:ln>
          <a:effectLst/>
        </p:spPr>
        <p:txBody>
          <a:bodyPr vert="horz" wrap="square" lIns="0" tIns="13335" rIns="0" bIns="0" numCol="1" spcCol="215900" anchor="t"/>
          <a:lstStyle/>
          <a:p>
            <a:pPr marL="355600" indent="-343535" defTabSz="914400">
              <a:lnSpc>
                <a:spcPct val="150000"/>
              </a:lnSpc>
              <a:spcBef>
                <a:spcPts val="105"/>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Random Forest Classifier</a:t>
            </a:r>
          </a:p>
          <a:p>
            <a:pPr marL="355600" marR="202565" indent="-343535" defTabSz="914400">
              <a:lnSpc>
                <a:spcPct val="150000"/>
              </a:lnSpc>
              <a:spcBef>
                <a:spcPts val="525"/>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Logistic Regression</a:t>
            </a:r>
          </a:p>
          <a:p>
            <a:pPr marL="355600" indent="-343535" defTabSz="914400">
              <a:lnSpc>
                <a:spcPct val="150000"/>
              </a:lnSpc>
              <a:spcBef>
                <a:spcPts val="575"/>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XGBoost</a:t>
            </a:r>
          </a:p>
          <a:p>
            <a:pPr marL="355600" indent="-343535" defTabSz="914400">
              <a:lnSpc>
                <a:spcPct val="150000"/>
              </a:lnSpc>
              <a:spcBef>
                <a:spcPts val="570"/>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Decision Tree</a:t>
            </a:r>
          </a:p>
          <a:p>
            <a:pPr marL="355600" indent="-343535" defTabSz="914400">
              <a:lnSpc>
                <a:spcPct val="150000"/>
              </a:lnSpc>
              <a:spcBef>
                <a:spcPts val="580"/>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LightGBM</a:t>
            </a:r>
          </a:p>
        </p:txBody>
      </p:sp>
      <p:pic>
        <p:nvPicPr>
          <p:cNvPr id="4" name="Picture1"/>
          <p:cNvPicPr>
            <a:picLocks noChangeAspect="1"/>
            <a:extLst>
              <a:ext uri="smNativeData">
                <pr:smNativeData xmlns:pr="smNativeData" xmlns="smNativeData" val="SMDATA_17_0bhJZxMAAAAlAAAAEQAAAC0AAAAAkAAAAEgAAACQAAAASAAAAAAAAAAAAAAAAAAAAAEAAABQAAAAU1VVVVVV1T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AAEAAABkAAAAAAAAABQAAABAHwAAAAAAACYAAAAAAAAAwOD//wAAAAAmAAAAZAAAABYAAABMAAAAAQAAAAAAAAAHAAAAAAAAAAEAAABPN0UAMgAAAAAAAAAAAAAAZAAAAOL///+4CwAAzMzMAAAAAABQAAAAUAAAAGQAAABkAAAAAAAAAAcAAAA4AAAAAAAAAAAAAAAAAAAA////AAAAAAAAAAAAAAAAAAAAAAAAAAAAAAAAAAAAAABkAAAAZAAAAAAAAAAjAAAABAAAAGUAAAAXAAAAFAAAAAAAAAAAAAAA/38AAP9/AAAAAAAACQAAAAQAAACjAwQAHgAAAGgAAAAAAAAAAAAAAAAAAAAAAAAAAAAAABAnAAAQJwAAAAAAAAAAAAAAAAAAAAAAAAAAAAAAAAAAAAAAAAAAAADI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E83RQDMzMwAwMD/AH9/fwAAAAAAAAAAAAAAAAD///8AAAAAACEAAAAYAAAAFAAAAMUUAAC4CwAAgDQAALAiAAAQAAAAJgAAAAgAAAD//////////w=="/>
              </a:ext>
            </a:extLst>
          </p:cNvPicPr>
          <p:nvPr/>
        </p:nvPicPr>
        <p:blipFill>
          <a:blip r:embed="rId2"/>
          <a:stretch>
            <a:fillRect/>
          </a:stretch>
        </p:blipFill>
        <p:spPr>
          <a:xfrm>
            <a:off x="3376295" y="1905000"/>
            <a:ext cx="5158105" cy="3733800"/>
          </a:xfrm>
          <a:prstGeom prst="roundRect">
            <a:avLst>
              <a:gd name="adj" fmla="val 16667"/>
            </a:avLst>
          </a:prstGeom>
          <a:noFill/>
          <a:ln>
            <a:noFill/>
          </a:ln>
          <a:effectLst>
            <a:outerShdw blurRad="127000" dist="0" dir="0" sy="-30000" kx="1800000">
              <a:srgbClr val="4F3745">
                <a:alpha val="50000"/>
              </a:srgbClr>
            </a:outerShdw>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0bhJZxMAAAAlAAAAZAAAAE0AAAAAAAAAABo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tAwAAP8CAAAALQAA8QYAABAgAAAmAAAACAAAAD0wAAAAAAAA"/>
              </a:ext>
            </a:extLst>
          </p:cNvSpPr>
          <p:nvPr>
            <p:ph type="title"/>
          </p:nvPr>
        </p:nvSpPr>
        <p:spPr>
          <a:xfrm>
            <a:off x="2065020" y="487045"/>
            <a:ext cx="5250180" cy="641350"/>
          </a:xfrm>
        </p:spPr>
        <p:txBody>
          <a:bodyPr vert="horz" wrap="square" lIns="0" tIns="16510" rIns="0" bIns="0" numCol="1" spcCol="215900" anchor="ctr">
            <a:prstTxWarp prst="textNoShape">
              <a:avLst/>
            </a:prstTxWarp>
          </a:bodyPr>
          <a:lstStyle/>
          <a:p>
            <a:pPr marL="12700">
              <a:lnSpc>
                <a:spcPct val="100000"/>
              </a:lnSpc>
              <a:spcBef>
                <a:spcPts val="130"/>
              </a:spcBef>
              <a:defRPr lang="en-us" cap="none">
                <a:latin typeface="Calibri" pitchFamily="2" charset="0"/>
                <a:ea typeface="Calibri" pitchFamily="2" charset="0"/>
                <a:cs typeface="Calibri" pitchFamily="2" charset="0"/>
              </a:defRPr>
            </a:pPr>
            <a:r>
              <a:t>Final Model Selection</a:t>
            </a:r>
          </a:p>
        </p:txBody>
      </p:sp>
      <p:sp>
        <p:nvSpPr>
          <p:cNvPr id="3" name="object 3"/>
          <p:cNvSpPr>
            <a:extLst>
              <a:ext uri="smNativeData">
                <pr:smNativeData xmlns:pr="smNativeData" xmlns="smNativeData" val="SMDATA_15_0bhJZxMAAAAlAAAAZAAAAA0AAAAAAAAAABU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vX6A8zMzADAwP8Af39/AAAAAAAAAAAAAAAAAAAAAAAAAAAAIQAAABgAAAAUAAAATQMAAHAIAABgGAAAyCgAABAAAAAmAAAACAAAAP//////////"/>
              </a:ext>
            </a:extLst>
          </p:cNvSpPr>
          <p:nvPr/>
        </p:nvSpPr>
        <p:spPr>
          <a:xfrm>
            <a:off x="536575" y="1371600"/>
            <a:ext cx="3425825" cy="5257800"/>
          </a:xfrm>
          <a:prstGeom prst="rect">
            <a:avLst/>
          </a:prstGeom>
          <a:noFill/>
          <a:ln>
            <a:noFill/>
          </a:ln>
          <a:effectLst/>
        </p:spPr>
        <p:txBody>
          <a:bodyPr vert="horz" wrap="square" lIns="0" tIns="13335" rIns="0" bIns="0" numCol="1" spcCol="215900" anchor="t"/>
          <a:lstStyle/>
          <a:p>
            <a:pPr marL="355600" indent="-343535" defTabSz="914400">
              <a:lnSpc>
                <a:spcPct val="150000"/>
              </a:lnSpc>
              <a:spcBef>
                <a:spcPts val="105"/>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Chosen Model: LightGBM for its balanced performance</a:t>
            </a:r>
          </a:p>
          <a:p>
            <a:pPr marL="355600">
              <a:lnSpc>
                <a:spcPct val="150000"/>
              </a:lnSpc>
              <a:defRPr lang="en-us" sz="2000" cap="none">
                <a:latin typeface="Calibri" pitchFamily="2" charset="0"/>
                <a:ea typeface="Calibri" pitchFamily="2" charset="0"/>
                <a:cs typeface="Calibri" pitchFamily="2" charset="0"/>
              </a:defRPr>
            </a:pPr>
            <a:r>
              <a:t>without over fitting.</a:t>
            </a:r>
            <a:br/>
          </a:p>
          <a:p>
            <a:pPr marL="355600" marR="5080" indent="-343535" defTabSz="914400">
              <a:lnSpc>
                <a:spcPct val="150000"/>
              </a:lnSpc>
              <a:spcBef>
                <a:spcPts val="525"/>
              </a:spcBef>
              <a:buFont typeface="Arial MT" pitchFamily="0" charset="0"/>
              <a:buChar char="•"/>
              <a:tabLst>
                <a:tab pos="356235" algn="l"/>
              </a:tabLst>
              <a:defRPr lang="en-us" sz="2000" cap="none">
                <a:latin typeface="Calibri" pitchFamily="2" charset="0"/>
                <a:ea typeface="Calibri" pitchFamily="2" charset="0"/>
                <a:cs typeface="Calibri" pitchFamily="2" charset="0"/>
              </a:defRPr>
            </a:pPr>
            <a:r>
              <a:t>Outcome: Almost accurate classification and identification of key  obesity risk factors.</a:t>
            </a:r>
          </a:p>
        </p:txBody>
      </p:sp>
      <p:pic>
        <p:nvPicPr>
          <p:cNvPr id="4" name="Picture1"/>
          <p:cNvPicPr>
            <a:picLocks noChangeAspect="1"/>
            <a:extLst>
              <a:ext uri="smNativeData">
                <pr:smNativeData xmlns:pr="smNativeData" xmlns="smNativeData" val="SMDATA_17_0bhJZxMAAAAlAAAAEQAAAC8BAAAAkAAAAEgAAACQAAAASAAAAAAAAAAAAAAAAAAAAAEAAABQAAAAVFVVVVVV1T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AAEAAABkAAAAAAAAABQAAABAHwAAAAAAACYAAAAAAAAAwOD//wAAAAAmAAAAZAAAABYAAABMAAAAAQAAAAAAAAAEAAAAAAAAAAEAAABPN0UAMgAAAJz///+c////ZAAAAGQAAAAAAAAAzMzMAAAAAABQAAAAUAAAAGQAAABkAAAAAAAAAAcAAAA4AAAAAAAAAAAAAAAAAAAA////AAAAAAAAAAAAAAAAAAAAAAAAAAAAAAAAAAAAAABkAAAAZAAAAAAAAAAjAAAABAAAAGUAAAAXAAAAFAAAAAAAAAAAAAAA/38AAP9/AAAAAAAACQAAAAQAAAABAAAAHgAAAGgAAAAAAAAAAAAAAAAAAAAAAAAAAAAAABAnAAAQJwAAAAAAAAAAAAAAAAAAAAAAAAAAAAAAAAAAAAAAAAAAAADI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E83RQDMzMwAwMD/AH9/fwAAAAAAAAAAAAAAAAD///8AAAAAACEAAAAYAAAAFAAAAKoaAAD4BwAA6DUAAGAnAAAQAAAAJgAAAAgAAAD//////////w=="/>
              </a:ext>
            </a:extLst>
          </p:cNvPicPr>
          <p:nvPr/>
        </p:nvPicPr>
        <p:blipFill>
          <a:blip r:embed="rId2"/>
          <a:stretch>
            <a:fillRect/>
          </a:stretch>
        </p:blipFill>
        <p:spPr>
          <a:xfrm>
            <a:off x="4334510" y="1295400"/>
            <a:ext cx="4428490" cy="5105400"/>
          </a:xfrm>
          <a:prstGeom prst="roundRect">
            <a:avLst>
              <a:gd name="adj" fmla="val 16667"/>
            </a:avLst>
          </a:prstGeom>
          <a:noFill/>
          <a:ln>
            <a:noFill/>
          </a:ln>
          <a:effectLst>
            <a:outerShdw blurRad="127000" dist="89803" dir="13500000" algn="ctr">
              <a:srgbClr val="4F3745">
                <a:alpha val="50000"/>
              </a:srgbClr>
            </a:outerShdw>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lgn="ctr">
              <a:defRPr lang="en-us"/>
            </a:pPr>
            <a:r>
              <a:t>ML on WEB</a:t>
            </a:r>
          </a:p>
        </p:txBody>
      </p:sp>
      <p:pic>
        <p:nvPicPr>
          <p:cNvPr id="3" name="Picture1"/>
          <p:cNvPicPr>
            <a:picLocks noChangeAspect="1"/>
            <a:extLst>
              <a:ext uri="smNativeData">
                <pr:smNativeData xmlns:pr="smNativeData" xmlns="smNativeData" val="SMDATA_17_0bhJZx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AAAAADICgAAAjgAAFAnAAAQAAAAJgAAAAgAAAD//////////w=="/>
              </a:ext>
            </a:extLst>
          </p:cNvPicPr>
          <p:nvPr/>
        </p:nvPicPr>
        <p:blipFill>
          <a:blip r:embed="rId2"/>
          <a:stretch>
            <a:fillRect/>
          </a:stretch>
        </p:blipFill>
        <p:spPr>
          <a:xfrm>
            <a:off x="0" y="1752600"/>
            <a:ext cx="9104630" cy="463804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0bhJ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AAAAAAAAAAA"/>
              </a:ext>
            </a:extLst>
          </p:cNvSpPr>
          <p:nvPr>
            <p:ph type="title"/>
          </p:nvPr>
        </p:nvSpPr>
        <p:spPr/>
        <p:txBody>
          <a:bodyPr/>
          <a:lstStyle/>
          <a:p>
            <a:pPr algn="ctr">
              <a:defRPr lang="en-us"/>
            </a:pPr>
            <a:r>
              <a:t>Results</a:t>
            </a:r>
          </a:p>
        </p:txBody>
      </p:sp>
      <p:pic>
        <p:nvPicPr>
          <p:cNvPr id="3" name="Picture1"/>
          <p:cNvPicPr>
            <a:picLocks noChangeAspect="1"/>
            <a:extLst>
              <a:ext uri="smNativeData">
                <pr:smNativeData xmlns:pr="smNativeData" xmlns="smNativeData" val="SMDATA_17_0bhJZx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AAAAACzCgAAXDgAABgkAAAQAAAAJgAAAAgAAAD//////////w=="/>
              </a:ext>
            </a:extLst>
          </p:cNvPicPr>
          <p:nvPr/>
        </p:nvPicPr>
        <p:blipFill>
          <a:blip r:embed="rId2"/>
          <a:stretch>
            <a:fillRect/>
          </a:stretch>
        </p:blipFill>
        <p:spPr>
          <a:xfrm>
            <a:off x="0" y="1739265"/>
            <a:ext cx="9161780" cy="412813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dc:creator>
  <cp:keywords/>
  <dc:description/>
  <cp:lastModifiedBy>Rishi shah</cp:lastModifiedBy>
  <cp:revision>0</cp:revision>
  <dcterms:created xsi:type="dcterms:W3CDTF">2024-11-17T12:04:23Z</dcterms:created>
  <dcterms:modified xsi:type="dcterms:W3CDTF">2024-11-29T12:51:29Z</dcterms:modified>
</cp:coreProperties>
</file>