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31"/>
  </p:notesMasterIdLst>
  <p:sldIdLst>
    <p:sldId id="258" r:id="rId2"/>
    <p:sldId id="256" r:id="rId3"/>
    <p:sldId id="257" r:id="rId4"/>
    <p:sldId id="259" r:id="rId5"/>
    <p:sldId id="277" r:id="rId6"/>
    <p:sldId id="260" r:id="rId7"/>
    <p:sldId id="274" r:id="rId8"/>
    <p:sldId id="275" r:id="rId9"/>
    <p:sldId id="262" r:id="rId10"/>
    <p:sldId id="261" r:id="rId11"/>
    <p:sldId id="263" r:id="rId12"/>
    <p:sldId id="273" r:id="rId13"/>
    <p:sldId id="264" r:id="rId14"/>
    <p:sldId id="265" r:id="rId15"/>
    <p:sldId id="266" r:id="rId16"/>
    <p:sldId id="267" r:id="rId17"/>
    <p:sldId id="270" r:id="rId18"/>
    <p:sldId id="279" r:id="rId19"/>
    <p:sldId id="278" r:id="rId20"/>
    <p:sldId id="283" r:id="rId21"/>
    <p:sldId id="280" r:id="rId22"/>
    <p:sldId id="281" r:id="rId23"/>
    <p:sldId id="282" r:id="rId24"/>
    <p:sldId id="284" r:id="rId25"/>
    <p:sldId id="285" r:id="rId26"/>
    <p:sldId id="271" r:id="rId27"/>
    <p:sldId id="276" r:id="rId28"/>
    <p:sldId id="269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D99"/>
    <a:srgbClr val="468E9A"/>
    <a:srgbClr val="48929F"/>
    <a:srgbClr val="448C98"/>
    <a:srgbClr val="1B7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27815-5436-414C-9FCA-FA24D6FC8C49}" v="239" dt="2024-12-31T09:44:54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llapu Bhuvana" userId="3a237cfa22688da7" providerId="LiveId" clId="{F0927815-5436-414C-9FCA-FA24D6FC8C49}"/>
    <pc:docChg chg="undo custSel addSld delSld modSld sldOrd modMainMaster">
      <pc:chgData name="Yallapu Bhuvana" userId="3a237cfa22688da7" providerId="LiveId" clId="{F0927815-5436-414C-9FCA-FA24D6FC8C49}" dt="2024-12-31T09:52:59.958" v="4524" actId="255"/>
      <pc:docMkLst>
        <pc:docMk/>
      </pc:docMkLst>
      <pc:sldChg chg="addSp delSp modSp mod setBg">
        <pc:chgData name="Yallapu Bhuvana" userId="3a237cfa22688da7" providerId="LiveId" clId="{F0927815-5436-414C-9FCA-FA24D6FC8C49}" dt="2024-12-12T16:46:14.059" v="2000" actId="2711"/>
        <pc:sldMkLst>
          <pc:docMk/>
          <pc:sldMk cId="678014516" sldId="256"/>
        </pc:sldMkLst>
        <pc:spChg chg="mod">
          <ac:chgData name="Yallapu Bhuvana" userId="3a237cfa22688da7" providerId="LiveId" clId="{F0927815-5436-414C-9FCA-FA24D6FC8C49}" dt="2024-12-10T13:59:10.668" v="1156" actId="1076"/>
          <ac:spMkLst>
            <pc:docMk/>
            <pc:sldMk cId="678014516" sldId="256"/>
            <ac:spMk id="2" creationId="{25947AB0-55CB-C3DE-81EF-323FC94174C6}"/>
          </ac:spMkLst>
        </pc:spChg>
        <pc:spChg chg="mod">
          <ac:chgData name="Yallapu Bhuvana" userId="3a237cfa22688da7" providerId="LiveId" clId="{F0927815-5436-414C-9FCA-FA24D6FC8C49}" dt="2024-12-12T16:46:14.059" v="2000" actId="2711"/>
          <ac:spMkLst>
            <pc:docMk/>
            <pc:sldMk cId="678014516" sldId="256"/>
            <ac:spMk id="3" creationId="{F302FF7D-C6BD-A48A-69E6-E3CE2872ECB8}"/>
          </ac:spMkLst>
        </pc:spChg>
        <pc:spChg chg="add">
          <ac:chgData name="Yallapu Bhuvana" userId="3a237cfa22688da7" providerId="LiveId" clId="{F0927815-5436-414C-9FCA-FA24D6FC8C49}" dt="2024-12-10T13:55:42.003" v="1143" actId="22"/>
          <ac:spMkLst>
            <pc:docMk/>
            <pc:sldMk cId="678014516" sldId="256"/>
            <ac:spMk id="9" creationId="{08F064FC-7D3D-9F52-732E-1312B76D7E4A}"/>
          </ac:spMkLst>
        </pc:spChg>
        <pc:picChg chg="add mod">
          <ac:chgData name="Yallapu Bhuvana" userId="3a237cfa22688da7" providerId="LiveId" clId="{F0927815-5436-414C-9FCA-FA24D6FC8C49}" dt="2024-12-10T13:59:22.711" v="1158" actId="1076"/>
          <ac:picMkLst>
            <pc:docMk/>
            <pc:sldMk cId="678014516" sldId="256"/>
            <ac:picMk id="5" creationId="{EF2AE091-7AC0-53FF-DD4B-36C4E97B2C78}"/>
          </ac:picMkLst>
        </pc:picChg>
      </pc:sldChg>
      <pc:sldChg chg="addSp delSp modSp mod ord">
        <pc:chgData name="Yallapu Bhuvana" userId="3a237cfa22688da7" providerId="LiveId" clId="{F0927815-5436-414C-9FCA-FA24D6FC8C49}" dt="2024-12-17T12:51:16.380" v="3169"/>
        <pc:sldMkLst>
          <pc:docMk/>
          <pc:sldMk cId="1847898478" sldId="257"/>
        </pc:sldMkLst>
        <pc:spChg chg="mod">
          <ac:chgData name="Yallapu Bhuvana" userId="3a237cfa22688da7" providerId="LiveId" clId="{F0927815-5436-414C-9FCA-FA24D6FC8C49}" dt="2024-12-12T16:06:27.684" v="1960" actId="2711"/>
          <ac:spMkLst>
            <pc:docMk/>
            <pc:sldMk cId="1847898478" sldId="257"/>
            <ac:spMk id="2" creationId="{107DD82E-AB98-9AA5-982B-CDCB6CF42CA0}"/>
          </ac:spMkLst>
        </pc:spChg>
        <pc:spChg chg="add mod">
          <ac:chgData name="Yallapu Bhuvana" userId="3a237cfa22688da7" providerId="LiveId" clId="{F0927815-5436-414C-9FCA-FA24D6FC8C49}" dt="2024-12-12T17:06:20.792" v="2138" actId="1076"/>
          <ac:spMkLst>
            <pc:docMk/>
            <pc:sldMk cId="1847898478" sldId="257"/>
            <ac:spMk id="3" creationId="{3B431E46-365B-EBA4-F722-33EF57E151B9}"/>
          </ac:spMkLst>
        </pc:spChg>
        <pc:spChg chg="add mod">
          <ac:chgData name="Yallapu Bhuvana" userId="3a237cfa22688da7" providerId="LiveId" clId="{F0927815-5436-414C-9FCA-FA24D6FC8C49}" dt="2024-12-12T16:52:00.465" v="2049" actId="1076"/>
          <ac:spMkLst>
            <pc:docMk/>
            <pc:sldMk cId="1847898478" sldId="257"/>
            <ac:spMk id="8" creationId="{1601E5C6-0CA3-27E0-3DBD-AE9EA368C05C}"/>
          </ac:spMkLst>
        </pc:spChg>
        <pc:spChg chg="add mod">
          <ac:chgData name="Yallapu Bhuvana" userId="3a237cfa22688da7" providerId="LiveId" clId="{F0927815-5436-414C-9FCA-FA24D6FC8C49}" dt="2024-12-12T16:53:00.338" v="2063" actId="1076"/>
          <ac:spMkLst>
            <pc:docMk/>
            <pc:sldMk cId="1847898478" sldId="257"/>
            <ac:spMk id="11" creationId="{1A21CF08-9B52-93A6-9F06-7B9A667038FA}"/>
          </ac:spMkLst>
        </pc:spChg>
        <pc:spChg chg="add mod">
          <ac:chgData name="Yallapu Bhuvana" userId="3a237cfa22688da7" providerId="LiveId" clId="{F0927815-5436-414C-9FCA-FA24D6FC8C49}" dt="2024-12-12T17:05:57.503" v="2137" actId="2711"/>
          <ac:spMkLst>
            <pc:docMk/>
            <pc:sldMk cId="1847898478" sldId="257"/>
            <ac:spMk id="17" creationId="{368397F3-70FE-094A-008B-13127445B377}"/>
          </ac:spMkLst>
        </pc:spChg>
        <pc:spChg chg="add mod">
          <ac:chgData name="Yallapu Bhuvana" userId="3a237cfa22688da7" providerId="LiveId" clId="{F0927815-5436-414C-9FCA-FA24D6FC8C49}" dt="2024-12-12T17:07:34.203" v="2146" actId="13822"/>
          <ac:spMkLst>
            <pc:docMk/>
            <pc:sldMk cId="1847898478" sldId="257"/>
            <ac:spMk id="18" creationId="{A86C73DF-6091-C1E7-9048-FAC17DD1025B}"/>
          </ac:spMkLst>
        </pc:spChg>
        <pc:picChg chg="mod">
          <ac:chgData name="Yallapu Bhuvana" userId="3a237cfa22688da7" providerId="LiveId" clId="{F0927815-5436-414C-9FCA-FA24D6FC8C49}" dt="2024-12-12T16:48:37.628" v="2015" actId="14100"/>
          <ac:picMkLst>
            <pc:docMk/>
            <pc:sldMk cId="1847898478" sldId="257"/>
            <ac:picMk id="5" creationId="{D78061A3-5445-B231-73C7-966F0360A828}"/>
          </ac:picMkLst>
        </pc:picChg>
        <pc:cxnChg chg="add mod">
          <ac:chgData name="Yallapu Bhuvana" userId="3a237cfa22688da7" providerId="LiveId" clId="{F0927815-5436-414C-9FCA-FA24D6FC8C49}" dt="2024-12-12T16:50:51.769" v="2032" actId="13822"/>
          <ac:cxnSpMkLst>
            <pc:docMk/>
            <pc:sldMk cId="1847898478" sldId="257"/>
            <ac:cxnSpMk id="6" creationId="{464C128E-CD9D-A695-70C8-C26AE770352E}"/>
          </ac:cxnSpMkLst>
        </pc:cxnChg>
        <pc:cxnChg chg="add mod">
          <ac:chgData name="Yallapu Bhuvana" userId="3a237cfa22688da7" providerId="LiveId" clId="{F0927815-5436-414C-9FCA-FA24D6FC8C49}" dt="2024-12-12T16:52:30.996" v="2052" actId="1076"/>
          <ac:cxnSpMkLst>
            <pc:docMk/>
            <pc:sldMk cId="1847898478" sldId="257"/>
            <ac:cxnSpMk id="10" creationId="{66ABAB60-0DCD-2E91-C86A-2153FA2D2D17}"/>
          </ac:cxnSpMkLst>
        </pc:cxnChg>
        <pc:cxnChg chg="add mod">
          <ac:chgData name="Yallapu Bhuvana" userId="3a237cfa22688da7" providerId="LiveId" clId="{F0927815-5436-414C-9FCA-FA24D6FC8C49}" dt="2024-12-12T17:07:02.585" v="2143" actId="14100"/>
          <ac:cxnSpMkLst>
            <pc:docMk/>
            <pc:sldMk cId="1847898478" sldId="257"/>
            <ac:cxnSpMk id="13" creationId="{D57735EC-9C71-8E9B-21D7-F97FF2F21AA6}"/>
          </ac:cxnSpMkLst>
        </pc:cxnChg>
      </pc:sldChg>
      <pc:sldChg chg="modSp mod setBg">
        <pc:chgData name="Yallapu Bhuvana" userId="3a237cfa22688da7" providerId="LiveId" clId="{F0927815-5436-414C-9FCA-FA24D6FC8C49}" dt="2024-12-10T13:46:35.782" v="1138"/>
        <pc:sldMkLst>
          <pc:docMk/>
          <pc:sldMk cId="447831050" sldId="258"/>
        </pc:sldMkLst>
        <pc:spChg chg="mod">
          <ac:chgData name="Yallapu Bhuvana" userId="3a237cfa22688da7" providerId="LiveId" clId="{F0927815-5436-414C-9FCA-FA24D6FC8C49}" dt="2024-12-10T13:12:19.176" v="1105" actId="1076"/>
          <ac:spMkLst>
            <pc:docMk/>
            <pc:sldMk cId="447831050" sldId="258"/>
            <ac:spMk id="2" creationId="{0C559943-4F3D-4E32-4AB2-285060D6869C}"/>
          </ac:spMkLst>
        </pc:spChg>
        <pc:spChg chg="mod">
          <ac:chgData name="Yallapu Bhuvana" userId="3a237cfa22688da7" providerId="LiveId" clId="{F0927815-5436-414C-9FCA-FA24D6FC8C49}" dt="2024-12-10T13:12:22.636" v="1106" actId="1076"/>
          <ac:spMkLst>
            <pc:docMk/>
            <pc:sldMk cId="447831050" sldId="258"/>
            <ac:spMk id="14" creationId="{7B331A07-5EE4-0701-84DE-ED2F48E0784D}"/>
          </ac:spMkLst>
        </pc:spChg>
        <pc:picChg chg="mod">
          <ac:chgData name="Yallapu Bhuvana" userId="3a237cfa22688da7" providerId="LiveId" clId="{F0927815-5436-414C-9FCA-FA24D6FC8C49}" dt="2024-12-10T13:06:41.836" v="1086" actId="1076"/>
          <ac:picMkLst>
            <pc:docMk/>
            <pc:sldMk cId="447831050" sldId="258"/>
            <ac:picMk id="5" creationId="{743C8EC3-196E-9721-A7FF-20987CB4D26B}"/>
          </ac:picMkLst>
        </pc:picChg>
      </pc:sldChg>
      <pc:sldChg chg="addSp delSp modSp mod ord modAnim">
        <pc:chgData name="Yallapu Bhuvana" userId="3a237cfa22688da7" providerId="LiveId" clId="{F0927815-5436-414C-9FCA-FA24D6FC8C49}" dt="2024-12-17T12:50:17.371" v="3167"/>
        <pc:sldMkLst>
          <pc:docMk/>
          <pc:sldMk cId="560834622" sldId="259"/>
        </pc:sldMkLst>
        <pc:spChg chg="mod">
          <ac:chgData name="Yallapu Bhuvana" userId="3a237cfa22688da7" providerId="LiveId" clId="{F0927815-5436-414C-9FCA-FA24D6FC8C49}" dt="2024-12-12T17:08:34.496" v="2152" actId="1076"/>
          <ac:spMkLst>
            <pc:docMk/>
            <pc:sldMk cId="560834622" sldId="259"/>
            <ac:spMk id="2" creationId="{6CBD7CDB-DE02-25B8-31A8-342A6D0E8550}"/>
          </ac:spMkLst>
        </pc:spChg>
        <pc:spChg chg="add mod">
          <ac:chgData name="Yallapu Bhuvana" userId="3a237cfa22688da7" providerId="LiveId" clId="{F0927815-5436-414C-9FCA-FA24D6FC8C49}" dt="2024-12-16T13:00:35.623" v="3015" actId="20577"/>
          <ac:spMkLst>
            <pc:docMk/>
            <pc:sldMk cId="560834622" sldId="259"/>
            <ac:spMk id="4" creationId="{B3589F03-504A-A639-7096-1C79DAEDDB82}"/>
          </ac:spMkLst>
        </pc:spChg>
        <pc:spChg chg="add mod">
          <ac:chgData name="Yallapu Bhuvana" userId="3a237cfa22688da7" providerId="LiveId" clId="{F0927815-5436-414C-9FCA-FA24D6FC8C49}" dt="2024-12-12T17:08:50.331" v="2154" actId="1076"/>
          <ac:spMkLst>
            <pc:docMk/>
            <pc:sldMk cId="560834622" sldId="259"/>
            <ac:spMk id="12" creationId="{1B56079F-3938-DD33-9256-CBF067C5AA8A}"/>
          </ac:spMkLst>
        </pc:spChg>
        <pc:spChg chg="add mod">
          <ac:chgData name="Yallapu Bhuvana" userId="3a237cfa22688da7" providerId="LiveId" clId="{F0927815-5436-414C-9FCA-FA24D6FC8C49}" dt="2024-12-12T17:08:59.813" v="2156" actId="1076"/>
          <ac:spMkLst>
            <pc:docMk/>
            <pc:sldMk cId="560834622" sldId="259"/>
            <ac:spMk id="15" creationId="{643185E0-60F0-3131-D526-261681AAE433}"/>
          </ac:spMkLst>
        </pc:spChg>
        <pc:spChg chg="add mod">
          <ac:chgData name="Yallapu Bhuvana" userId="3a237cfa22688da7" providerId="LiveId" clId="{F0927815-5436-414C-9FCA-FA24D6FC8C49}" dt="2024-12-13T12:51:59.691" v="2788" actId="1076"/>
          <ac:spMkLst>
            <pc:docMk/>
            <pc:sldMk cId="560834622" sldId="259"/>
            <ac:spMk id="20" creationId="{6A3BA229-092F-3B4D-8207-A27BB699FD3A}"/>
          </ac:spMkLst>
        </pc:spChg>
        <pc:spChg chg="add mod">
          <ac:chgData name="Yallapu Bhuvana" userId="3a237cfa22688da7" providerId="LiveId" clId="{F0927815-5436-414C-9FCA-FA24D6FC8C49}" dt="2024-12-12T17:09:24.997" v="2160" actId="1076"/>
          <ac:spMkLst>
            <pc:docMk/>
            <pc:sldMk cId="560834622" sldId="259"/>
            <ac:spMk id="23" creationId="{9A80E01B-717C-C963-4051-0243E049E362}"/>
          </ac:spMkLst>
        </pc:spChg>
        <pc:picChg chg="add mod ord">
          <ac:chgData name="Yallapu Bhuvana" userId="3a237cfa22688da7" providerId="LiveId" clId="{F0927815-5436-414C-9FCA-FA24D6FC8C49}" dt="2024-12-12T17:08:27.130" v="2151" actId="1076"/>
          <ac:picMkLst>
            <pc:docMk/>
            <pc:sldMk cId="560834622" sldId="259"/>
            <ac:picMk id="5" creationId="{6583B0AD-9C65-7EB9-1F6A-71C7290480B2}"/>
          </ac:picMkLst>
        </pc:picChg>
        <pc:cxnChg chg="add mod">
          <ac:chgData name="Yallapu Bhuvana" userId="3a237cfa22688da7" providerId="LiveId" clId="{F0927815-5436-414C-9FCA-FA24D6FC8C49}" dt="2024-12-12T17:08:39.722" v="2153" actId="1076"/>
          <ac:cxnSpMkLst>
            <pc:docMk/>
            <pc:sldMk cId="560834622" sldId="259"/>
            <ac:cxnSpMk id="10" creationId="{9D6B8787-81B5-1847-8990-07B20CA99201}"/>
          </ac:cxnSpMkLst>
        </pc:cxnChg>
        <pc:cxnChg chg="add mod">
          <ac:chgData name="Yallapu Bhuvana" userId="3a237cfa22688da7" providerId="LiveId" clId="{F0927815-5436-414C-9FCA-FA24D6FC8C49}" dt="2024-12-12T17:08:53.267" v="2155" actId="1076"/>
          <ac:cxnSpMkLst>
            <pc:docMk/>
            <pc:sldMk cId="560834622" sldId="259"/>
            <ac:cxnSpMk id="14" creationId="{1D612A1C-B728-4269-7696-6AEAD3F1CB00}"/>
          </ac:cxnSpMkLst>
        </pc:cxnChg>
        <pc:cxnChg chg="add mod">
          <ac:chgData name="Yallapu Bhuvana" userId="3a237cfa22688da7" providerId="LiveId" clId="{F0927815-5436-414C-9FCA-FA24D6FC8C49}" dt="2024-12-12T17:09:10.041" v="2157" actId="1076"/>
          <ac:cxnSpMkLst>
            <pc:docMk/>
            <pc:sldMk cId="560834622" sldId="259"/>
            <ac:cxnSpMk id="18" creationId="{93DCFC80-A3A4-34D9-94FC-78A2864160B7}"/>
          </ac:cxnSpMkLst>
        </pc:cxnChg>
        <pc:cxnChg chg="add mod">
          <ac:chgData name="Yallapu Bhuvana" userId="3a237cfa22688da7" providerId="LiveId" clId="{F0927815-5436-414C-9FCA-FA24D6FC8C49}" dt="2024-12-12T17:09:20.566" v="2159" actId="1076"/>
          <ac:cxnSpMkLst>
            <pc:docMk/>
            <pc:sldMk cId="560834622" sldId="259"/>
            <ac:cxnSpMk id="22" creationId="{C7B289EF-D3B0-B3FC-764E-1E058F63AE51}"/>
          </ac:cxnSpMkLst>
        </pc:cxnChg>
      </pc:sldChg>
      <pc:sldChg chg="addSp delSp modSp mod modAnim">
        <pc:chgData name="Yallapu Bhuvana" userId="3a237cfa22688da7" providerId="LiveId" clId="{F0927815-5436-414C-9FCA-FA24D6FC8C49}" dt="2024-12-13T12:48:23.340" v="2784"/>
        <pc:sldMkLst>
          <pc:docMk/>
          <pc:sldMk cId="268228090" sldId="260"/>
        </pc:sldMkLst>
        <pc:spChg chg="mod">
          <ac:chgData name="Yallapu Bhuvana" userId="3a237cfa22688da7" providerId="LiveId" clId="{F0927815-5436-414C-9FCA-FA24D6FC8C49}" dt="2024-12-12T16:45:40.439" v="1997" actId="20577"/>
          <ac:spMkLst>
            <pc:docMk/>
            <pc:sldMk cId="268228090" sldId="260"/>
            <ac:spMk id="2" creationId="{44CBDF1C-E01B-89ED-1DA1-D0D297305061}"/>
          </ac:spMkLst>
        </pc:spChg>
        <pc:spChg chg="add mod">
          <ac:chgData name="Yallapu Bhuvana" userId="3a237cfa22688da7" providerId="LiveId" clId="{F0927815-5436-414C-9FCA-FA24D6FC8C49}" dt="2024-12-10T12:06:25.015" v="515" actId="20577"/>
          <ac:spMkLst>
            <pc:docMk/>
            <pc:sldMk cId="268228090" sldId="260"/>
            <ac:spMk id="9" creationId="{3F86FBCC-44F8-7F85-500C-A47F6D895571}"/>
          </ac:spMkLst>
        </pc:spChg>
        <pc:spChg chg="add mod">
          <ac:chgData name="Yallapu Bhuvana" userId="3a237cfa22688da7" providerId="LiveId" clId="{F0927815-5436-414C-9FCA-FA24D6FC8C49}" dt="2024-12-09T16:32:48.847" v="488" actId="1076"/>
          <ac:spMkLst>
            <pc:docMk/>
            <pc:sldMk cId="268228090" sldId="260"/>
            <ac:spMk id="10" creationId="{81487058-2415-BA5E-C6D7-5214DFF78B1F}"/>
          </ac:spMkLst>
        </pc:spChg>
        <pc:picChg chg="add mod ord">
          <ac:chgData name="Yallapu Bhuvana" userId="3a237cfa22688da7" providerId="LiveId" clId="{F0927815-5436-414C-9FCA-FA24D6FC8C49}" dt="2024-12-09T16:21:22.041" v="277" actId="1076"/>
          <ac:picMkLst>
            <pc:docMk/>
            <pc:sldMk cId="268228090" sldId="260"/>
            <ac:picMk id="5" creationId="{C62750F8-D091-CCC4-79C2-F3E725A8DAD3}"/>
          </ac:picMkLst>
        </pc:picChg>
        <pc:cxnChg chg="add mod">
          <ac:chgData name="Yallapu Bhuvana" userId="3a237cfa22688da7" providerId="LiveId" clId="{F0927815-5436-414C-9FCA-FA24D6FC8C49}" dt="2024-12-09T16:23:29.916" v="283" actId="13822"/>
          <ac:cxnSpMkLst>
            <pc:docMk/>
            <pc:sldMk cId="268228090" sldId="260"/>
            <ac:cxnSpMk id="7" creationId="{CBA24FBD-FB9C-53F9-5E70-E4A96FECD5C6}"/>
          </ac:cxnSpMkLst>
        </pc:cxnChg>
      </pc:sldChg>
      <pc:sldChg chg="addSp delSp modSp new mod modAnim">
        <pc:chgData name="Yallapu Bhuvana" userId="3a237cfa22688da7" providerId="LiveId" clId="{F0927815-5436-414C-9FCA-FA24D6FC8C49}" dt="2024-12-13T12:48:57.423" v="2787"/>
        <pc:sldMkLst>
          <pc:docMk/>
          <pc:sldMk cId="1066859081" sldId="261"/>
        </pc:sldMkLst>
        <pc:spChg chg="mod">
          <ac:chgData name="Yallapu Bhuvana" userId="3a237cfa22688da7" providerId="LiveId" clId="{F0927815-5436-414C-9FCA-FA24D6FC8C49}" dt="2024-12-13T12:39:23.341" v="2739" actId="1076"/>
          <ac:spMkLst>
            <pc:docMk/>
            <pc:sldMk cId="1066859081" sldId="261"/>
            <ac:spMk id="2" creationId="{34826FE0-F1F3-38D0-0CC9-A4AC811F2ACB}"/>
          </ac:spMkLst>
        </pc:spChg>
        <pc:spChg chg="add del mod">
          <ac:chgData name="Yallapu Bhuvana" userId="3a237cfa22688da7" providerId="LiveId" clId="{F0927815-5436-414C-9FCA-FA24D6FC8C49}" dt="2024-12-13T12:35:32.711" v="2724" actId="47"/>
          <ac:spMkLst>
            <pc:docMk/>
            <pc:sldMk cId="1066859081" sldId="261"/>
            <ac:spMk id="3" creationId="{FDA1395B-F9D0-9D5C-CF72-61986B2CE4B1}"/>
          </ac:spMkLst>
        </pc:spChg>
        <pc:spChg chg="add mod">
          <ac:chgData name="Yallapu Bhuvana" userId="3a237cfa22688da7" providerId="LiveId" clId="{F0927815-5436-414C-9FCA-FA24D6FC8C49}" dt="2024-12-10T12:34:16.480" v="711" actId="1076"/>
          <ac:spMkLst>
            <pc:docMk/>
            <pc:sldMk cId="1066859081" sldId="261"/>
            <ac:spMk id="6" creationId="{4A9B6749-1C0E-35CD-08F3-DD837D8C710D}"/>
          </ac:spMkLst>
        </pc:spChg>
        <pc:spChg chg="add mod">
          <ac:chgData name="Yallapu Bhuvana" userId="3a237cfa22688da7" providerId="LiveId" clId="{F0927815-5436-414C-9FCA-FA24D6FC8C49}" dt="2024-12-10T12:33:33.546" v="703" actId="27636"/>
          <ac:spMkLst>
            <pc:docMk/>
            <pc:sldMk cId="1066859081" sldId="261"/>
            <ac:spMk id="14" creationId="{45F88B39-0BCD-6F43-5478-5236CE9FAAA3}"/>
          </ac:spMkLst>
        </pc:spChg>
        <pc:picChg chg="add mod">
          <ac:chgData name="Yallapu Bhuvana" userId="3a237cfa22688da7" providerId="LiveId" clId="{F0927815-5436-414C-9FCA-FA24D6FC8C49}" dt="2024-12-10T12:34:21.777" v="713" actId="14100"/>
          <ac:picMkLst>
            <pc:docMk/>
            <pc:sldMk cId="1066859081" sldId="261"/>
            <ac:picMk id="12" creationId="{5B987685-B10A-8295-D9FC-302C398213ED}"/>
          </ac:picMkLst>
        </pc:picChg>
      </pc:sldChg>
      <pc:sldChg chg="addSp delSp modSp new mod ord modAnim">
        <pc:chgData name="Yallapu Bhuvana" userId="3a237cfa22688da7" providerId="LiveId" clId="{F0927815-5436-414C-9FCA-FA24D6FC8C49}" dt="2024-12-13T12:44:45.959" v="2770"/>
        <pc:sldMkLst>
          <pc:docMk/>
          <pc:sldMk cId="221905868" sldId="262"/>
        </pc:sldMkLst>
        <pc:spChg chg="mod">
          <ac:chgData name="Yallapu Bhuvana" userId="3a237cfa22688da7" providerId="LiveId" clId="{F0927815-5436-414C-9FCA-FA24D6FC8C49}" dt="2024-12-12T16:45:56.786" v="1999" actId="20577"/>
          <ac:spMkLst>
            <pc:docMk/>
            <pc:sldMk cId="221905868" sldId="262"/>
            <ac:spMk id="2" creationId="{6252E36E-D7B2-98F7-7FE8-3F70FF73AAB0}"/>
          </ac:spMkLst>
        </pc:spChg>
        <pc:spChg chg="add mod">
          <ac:chgData name="Yallapu Bhuvana" userId="3a237cfa22688da7" providerId="LiveId" clId="{F0927815-5436-414C-9FCA-FA24D6FC8C49}" dt="2024-12-12T17:13:40.712" v="2190" actId="1076"/>
          <ac:spMkLst>
            <pc:docMk/>
            <pc:sldMk cId="221905868" sldId="262"/>
            <ac:spMk id="4" creationId="{CE409D92-7B68-15EC-21B3-4815F44762ED}"/>
          </ac:spMkLst>
        </pc:spChg>
        <pc:picChg chg="add mod ord">
          <ac:chgData name="Yallapu Bhuvana" userId="3a237cfa22688da7" providerId="LiveId" clId="{F0927815-5436-414C-9FCA-FA24D6FC8C49}" dt="2024-12-12T17:12:23.924" v="2176" actId="14100"/>
          <ac:picMkLst>
            <pc:docMk/>
            <pc:sldMk cId="221905868" sldId="262"/>
            <ac:picMk id="6" creationId="{299FE7AA-F544-64AD-0F83-E9CE4C8CFA59}"/>
          </ac:picMkLst>
        </pc:picChg>
        <pc:picChg chg="add mod ord">
          <ac:chgData name="Yallapu Bhuvana" userId="3a237cfa22688da7" providerId="LiveId" clId="{F0927815-5436-414C-9FCA-FA24D6FC8C49}" dt="2024-12-12T17:12:17.176" v="2174" actId="14100"/>
          <ac:picMkLst>
            <pc:docMk/>
            <pc:sldMk cId="221905868" sldId="262"/>
            <ac:picMk id="8" creationId="{CC1C4645-107C-30C4-7A10-D2152B44D5F0}"/>
          </ac:picMkLst>
        </pc:picChg>
        <pc:cxnChg chg="add mod">
          <ac:chgData name="Yallapu Bhuvana" userId="3a237cfa22688da7" providerId="LiveId" clId="{F0927815-5436-414C-9FCA-FA24D6FC8C49}" dt="2024-12-12T17:11:45.853" v="2167" actId="1076"/>
          <ac:cxnSpMkLst>
            <pc:docMk/>
            <pc:sldMk cId="221905868" sldId="262"/>
            <ac:cxnSpMk id="10" creationId="{5171EA6F-D007-473B-AD9A-CD04ED4F4E6E}"/>
          </ac:cxnSpMkLst>
        </pc:cxnChg>
        <pc:cxnChg chg="add mod">
          <ac:chgData name="Yallapu Bhuvana" userId="3a237cfa22688da7" providerId="LiveId" clId="{F0927815-5436-414C-9FCA-FA24D6FC8C49}" dt="2024-12-12T17:13:52.955" v="2191" actId="1076"/>
          <ac:cxnSpMkLst>
            <pc:docMk/>
            <pc:sldMk cId="221905868" sldId="262"/>
            <ac:cxnSpMk id="12" creationId="{11AF7233-4603-7369-C640-1BCA723FF887}"/>
          </ac:cxnSpMkLst>
        </pc:cxnChg>
      </pc:sldChg>
      <pc:sldChg chg="addSp delSp modSp new mod modAnim">
        <pc:chgData name="Yallapu Bhuvana" userId="3a237cfa22688da7" providerId="LiveId" clId="{F0927815-5436-414C-9FCA-FA24D6FC8C49}" dt="2024-12-13T12:52:43.701" v="2789"/>
        <pc:sldMkLst>
          <pc:docMk/>
          <pc:sldMk cId="379109423" sldId="263"/>
        </pc:sldMkLst>
        <pc:spChg chg="mod">
          <ac:chgData name="Yallapu Bhuvana" userId="3a237cfa22688da7" providerId="LiveId" clId="{F0927815-5436-414C-9FCA-FA24D6FC8C49}" dt="2024-12-10T13:44:50.342" v="1128" actId="27636"/>
          <ac:spMkLst>
            <pc:docMk/>
            <pc:sldMk cId="379109423" sldId="263"/>
            <ac:spMk id="2" creationId="{E9F3C8E8-4ED0-0A13-5BC7-0664B94474BA}"/>
          </ac:spMkLst>
        </pc:spChg>
        <pc:spChg chg="add mod">
          <ac:chgData name="Yallapu Bhuvana" userId="3a237cfa22688da7" providerId="LiveId" clId="{F0927815-5436-414C-9FCA-FA24D6FC8C49}" dt="2024-12-13T12:06:57.033" v="2382" actId="1076"/>
          <ac:spMkLst>
            <pc:docMk/>
            <pc:sldMk cId="379109423" sldId="263"/>
            <ac:spMk id="8" creationId="{22291A0B-DE62-AB67-DDD1-047DCE9328D9}"/>
          </ac:spMkLst>
        </pc:spChg>
        <pc:spChg chg="add mod">
          <ac:chgData name="Yallapu Bhuvana" userId="3a237cfa22688da7" providerId="LiveId" clId="{F0927815-5436-414C-9FCA-FA24D6FC8C49}" dt="2024-12-10T12:37:39.945" v="781" actId="13822"/>
          <ac:spMkLst>
            <pc:docMk/>
            <pc:sldMk cId="379109423" sldId="263"/>
            <ac:spMk id="9" creationId="{771D5EEE-9C57-28DD-C4ED-34E652EDCECC}"/>
          </ac:spMkLst>
        </pc:spChg>
        <pc:spChg chg="add mod">
          <ac:chgData name="Yallapu Bhuvana" userId="3a237cfa22688da7" providerId="LiveId" clId="{F0927815-5436-414C-9FCA-FA24D6FC8C49}" dt="2024-12-10T12:38:12.876" v="818" actId="1076"/>
          <ac:spMkLst>
            <pc:docMk/>
            <pc:sldMk cId="379109423" sldId="263"/>
            <ac:spMk id="10" creationId="{B8C0BAA2-B295-71AD-A627-3EDFB5F92E9C}"/>
          </ac:spMkLst>
        </pc:spChg>
        <pc:spChg chg="add mod">
          <ac:chgData name="Yallapu Bhuvana" userId="3a237cfa22688da7" providerId="LiveId" clId="{F0927815-5436-414C-9FCA-FA24D6FC8C49}" dt="2024-12-13T12:23:26.122" v="2528" actId="255"/>
          <ac:spMkLst>
            <pc:docMk/>
            <pc:sldMk cId="379109423" sldId="263"/>
            <ac:spMk id="11" creationId="{CBFC2590-CAF7-77CE-BFE3-7AE1C6E7A429}"/>
          </ac:spMkLst>
        </pc:spChg>
        <pc:picChg chg="add mod">
          <ac:chgData name="Yallapu Bhuvana" userId="3a237cfa22688da7" providerId="LiveId" clId="{F0927815-5436-414C-9FCA-FA24D6FC8C49}" dt="2024-12-13T12:06:21.967" v="2375" actId="1076"/>
          <ac:picMkLst>
            <pc:docMk/>
            <pc:sldMk cId="379109423" sldId="263"/>
            <ac:picMk id="6" creationId="{4CDDB8B9-A413-E875-19B5-A809654F7840}"/>
          </ac:picMkLst>
        </pc:picChg>
        <pc:picChg chg="add mod">
          <ac:chgData name="Yallapu Bhuvana" userId="3a237cfa22688da7" providerId="LiveId" clId="{F0927815-5436-414C-9FCA-FA24D6FC8C49}" dt="2024-12-13T12:07:38.362" v="2390" actId="1076"/>
          <ac:picMkLst>
            <pc:docMk/>
            <pc:sldMk cId="379109423" sldId="263"/>
            <ac:picMk id="16" creationId="{A05F597F-E85A-12CF-0834-C9E64ADDA7E5}"/>
          </ac:picMkLst>
        </pc:picChg>
        <pc:cxnChg chg="add mod">
          <ac:chgData name="Yallapu Bhuvana" userId="3a237cfa22688da7" providerId="LiveId" clId="{F0927815-5436-414C-9FCA-FA24D6FC8C49}" dt="2024-12-13T12:06:44.099" v="2379" actId="1076"/>
          <ac:cxnSpMkLst>
            <pc:docMk/>
            <pc:sldMk cId="379109423" sldId="263"/>
            <ac:cxnSpMk id="14" creationId="{F6580DD5-65BA-F815-2746-81D4957AFB67}"/>
          </ac:cxnSpMkLst>
        </pc:cxnChg>
      </pc:sldChg>
      <pc:sldChg chg="addSp delSp modSp new mod ord">
        <pc:chgData name="Yallapu Bhuvana" userId="3a237cfa22688da7" providerId="LiveId" clId="{F0927815-5436-414C-9FCA-FA24D6FC8C49}" dt="2024-12-12T11:56:55.905" v="1930" actId="20577"/>
        <pc:sldMkLst>
          <pc:docMk/>
          <pc:sldMk cId="2172124388" sldId="264"/>
        </pc:sldMkLst>
        <pc:spChg chg="mod">
          <ac:chgData name="Yallapu Bhuvana" userId="3a237cfa22688da7" providerId="LiveId" clId="{F0927815-5436-414C-9FCA-FA24D6FC8C49}" dt="2024-12-10T13:03:53.281" v="1079" actId="1076"/>
          <ac:spMkLst>
            <pc:docMk/>
            <pc:sldMk cId="2172124388" sldId="264"/>
            <ac:spMk id="2" creationId="{A1F0A566-32C2-E30D-E86D-A3648E1B874C}"/>
          </ac:spMkLst>
        </pc:spChg>
        <pc:spChg chg="add mod">
          <ac:chgData name="Yallapu Bhuvana" userId="3a237cfa22688da7" providerId="LiveId" clId="{F0927815-5436-414C-9FCA-FA24D6FC8C49}" dt="2024-12-12T11:56:55.905" v="1930" actId="20577"/>
          <ac:spMkLst>
            <pc:docMk/>
            <pc:sldMk cId="2172124388" sldId="264"/>
            <ac:spMk id="6" creationId="{7C39E51B-A344-B266-F1BB-977982BF90C1}"/>
          </ac:spMkLst>
        </pc:spChg>
        <pc:spChg chg="add mod">
          <ac:chgData name="Yallapu Bhuvana" userId="3a237cfa22688da7" providerId="LiveId" clId="{F0927815-5436-414C-9FCA-FA24D6FC8C49}" dt="2024-12-10T12:59:00.861" v="1062" actId="13822"/>
          <ac:spMkLst>
            <pc:docMk/>
            <pc:sldMk cId="2172124388" sldId="264"/>
            <ac:spMk id="10" creationId="{9E21071C-8ADD-1A1A-080A-EAD0343F2D44}"/>
          </ac:spMkLst>
        </pc:spChg>
        <pc:spChg chg="add mod">
          <ac:chgData name="Yallapu Bhuvana" userId="3a237cfa22688da7" providerId="LiveId" clId="{F0927815-5436-414C-9FCA-FA24D6FC8C49}" dt="2024-12-10T14:04:10.260" v="1188" actId="14100"/>
          <ac:spMkLst>
            <pc:docMk/>
            <pc:sldMk cId="2172124388" sldId="264"/>
            <ac:spMk id="23" creationId="{038C24DD-3464-13A2-6B8C-49BFC0ED6967}"/>
          </ac:spMkLst>
        </pc:spChg>
        <pc:picChg chg="add mod">
          <ac:chgData name="Yallapu Bhuvana" userId="3a237cfa22688da7" providerId="LiveId" clId="{F0927815-5436-414C-9FCA-FA24D6FC8C49}" dt="2024-12-10T14:05:48.860" v="1197" actId="1076"/>
          <ac:picMkLst>
            <pc:docMk/>
            <pc:sldMk cId="2172124388" sldId="264"/>
            <ac:picMk id="5" creationId="{57507B33-10B5-6428-862C-BF74842B8BCC}"/>
          </ac:picMkLst>
        </pc:picChg>
        <pc:picChg chg="add mod">
          <ac:chgData name="Yallapu Bhuvana" userId="3a237cfa22688da7" providerId="LiveId" clId="{F0927815-5436-414C-9FCA-FA24D6FC8C49}" dt="2024-12-10T14:03:16.976" v="1182" actId="1076"/>
          <ac:picMkLst>
            <pc:docMk/>
            <pc:sldMk cId="2172124388" sldId="264"/>
            <ac:picMk id="9" creationId="{48187697-AD99-8A31-BF2B-6D086AD15603}"/>
          </ac:picMkLst>
        </pc:picChg>
        <pc:cxnChg chg="add mod">
          <ac:chgData name="Yallapu Bhuvana" userId="3a237cfa22688da7" providerId="LiveId" clId="{F0927815-5436-414C-9FCA-FA24D6FC8C49}" dt="2024-12-10T14:06:28.995" v="1201" actId="13822"/>
          <ac:cxnSpMkLst>
            <pc:docMk/>
            <pc:sldMk cId="2172124388" sldId="264"/>
            <ac:cxnSpMk id="27" creationId="{2D58A589-DD79-9C7F-5C83-F635FA5A2EDB}"/>
          </ac:cxnSpMkLst>
        </pc:cxnChg>
        <pc:cxnChg chg="add mod">
          <ac:chgData name="Yallapu Bhuvana" userId="3a237cfa22688da7" providerId="LiveId" clId="{F0927815-5436-414C-9FCA-FA24D6FC8C49}" dt="2024-12-10T14:06:24.186" v="1200" actId="13822"/>
          <ac:cxnSpMkLst>
            <pc:docMk/>
            <pc:sldMk cId="2172124388" sldId="264"/>
            <ac:cxnSpMk id="32" creationId="{B7A263B3-8778-3DF1-D50E-5B0237281C8B}"/>
          </ac:cxnSpMkLst>
        </pc:cxnChg>
      </pc:sldChg>
      <pc:sldChg chg="addSp delSp modSp new mod">
        <pc:chgData name="Yallapu Bhuvana" userId="3a237cfa22688da7" providerId="LiveId" clId="{F0927815-5436-414C-9FCA-FA24D6FC8C49}" dt="2024-12-26T08:37:40.753" v="3749" actId="1076"/>
        <pc:sldMkLst>
          <pc:docMk/>
          <pc:sldMk cId="663587705" sldId="265"/>
        </pc:sldMkLst>
        <pc:spChg chg="mod">
          <ac:chgData name="Yallapu Bhuvana" userId="3a237cfa22688da7" providerId="LiveId" clId="{F0927815-5436-414C-9FCA-FA24D6FC8C49}" dt="2024-12-13T12:23:41.069" v="2529" actId="2711"/>
          <ac:spMkLst>
            <pc:docMk/>
            <pc:sldMk cId="663587705" sldId="265"/>
            <ac:spMk id="2" creationId="{27AA0701-9379-CEA8-81CB-6D33D1F85F09}"/>
          </ac:spMkLst>
        </pc:spChg>
        <pc:spChg chg="add mod">
          <ac:chgData name="Yallapu Bhuvana" userId="3a237cfa22688da7" providerId="LiveId" clId="{F0927815-5436-414C-9FCA-FA24D6FC8C49}" dt="2024-12-26T08:36:25.388" v="3735" actId="1076"/>
          <ac:spMkLst>
            <pc:docMk/>
            <pc:sldMk cId="663587705" sldId="265"/>
            <ac:spMk id="6" creationId="{5421EBEA-CB89-DE7E-5270-541430344F54}"/>
          </ac:spMkLst>
        </pc:spChg>
        <pc:spChg chg="add mod">
          <ac:chgData name="Yallapu Bhuvana" userId="3a237cfa22688da7" providerId="LiveId" clId="{F0927815-5436-414C-9FCA-FA24D6FC8C49}" dt="2024-12-26T08:37:40.753" v="3749" actId="1076"/>
          <ac:spMkLst>
            <pc:docMk/>
            <pc:sldMk cId="663587705" sldId="265"/>
            <ac:spMk id="32" creationId="{04A435FC-16CA-2C64-6072-4D4AEBADD173}"/>
          </ac:spMkLst>
        </pc:spChg>
        <pc:picChg chg="add mod">
          <ac:chgData name="Yallapu Bhuvana" userId="3a237cfa22688da7" providerId="LiveId" clId="{F0927815-5436-414C-9FCA-FA24D6FC8C49}" dt="2024-12-26T08:31:46.330" v="3706" actId="1076"/>
          <ac:picMkLst>
            <pc:docMk/>
            <pc:sldMk cId="663587705" sldId="265"/>
            <ac:picMk id="7" creationId="{0A9C6142-F15B-D93B-F2A8-1F8FECCCBCBE}"/>
          </ac:picMkLst>
        </pc:picChg>
        <pc:picChg chg="add mod">
          <ac:chgData name="Yallapu Bhuvana" userId="3a237cfa22688da7" providerId="LiveId" clId="{F0927815-5436-414C-9FCA-FA24D6FC8C49}" dt="2024-12-26T08:35:45.036" v="3732" actId="1076"/>
          <ac:picMkLst>
            <pc:docMk/>
            <pc:sldMk cId="663587705" sldId="265"/>
            <ac:picMk id="22" creationId="{70F6EEC8-324E-CF12-B1E4-5864B64262D6}"/>
          </ac:picMkLst>
        </pc:picChg>
        <pc:cxnChg chg="add mod">
          <ac:chgData name="Yallapu Bhuvana" userId="3a237cfa22688da7" providerId="LiveId" clId="{F0927815-5436-414C-9FCA-FA24D6FC8C49}" dt="2024-12-26T08:31:50.507" v="3707" actId="1076"/>
          <ac:cxnSpMkLst>
            <pc:docMk/>
            <pc:sldMk cId="663587705" sldId="265"/>
            <ac:cxnSpMk id="12" creationId="{4A4E20FA-BCB3-32C8-9C69-417A8CB7C816}"/>
          </ac:cxnSpMkLst>
        </pc:cxnChg>
        <pc:cxnChg chg="add mod">
          <ac:chgData name="Yallapu Bhuvana" userId="3a237cfa22688da7" providerId="LiveId" clId="{F0927815-5436-414C-9FCA-FA24D6FC8C49}" dt="2024-12-26T08:36:12.280" v="3733" actId="14100"/>
          <ac:cxnSpMkLst>
            <pc:docMk/>
            <pc:sldMk cId="663587705" sldId="265"/>
            <ac:cxnSpMk id="19" creationId="{F492EB8A-6432-71AA-7718-ED54466FEAFC}"/>
          </ac:cxnSpMkLst>
        </pc:cxnChg>
        <pc:cxnChg chg="add mod">
          <ac:chgData name="Yallapu Bhuvana" userId="3a237cfa22688da7" providerId="LiveId" clId="{F0927815-5436-414C-9FCA-FA24D6FC8C49}" dt="2024-12-26T08:37:05.154" v="3742" actId="17032"/>
          <ac:cxnSpMkLst>
            <pc:docMk/>
            <pc:sldMk cId="663587705" sldId="265"/>
            <ac:cxnSpMk id="26" creationId="{411E5A77-AB6D-7271-0F7C-A13EBCE6E230}"/>
          </ac:cxnSpMkLst>
        </pc:cxnChg>
        <pc:cxnChg chg="add mod">
          <ac:chgData name="Yallapu Bhuvana" userId="3a237cfa22688da7" providerId="LiveId" clId="{F0927815-5436-414C-9FCA-FA24D6FC8C49}" dt="2024-12-26T08:37:35.566" v="3748" actId="1076"/>
          <ac:cxnSpMkLst>
            <pc:docMk/>
            <pc:sldMk cId="663587705" sldId="265"/>
            <ac:cxnSpMk id="30" creationId="{F2AFEB9C-7707-F22A-D0D2-F38232350DC1}"/>
          </ac:cxnSpMkLst>
        </pc:cxnChg>
      </pc:sldChg>
      <pc:sldChg chg="addSp delSp modSp new mod">
        <pc:chgData name="Yallapu Bhuvana" userId="3a237cfa22688da7" providerId="LiveId" clId="{F0927815-5436-414C-9FCA-FA24D6FC8C49}" dt="2024-12-13T12:23:54.853" v="2531" actId="2711"/>
        <pc:sldMkLst>
          <pc:docMk/>
          <pc:sldMk cId="1153840850" sldId="266"/>
        </pc:sldMkLst>
        <pc:spChg chg="mod">
          <ac:chgData name="Yallapu Bhuvana" userId="3a237cfa22688da7" providerId="LiveId" clId="{F0927815-5436-414C-9FCA-FA24D6FC8C49}" dt="2024-12-13T12:23:54.853" v="2531" actId="2711"/>
          <ac:spMkLst>
            <pc:docMk/>
            <pc:sldMk cId="1153840850" sldId="266"/>
            <ac:spMk id="2" creationId="{A1550541-6734-5046-1A0B-62631E8112C2}"/>
          </ac:spMkLst>
        </pc:spChg>
        <pc:spChg chg="add mod">
          <ac:chgData name="Yallapu Bhuvana" userId="3a237cfa22688da7" providerId="LiveId" clId="{F0927815-5436-414C-9FCA-FA24D6FC8C49}" dt="2024-12-12T17:30:08.170" v="2331" actId="1076"/>
          <ac:spMkLst>
            <pc:docMk/>
            <pc:sldMk cId="1153840850" sldId="266"/>
            <ac:spMk id="6" creationId="{FC0F9743-B082-BD28-30F5-BCB8C8D078BE}"/>
          </ac:spMkLst>
        </pc:spChg>
        <pc:picChg chg="add mod">
          <ac:chgData name="Yallapu Bhuvana" userId="3a237cfa22688da7" providerId="LiveId" clId="{F0927815-5436-414C-9FCA-FA24D6FC8C49}" dt="2024-12-12T17:30:02.780" v="2330" actId="1076"/>
          <ac:picMkLst>
            <pc:docMk/>
            <pc:sldMk cId="1153840850" sldId="266"/>
            <ac:picMk id="5" creationId="{005185F9-0CDF-7EFF-542D-73C9DF78E3D1}"/>
          </ac:picMkLst>
        </pc:picChg>
      </pc:sldChg>
      <pc:sldChg chg="addSp delSp modSp new mod">
        <pc:chgData name="Yallapu Bhuvana" userId="3a237cfa22688da7" providerId="LiveId" clId="{F0927815-5436-414C-9FCA-FA24D6FC8C49}" dt="2024-12-13T12:17:15.399" v="2507" actId="13822"/>
        <pc:sldMkLst>
          <pc:docMk/>
          <pc:sldMk cId="2224927479" sldId="267"/>
        </pc:sldMkLst>
        <pc:spChg chg="mod">
          <ac:chgData name="Yallapu Bhuvana" userId="3a237cfa22688da7" providerId="LiveId" clId="{F0927815-5436-414C-9FCA-FA24D6FC8C49}" dt="2024-12-11T11:31:51.201" v="1565" actId="114"/>
          <ac:spMkLst>
            <pc:docMk/>
            <pc:sldMk cId="2224927479" sldId="267"/>
            <ac:spMk id="2" creationId="{5C56C67F-0EFC-3D92-5990-F391E32C91C9}"/>
          </ac:spMkLst>
        </pc:spChg>
        <pc:spChg chg="add mod">
          <ac:chgData name="Yallapu Bhuvana" userId="3a237cfa22688da7" providerId="LiveId" clId="{F0927815-5436-414C-9FCA-FA24D6FC8C49}" dt="2024-12-13T12:08:53.343" v="2404" actId="1076"/>
          <ac:spMkLst>
            <pc:docMk/>
            <pc:sldMk cId="2224927479" sldId="267"/>
            <ac:spMk id="15" creationId="{7AE561BB-563F-0718-0728-EF2EC690432C}"/>
          </ac:spMkLst>
        </pc:spChg>
        <pc:spChg chg="add mod">
          <ac:chgData name="Yallapu Bhuvana" userId="3a237cfa22688da7" providerId="LiveId" clId="{F0927815-5436-414C-9FCA-FA24D6FC8C49}" dt="2024-12-13T12:16:58.945" v="2504" actId="1076"/>
          <ac:spMkLst>
            <pc:docMk/>
            <pc:sldMk cId="2224927479" sldId="267"/>
            <ac:spMk id="18" creationId="{0C1C5E0B-9801-E9C6-24C0-ED79A2EA06BE}"/>
          </ac:spMkLst>
        </pc:spChg>
        <pc:spChg chg="add mod">
          <ac:chgData name="Yallapu Bhuvana" userId="3a237cfa22688da7" providerId="LiveId" clId="{F0927815-5436-414C-9FCA-FA24D6FC8C49}" dt="2024-12-13T12:15:31.420" v="2494" actId="1076"/>
          <ac:spMkLst>
            <pc:docMk/>
            <pc:sldMk cId="2224927479" sldId="267"/>
            <ac:spMk id="19" creationId="{F9D05703-352A-A265-EAD8-93E7A87F3C13}"/>
          </ac:spMkLst>
        </pc:spChg>
        <pc:spChg chg="add mod">
          <ac:chgData name="Yallapu Bhuvana" userId="3a237cfa22688da7" providerId="LiveId" clId="{F0927815-5436-414C-9FCA-FA24D6FC8C49}" dt="2024-12-13T12:16:42.784" v="2500" actId="1076"/>
          <ac:spMkLst>
            <pc:docMk/>
            <pc:sldMk cId="2224927479" sldId="267"/>
            <ac:spMk id="20" creationId="{2C567FA6-096B-87BF-59D8-0F653C4297F5}"/>
          </ac:spMkLst>
        </pc:spChg>
        <pc:picChg chg="add mod">
          <ac:chgData name="Yallapu Bhuvana" userId="3a237cfa22688da7" providerId="LiveId" clId="{F0927815-5436-414C-9FCA-FA24D6FC8C49}" dt="2024-12-13T11:57:48.633" v="2336" actId="1076"/>
          <ac:picMkLst>
            <pc:docMk/>
            <pc:sldMk cId="2224927479" sldId="267"/>
            <ac:picMk id="4" creationId="{D899D8E9-F92F-60A0-613F-AFF298D65C41}"/>
          </ac:picMkLst>
        </pc:picChg>
        <pc:picChg chg="add mod">
          <ac:chgData name="Yallapu Bhuvana" userId="3a237cfa22688da7" providerId="LiveId" clId="{F0927815-5436-414C-9FCA-FA24D6FC8C49}" dt="2024-12-13T12:10:16.659" v="2412" actId="1076"/>
          <ac:picMkLst>
            <pc:docMk/>
            <pc:sldMk cId="2224927479" sldId="267"/>
            <ac:picMk id="16" creationId="{66DF98A8-225E-6583-7C75-F5D80362CF84}"/>
          </ac:picMkLst>
        </pc:picChg>
        <pc:picChg chg="add mod">
          <ac:chgData name="Yallapu Bhuvana" userId="3a237cfa22688da7" providerId="LiveId" clId="{F0927815-5436-414C-9FCA-FA24D6FC8C49}" dt="2024-12-13T12:10:42.272" v="2414" actId="1076"/>
          <ac:picMkLst>
            <pc:docMk/>
            <pc:sldMk cId="2224927479" sldId="267"/>
            <ac:picMk id="17" creationId="{CDA94A69-2A06-C1BB-B737-D90258FE795B}"/>
          </ac:picMkLst>
        </pc:picChg>
        <pc:cxnChg chg="add mod">
          <ac:chgData name="Yallapu Bhuvana" userId="3a237cfa22688da7" providerId="LiveId" clId="{F0927815-5436-414C-9FCA-FA24D6FC8C49}" dt="2024-12-13T12:17:15.399" v="2507" actId="13822"/>
          <ac:cxnSpMkLst>
            <pc:docMk/>
            <pc:sldMk cId="2224927479" sldId="267"/>
            <ac:cxnSpMk id="22" creationId="{BF0B8F03-7ACF-43B1-DBAD-3762EB829137}"/>
          </ac:cxnSpMkLst>
        </pc:cxnChg>
      </pc:sldChg>
      <pc:sldChg chg="addSp modSp new mod">
        <pc:chgData name="Yallapu Bhuvana" userId="3a237cfa22688da7" providerId="LiveId" clId="{F0927815-5436-414C-9FCA-FA24D6FC8C49}" dt="2024-12-11T12:22:28.104" v="1665" actId="1076"/>
        <pc:sldMkLst>
          <pc:docMk/>
          <pc:sldMk cId="2396570210" sldId="268"/>
        </pc:sldMkLst>
        <pc:spChg chg="add mod">
          <ac:chgData name="Yallapu Bhuvana" userId="3a237cfa22688da7" providerId="LiveId" clId="{F0927815-5436-414C-9FCA-FA24D6FC8C49}" dt="2024-12-11T12:22:28.104" v="1665" actId="1076"/>
          <ac:spMkLst>
            <pc:docMk/>
            <pc:sldMk cId="2396570210" sldId="268"/>
            <ac:spMk id="2" creationId="{A19AF670-A132-6550-A367-542E3A399FA6}"/>
          </ac:spMkLst>
        </pc:spChg>
      </pc:sldChg>
      <pc:sldChg chg="addSp delSp modSp new mod ord">
        <pc:chgData name="Yallapu Bhuvana" userId="3a237cfa22688da7" providerId="LiveId" clId="{F0927815-5436-414C-9FCA-FA24D6FC8C49}" dt="2024-12-17T13:29:52.558" v="3302" actId="1076"/>
        <pc:sldMkLst>
          <pc:docMk/>
          <pc:sldMk cId="2490341436" sldId="269"/>
        </pc:sldMkLst>
        <pc:spChg chg="add mod">
          <ac:chgData name="Yallapu Bhuvana" userId="3a237cfa22688da7" providerId="LiveId" clId="{F0927815-5436-414C-9FCA-FA24D6FC8C49}" dt="2024-12-12T12:40:49.360" v="1937" actId="113"/>
          <ac:spMkLst>
            <pc:docMk/>
            <pc:sldMk cId="2490341436" sldId="269"/>
            <ac:spMk id="2" creationId="{0A400CCA-B663-217E-6539-97F1A551902B}"/>
          </ac:spMkLst>
        </pc:spChg>
        <pc:spChg chg="add mod">
          <ac:chgData name="Yallapu Bhuvana" userId="3a237cfa22688da7" providerId="LiveId" clId="{F0927815-5436-414C-9FCA-FA24D6FC8C49}" dt="2024-12-12T12:40:06.186" v="1931" actId="113"/>
          <ac:spMkLst>
            <pc:docMk/>
            <pc:sldMk cId="2490341436" sldId="269"/>
            <ac:spMk id="3" creationId="{643140B7-3609-2936-916C-45C820152686}"/>
          </ac:spMkLst>
        </pc:spChg>
        <pc:spChg chg="add mod">
          <ac:chgData name="Yallapu Bhuvana" userId="3a237cfa22688da7" providerId="LiveId" clId="{F0927815-5436-414C-9FCA-FA24D6FC8C49}" dt="2024-12-17T13:29:52.558" v="3302" actId="1076"/>
          <ac:spMkLst>
            <pc:docMk/>
            <pc:sldMk cId="2490341436" sldId="269"/>
            <ac:spMk id="5" creationId="{3D9D7F1C-7DCE-844F-15D9-B43C03B1D166}"/>
          </ac:spMkLst>
        </pc:spChg>
        <pc:spChg chg="add mod">
          <ac:chgData name="Yallapu Bhuvana" userId="3a237cfa22688da7" providerId="LiveId" clId="{F0927815-5436-414C-9FCA-FA24D6FC8C49}" dt="2024-12-12T12:40:20.128" v="1932" actId="113"/>
          <ac:spMkLst>
            <pc:docMk/>
            <pc:sldMk cId="2490341436" sldId="269"/>
            <ac:spMk id="7" creationId="{60FB6FFA-5DB4-DAF0-3F80-88EF338F90AB}"/>
          </ac:spMkLst>
        </pc:spChg>
        <pc:spChg chg="add mod">
          <ac:chgData name="Yallapu Bhuvana" userId="3a237cfa22688da7" providerId="LiveId" clId="{F0927815-5436-414C-9FCA-FA24D6FC8C49}" dt="2024-12-17T13:29:49.243" v="3301" actId="1076"/>
          <ac:spMkLst>
            <pc:docMk/>
            <pc:sldMk cId="2490341436" sldId="269"/>
            <ac:spMk id="11" creationId="{CF84DC39-3E5E-755C-34F6-8269A23E54F5}"/>
          </ac:spMkLst>
        </pc:spChg>
        <pc:spChg chg="add mod">
          <ac:chgData name="Yallapu Bhuvana" userId="3a237cfa22688da7" providerId="LiveId" clId="{F0927815-5436-414C-9FCA-FA24D6FC8C49}" dt="2024-12-17T13:29:44.422" v="3300" actId="1076"/>
          <ac:spMkLst>
            <pc:docMk/>
            <pc:sldMk cId="2490341436" sldId="269"/>
            <ac:spMk id="13" creationId="{BCE40D3A-11F1-DEFB-CB9D-B08DB79072C5}"/>
          </ac:spMkLst>
        </pc:spChg>
      </pc:sldChg>
      <pc:sldChg chg="addSp delSp modSp new del mod ord">
        <pc:chgData name="Yallapu Bhuvana" userId="3a237cfa22688da7" providerId="LiveId" clId="{F0927815-5436-414C-9FCA-FA24D6FC8C49}" dt="2024-12-11T12:26:17.982" v="1723" actId="47"/>
        <pc:sldMkLst>
          <pc:docMk/>
          <pc:sldMk cId="3679073240" sldId="269"/>
        </pc:sldMkLst>
      </pc:sldChg>
      <pc:sldChg chg="addSp delSp modSp new mod ord">
        <pc:chgData name="Yallapu Bhuvana" userId="3a237cfa22688da7" providerId="LiveId" clId="{F0927815-5436-414C-9FCA-FA24D6FC8C49}" dt="2024-12-16T13:06:02.533" v="3017"/>
        <pc:sldMkLst>
          <pc:docMk/>
          <pc:sldMk cId="628542682" sldId="270"/>
        </pc:sldMkLst>
        <pc:spChg chg="add mod">
          <ac:chgData name="Yallapu Bhuvana" userId="3a237cfa22688da7" providerId="LiveId" clId="{F0927815-5436-414C-9FCA-FA24D6FC8C49}" dt="2024-12-12T17:18:09.032" v="2238" actId="11"/>
          <ac:spMkLst>
            <pc:docMk/>
            <pc:sldMk cId="628542682" sldId="270"/>
            <ac:spMk id="3" creationId="{A1518473-0D0A-9E1B-E5CC-0B233CCE74DD}"/>
          </ac:spMkLst>
        </pc:spChg>
        <pc:spChg chg="add mod">
          <ac:chgData name="Yallapu Bhuvana" userId="3a237cfa22688da7" providerId="LiveId" clId="{F0927815-5436-414C-9FCA-FA24D6FC8C49}" dt="2024-12-16T12:39:17.667" v="2791" actId="207"/>
          <ac:spMkLst>
            <pc:docMk/>
            <pc:sldMk cId="628542682" sldId="270"/>
            <ac:spMk id="5" creationId="{AC187484-6223-EF6C-8665-952A735C3260}"/>
          </ac:spMkLst>
        </pc:spChg>
      </pc:sldChg>
      <pc:sldChg chg="addSp modSp new mod">
        <pc:chgData name="Yallapu Bhuvana" userId="3a237cfa22688da7" providerId="LiveId" clId="{F0927815-5436-414C-9FCA-FA24D6FC8C49}" dt="2024-12-13T12:59:23.684" v="2790" actId="1076"/>
        <pc:sldMkLst>
          <pc:docMk/>
          <pc:sldMk cId="4241492207" sldId="271"/>
        </pc:sldMkLst>
        <pc:spChg chg="add mod">
          <ac:chgData name="Yallapu Bhuvana" userId="3a237cfa22688da7" providerId="LiveId" clId="{F0927815-5436-414C-9FCA-FA24D6FC8C49}" dt="2024-12-12T17:27:31.419" v="2328" actId="115"/>
          <ac:spMkLst>
            <pc:docMk/>
            <pc:sldMk cId="4241492207" sldId="271"/>
            <ac:spMk id="3" creationId="{18B3C38F-E62B-A3F9-F158-CFC602E1FD6E}"/>
          </ac:spMkLst>
        </pc:spChg>
        <pc:spChg chg="add mod">
          <ac:chgData name="Yallapu Bhuvana" userId="3a237cfa22688da7" providerId="LiveId" clId="{F0927815-5436-414C-9FCA-FA24D6FC8C49}" dt="2024-12-12T17:25:33.621" v="2318" actId="255"/>
          <ac:spMkLst>
            <pc:docMk/>
            <pc:sldMk cId="4241492207" sldId="271"/>
            <ac:spMk id="5" creationId="{53546D2B-1F45-7E75-A32B-F612927DBCF8}"/>
          </ac:spMkLst>
        </pc:spChg>
        <pc:spChg chg="add mod">
          <ac:chgData name="Yallapu Bhuvana" userId="3a237cfa22688da7" providerId="LiveId" clId="{F0927815-5436-414C-9FCA-FA24D6FC8C49}" dt="2024-12-12T17:27:39.993" v="2329" actId="115"/>
          <ac:spMkLst>
            <pc:docMk/>
            <pc:sldMk cId="4241492207" sldId="271"/>
            <ac:spMk id="7" creationId="{D418E993-0882-C17F-3441-96F0DF4D6E9C}"/>
          </ac:spMkLst>
        </pc:spChg>
        <pc:spChg chg="add mod">
          <ac:chgData name="Yallapu Bhuvana" userId="3a237cfa22688da7" providerId="LiveId" clId="{F0927815-5436-414C-9FCA-FA24D6FC8C49}" dt="2024-12-12T17:25:19.850" v="2316" actId="255"/>
          <ac:spMkLst>
            <pc:docMk/>
            <pc:sldMk cId="4241492207" sldId="271"/>
            <ac:spMk id="9" creationId="{6FEAFF65-432C-56A3-393E-6363C658FEF0}"/>
          </ac:spMkLst>
        </pc:spChg>
        <pc:spChg chg="add mod">
          <ac:chgData name="Yallapu Bhuvana" userId="3a237cfa22688da7" providerId="LiveId" clId="{F0927815-5436-414C-9FCA-FA24D6FC8C49}" dt="2024-12-12T17:27:13.146" v="2327" actId="1076"/>
          <ac:spMkLst>
            <pc:docMk/>
            <pc:sldMk cId="4241492207" sldId="271"/>
            <ac:spMk id="11" creationId="{6AAE6F0F-9FAF-2338-217C-BC7A77672417}"/>
          </ac:spMkLst>
        </pc:spChg>
        <pc:spChg chg="add mod">
          <ac:chgData name="Yallapu Bhuvana" userId="3a237cfa22688da7" providerId="LiveId" clId="{F0927815-5436-414C-9FCA-FA24D6FC8C49}" dt="2024-12-13T12:59:23.684" v="2790" actId="1076"/>
          <ac:spMkLst>
            <pc:docMk/>
            <pc:sldMk cId="4241492207" sldId="271"/>
            <ac:spMk id="13" creationId="{A7D97FD3-687E-6A8F-A5A5-2FFAA841ACBF}"/>
          </ac:spMkLst>
        </pc:spChg>
      </pc:sldChg>
      <pc:sldChg chg="new del">
        <pc:chgData name="Yallapu Bhuvana" userId="3a237cfa22688da7" providerId="LiveId" clId="{F0927815-5436-414C-9FCA-FA24D6FC8C49}" dt="2024-12-13T12:29:35.346" v="2714" actId="47"/>
        <pc:sldMkLst>
          <pc:docMk/>
          <pc:sldMk cId="2977797604" sldId="272"/>
        </pc:sldMkLst>
      </pc:sldChg>
      <pc:sldChg chg="addSp delSp modSp new mod ord">
        <pc:chgData name="Yallapu Bhuvana" userId="3a237cfa22688da7" providerId="LiveId" clId="{F0927815-5436-414C-9FCA-FA24D6FC8C49}" dt="2024-12-16T12:44:26.810" v="2801"/>
        <pc:sldMkLst>
          <pc:docMk/>
          <pc:sldMk cId="3375570545" sldId="273"/>
        </pc:sldMkLst>
        <pc:spChg chg="mod">
          <ac:chgData name="Yallapu Bhuvana" userId="3a237cfa22688da7" providerId="LiveId" clId="{F0927815-5436-414C-9FCA-FA24D6FC8C49}" dt="2024-12-13T12:24:14.473" v="2535" actId="114"/>
          <ac:spMkLst>
            <pc:docMk/>
            <pc:sldMk cId="3375570545" sldId="273"/>
            <ac:spMk id="2" creationId="{9402B5C3-EA72-7EAB-1A82-FD42BEBA455A}"/>
          </ac:spMkLst>
        </pc:spChg>
        <pc:spChg chg="add mod">
          <ac:chgData name="Yallapu Bhuvana" userId="3a237cfa22688da7" providerId="LiveId" clId="{F0927815-5436-414C-9FCA-FA24D6FC8C49}" dt="2024-12-13T12:29:30.713" v="2713" actId="20577"/>
          <ac:spMkLst>
            <pc:docMk/>
            <pc:sldMk cId="3375570545" sldId="273"/>
            <ac:spMk id="15" creationId="{61A42480-F875-39F2-9A71-B35F6B8B437B}"/>
          </ac:spMkLst>
        </pc:spChg>
        <pc:picChg chg="add mod">
          <ac:chgData name="Yallapu Bhuvana" userId="3a237cfa22688da7" providerId="LiveId" clId="{F0927815-5436-414C-9FCA-FA24D6FC8C49}" dt="2024-12-13T12:28:53.812" v="2708" actId="1076"/>
          <ac:picMkLst>
            <pc:docMk/>
            <pc:sldMk cId="3375570545" sldId="273"/>
            <ac:picMk id="5" creationId="{CE3A4DCD-18AF-5B89-C528-650C7F8C66F3}"/>
          </ac:picMkLst>
        </pc:picChg>
        <pc:picChg chg="add mod">
          <ac:chgData name="Yallapu Bhuvana" userId="3a237cfa22688da7" providerId="LiveId" clId="{F0927815-5436-414C-9FCA-FA24D6FC8C49}" dt="2024-12-13T12:25:10.185" v="2545" actId="14100"/>
          <ac:picMkLst>
            <pc:docMk/>
            <pc:sldMk cId="3375570545" sldId="273"/>
            <ac:picMk id="7" creationId="{FCDBC90F-A5C0-7914-6772-3EBC659972C7}"/>
          </ac:picMkLst>
        </pc:picChg>
        <pc:picChg chg="add mod">
          <ac:chgData name="Yallapu Bhuvana" userId="3a237cfa22688da7" providerId="LiveId" clId="{F0927815-5436-414C-9FCA-FA24D6FC8C49}" dt="2024-12-13T12:25:59.767" v="2551" actId="1076"/>
          <ac:picMkLst>
            <pc:docMk/>
            <pc:sldMk cId="3375570545" sldId="273"/>
            <ac:picMk id="9" creationId="{BE335B1E-E030-AE05-A95F-4A413135F830}"/>
          </ac:picMkLst>
        </pc:picChg>
        <pc:cxnChg chg="add mod">
          <ac:chgData name="Yallapu Bhuvana" userId="3a237cfa22688da7" providerId="LiveId" clId="{F0927815-5436-414C-9FCA-FA24D6FC8C49}" dt="2024-12-13T12:29:07.321" v="2710" actId="1076"/>
          <ac:cxnSpMkLst>
            <pc:docMk/>
            <pc:sldMk cId="3375570545" sldId="273"/>
            <ac:cxnSpMk id="11" creationId="{3BA28B95-4067-5BC9-C06D-4B6243C20462}"/>
          </ac:cxnSpMkLst>
        </pc:cxnChg>
        <pc:cxnChg chg="add mod">
          <ac:chgData name="Yallapu Bhuvana" userId="3a237cfa22688da7" providerId="LiveId" clId="{F0927815-5436-414C-9FCA-FA24D6FC8C49}" dt="2024-12-13T12:29:12.956" v="2711" actId="1076"/>
          <ac:cxnSpMkLst>
            <pc:docMk/>
            <pc:sldMk cId="3375570545" sldId="273"/>
            <ac:cxnSpMk id="14" creationId="{771176A6-B16E-A286-B911-70621C1DC72A}"/>
          </ac:cxnSpMkLst>
        </pc:cxnChg>
      </pc:sldChg>
      <pc:sldChg chg="addSp modSp new mod modAnim">
        <pc:chgData name="Yallapu Bhuvana" userId="3a237cfa22688da7" providerId="LiveId" clId="{F0927815-5436-414C-9FCA-FA24D6FC8C49}" dt="2024-12-16T12:55:07.543" v="3008"/>
        <pc:sldMkLst>
          <pc:docMk/>
          <pc:sldMk cId="467320205" sldId="274"/>
        </pc:sldMkLst>
        <pc:spChg chg="add mod">
          <ac:chgData name="Yallapu Bhuvana" userId="3a237cfa22688da7" providerId="LiveId" clId="{F0927815-5436-414C-9FCA-FA24D6FC8C49}" dt="2024-12-16T12:48:13.483" v="2836" actId="1076"/>
          <ac:spMkLst>
            <pc:docMk/>
            <pc:sldMk cId="467320205" sldId="274"/>
            <ac:spMk id="4" creationId="{B3330E3E-AC77-556A-960E-3BCCD6C955C8}"/>
          </ac:spMkLst>
        </pc:spChg>
        <pc:spChg chg="add mod">
          <ac:chgData name="Yallapu Bhuvana" userId="3a237cfa22688da7" providerId="LiveId" clId="{F0927815-5436-414C-9FCA-FA24D6FC8C49}" dt="2024-12-16T12:51:44.845" v="2984" actId="1076"/>
          <ac:spMkLst>
            <pc:docMk/>
            <pc:sldMk cId="467320205" sldId="274"/>
            <ac:spMk id="5" creationId="{6A0158CA-B3D7-5E53-1DFA-8C7DA415F6EC}"/>
          </ac:spMkLst>
        </pc:spChg>
        <pc:spChg chg="add mod">
          <ac:chgData name="Yallapu Bhuvana" userId="3a237cfa22688da7" providerId="LiveId" clId="{F0927815-5436-414C-9FCA-FA24D6FC8C49}" dt="2024-12-16T12:52:34.963" v="2998" actId="1076"/>
          <ac:spMkLst>
            <pc:docMk/>
            <pc:sldMk cId="467320205" sldId="274"/>
            <ac:spMk id="9" creationId="{C826FC79-F6CC-BD12-306B-2BECCCCCAEDE}"/>
          </ac:spMkLst>
        </pc:spChg>
        <pc:spChg chg="add mod">
          <ac:chgData name="Yallapu Bhuvana" userId="3a237cfa22688da7" providerId="LiveId" clId="{F0927815-5436-414C-9FCA-FA24D6FC8C49}" dt="2024-12-16T12:54:25.214" v="3002" actId="1076"/>
          <ac:spMkLst>
            <pc:docMk/>
            <pc:sldMk cId="467320205" sldId="274"/>
            <ac:spMk id="10" creationId="{64B921D3-CC4A-1A7D-EE07-384C9C1E9CDA}"/>
          </ac:spMkLst>
        </pc:spChg>
        <pc:picChg chg="add mod">
          <ac:chgData name="Yallapu Bhuvana" userId="3a237cfa22688da7" providerId="LiveId" clId="{F0927815-5436-414C-9FCA-FA24D6FC8C49}" dt="2024-12-16T12:48:16.885" v="2837" actId="14100"/>
          <ac:picMkLst>
            <pc:docMk/>
            <pc:sldMk cId="467320205" sldId="274"/>
            <ac:picMk id="3" creationId="{D740E228-EEC1-A04E-75D1-B540BB5E55F0}"/>
          </ac:picMkLst>
        </pc:picChg>
        <pc:cxnChg chg="add mod">
          <ac:chgData name="Yallapu Bhuvana" userId="3a237cfa22688da7" providerId="LiveId" clId="{F0927815-5436-414C-9FCA-FA24D6FC8C49}" dt="2024-12-16T12:52:14.781" v="2987" actId="14100"/>
          <ac:cxnSpMkLst>
            <pc:docMk/>
            <pc:sldMk cId="467320205" sldId="274"/>
            <ac:cxnSpMk id="7" creationId="{AF1D8421-3149-B437-EF7C-D4921E95F5D2}"/>
          </ac:cxnSpMkLst>
        </pc:cxnChg>
      </pc:sldChg>
      <pc:sldChg chg="addSp modSp new mod">
        <pc:chgData name="Yallapu Bhuvana" userId="3a237cfa22688da7" providerId="LiveId" clId="{F0927815-5436-414C-9FCA-FA24D6FC8C49}" dt="2024-12-17T12:47:29.874" v="3165" actId="1076"/>
        <pc:sldMkLst>
          <pc:docMk/>
          <pc:sldMk cId="519105915" sldId="275"/>
        </pc:sldMkLst>
        <pc:spChg chg="add mod">
          <ac:chgData name="Yallapu Bhuvana" userId="3a237cfa22688da7" providerId="LiveId" clId="{F0927815-5436-414C-9FCA-FA24D6FC8C49}" dt="2024-12-17T12:42:04.314" v="3046" actId="1076"/>
          <ac:spMkLst>
            <pc:docMk/>
            <pc:sldMk cId="519105915" sldId="275"/>
            <ac:spMk id="4" creationId="{D89862A0-9F01-59BE-EAB9-BE08EFA002E1}"/>
          </ac:spMkLst>
        </pc:spChg>
        <pc:spChg chg="add mod">
          <ac:chgData name="Yallapu Bhuvana" userId="3a237cfa22688da7" providerId="LiveId" clId="{F0927815-5436-414C-9FCA-FA24D6FC8C49}" dt="2024-12-17T12:45:24.923" v="3164" actId="1076"/>
          <ac:spMkLst>
            <pc:docMk/>
            <pc:sldMk cId="519105915" sldId="275"/>
            <ac:spMk id="5" creationId="{103EDEF1-F82C-BF37-3B26-29F3382973AB}"/>
          </ac:spMkLst>
        </pc:spChg>
        <pc:picChg chg="add mod">
          <ac:chgData name="Yallapu Bhuvana" userId="3a237cfa22688da7" providerId="LiveId" clId="{F0927815-5436-414C-9FCA-FA24D6FC8C49}" dt="2024-12-17T12:47:29.874" v="3165" actId="1076"/>
          <ac:picMkLst>
            <pc:docMk/>
            <pc:sldMk cId="519105915" sldId="275"/>
            <ac:picMk id="3" creationId="{E9F417DA-2F78-DC8F-B001-165401D20F6E}"/>
          </ac:picMkLst>
        </pc:picChg>
      </pc:sldChg>
      <pc:sldChg chg="addSp delSp modSp new mod">
        <pc:chgData name="Yallapu Bhuvana" userId="3a237cfa22688da7" providerId="LiveId" clId="{F0927815-5436-414C-9FCA-FA24D6FC8C49}" dt="2024-12-24T12:50:29.314" v="3388" actId="14100"/>
        <pc:sldMkLst>
          <pc:docMk/>
          <pc:sldMk cId="884499774" sldId="276"/>
        </pc:sldMkLst>
        <pc:spChg chg="add mod">
          <ac:chgData name="Yallapu Bhuvana" userId="3a237cfa22688da7" providerId="LiveId" clId="{F0927815-5436-414C-9FCA-FA24D6FC8C49}" dt="2024-12-24T12:36:52.933" v="3387" actId="20577"/>
          <ac:spMkLst>
            <pc:docMk/>
            <pc:sldMk cId="884499774" sldId="276"/>
            <ac:spMk id="2" creationId="{8C6BCF40-8E47-9783-12ED-3FE8518F5BDE}"/>
          </ac:spMkLst>
        </pc:spChg>
        <pc:picChg chg="add mod">
          <ac:chgData name="Yallapu Bhuvana" userId="3a237cfa22688da7" providerId="LiveId" clId="{F0927815-5436-414C-9FCA-FA24D6FC8C49}" dt="2024-12-24T12:50:29.314" v="3388" actId="14100"/>
          <ac:picMkLst>
            <pc:docMk/>
            <pc:sldMk cId="884499774" sldId="276"/>
            <ac:picMk id="6" creationId="{1665F4D7-38C8-C51E-722B-98FD0F200F1A}"/>
          </ac:picMkLst>
        </pc:picChg>
        <pc:picChg chg="add mod">
          <ac:chgData name="Yallapu Bhuvana" userId="3a237cfa22688da7" providerId="LiveId" clId="{F0927815-5436-414C-9FCA-FA24D6FC8C49}" dt="2024-12-24T12:36:46.118" v="3384" actId="1076"/>
          <ac:picMkLst>
            <pc:docMk/>
            <pc:sldMk cId="884499774" sldId="276"/>
            <ac:picMk id="8" creationId="{5BAC38D9-FA4B-9E4D-7842-E3249EA772B9}"/>
          </ac:picMkLst>
        </pc:picChg>
      </pc:sldChg>
      <pc:sldChg chg="addSp modSp new mod">
        <pc:chgData name="Yallapu Bhuvana" userId="3a237cfa22688da7" providerId="LiveId" clId="{F0927815-5436-414C-9FCA-FA24D6FC8C49}" dt="2024-12-26T08:28:29.929" v="3687" actId="1076"/>
        <pc:sldMkLst>
          <pc:docMk/>
          <pc:sldMk cId="2863170098" sldId="277"/>
        </pc:sldMkLst>
        <pc:spChg chg="add mod">
          <ac:chgData name="Yallapu Bhuvana" userId="3a237cfa22688da7" providerId="LiveId" clId="{F0927815-5436-414C-9FCA-FA24D6FC8C49}" dt="2024-12-26T08:26:39.125" v="3675" actId="1076"/>
          <ac:spMkLst>
            <pc:docMk/>
            <pc:sldMk cId="2863170098" sldId="277"/>
            <ac:spMk id="4" creationId="{31D172F2-DE9C-4E48-9358-CD995E0CD11C}"/>
          </ac:spMkLst>
        </pc:spChg>
        <pc:spChg chg="add mod">
          <ac:chgData name="Yallapu Bhuvana" userId="3a237cfa22688da7" providerId="LiveId" clId="{F0927815-5436-414C-9FCA-FA24D6FC8C49}" dt="2024-12-26T08:28:29.929" v="3687" actId="1076"/>
          <ac:spMkLst>
            <pc:docMk/>
            <pc:sldMk cId="2863170098" sldId="277"/>
            <ac:spMk id="5" creationId="{8EE919F2-884D-15C5-7688-6653C46A38E1}"/>
          </ac:spMkLst>
        </pc:spChg>
        <pc:picChg chg="add mod">
          <ac:chgData name="Yallapu Bhuvana" userId="3a237cfa22688da7" providerId="LiveId" clId="{F0927815-5436-414C-9FCA-FA24D6FC8C49}" dt="2024-12-26T08:28:20.375" v="3685" actId="1076"/>
          <ac:picMkLst>
            <pc:docMk/>
            <pc:sldMk cId="2863170098" sldId="277"/>
            <ac:picMk id="3" creationId="{072A77BC-BEE8-D0F3-4EBA-2421A8A96F23}"/>
          </ac:picMkLst>
        </pc:picChg>
        <pc:cxnChg chg="add mod">
          <ac:chgData name="Yallapu Bhuvana" userId="3a237cfa22688da7" providerId="LiveId" clId="{F0927815-5436-414C-9FCA-FA24D6FC8C49}" dt="2024-12-26T08:28:24.270" v="3686" actId="1076"/>
          <ac:cxnSpMkLst>
            <pc:docMk/>
            <pc:sldMk cId="2863170098" sldId="277"/>
            <ac:cxnSpMk id="7" creationId="{937D49CB-F9C3-CB18-78CD-601AABE90369}"/>
          </ac:cxnSpMkLst>
        </pc:cxnChg>
      </pc:sldChg>
      <pc:sldChg chg="addSp delSp modSp new mod modAnim">
        <pc:chgData name="Yallapu Bhuvana" userId="3a237cfa22688da7" providerId="LiveId" clId="{F0927815-5436-414C-9FCA-FA24D6FC8C49}" dt="2024-12-31T08:21:59.154" v="4181" actId="1076"/>
        <pc:sldMkLst>
          <pc:docMk/>
          <pc:sldMk cId="1453041616" sldId="278"/>
        </pc:sldMkLst>
        <pc:spChg chg="add mod">
          <ac:chgData name="Yallapu Bhuvana" userId="3a237cfa22688da7" providerId="LiveId" clId="{F0927815-5436-414C-9FCA-FA24D6FC8C49}" dt="2024-12-31T08:21:59.154" v="4181" actId="1076"/>
          <ac:spMkLst>
            <pc:docMk/>
            <pc:sldMk cId="1453041616" sldId="278"/>
            <ac:spMk id="2" creationId="{E5311738-51F4-A320-4155-3ACF2CE9A8CF}"/>
          </ac:spMkLst>
        </pc:spChg>
        <pc:spChg chg="add mod">
          <ac:chgData name="Yallapu Bhuvana" userId="3a237cfa22688da7" providerId="LiveId" clId="{F0927815-5436-414C-9FCA-FA24D6FC8C49}" dt="2024-12-31T08:20:41.473" v="4179" actId="1076"/>
          <ac:spMkLst>
            <pc:docMk/>
            <pc:sldMk cId="1453041616" sldId="278"/>
            <ac:spMk id="4" creationId="{7199BB2E-EBFC-A77D-FB25-B34BD286AFF8}"/>
          </ac:spMkLst>
        </pc:spChg>
        <pc:spChg chg="add mod">
          <ac:chgData name="Yallapu Bhuvana" userId="3a237cfa22688da7" providerId="LiveId" clId="{F0927815-5436-414C-9FCA-FA24D6FC8C49}" dt="2024-12-27T12:03:27.459" v="3918" actId="1076"/>
          <ac:spMkLst>
            <pc:docMk/>
            <pc:sldMk cId="1453041616" sldId="278"/>
            <ac:spMk id="10" creationId="{9FE45AD8-8D85-60F8-92AD-87FFA7BCFDCA}"/>
          </ac:spMkLst>
        </pc:spChg>
        <pc:picChg chg="add mod">
          <ac:chgData name="Yallapu Bhuvana" userId="3a237cfa22688da7" providerId="LiveId" clId="{F0927815-5436-414C-9FCA-FA24D6FC8C49}" dt="2024-12-31T08:20:08.927" v="4175" actId="1076"/>
          <ac:picMkLst>
            <pc:docMk/>
            <pc:sldMk cId="1453041616" sldId="278"/>
            <ac:picMk id="3" creationId="{3395068E-2936-230E-8446-6D28E994ADE1}"/>
          </ac:picMkLst>
        </pc:picChg>
        <pc:cxnChg chg="add mod">
          <ac:chgData name="Yallapu Bhuvana" userId="3a237cfa22688da7" providerId="LiveId" clId="{F0927815-5436-414C-9FCA-FA24D6FC8C49}" dt="2024-12-31T08:20:34.954" v="4178" actId="1076"/>
          <ac:cxnSpMkLst>
            <pc:docMk/>
            <pc:sldMk cId="1453041616" sldId="278"/>
            <ac:cxnSpMk id="8" creationId="{3EE34066-3E39-C65E-1E46-69AF6355F659}"/>
          </ac:cxnSpMkLst>
        </pc:cxnChg>
      </pc:sldChg>
      <pc:sldChg chg="addSp modSp new mod ord">
        <pc:chgData name="Yallapu Bhuvana" userId="3a237cfa22688da7" providerId="LiveId" clId="{F0927815-5436-414C-9FCA-FA24D6FC8C49}" dt="2024-12-27T11:57:01.317" v="3788" actId="1076"/>
        <pc:sldMkLst>
          <pc:docMk/>
          <pc:sldMk cId="3547783076" sldId="279"/>
        </pc:sldMkLst>
        <pc:spChg chg="add mod">
          <ac:chgData name="Yallapu Bhuvana" userId="3a237cfa22688da7" providerId="LiveId" clId="{F0927815-5436-414C-9FCA-FA24D6FC8C49}" dt="2024-12-27T11:57:01.317" v="3788" actId="1076"/>
          <ac:spMkLst>
            <pc:docMk/>
            <pc:sldMk cId="3547783076" sldId="279"/>
            <ac:spMk id="2" creationId="{66BF1A7A-8846-93BD-3F2B-9C91EDBECB7A}"/>
          </ac:spMkLst>
        </pc:spChg>
      </pc:sldChg>
      <pc:sldChg chg="addSp delSp modSp new mod">
        <pc:chgData name="Yallapu Bhuvana" userId="3a237cfa22688da7" providerId="LiveId" clId="{F0927815-5436-414C-9FCA-FA24D6FC8C49}" dt="2024-12-27T12:53:24.851" v="4168" actId="14100"/>
        <pc:sldMkLst>
          <pc:docMk/>
          <pc:sldMk cId="3010709564" sldId="280"/>
        </pc:sldMkLst>
        <pc:spChg chg="add mod">
          <ac:chgData name="Yallapu Bhuvana" userId="3a237cfa22688da7" providerId="LiveId" clId="{F0927815-5436-414C-9FCA-FA24D6FC8C49}" dt="2024-12-27T12:05:54.319" v="3961" actId="1076"/>
          <ac:spMkLst>
            <pc:docMk/>
            <pc:sldMk cId="3010709564" sldId="280"/>
            <ac:spMk id="6" creationId="{9BD3FD95-39A5-778E-1B9A-5E0A40D4B4AB}"/>
          </ac:spMkLst>
        </pc:spChg>
        <pc:spChg chg="add mod">
          <ac:chgData name="Yallapu Bhuvana" userId="3a237cfa22688da7" providerId="LiveId" clId="{F0927815-5436-414C-9FCA-FA24D6FC8C49}" dt="2024-12-27T12:53:24.851" v="4168" actId="14100"/>
          <ac:spMkLst>
            <pc:docMk/>
            <pc:sldMk cId="3010709564" sldId="280"/>
            <ac:spMk id="11" creationId="{D222AE97-2F7C-27EC-56E4-22D1922E2F59}"/>
          </ac:spMkLst>
        </pc:spChg>
        <pc:spChg chg="add mod">
          <ac:chgData name="Yallapu Bhuvana" userId="3a237cfa22688da7" providerId="LiveId" clId="{F0927815-5436-414C-9FCA-FA24D6FC8C49}" dt="2024-12-27T12:37:24.931" v="4052" actId="1076"/>
          <ac:spMkLst>
            <pc:docMk/>
            <pc:sldMk cId="3010709564" sldId="280"/>
            <ac:spMk id="12" creationId="{CAA697C0-369D-31DD-CBD8-E78EE5A69B3D}"/>
          </ac:spMkLst>
        </pc:spChg>
        <pc:picChg chg="add mod">
          <ac:chgData name="Yallapu Bhuvana" userId="3a237cfa22688da7" providerId="LiveId" clId="{F0927815-5436-414C-9FCA-FA24D6FC8C49}" dt="2024-12-27T12:06:31.768" v="3969" actId="1076"/>
          <ac:picMkLst>
            <pc:docMk/>
            <pc:sldMk cId="3010709564" sldId="280"/>
            <ac:picMk id="3" creationId="{7A5E7AFA-6F68-68D6-CEBD-746DB2FF7517}"/>
          </ac:picMkLst>
        </pc:picChg>
        <pc:picChg chg="add mod">
          <ac:chgData name="Yallapu Bhuvana" userId="3a237cfa22688da7" providerId="LiveId" clId="{F0927815-5436-414C-9FCA-FA24D6FC8C49}" dt="2024-12-27T12:06:28.641" v="3968" actId="14100"/>
          <ac:picMkLst>
            <pc:docMk/>
            <pc:sldMk cId="3010709564" sldId="280"/>
            <ac:picMk id="5" creationId="{3906F1E1-8895-BE5A-2C7B-C50E8414869D}"/>
          </ac:picMkLst>
        </pc:picChg>
        <pc:cxnChg chg="add mod">
          <ac:chgData name="Yallapu Bhuvana" userId="3a237cfa22688da7" providerId="LiveId" clId="{F0927815-5436-414C-9FCA-FA24D6FC8C49}" dt="2024-12-27T12:27:59.627" v="4010" actId="1076"/>
          <ac:cxnSpMkLst>
            <pc:docMk/>
            <pc:sldMk cId="3010709564" sldId="280"/>
            <ac:cxnSpMk id="10" creationId="{0E3E8C4D-4C75-EF9B-E9B7-DF39EE813DAB}"/>
          </ac:cxnSpMkLst>
        </pc:cxnChg>
        <pc:cxnChg chg="add mod">
          <ac:chgData name="Yallapu Bhuvana" userId="3a237cfa22688da7" providerId="LiveId" clId="{F0927815-5436-414C-9FCA-FA24D6FC8C49}" dt="2024-12-27T12:37:20.717" v="4051" actId="13822"/>
          <ac:cxnSpMkLst>
            <pc:docMk/>
            <pc:sldMk cId="3010709564" sldId="280"/>
            <ac:cxnSpMk id="14" creationId="{6F8CBFE4-78AC-AEBF-2DFF-78CD64AA0622}"/>
          </ac:cxnSpMkLst>
        </pc:cxnChg>
      </pc:sldChg>
      <pc:sldChg chg="addSp modSp new mod">
        <pc:chgData name="Yallapu Bhuvana" userId="3a237cfa22688da7" providerId="LiveId" clId="{F0927815-5436-414C-9FCA-FA24D6FC8C49}" dt="2024-12-31T09:15:00.033" v="4301" actId="20577"/>
        <pc:sldMkLst>
          <pc:docMk/>
          <pc:sldMk cId="2802184989" sldId="281"/>
        </pc:sldMkLst>
        <pc:spChg chg="add mod">
          <ac:chgData name="Yallapu Bhuvana" userId="3a237cfa22688da7" providerId="LiveId" clId="{F0927815-5436-414C-9FCA-FA24D6FC8C49}" dt="2024-12-31T09:15:00.033" v="4301" actId="20577"/>
          <ac:spMkLst>
            <pc:docMk/>
            <pc:sldMk cId="2802184989" sldId="281"/>
            <ac:spMk id="2" creationId="{9FCA8432-13D4-8F52-D55A-D6798678E4A2}"/>
          </ac:spMkLst>
        </pc:spChg>
        <pc:spChg chg="add mod">
          <ac:chgData name="Yallapu Bhuvana" userId="3a237cfa22688da7" providerId="LiveId" clId="{F0927815-5436-414C-9FCA-FA24D6FC8C49}" dt="2024-12-27T12:40:45.081" v="4078" actId="1076"/>
          <ac:spMkLst>
            <pc:docMk/>
            <pc:sldMk cId="2802184989" sldId="281"/>
            <ac:spMk id="4" creationId="{4271BAEC-8B15-7B71-694A-5C3AB973DD11}"/>
          </ac:spMkLst>
        </pc:spChg>
        <pc:spChg chg="add mod">
          <ac:chgData name="Yallapu Bhuvana" userId="3a237cfa22688da7" providerId="LiveId" clId="{F0927815-5436-414C-9FCA-FA24D6FC8C49}" dt="2024-12-31T08:39:01.939" v="4232" actId="1076"/>
          <ac:spMkLst>
            <pc:docMk/>
            <pc:sldMk cId="2802184989" sldId="281"/>
            <ac:spMk id="8" creationId="{0A54C343-6FC6-DC2C-31D5-26B73DF250C1}"/>
          </ac:spMkLst>
        </pc:spChg>
        <pc:picChg chg="add mod">
          <ac:chgData name="Yallapu Bhuvana" userId="3a237cfa22688da7" providerId="LiveId" clId="{F0927815-5436-414C-9FCA-FA24D6FC8C49}" dt="2024-12-31T08:38:34.045" v="4227" actId="1076"/>
          <ac:picMkLst>
            <pc:docMk/>
            <pc:sldMk cId="2802184989" sldId="281"/>
            <ac:picMk id="3" creationId="{678C1E47-F27B-AEE4-9F41-EB68C7CFFC59}"/>
          </ac:picMkLst>
        </pc:picChg>
        <pc:cxnChg chg="add mod">
          <ac:chgData name="Yallapu Bhuvana" userId="3a237cfa22688da7" providerId="LiveId" clId="{F0927815-5436-414C-9FCA-FA24D6FC8C49}" dt="2024-12-31T08:38:37.677" v="4228" actId="1076"/>
          <ac:cxnSpMkLst>
            <pc:docMk/>
            <pc:sldMk cId="2802184989" sldId="281"/>
            <ac:cxnSpMk id="6" creationId="{AC248A66-137F-140A-D477-80B011F21194}"/>
          </ac:cxnSpMkLst>
        </pc:cxnChg>
      </pc:sldChg>
      <pc:sldChg chg="addSp delSp modSp new mod">
        <pc:chgData name="Yallapu Bhuvana" userId="3a237cfa22688da7" providerId="LiveId" clId="{F0927815-5436-414C-9FCA-FA24D6FC8C49}" dt="2024-12-31T09:52:59.958" v="4524" actId="255"/>
        <pc:sldMkLst>
          <pc:docMk/>
          <pc:sldMk cId="4008655354" sldId="282"/>
        </pc:sldMkLst>
        <pc:spChg chg="add mod">
          <ac:chgData name="Yallapu Bhuvana" userId="3a237cfa22688da7" providerId="LiveId" clId="{F0927815-5436-414C-9FCA-FA24D6FC8C49}" dt="2024-12-31T09:52:59.958" v="4524" actId="255"/>
          <ac:spMkLst>
            <pc:docMk/>
            <pc:sldMk cId="4008655354" sldId="282"/>
            <ac:spMk id="2" creationId="{AEB23CA6-A1A7-0A8A-E084-68F87DE26193}"/>
          </ac:spMkLst>
        </pc:spChg>
        <pc:spChg chg="add mod">
          <ac:chgData name="Yallapu Bhuvana" userId="3a237cfa22688da7" providerId="LiveId" clId="{F0927815-5436-414C-9FCA-FA24D6FC8C49}" dt="2024-12-27T12:42:03.251" v="4101" actId="1076"/>
          <ac:spMkLst>
            <pc:docMk/>
            <pc:sldMk cId="4008655354" sldId="282"/>
            <ac:spMk id="5" creationId="{A52F712A-B90B-8BE2-9D6F-02C3A0D86A08}"/>
          </ac:spMkLst>
        </pc:spChg>
        <pc:spChg chg="add del">
          <ac:chgData name="Yallapu Bhuvana" userId="3a237cfa22688da7" providerId="LiveId" clId="{F0927815-5436-414C-9FCA-FA24D6FC8C49}" dt="2024-12-31T09:06:06.663" v="4257" actId="22"/>
          <ac:spMkLst>
            <pc:docMk/>
            <pc:sldMk cId="4008655354" sldId="282"/>
            <ac:spMk id="6" creationId="{0BB43359-A2EE-6FC2-5238-8D4F82A05DBE}"/>
          </ac:spMkLst>
        </pc:spChg>
        <pc:spChg chg="add del">
          <ac:chgData name="Yallapu Bhuvana" userId="3a237cfa22688da7" providerId="LiveId" clId="{F0927815-5436-414C-9FCA-FA24D6FC8C49}" dt="2024-12-31T09:08:30.338" v="4259" actId="22"/>
          <ac:spMkLst>
            <pc:docMk/>
            <pc:sldMk cId="4008655354" sldId="282"/>
            <ac:spMk id="8" creationId="{FEF6A35B-4793-0707-46B5-05A8C2B0C73E}"/>
          </ac:spMkLst>
        </pc:spChg>
        <pc:spChg chg="add del mod">
          <ac:chgData name="Yallapu Bhuvana" userId="3a237cfa22688da7" providerId="LiveId" clId="{F0927815-5436-414C-9FCA-FA24D6FC8C49}" dt="2024-12-31T09:39:17.420" v="4358"/>
          <ac:spMkLst>
            <pc:docMk/>
            <pc:sldMk cId="4008655354" sldId="282"/>
            <ac:spMk id="12" creationId="{E74D772A-DBCF-F5C6-B4DF-D57BF7D15CEA}"/>
          </ac:spMkLst>
        </pc:spChg>
        <pc:picChg chg="add mod">
          <ac:chgData name="Yallapu Bhuvana" userId="3a237cfa22688da7" providerId="LiveId" clId="{F0927815-5436-414C-9FCA-FA24D6FC8C49}" dt="2024-12-31T09:39:29.128" v="4361" actId="1076"/>
          <ac:picMkLst>
            <pc:docMk/>
            <pc:sldMk cId="4008655354" sldId="282"/>
            <ac:picMk id="3" creationId="{E3D1D6F8-B153-3161-93A9-33595BA622C3}"/>
          </ac:picMkLst>
        </pc:picChg>
        <pc:picChg chg="add del mod modCrop">
          <ac:chgData name="Yallapu Bhuvana" userId="3a237cfa22688da7" providerId="LiveId" clId="{F0927815-5436-414C-9FCA-FA24D6FC8C49}" dt="2024-12-31T09:37:53.937" v="4336" actId="478"/>
          <ac:picMkLst>
            <pc:docMk/>
            <pc:sldMk cId="4008655354" sldId="282"/>
            <ac:picMk id="10" creationId="{5B93EA0A-EBC8-C415-BED7-A48908FC5107}"/>
          </ac:picMkLst>
        </pc:picChg>
      </pc:sldChg>
      <pc:sldChg chg="addSp modSp new mod">
        <pc:chgData name="Yallapu Bhuvana" userId="3a237cfa22688da7" providerId="LiveId" clId="{F0927815-5436-414C-9FCA-FA24D6FC8C49}" dt="2024-12-31T08:25:50.225" v="4197" actId="1076"/>
        <pc:sldMkLst>
          <pc:docMk/>
          <pc:sldMk cId="2504306477" sldId="283"/>
        </pc:sldMkLst>
        <pc:spChg chg="add mod">
          <ac:chgData name="Yallapu Bhuvana" userId="3a237cfa22688da7" providerId="LiveId" clId="{F0927815-5436-414C-9FCA-FA24D6FC8C49}" dt="2024-12-27T12:45:47.653" v="4121" actId="1076"/>
          <ac:spMkLst>
            <pc:docMk/>
            <pc:sldMk cId="2504306477" sldId="283"/>
            <ac:spMk id="2" creationId="{C6457772-110A-08BE-4814-739B339C2B5B}"/>
          </ac:spMkLst>
        </pc:spChg>
        <pc:spChg chg="add mod">
          <ac:chgData name="Yallapu Bhuvana" userId="3a237cfa22688da7" providerId="LiveId" clId="{F0927815-5436-414C-9FCA-FA24D6FC8C49}" dt="2024-12-31T08:25:50.225" v="4197" actId="1076"/>
          <ac:spMkLst>
            <pc:docMk/>
            <pc:sldMk cId="2504306477" sldId="283"/>
            <ac:spMk id="3" creationId="{E3F66DE4-14C1-FB7E-EB67-1D9C59B6A291}"/>
          </ac:spMkLst>
        </pc:spChg>
        <pc:picChg chg="add mod">
          <ac:chgData name="Yallapu Bhuvana" userId="3a237cfa22688da7" providerId="LiveId" clId="{F0927815-5436-414C-9FCA-FA24D6FC8C49}" dt="2024-12-31T08:25:37.287" v="4196" actId="1076"/>
          <ac:picMkLst>
            <pc:docMk/>
            <pc:sldMk cId="2504306477" sldId="283"/>
            <ac:picMk id="4" creationId="{B15E831B-744D-F742-55F4-EDD2337C24D7}"/>
          </ac:picMkLst>
        </pc:picChg>
      </pc:sldChg>
      <pc:sldChg chg="addSp modSp new mod ord">
        <pc:chgData name="Yallapu Bhuvana" userId="3a237cfa22688da7" providerId="LiveId" clId="{F0927815-5436-414C-9FCA-FA24D6FC8C49}" dt="2024-12-31T09:52:42.682" v="4523" actId="1076"/>
        <pc:sldMkLst>
          <pc:docMk/>
          <pc:sldMk cId="2337145547" sldId="284"/>
        </pc:sldMkLst>
        <pc:spChg chg="add mod">
          <ac:chgData name="Yallapu Bhuvana" userId="3a237cfa22688da7" providerId="LiveId" clId="{F0927815-5436-414C-9FCA-FA24D6FC8C49}" dt="2024-12-31T09:48:15.439" v="4519" actId="1076"/>
          <ac:spMkLst>
            <pc:docMk/>
            <pc:sldMk cId="2337145547" sldId="284"/>
            <ac:spMk id="2" creationId="{35BF2731-F8C0-49E5-27A8-B9AA03C56D7A}"/>
          </ac:spMkLst>
        </pc:spChg>
        <pc:spChg chg="add mod">
          <ac:chgData name="Yallapu Bhuvana" userId="3a237cfa22688da7" providerId="LiveId" clId="{F0927815-5436-414C-9FCA-FA24D6FC8C49}" dt="2024-12-31T09:22:19.815" v="4328" actId="255"/>
          <ac:spMkLst>
            <pc:docMk/>
            <pc:sldMk cId="2337145547" sldId="284"/>
            <ac:spMk id="4" creationId="{44F09F16-F82B-08AA-3ABD-7F260F1A5E03}"/>
          </ac:spMkLst>
        </pc:spChg>
        <pc:picChg chg="add mod">
          <ac:chgData name="Yallapu Bhuvana" userId="3a237cfa22688da7" providerId="LiveId" clId="{F0927815-5436-414C-9FCA-FA24D6FC8C49}" dt="2024-12-31T09:52:42.682" v="4523" actId="1076"/>
          <ac:picMkLst>
            <pc:docMk/>
            <pc:sldMk cId="2337145547" sldId="284"/>
            <ac:picMk id="3" creationId="{8445FE02-0FA9-695F-283F-A2694DB44458}"/>
          </ac:picMkLst>
        </pc:picChg>
      </pc:sldChg>
      <pc:sldChg chg="addSp delSp modSp new mod">
        <pc:chgData name="Yallapu Bhuvana" userId="3a237cfa22688da7" providerId="LiveId" clId="{F0927815-5436-414C-9FCA-FA24D6FC8C49}" dt="2024-12-31T09:48:32.356" v="4522" actId="1076"/>
        <pc:sldMkLst>
          <pc:docMk/>
          <pc:sldMk cId="1659166541" sldId="285"/>
        </pc:sldMkLst>
        <pc:spChg chg="add del">
          <ac:chgData name="Yallapu Bhuvana" userId="3a237cfa22688da7" providerId="LiveId" clId="{F0927815-5436-414C-9FCA-FA24D6FC8C49}" dt="2024-12-31T09:42:33.373" v="4473" actId="22"/>
          <ac:spMkLst>
            <pc:docMk/>
            <pc:sldMk cId="1659166541" sldId="285"/>
            <ac:spMk id="3" creationId="{53C20843-8E75-10D3-878D-7FCA71DB2513}"/>
          </ac:spMkLst>
        </pc:spChg>
        <pc:spChg chg="add mod">
          <ac:chgData name="Yallapu Bhuvana" userId="3a237cfa22688da7" providerId="LiveId" clId="{F0927815-5436-414C-9FCA-FA24D6FC8C49}" dt="2024-12-31T09:45:56.684" v="4498" actId="1076"/>
          <ac:spMkLst>
            <pc:docMk/>
            <pc:sldMk cId="1659166541" sldId="285"/>
            <ac:spMk id="6" creationId="{28300759-85EE-B66B-8ACD-D2EFDA39761B}"/>
          </ac:spMkLst>
        </pc:spChg>
        <pc:spChg chg="add mod">
          <ac:chgData name="Yallapu Bhuvana" userId="3a237cfa22688da7" providerId="LiveId" clId="{F0927815-5436-414C-9FCA-FA24D6FC8C49}" dt="2024-12-31T09:48:32.356" v="4522" actId="1076"/>
          <ac:spMkLst>
            <pc:docMk/>
            <pc:sldMk cId="1659166541" sldId="285"/>
            <ac:spMk id="8" creationId="{9F8BBA6B-CAF2-6FF4-5096-7BE79F5DF934}"/>
          </ac:spMkLst>
        </pc:spChg>
        <pc:picChg chg="add mod">
          <ac:chgData name="Yallapu Bhuvana" userId="3a237cfa22688da7" providerId="LiveId" clId="{F0927815-5436-414C-9FCA-FA24D6FC8C49}" dt="2024-12-31T09:48:25.817" v="4521" actId="1076"/>
          <ac:picMkLst>
            <pc:docMk/>
            <pc:sldMk cId="1659166541" sldId="285"/>
            <ac:picMk id="5" creationId="{88869190-700A-9222-4ED8-C544283BA3E7}"/>
          </ac:picMkLst>
        </pc:picChg>
      </pc:sldChg>
      <pc:sldMasterChg chg="setBg">
        <pc:chgData name="Yallapu Bhuvana" userId="3a237cfa22688da7" providerId="LiveId" clId="{F0927815-5436-414C-9FCA-FA24D6FC8C49}" dt="2024-12-10T13:57:10.482" v="1146"/>
        <pc:sldMasterMkLst>
          <pc:docMk/>
          <pc:sldMasterMk cId="1623854385" sldId="2147483851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F901C-54C8-4CCD-B4AC-0A020E3F8A0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DBE1F-6F78-4D9C-9EA4-AC171C600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6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DBE1F-6F78-4D9C-9EA4-AC171C60035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4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35DB-E762-35C0-D863-FCC71AD05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C11CF-9E1F-4BB2-4ABA-77BE9F6E2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430B8-222C-3B09-67F8-D8186C54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E652-5EEF-4DEB-544F-21CF3EB1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3DE04-0F18-51DD-A897-9EFB30FF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53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91D6-618C-AD52-A28B-D01C40B2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D8972-488A-ADFF-E62C-BA6A2D15C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1F27-00CB-7AAB-4EDB-0039DA66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9972-85AF-6B44-D817-ADD31BE8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6236-45AA-EBC1-DEBD-A4AB6B64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6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0C139-7580-9C8B-A510-9605925E9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484F3-8A15-61C4-70DF-8D5BE5B70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144F4-502E-96E2-B81D-720D019D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25E0-70D2-8645-EBCF-8183CDDD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CD10-4922-D897-4582-832C4020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A7A1-AACF-33FC-B6D6-FA502B03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4086-6CB6-7051-3158-64D6DD47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8515-1CF4-6651-EC1B-EE6F9B32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0075-6970-B983-018F-492E81DF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585EC-84B2-62B5-3D3F-E12769DC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0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9F18-2644-4756-805B-80BF2CA3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8B298-75E1-7666-3395-D7E4454CF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3064E-E0DB-35FF-D6C0-995C675D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AE851-F5C6-A78C-66FA-14E63713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C0363-80D7-12E6-AF7B-D5EA1629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36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8FB9-7CC8-1ED9-22DF-CA84735E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65AA-C7D1-B223-91D8-3A687C254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285FB-35C5-9AF0-BA78-7A7C79BF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DD733-4B78-BCAE-46FF-DD02588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5E3E-7472-07C4-A4FC-AC4189B0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88B6B-7CA2-DADD-403D-C8EF798F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2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E9F2-EAE4-872D-9E7E-5A147B71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9E46B-1132-BAC6-3163-3AEA3B69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5DADD-168F-8278-EA61-B280C506D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4FDC2-0E18-3AFD-F6C1-EE6F580F0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3B587-7ED5-4BC3-68D4-5076B99B6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4E6F0-DB8D-9F96-F3D7-7E9C822E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E7C18-3F39-7853-45CB-5B0A633C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4F048-FE59-26E4-ED9B-5A726A8F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6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296A-0779-4220-589D-C3BDC2A1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C5ACD-F9B1-7CCB-04F6-74DBFBEB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AD309-40AB-B62A-772B-26455020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C0AC2-3511-345B-0522-8064F625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11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C193E-A29E-2D01-8204-CCAE947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EDB15-94D1-CB6D-BCD6-0355F6C9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62FE8-6CFE-02D0-A857-354B51CC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29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1569-9A3D-AAAE-42EF-264AC2A4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156C-E685-CFF8-E138-B638CEDB1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027F0-35B4-9B93-CB51-F9271BB8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E6638-7CE4-E68F-6D9E-6196F453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9EE3A-4D42-5CD0-EA9E-D350CE3A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8B607-5644-44B3-8EC3-2954CA6A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11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2909-70B5-3B3A-E7A6-D342A3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473C5-599B-774F-18CF-E6E67E10C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12355-0089-AAFF-7B7C-867F9EF88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6AF23-D97B-3F39-3B12-5E3D8EB17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A87E-24C1-4771-8241-50286A87A52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BC652-AC94-2B56-8CC8-06919BD5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35A94-F79D-2540-BF32-1F18F48F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64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5B138-0CEB-C271-6A97-BF2FFC85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733B7-A503-0619-A1D6-DAF660EF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F2673-7BCF-BC3C-670C-339ACA769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0A87E-24C1-4771-8241-50286A87A52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14384-3551-0FFB-17AA-A78865ED9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0F3D-8F9F-D167-6C73-2EE806C87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88424-4666-4C2B-8524-CC63532A8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5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9943-4F3D-4E32-4AB2-285060D6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913" y="1253744"/>
            <a:ext cx="6651618" cy="1269360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1B747D"/>
                </a:solidFill>
                <a:latin typeface="Baskerville Old Face" panose="02020602080505020303" pitchFamily="18" charset="0"/>
              </a:rPr>
              <a:t>HEALTHGAURD PRO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C8EC3-196E-9721-A7FF-20987CB4D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524615">
            <a:off x="-3749465" y="2046039"/>
            <a:ext cx="11708635" cy="673320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331A07-5EE4-0701-84DE-ED2F48E0784D}"/>
              </a:ext>
            </a:extLst>
          </p:cNvPr>
          <p:cNvSpPr txBox="1"/>
          <p:nvPr/>
        </p:nvSpPr>
        <p:spPr>
          <a:xfrm>
            <a:off x="4563913" y="2523104"/>
            <a:ext cx="618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“Here we will track the health status of the user”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3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6FE0-F1F3-38D0-0CC9-A4AC811F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38" y="3760932"/>
            <a:ext cx="3653653" cy="18889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3200" dirty="0">
                <a:latin typeface="Avenir Next LT Pro Light" panose="020B0304020202020204" pitchFamily="34" charset="0"/>
              </a:rPr>
              <a:t>Assessment</a:t>
            </a:r>
            <a:br>
              <a:rPr lang="en-IN" sz="3200" dirty="0">
                <a:latin typeface="Avenir Next LT Pro Light" panose="020B0304020202020204" pitchFamily="34" charset="0"/>
              </a:rPr>
            </a:br>
            <a:r>
              <a:rPr lang="en-IN" sz="3200" dirty="0">
                <a:latin typeface="Avenir Next LT Pro Light" panose="020B0304020202020204" pitchFamily="34" charset="0"/>
              </a:rPr>
              <a:t>Blogs</a:t>
            </a:r>
            <a:br>
              <a:rPr lang="en-IN" sz="3200" dirty="0">
                <a:latin typeface="Avenir Next LT Pro Light" panose="020B0304020202020204" pitchFamily="34" charset="0"/>
              </a:rPr>
            </a:br>
            <a:r>
              <a:rPr lang="en-IN" sz="3200" dirty="0">
                <a:latin typeface="Avenir Next LT Pro Light" panose="020B0304020202020204" pitchFamily="34" charset="0"/>
              </a:rPr>
              <a:t>Leaderboard</a:t>
            </a:r>
            <a:br>
              <a:rPr lang="en-IN" sz="3200" dirty="0">
                <a:latin typeface="Avenir Next LT Pro Light" panose="020B0304020202020204" pitchFamily="34" charset="0"/>
              </a:rPr>
            </a:br>
            <a:r>
              <a:rPr lang="en-IN" sz="3200" dirty="0">
                <a:latin typeface="Avenir Next LT Pro Light" panose="020B0304020202020204" pitchFamily="34" charset="0"/>
              </a:rPr>
              <a:t>About-Us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5F88B39-0BCD-6F43-5478-5236CE9F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6798"/>
            <a:ext cx="10515600" cy="101601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B6749-1C0E-35CD-08F3-DD837D8C710D}"/>
              </a:ext>
            </a:extLst>
          </p:cNvPr>
          <p:cNvSpPr/>
          <p:nvPr/>
        </p:nvSpPr>
        <p:spPr>
          <a:xfrm>
            <a:off x="4960115" y="2072725"/>
            <a:ext cx="418185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6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DASHBOARD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987685-B10A-8295-D9FC-302C3982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630554" y="1602175"/>
            <a:ext cx="9097645" cy="36536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A1395B-F9D0-9D5C-CF72-61986B2CE4B1}"/>
              </a:ext>
            </a:extLst>
          </p:cNvPr>
          <p:cNvSpPr/>
          <p:nvPr/>
        </p:nvSpPr>
        <p:spPr>
          <a:xfrm>
            <a:off x="6003634" y="1720840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685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C8E8-4ED0-0A13-5BC7-0664B944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360" y="4164965"/>
            <a:ext cx="2992120" cy="5492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91A0B-DE62-AB67-DDD1-047DCE9328D9}"/>
              </a:ext>
            </a:extLst>
          </p:cNvPr>
          <p:cNvSpPr txBox="1"/>
          <p:nvPr/>
        </p:nvSpPr>
        <p:spPr>
          <a:xfrm>
            <a:off x="9855285" y="4433278"/>
            <a:ext cx="2219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see there</a:t>
            </a:r>
          </a:p>
          <a:p>
            <a:r>
              <a:rPr lang="en-IN" dirty="0"/>
              <a:t>Overall score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71D5EEE-9C57-28DD-C4ED-34E652EDCECC}"/>
              </a:ext>
            </a:extLst>
          </p:cNvPr>
          <p:cNvSpPr/>
          <p:nvPr/>
        </p:nvSpPr>
        <p:spPr>
          <a:xfrm>
            <a:off x="2058137" y="1562536"/>
            <a:ext cx="164035" cy="127841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0BAA2-B295-71AD-A627-3EDFB5F92E9C}"/>
              </a:ext>
            </a:extLst>
          </p:cNvPr>
          <p:cNvSpPr txBox="1"/>
          <p:nvPr/>
        </p:nvSpPr>
        <p:spPr>
          <a:xfrm>
            <a:off x="869472" y="1601578"/>
            <a:ext cx="1188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explore all these sectors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C2590-CAF7-77CE-BFE3-7AE1C6E7A429}"/>
              </a:ext>
            </a:extLst>
          </p:cNvPr>
          <p:cNvSpPr txBox="1"/>
          <p:nvPr/>
        </p:nvSpPr>
        <p:spPr>
          <a:xfrm>
            <a:off x="4584700" y="284152"/>
            <a:ext cx="263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u="sng" dirty="0">
                <a:latin typeface="Modern No. 20" panose="02070704070505020303" pitchFamily="18" charset="0"/>
              </a:rPr>
              <a:t>Dashboard page: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EF0F6-10A2-88BE-4F5A-940B2ED8DD0F}"/>
              </a:ext>
            </a:extLst>
          </p:cNvPr>
          <p:cNvSpPr txBox="1"/>
          <p:nvPr/>
        </p:nvSpPr>
        <p:spPr>
          <a:xfrm>
            <a:off x="609600" y="5650518"/>
            <a:ext cx="9996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itka Banner" pitchFamily="2" charset="0"/>
              </a:rPr>
              <a:t>The dashboard serves as the central hub for users, providing a consolidated view of their health metrics, activities, and progress across various sectors. It is designed to be </a:t>
            </a:r>
            <a:r>
              <a:rPr lang="en-US" b="1" dirty="0">
                <a:latin typeface="Sitka Banner" pitchFamily="2" charset="0"/>
              </a:rPr>
              <a:t>interactive</a:t>
            </a:r>
            <a:r>
              <a:rPr lang="en-US" dirty="0">
                <a:latin typeface="Sitka Banner" pitchFamily="2" charset="0"/>
              </a:rPr>
              <a:t>, </a:t>
            </a:r>
            <a:r>
              <a:rPr lang="en-US" b="1" dirty="0">
                <a:latin typeface="Sitka Banner" pitchFamily="2" charset="0"/>
              </a:rPr>
              <a:t>informative</a:t>
            </a:r>
            <a:r>
              <a:rPr lang="en-US" dirty="0">
                <a:latin typeface="Sitka Banner" pitchFamily="2" charset="0"/>
              </a:rPr>
              <a:t>, and </a:t>
            </a:r>
            <a:r>
              <a:rPr lang="en-US" b="1" dirty="0">
                <a:latin typeface="Sitka Banner" pitchFamily="2" charset="0"/>
              </a:rPr>
              <a:t>user-friendly</a:t>
            </a:r>
            <a:r>
              <a:rPr lang="en-US" dirty="0">
                <a:latin typeface="Sitka Banner" pitchFamily="2" charset="0"/>
              </a:rPr>
              <a:t>, with a clean layout that adapts to different devices.</a:t>
            </a:r>
            <a:endParaRPr lang="en-IN" dirty="0">
              <a:latin typeface="Sitka Banner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DDB8B9-A413-E875-19B5-A809654F7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15" y="1376516"/>
            <a:ext cx="6644766" cy="3874689"/>
          </a:xfr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6580DD5-65BA-F815-2746-81D4957AFB67}"/>
              </a:ext>
            </a:extLst>
          </p:cNvPr>
          <p:cNvCxnSpPr/>
          <p:nvPr/>
        </p:nvCxnSpPr>
        <p:spPr>
          <a:xfrm>
            <a:off x="8485955" y="4207169"/>
            <a:ext cx="1288026" cy="549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05F597F-E85A-12CF-0834-C9E64ADDA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05" y="4976859"/>
            <a:ext cx="543579" cy="2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B5C3-EA72-7EAB-1A82-FD42BEBA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93" y="0"/>
            <a:ext cx="10515600" cy="1325563"/>
          </a:xfrm>
        </p:spPr>
        <p:txBody>
          <a:bodyPr/>
          <a:lstStyle/>
          <a:p>
            <a:r>
              <a:rPr lang="en-IN" i="1" u="sng" dirty="0">
                <a:latin typeface="Modern No. 20" panose="02070704070505020303" pitchFamily="18" charset="0"/>
              </a:rPr>
              <a:t>Assessment: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A4DCD-18AF-5B89-C528-650C7F8C6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39" y="1511932"/>
            <a:ext cx="411328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BC90F-A5C0-7914-6772-3EBC6599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95" y="1325563"/>
            <a:ext cx="5741043" cy="3038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35B1E-E030-AE05-A95F-4A413135F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086" y="3680748"/>
            <a:ext cx="4653023" cy="2777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28B95-4067-5BC9-C06D-4B6243C20462}"/>
              </a:ext>
            </a:extLst>
          </p:cNvPr>
          <p:cNvCxnSpPr>
            <a:cxnSpLocks/>
          </p:cNvCxnSpPr>
          <p:nvPr/>
        </p:nvCxnSpPr>
        <p:spPr>
          <a:xfrm flipV="1">
            <a:off x="4262996" y="2080942"/>
            <a:ext cx="1990846" cy="69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1176A6-B16E-A286-B911-70621C1DC72A}"/>
              </a:ext>
            </a:extLst>
          </p:cNvPr>
          <p:cNvCxnSpPr>
            <a:cxnSpLocks/>
          </p:cNvCxnSpPr>
          <p:nvPr/>
        </p:nvCxnSpPr>
        <p:spPr>
          <a:xfrm>
            <a:off x="4262996" y="2844609"/>
            <a:ext cx="2576606" cy="1990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A42480-F875-39F2-9A71-B35F6B8B437B}"/>
              </a:ext>
            </a:extLst>
          </p:cNvPr>
          <p:cNvSpPr txBox="1"/>
          <p:nvPr/>
        </p:nvSpPr>
        <p:spPr>
          <a:xfrm>
            <a:off x="489650" y="6022569"/>
            <a:ext cx="5772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itka Banner" pitchFamily="2" charset="0"/>
              </a:rPr>
              <a:t>For each category there are 10 questions ,the options selected by user will reflect on overall score.  </a:t>
            </a:r>
          </a:p>
        </p:txBody>
      </p:sp>
    </p:spTree>
    <p:extLst>
      <p:ext uri="{BB962C8B-B14F-4D97-AF65-F5344CB8AC3E}">
        <p14:creationId xmlns:p14="http://schemas.microsoft.com/office/powerpoint/2010/main" val="337557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A566-32C2-E30D-E86D-A3648E1B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040" y="-11230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i="1" u="sng" dirty="0"/>
              <a:t>Blog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07B33-10B5-6428-862C-BF74842B8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6" y="1030288"/>
            <a:ext cx="876292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9E51B-A344-B266-F1BB-977982BF90C1}"/>
              </a:ext>
            </a:extLst>
          </p:cNvPr>
          <p:cNvSpPr txBox="1"/>
          <p:nvPr/>
        </p:nvSpPr>
        <p:spPr>
          <a:xfrm>
            <a:off x="601884" y="4709940"/>
            <a:ext cx="375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some topics from which user can select an option and can see the required information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187697-AD99-8A31-BF2B-6D086AD1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43" y="3177778"/>
            <a:ext cx="6837605" cy="3452793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9E21071C-8ADD-1A1A-080A-EAD0343F2D44}"/>
              </a:ext>
            </a:extLst>
          </p:cNvPr>
          <p:cNvSpPr/>
          <p:nvPr/>
        </p:nvSpPr>
        <p:spPr>
          <a:xfrm>
            <a:off x="1595120" y="2474436"/>
            <a:ext cx="243840" cy="140668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8C24DD-3464-13A2-6B8C-49BFC0ED6967}"/>
              </a:ext>
            </a:extLst>
          </p:cNvPr>
          <p:cNvSpPr/>
          <p:nvPr/>
        </p:nvSpPr>
        <p:spPr>
          <a:xfrm>
            <a:off x="601884" y="4525701"/>
            <a:ext cx="3680749" cy="130201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58A589-DD79-9C7F-5C83-F635FA5A2EDB}"/>
              </a:ext>
            </a:extLst>
          </p:cNvPr>
          <p:cNvCxnSpPr/>
          <p:nvPr/>
        </p:nvCxnSpPr>
        <p:spPr>
          <a:xfrm flipV="1">
            <a:off x="4361084" y="4317357"/>
            <a:ext cx="815859" cy="6713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A263B3-8778-3DF1-D50E-5B0237281C8B}"/>
              </a:ext>
            </a:extLst>
          </p:cNvPr>
          <p:cNvCxnSpPr/>
          <p:nvPr/>
        </p:nvCxnSpPr>
        <p:spPr>
          <a:xfrm flipH="1">
            <a:off x="1064871" y="3554822"/>
            <a:ext cx="530249" cy="878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2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0701-9379-CEA8-81CB-6D33D1F8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06" y="106828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i="1" u="sng" dirty="0">
                <a:latin typeface="Modern No. 20" panose="02070704070505020303" pitchFamily="18" charset="0"/>
              </a:rPr>
              <a:t>Leaderboard: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1EBEA-CB89-DE7E-5270-541430344F54}"/>
              </a:ext>
            </a:extLst>
          </p:cNvPr>
          <p:cNvSpPr txBox="1"/>
          <p:nvPr/>
        </p:nvSpPr>
        <p:spPr>
          <a:xfrm>
            <a:off x="6964296" y="2021467"/>
            <a:ext cx="307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see there rank and overall score in leaderboard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9C6142-F15B-D93B-F2A8-1F8FECCCB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6" y="1986868"/>
            <a:ext cx="4763946" cy="3589542"/>
          </a:xfr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AFEB9C-7707-F22A-D0D2-F38232350DC1}"/>
              </a:ext>
            </a:extLst>
          </p:cNvPr>
          <p:cNvCxnSpPr>
            <a:cxnSpLocks/>
          </p:cNvCxnSpPr>
          <p:nvPr/>
        </p:nvCxnSpPr>
        <p:spPr>
          <a:xfrm>
            <a:off x="2290916" y="5185938"/>
            <a:ext cx="0" cy="973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4A435FC-16CA-2C64-6072-4D4AEBADD173}"/>
              </a:ext>
            </a:extLst>
          </p:cNvPr>
          <p:cNvSpPr txBox="1"/>
          <p:nvPr/>
        </p:nvSpPr>
        <p:spPr>
          <a:xfrm>
            <a:off x="1502019" y="6130887"/>
            <a:ext cx="280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 is also displayed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4E20FA-BCB3-32C8-9C69-417A8CB7C816}"/>
              </a:ext>
            </a:extLst>
          </p:cNvPr>
          <p:cNvCxnSpPr>
            <a:cxnSpLocks/>
          </p:cNvCxnSpPr>
          <p:nvPr/>
        </p:nvCxnSpPr>
        <p:spPr>
          <a:xfrm flipV="1">
            <a:off x="4863791" y="2447929"/>
            <a:ext cx="1982922" cy="675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92EB8A-6432-71AA-7718-ED54466FEAFC}"/>
              </a:ext>
            </a:extLst>
          </p:cNvPr>
          <p:cNvCxnSpPr>
            <a:cxnSpLocks/>
          </p:cNvCxnSpPr>
          <p:nvPr/>
        </p:nvCxnSpPr>
        <p:spPr>
          <a:xfrm flipV="1">
            <a:off x="5171768" y="3429000"/>
            <a:ext cx="2281082" cy="7398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0F6EEC8-324E-CF12-B1E4-5864B642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850" y="3405525"/>
            <a:ext cx="3952569" cy="282111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1E5A77-AB6D-7271-0F7C-A13EBCE6E230}"/>
              </a:ext>
            </a:extLst>
          </p:cNvPr>
          <p:cNvCxnSpPr/>
          <p:nvPr/>
        </p:nvCxnSpPr>
        <p:spPr>
          <a:xfrm>
            <a:off x="5171768" y="4237703"/>
            <a:ext cx="2182761" cy="189318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8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0541-6734-5046-1A0B-62631E81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904" y="2314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i="1" u="sng" dirty="0">
                <a:latin typeface="Modern No. 20" panose="02070704070505020303" pitchFamily="18" charset="0"/>
              </a:rPr>
              <a:t>About-Us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185F9-0CDF-7EFF-542D-73C9DF78E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72" y="1253331"/>
            <a:ext cx="959111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F9743-B082-BD28-30F5-BCB8C8D078BE}"/>
              </a:ext>
            </a:extLst>
          </p:cNvPr>
          <p:cNvSpPr txBox="1"/>
          <p:nvPr/>
        </p:nvSpPr>
        <p:spPr>
          <a:xfrm>
            <a:off x="3490451" y="5889523"/>
            <a:ext cx="942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</a:rPr>
              <a:t>Here, User can see the details about the app </a:t>
            </a:r>
          </a:p>
        </p:txBody>
      </p:sp>
    </p:spTree>
    <p:extLst>
      <p:ext uri="{BB962C8B-B14F-4D97-AF65-F5344CB8AC3E}">
        <p14:creationId xmlns:p14="http://schemas.microsoft.com/office/powerpoint/2010/main" val="115384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C67F-0EFC-3D92-5990-F391E32C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00" y="391188"/>
            <a:ext cx="10515600" cy="421456"/>
          </a:xfrm>
        </p:spPr>
        <p:txBody>
          <a:bodyPr>
            <a:normAutofit fontScale="90000"/>
          </a:bodyPr>
          <a:lstStyle/>
          <a:p>
            <a:r>
              <a:rPr lang="en-IN" i="1" u="sng" dirty="0">
                <a:latin typeface="Modern No. 20" panose="02070704070505020303" pitchFamily="18" charset="0"/>
              </a:rPr>
              <a:t>Logout: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9D8E9-F92F-60A0-613F-AFF298D65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816" y="3228279"/>
            <a:ext cx="2105319" cy="1209844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E561BB-563F-0718-0728-EF2EC6904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7445" y="6256084"/>
            <a:ext cx="1897626" cy="2716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66DF98A8-225E-6583-7C75-F5D80362C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1" y="1597019"/>
            <a:ext cx="6644766" cy="3874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A94A69-2A06-C1BB-B737-D90258FE7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95" y="5158231"/>
            <a:ext cx="543579" cy="2054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1C5E0B-9801-E9C6-24C0-ED79A2EA06BE}"/>
              </a:ext>
            </a:extLst>
          </p:cNvPr>
          <p:cNvSpPr txBox="1"/>
          <p:nvPr/>
        </p:nvSpPr>
        <p:spPr>
          <a:xfrm>
            <a:off x="7700672" y="2405977"/>
            <a:ext cx="3773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itka Banner" pitchFamily="2" charset="0"/>
              </a:rPr>
              <a:t>This box will appear when user click on logout button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F9D05703-352A-A265-EAD8-93E7A87F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96" y="4666956"/>
            <a:ext cx="457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Yes Button: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Allows the user to confirm the action of signing 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No Button: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Lets the user cancel the action and remain signed in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567FA6-096B-87BF-59D8-0F653C4297F5}"/>
              </a:ext>
            </a:extLst>
          </p:cNvPr>
          <p:cNvSpPr/>
          <p:nvPr/>
        </p:nvSpPr>
        <p:spPr>
          <a:xfrm>
            <a:off x="641656" y="5077208"/>
            <a:ext cx="949124" cy="50928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0B8F03-7ACF-43B1-DBAD-3762EB829137}"/>
              </a:ext>
            </a:extLst>
          </p:cNvPr>
          <p:cNvCxnSpPr>
            <a:cxnSpLocks/>
          </p:cNvCxnSpPr>
          <p:nvPr/>
        </p:nvCxnSpPr>
        <p:spPr>
          <a:xfrm flipV="1">
            <a:off x="1886673" y="4062714"/>
            <a:ext cx="6180881" cy="11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2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518473-0D0A-9E1B-E5CC-0B233CCE74DD}"/>
              </a:ext>
            </a:extLst>
          </p:cNvPr>
          <p:cNvSpPr txBox="1"/>
          <p:nvPr/>
        </p:nvSpPr>
        <p:spPr>
          <a:xfrm>
            <a:off x="1917291" y="1815180"/>
            <a:ext cx="83574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itka Banner" pitchFamily="2" charset="0"/>
              </a:rPr>
              <a:t>User fills out the sign-up form with a username, email, and password.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Sitka Bann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itka Banner" pitchFamily="2" charset="0"/>
              </a:rPr>
              <a:t>System validates inputs (email format, password strength, etc.).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Sitka Bann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itka Banner" pitchFamily="2" charset="0"/>
              </a:rPr>
              <a:t>If any errors exist, the system provides real-time feedback.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Sitka Bann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itka Banner" pitchFamily="2" charset="0"/>
              </a:rPr>
              <a:t>Upon successful validation, user clicks "Sign Up.“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Sitka Bann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itka Banner" pitchFamily="2" charset="0"/>
              </a:rPr>
              <a:t>User receives a confirmation email to activate their account.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87484-6223-EF6C-8665-952A735C3260}"/>
              </a:ext>
            </a:extLst>
          </p:cNvPr>
          <p:cNvSpPr txBox="1"/>
          <p:nvPr/>
        </p:nvSpPr>
        <p:spPr>
          <a:xfrm>
            <a:off x="3785419" y="54928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odern No. 20" panose="02070704070505020303" pitchFamily="18" charset="0"/>
              </a:rPr>
              <a:t>Workflow Example:</a:t>
            </a:r>
          </a:p>
        </p:txBody>
      </p:sp>
    </p:spTree>
    <p:extLst>
      <p:ext uri="{BB962C8B-B14F-4D97-AF65-F5344CB8AC3E}">
        <p14:creationId xmlns:p14="http://schemas.microsoft.com/office/powerpoint/2010/main" val="62854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BF1A7A-8846-93BD-3F2B-9C91EDBECB7A}"/>
              </a:ext>
            </a:extLst>
          </p:cNvPr>
          <p:cNvSpPr/>
          <p:nvPr/>
        </p:nvSpPr>
        <p:spPr>
          <a:xfrm>
            <a:off x="3638117" y="2564213"/>
            <a:ext cx="528939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54778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5068E-2936-230E-8446-6D28E994A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40" y="945507"/>
            <a:ext cx="8259096" cy="4611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99BB2E-EBFC-A77D-FB25-B34BD286AFF8}"/>
              </a:ext>
            </a:extLst>
          </p:cNvPr>
          <p:cNvSpPr txBox="1"/>
          <p:nvPr/>
        </p:nvSpPr>
        <p:spPr>
          <a:xfrm>
            <a:off x="98715" y="4427412"/>
            <a:ext cx="211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Database stores every user who had signup in the app.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E34066-3E39-C65E-1E46-69AF6355F659}"/>
              </a:ext>
            </a:extLst>
          </p:cNvPr>
          <p:cNvCxnSpPr/>
          <p:nvPr/>
        </p:nvCxnSpPr>
        <p:spPr>
          <a:xfrm flipH="1">
            <a:off x="1639236" y="2989444"/>
            <a:ext cx="3726425" cy="143796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E45AD8-8D85-60F8-92AD-87FFA7BCFDCA}"/>
              </a:ext>
            </a:extLst>
          </p:cNvPr>
          <p:cNvSpPr txBox="1"/>
          <p:nvPr/>
        </p:nvSpPr>
        <p:spPr>
          <a:xfrm>
            <a:off x="5447071" y="176981"/>
            <a:ext cx="516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u="sng" dirty="0">
                <a:latin typeface="Modern No. 20" panose="02070704070505020303" pitchFamily="18" charset="0"/>
              </a:rPr>
              <a:t>Sign-up: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11738-51F4-A320-4155-3ACF2CE9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556" y="5885362"/>
            <a:ext cx="58112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Endpoint URL: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http://localhost:5000/api/auth/login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7AB0-55CB-C3DE-81EF-323FC941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974" y="2326804"/>
            <a:ext cx="7615306" cy="381627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"Health Guard Pro” is a comprehensive health monitoring platform that empowers individuals to take control of their well-being. Our app integrates modern technology with user-centric design to provide actionable health insights, spanning physical health, mental wellness, nutrition.</a:t>
            </a:r>
            <a:b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2FF7D-C6BD-A48A-69E6-E3CE2872E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4627" y="525950"/>
            <a:ext cx="2438400" cy="893762"/>
          </a:xfrm>
        </p:spPr>
        <p:txBody>
          <a:bodyPr>
            <a:normAutofit/>
          </a:bodyPr>
          <a:lstStyle/>
          <a:p>
            <a:r>
              <a:rPr lang="en-IN" sz="4000" i="1" u="sng" dirty="0">
                <a:solidFill>
                  <a:schemeClr val="bg2">
                    <a:lumMod val="10000"/>
                  </a:schemeClr>
                </a:solidFill>
                <a:latin typeface="Modern No. 20" panose="02070704070505020303" pitchFamily="18" charset="0"/>
                <a:cs typeface="Times New Roman" panose="02020603050405020304" pitchFamily="18" charset="0"/>
              </a:rPr>
              <a:t>Features: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AE091-7AC0-53FF-DD4B-36C4E97B2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80" y="0"/>
            <a:ext cx="479552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F064FC-7D3D-9F52-732E-1312B76D7E4A}"/>
              </a:ext>
            </a:extLst>
          </p:cNvPr>
          <p:cNvSpPr txBox="1"/>
          <p:nvPr/>
        </p:nvSpPr>
        <p:spPr>
          <a:xfrm>
            <a:off x="3249593" y="3247227"/>
            <a:ext cx="6499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014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57772-110A-08BE-4814-739B339C2B5B}"/>
              </a:ext>
            </a:extLst>
          </p:cNvPr>
          <p:cNvSpPr txBox="1"/>
          <p:nvPr/>
        </p:nvSpPr>
        <p:spPr>
          <a:xfrm>
            <a:off x="5283200" y="335279"/>
            <a:ext cx="2956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u="sng" dirty="0">
                <a:latin typeface="Modern No. 20" panose="02070704070505020303" pitchFamily="18" charset="0"/>
              </a:rPr>
              <a:t>Login: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E831B-744D-F742-55F4-EDD2337C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61" y="1026496"/>
            <a:ext cx="9320181" cy="494406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3F66DE4-14C1-FB7E-EB67-1D9C59B6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988" y="6077002"/>
            <a:ext cx="95129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Authentication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Implements user authentication using email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JWT Token: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Provides a secure way to manage user sessions. </a:t>
            </a:r>
          </a:p>
        </p:txBody>
      </p:sp>
    </p:spTree>
    <p:extLst>
      <p:ext uri="{BB962C8B-B14F-4D97-AF65-F5344CB8AC3E}">
        <p14:creationId xmlns:p14="http://schemas.microsoft.com/office/powerpoint/2010/main" val="2504306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5E7AFA-6F68-68D6-CEBD-746DB2FF7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3" y="1083375"/>
            <a:ext cx="5771535" cy="3350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6F1E1-8895-BE5A-2C7B-C50E84148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2" y="3202229"/>
            <a:ext cx="5869858" cy="3350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D3FD95-39A5-778E-1B9A-5E0A40D4B4AB}"/>
              </a:ext>
            </a:extLst>
          </p:cNvPr>
          <p:cNvSpPr txBox="1"/>
          <p:nvPr/>
        </p:nvSpPr>
        <p:spPr>
          <a:xfrm>
            <a:off x="4355690" y="304799"/>
            <a:ext cx="577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u="sng" dirty="0">
                <a:latin typeface="Modern No. 20" panose="02070704070505020303" pitchFamily="18" charset="0"/>
              </a:rPr>
              <a:t>Change password: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3E8C4D-4C75-EF9B-E9B7-DF39EE813DAB}"/>
              </a:ext>
            </a:extLst>
          </p:cNvPr>
          <p:cNvCxnSpPr/>
          <p:nvPr/>
        </p:nvCxnSpPr>
        <p:spPr>
          <a:xfrm flipH="1">
            <a:off x="4591665" y="1861235"/>
            <a:ext cx="150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22AE97-2F7C-27EC-56E4-22D1922E2F59}"/>
              </a:ext>
            </a:extLst>
          </p:cNvPr>
          <p:cNvSpPr txBox="1"/>
          <p:nvPr/>
        </p:nvSpPr>
        <p:spPr>
          <a:xfrm>
            <a:off x="1391920" y="1554502"/>
            <a:ext cx="3291185" cy="65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OTP is stored here whenever</a:t>
            </a:r>
          </a:p>
          <a:p>
            <a:r>
              <a:rPr lang="en-IN" dirty="0">
                <a:latin typeface="Aptos" panose="020B0004020202020204" pitchFamily="34" charset="0"/>
              </a:rPr>
              <a:t>User want to change password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697C0-369D-31DD-CBD8-E78EE5A69B3D}"/>
              </a:ext>
            </a:extLst>
          </p:cNvPr>
          <p:cNvSpPr txBox="1"/>
          <p:nvPr/>
        </p:nvSpPr>
        <p:spPr>
          <a:xfrm>
            <a:off x="6868160" y="5230614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The changed password is stored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8CBFE4-78AC-AEBF-2DFF-78CD64AA0622}"/>
              </a:ext>
            </a:extLst>
          </p:cNvPr>
          <p:cNvCxnSpPr/>
          <p:nvPr/>
        </p:nvCxnSpPr>
        <p:spPr>
          <a:xfrm>
            <a:off x="6194323" y="5415280"/>
            <a:ext cx="67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70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C1E47-F27B-AEE4-9F41-EB68C7CFF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53" y="916632"/>
            <a:ext cx="9472253" cy="5024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71BAEC-8B15-7B71-694A-5C3AB973DD11}"/>
              </a:ext>
            </a:extLst>
          </p:cNvPr>
          <p:cNvSpPr txBox="1"/>
          <p:nvPr/>
        </p:nvSpPr>
        <p:spPr>
          <a:xfrm>
            <a:off x="4846320" y="157103"/>
            <a:ext cx="600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u="sng" dirty="0">
                <a:latin typeface="Modern No. 20" panose="02070704070505020303" pitchFamily="18" charset="0"/>
              </a:rPr>
              <a:t>Assessment: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A8432-13D4-8F52-D55A-D6798678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777567"/>
            <a:ext cx="59137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Categorized by specific metrics (e.g., "physical Fitness").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Scores are stored and contribute to an overall score.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248A66-137F-140A-D477-80B011F21194}"/>
              </a:ext>
            </a:extLst>
          </p:cNvPr>
          <p:cNvCxnSpPr/>
          <p:nvPr/>
        </p:nvCxnSpPr>
        <p:spPr>
          <a:xfrm flipH="1">
            <a:off x="1759974" y="4237703"/>
            <a:ext cx="270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54C343-6FC6-DC2C-31D5-26B73DF250C1}"/>
              </a:ext>
            </a:extLst>
          </p:cNvPr>
          <p:cNvSpPr txBox="1"/>
          <p:nvPr/>
        </p:nvSpPr>
        <p:spPr>
          <a:xfrm>
            <a:off x="68827" y="3854246"/>
            <a:ext cx="1759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Confirms the score was saved successfully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184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1D6F8-B153-3161-93A9-33595BA62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15" y="974954"/>
            <a:ext cx="9225195" cy="4908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F712A-B90B-8BE2-9D6F-02C3A0D86A08}"/>
              </a:ext>
            </a:extLst>
          </p:cNvPr>
          <p:cNvSpPr txBox="1"/>
          <p:nvPr/>
        </p:nvSpPr>
        <p:spPr>
          <a:xfrm>
            <a:off x="4947920" y="203200"/>
            <a:ext cx="385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u="sng" dirty="0">
                <a:latin typeface="Modern No. 20" panose="02070704070505020303" pitchFamily="18" charset="0"/>
              </a:rPr>
              <a:t>Leaderboard: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B23CA6-A1A7-0A8A-E084-68F87DE2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221" y="5750004"/>
            <a:ext cx="91933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The client (frontend) sending a GET request </a:t>
            </a:r>
            <a:r>
              <a:rPr lang="en-US" altLang="en-US" dirty="0">
                <a:latin typeface="Aptos" panose="020B0004020202020204" pitchFamily="34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 server responding with leaderboard data.</a:t>
            </a:r>
            <a:r>
              <a:rPr lang="en-US" dirty="0">
                <a:latin typeface="Aptos" panose="020B0004020202020204" pitchFamily="34" charset="0"/>
              </a:rPr>
              <a:t> Represent leaderboard data in a table or bar chart format.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55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5FE02-0FA9-695F-283F-A2694DB44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73" y="954649"/>
            <a:ext cx="9315201" cy="4948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09F16-F82B-08AA-3ABD-7F260F1A5E03}"/>
              </a:ext>
            </a:extLst>
          </p:cNvPr>
          <p:cNvSpPr txBox="1"/>
          <p:nvPr/>
        </p:nvSpPr>
        <p:spPr>
          <a:xfrm>
            <a:off x="5476568" y="167151"/>
            <a:ext cx="224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u="sng" dirty="0">
                <a:latin typeface="Modern No. 20" panose="02070704070505020303" pitchFamily="18" charset="0"/>
              </a:rPr>
              <a:t>OTP: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F2731-F8C0-49E5-27A8-B9AA03C56D7A}"/>
              </a:ext>
            </a:extLst>
          </p:cNvPr>
          <p:cNvSpPr txBox="1"/>
          <p:nvPr/>
        </p:nvSpPr>
        <p:spPr>
          <a:xfrm>
            <a:off x="1781083" y="6106073"/>
            <a:ext cx="912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ptos" panose="020B0004020202020204" pitchFamily="34" charset="0"/>
              </a:rPr>
              <a:t>Whenever user want to change password the OTP will be stored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337145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69190-700A-9222-4ED8-C544283B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92" y="820522"/>
            <a:ext cx="9805730" cy="5216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00759-85EE-B66B-8ACD-D2EFDA39761B}"/>
              </a:ext>
            </a:extLst>
          </p:cNvPr>
          <p:cNvSpPr txBox="1"/>
          <p:nvPr/>
        </p:nvSpPr>
        <p:spPr>
          <a:xfrm>
            <a:off x="4847302" y="80164"/>
            <a:ext cx="2998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u="sng" dirty="0">
                <a:latin typeface="Modern No. 20" panose="02070704070505020303" pitchFamily="18" charset="0"/>
              </a:rPr>
              <a:t>Assessment: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BBA6B-CAF2-6FF4-5096-7BE79F5DF934}"/>
              </a:ext>
            </a:extLst>
          </p:cNvPr>
          <p:cNvSpPr txBox="1"/>
          <p:nvPr/>
        </p:nvSpPr>
        <p:spPr>
          <a:xfrm>
            <a:off x="1140540" y="6105040"/>
            <a:ext cx="10068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Displays users' scores based on various health metrics. Promotes improvement among users through scores, Leaderboard data is dynamically fetched and displayed.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6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B3C38F-E62B-A3F9-F158-CFC602E1FD6E}"/>
              </a:ext>
            </a:extLst>
          </p:cNvPr>
          <p:cNvSpPr txBox="1"/>
          <p:nvPr/>
        </p:nvSpPr>
        <p:spPr>
          <a:xfrm>
            <a:off x="1268361" y="746856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Modern No. 20" panose="02070704070505020303" pitchFamily="18" charset="0"/>
              </a:rPr>
              <a:t>Frontend Development</a:t>
            </a:r>
          </a:p>
          <a:p>
            <a:endParaRPr lang="en-US" sz="2000" b="1" dirty="0"/>
          </a:p>
          <a:p>
            <a:r>
              <a:rPr lang="en-US" sz="2000" b="1" dirty="0">
                <a:latin typeface="Aptos" panose="020B0004020202020204" pitchFamily="34" charset="0"/>
              </a:rPr>
              <a:t>Framework/Library</a:t>
            </a:r>
            <a:r>
              <a:rPr lang="en-US" sz="2000" dirty="0">
                <a:latin typeface="Aptos" panose="020B0004020202020204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46D2B-1F45-7E75-A32B-F612927DBCF8}"/>
              </a:ext>
            </a:extLst>
          </p:cNvPr>
          <p:cNvSpPr txBox="1"/>
          <p:nvPr/>
        </p:nvSpPr>
        <p:spPr>
          <a:xfrm>
            <a:off x="1268361" y="227057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</a:rPr>
              <a:t>Responsive Design</a:t>
            </a:r>
            <a:r>
              <a:rPr lang="en-US" sz="2000" dirty="0">
                <a:latin typeface="Aptos" panose="020B0004020202020204" pitchFamily="34" charset="0"/>
              </a:rPr>
              <a:t>:</a:t>
            </a:r>
          </a:p>
          <a:p>
            <a:r>
              <a:rPr lang="en-US" sz="2000" dirty="0">
                <a:latin typeface="Sitka Banner" pitchFamily="2" charset="0"/>
              </a:rPr>
              <a:t>CSS frameworks like Bootstrap or Tailwind CSS to ensure mobile-friendly layouts.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8E993-0882-C17F-3441-96F0DF4D6E9C}"/>
              </a:ext>
            </a:extLst>
          </p:cNvPr>
          <p:cNvSpPr txBox="1"/>
          <p:nvPr/>
        </p:nvSpPr>
        <p:spPr>
          <a:xfrm>
            <a:off x="1268361" y="3648932"/>
            <a:ext cx="6096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latin typeface="Modern No. 20" panose="02070704070505020303" pitchFamily="18" charset="0"/>
              </a:rPr>
              <a:t>Backend Development</a:t>
            </a:r>
          </a:p>
          <a:p>
            <a:endParaRPr lang="en-IN" sz="2800" b="1" dirty="0">
              <a:latin typeface="Modern No. 20" panose="02070704070505020303" pitchFamily="18" charset="0"/>
            </a:endParaRPr>
          </a:p>
          <a:p>
            <a:r>
              <a:rPr lang="en-IN" sz="2000" b="1" dirty="0">
                <a:latin typeface="Aptos" panose="020B0004020202020204" pitchFamily="34" charset="0"/>
              </a:rPr>
              <a:t>Programming Language</a:t>
            </a:r>
            <a:r>
              <a:rPr lang="en-IN" sz="2000" dirty="0">
                <a:latin typeface="Aptos" panose="020B0004020202020204" pitchFamily="34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AFF65-432C-56A3-393E-6363C658FEF0}"/>
              </a:ext>
            </a:extLst>
          </p:cNvPr>
          <p:cNvSpPr txBox="1"/>
          <p:nvPr/>
        </p:nvSpPr>
        <p:spPr>
          <a:xfrm>
            <a:off x="1268361" y="1824074"/>
            <a:ext cx="6504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itka Banner" pitchFamily="2" charset="0"/>
              </a:rPr>
              <a:t>React.js for building a dynamic and responsive user interface.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E6F0F-9FAF-2338-217C-BC7A77672417}"/>
              </a:ext>
            </a:extLst>
          </p:cNvPr>
          <p:cNvSpPr txBox="1"/>
          <p:nvPr/>
        </p:nvSpPr>
        <p:spPr>
          <a:xfrm>
            <a:off x="4100052" y="451070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Sitka Banner" pitchFamily="2" charset="0"/>
              </a:rPr>
              <a:t>Node.js for server-side processing.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97FD3-687E-6A8F-A5A5-2FFAA841ACBF}"/>
              </a:ext>
            </a:extLst>
          </p:cNvPr>
          <p:cNvSpPr txBox="1"/>
          <p:nvPr/>
        </p:nvSpPr>
        <p:spPr>
          <a:xfrm>
            <a:off x="1268361" y="492516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ptos" panose="020B0004020202020204" pitchFamily="34" charset="0"/>
              </a:rPr>
              <a:t>API Integration</a:t>
            </a:r>
            <a:r>
              <a:rPr lang="en-IN" sz="2000" dirty="0">
                <a:latin typeface="Aptos" panose="020B0004020202020204" pitchFamily="34" charset="0"/>
              </a:rPr>
              <a:t>:</a:t>
            </a:r>
          </a:p>
          <a:p>
            <a:r>
              <a:rPr lang="en-IN" sz="2000" dirty="0">
                <a:latin typeface="Sitka Banner" pitchFamily="2" charset="0"/>
              </a:rPr>
              <a:t>APIs  to handle user data securely.</a:t>
            </a:r>
          </a:p>
        </p:txBody>
      </p:sp>
    </p:spTree>
    <p:extLst>
      <p:ext uri="{BB962C8B-B14F-4D97-AF65-F5344CB8AC3E}">
        <p14:creationId xmlns:p14="http://schemas.microsoft.com/office/powerpoint/2010/main" val="4241492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BCF40-8E47-9783-12ED-3FE8518F5BDE}"/>
              </a:ext>
            </a:extLst>
          </p:cNvPr>
          <p:cNvSpPr txBox="1"/>
          <p:nvPr/>
        </p:nvSpPr>
        <p:spPr>
          <a:xfrm>
            <a:off x="589935" y="629265"/>
            <a:ext cx="466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u="sng" dirty="0">
                <a:latin typeface="Modern No. 20" panose="02070704070505020303" pitchFamily="18" charset="0"/>
              </a:rPr>
              <a:t>Platform’s we used: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5F4D7-38C8-C51E-722B-98FD0F20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81" y="2401280"/>
            <a:ext cx="4839375" cy="2861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AC38D9-FA4B-9E4D-7842-E3249EA77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657" y="2401281"/>
            <a:ext cx="5020376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99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400CCA-B663-217E-6539-97F1A551902B}"/>
              </a:ext>
            </a:extLst>
          </p:cNvPr>
          <p:cNvSpPr txBox="1"/>
          <p:nvPr/>
        </p:nvSpPr>
        <p:spPr>
          <a:xfrm>
            <a:off x="953729" y="938736"/>
            <a:ext cx="494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1" u="sng" dirty="0">
                <a:latin typeface="+mj-lt"/>
              </a:rPr>
              <a:t>Team Members: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140B7-3609-2936-916C-45C820152686}"/>
              </a:ext>
            </a:extLst>
          </p:cNvPr>
          <p:cNvSpPr txBox="1"/>
          <p:nvPr/>
        </p:nvSpPr>
        <p:spPr>
          <a:xfrm>
            <a:off x="3588772" y="2223905"/>
            <a:ext cx="972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ahnschrift Light" panose="020B0502040204020203" pitchFamily="34" charset="0"/>
              </a:rPr>
              <a:t>Aryan Charan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D7F1C-7DCE-844F-15D9-B43C03B1D166}"/>
              </a:ext>
            </a:extLst>
          </p:cNvPr>
          <p:cNvSpPr txBox="1"/>
          <p:nvPr/>
        </p:nvSpPr>
        <p:spPr>
          <a:xfrm>
            <a:off x="3588772" y="3504958"/>
            <a:ext cx="6346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 err="1">
                <a:latin typeface="Bahnschrift Light" panose="020B0502040204020203" pitchFamily="34" charset="0"/>
              </a:rPr>
              <a:t>Sudhendhiran</a:t>
            </a:r>
            <a:endParaRPr lang="en-IN" sz="2800" b="1" dirty="0">
              <a:latin typeface="Bahnschrift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B6FFA-5DB4-DAF0-3F80-88EF338F90AB}"/>
              </a:ext>
            </a:extLst>
          </p:cNvPr>
          <p:cNvSpPr txBox="1"/>
          <p:nvPr/>
        </p:nvSpPr>
        <p:spPr>
          <a:xfrm>
            <a:off x="3561733" y="2858746"/>
            <a:ext cx="6346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Bahnschrift Light" panose="020B0502040204020203" pitchFamily="34" charset="0"/>
              </a:rPr>
              <a:t>Aparna </a:t>
            </a:r>
            <a:r>
              <a:rPr lang="en-IN" sz="2800" b="1" dirty="0" err="1">
                <a:latin typeface="Bahnschrift Light" panose="020B0502040204020203" pitchFamily="34" charset="0"/>
              </a:rPr>
              <a:t>Yallapragada</a:t>
            </a:r>
            <a:endParaRPr lang="en-IN" sz="2800" b="1" dirty="0">
              <a:latin typeface="Bahnschrift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4DC39-3E5E-755C-34F6-8269A23E54F5}"/>
              </a:ext>
            </a:extLst>
          </p:cNvPr>
          <p:cNvSpPr txBox="1"/>
          <p:nvPr/>
        </p:nvSpPr>
        <p:spPr>
          <a:xfrm>
            <a:off x="3588772" y="4174658"/>
            <a:ext cx="64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 err="1">
                <a:latin typeface="Bahnschrift Light" panose="020B0502040204020203" pitchFamily="34" charset="0"/>
              </a:rPr>
              <a:t>Thrinadh</a:t>
            </a:r>
            <a:r>
              <a:rPr lang="en-IN" sz="2800" b="1" dirty="0">
                <a:latin typeface="Bahnschrift Light" panose="020B0502040204020203" pitchFamily="34" charset="0"/>
              </a:rPr>
              <a:t> Matta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40D3A-11F1-DEFB-CB9D-B08DB79072C5}"/>
              </a:ext>
            </a:extLst>
          </p:cNvPr>
          <p:cNvSpPr txBox="1"/>
          <p:nvPr/>
        </p:nvSpPr>
        <p:spPr>
          <a:xfrm>
            <a:off x="3588772" y="4910536"/>
            <a:ext cx="64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Bahnschrift Light" panose="020B0502040204020203" pitchFamily="34" charset="0"/>
              </a:rPr>
              <a:t>Yallapu Bhuvana  </a:t>
            </a:r>
          </a:p>
        </p:txBody>
      </p:sp>
    </p:spTree>
    <p:extLst>
      <p:ext uri="{BB962C8B-B14F-4D97-AF65-F5344CB8AC3E}">
        <p14:creationId xmlns:p14="http://schemas.microsoft.com/office/powerpoint/2010/main" val="2490341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9AF670-A132-6550-A367-542E3A399FA6}"/>
              </a:ext>
            </a:extLst>
          </p:cNvPr>
          <p:cNvSpPr/>
          <p:nvPr/>
        </p:nvSpPr>
        <p:spPr>
          <a:xfrm>
            <a:off x="2941931" y="2103735"/>
            <a:ext cx="630813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" panose="020B0502040204020203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39657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D82E-AB98-9AA5-982B-CDCB6CF4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724" y="0"/>
            <a:ext cx="10337350" cy="1325563"/>
          </a:xfrm>
        </p:spPr>
        <p:txBody>
          <a:bodyPr>
            <a:normAutofit/>
          </a:bodyPr>
          <a:lstStyle/>
          <a:p>
            <a:r>
              <a:rPr lang="en-IN" sz="4000" i="1" u="sng" dirty="0">
                <a:latin typeface="Modern No. 20" panose="02070704070505020303" pitchFamily="18" charset="0"/>
              </a:rPr>
              <a:t>Let’s Login!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061A3-5445-B231-73C7-966F0360A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844" y="1501920"/>
            <a:ext cx="4542687" cy="428928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B431E46-365B-EBA4-F722-33EF57E15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688" y="1325563"/>
            <a:ext cx="418896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Requirements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User Email (used during signup).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Forgot Password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4C128E-CD9D-A695-70C8-C26AE770352E}"/>
              </a:ext>
            </a:extLst>
          </p:cNvPr>
          <p:cNvCxnSpPr/>
          <p:nvPr/>
        </p:nvCxnSpPr>
        <p:spPr>
          <a:xfrm flipH="1">
            <a:off x="1691148" y="3224981"/>
            <a:ext cx="1111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01E5C6-0CA3-27E0-3DBD-AE9EA368C05C}"/>
              </a:ext>
            </a:extLst>
          </p:cNvPr>
          <p:cNvSpPr txBox="1"/>
          <p:nvPr/>
        </p:nvSpPr>
        <p:spPr>
          <a:xfrm>
            <a:off x="511369" y="3040315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Banner" pitchFamily="2" charset="0"/>
              </a:rPr>
              <a:t>Enter Email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6ABAB60-0DCD-2E91-C86A-2153FA2D2D17}"/>
              </a:ext>
            </a:extLst>
          </p:cNvPr>
          <p:cNvCxnSpPr/>
          <p:nvPr/>
        </p:nvCxnSpPr>
        <p:spPr>
          <a:xfrm rot="10800000" flipV="1">
            <a:off x="1415844" y="3581088"/>
            <a:ext cx="1386350" cy="482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21CF08-9B52-93A6-9F06-7B9A667038FA}"/>
              </a:ext>
            </a:extLst>
          </p:cNvPr>
          <p:cNvSpPr txBox="1"/>
          <p:nvPr/>
        </p:nvSpPr>
        <p:spPr>
          <a:xfrm>
            <a:off x="408039" y="3879373"/>
            <a:ext cx="116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Banner" pitchFamily="2" charset="0"/>
              </a:rPr>
              <a:t>password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7735EC-9C71-8E9B-21D7-F97FF2F21AA6}"/>
              </a:ext>
            </a:extLst>
          </p:cNvPr>
          <p:cNvCxnSpPr>
            <a:cxnSpLocks/>
          </p:cNvCxnSpPr>
          <p:nvPr/>
        </p:nvCxnSpPr>
        <p:spPr>
          <a:xfrm>
            <a:off x="4306530" y="4857135"/>
            <a:ext cx="2163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368397F3-70FE-094A-008B-13127445B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688" y="3569617"/>
            <a:ext cx="5466735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Client-Side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Show clear and actionable error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 (e.g., "Email is already in use" or "Passwords do not match").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Server-Side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Return descriptive HTTP status codes (e.g., 400 for bad request, 409 for conflicts).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86C73DF-6091-C1E7-9048-FAC17DD1025B}"/>
              </a:ext>
            </a:extLst>
          </p:cNvPr>
          <p:cNvSpPr/>
          <p:nvPr/>
        </p:nvSpPr>
        <p:spPr>
          <a:xfrm>
            <a:off x="6587613" y="4064076"/>
            <a:ext cx="105075" cy="172711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89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7CDB-DE02-25B8-31A8-342A6D0E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660" y="-159380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i="1" u="sng" dirty="0">
                <a:latin typeface="Modern No. 20" panose="02070704070505020303" pitchFamily="18" charset="0"/>
                <a:cs typeface="Times New Roman" panose="02020603050405020304" pitchFamily="18" charset="0"/>
              </a:rPr>
              <a:t>  Sign-up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83B0AD-9C65-7EB9-1F6A-71C729048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873" y="1081632"/>
            <a:ext cx="4448537" cy="4541240"/>
          </a:xfr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D6B8787-81B5-1847-8990-07B20CA99201}"/>
              </a:ext>
            </a:extLst>
          </p:cNvPr>
          <p:cNvCxnSpPr>
            <a:cxnSpLocks/>
          </p:cNvCxnSpPr>
          <p:nvPr/>
        </p:nvCxnSpPr>
        <p:spPr>
          <a:xfrm rot="10800000">
            <a:off x="3172829" y="2433159"/>
            <a:ext cx="1831698" cy="43984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56079F-3938-DD33-9256-CBF067C5AA8A}"/>
              </a:ext>
            </a:extLst>
          </p:cNvPr>
          <p:cNvSpPr txBox="1"/>
          <p:nvPr/>
        </p:nvSpPr>
        <p:spPr>
          <a:xfrm>
            <a:off x="1631166" y="2221584"/>
            <a:ext cx="217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Banner" pitchFamily="2" charset="0"/>
                <a:cs typeface="Times New Roman" panose="02020603050405020304" pitchFamily="18" charset="0"/>
              </a:rPr>
              <a:t>Enter username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D612A1C-B728-4269-7696-6AEAD3F1CB00}"/>
              </a:ext>
            </a:extLst>
          </p:cNvPr>
          <p:cNvCxnSpPr>
            <a:cxnSpLocks/>
          </p:cNvCxnSpPr>
          <p:nvPr/>
        </p:nvCxnSpPr>
        <p:spPr>
          <a:xfrm rot="10800000">
            <a:off x="3111823" y="3231271"/>
            <a:ext cx="1953711" cy="12700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3185E0-60F0-3131-D526-261681AAE433}"/>
              </a:ext>
            </a:extLst>
          </p:cNvPr>
          <p:cNvSpPr txBox="1"/>
          <p:nvPr/>
        </p:nvSpPr>
        <p:spPr>
          <a:xfrm>
            <a:off x="1461665" y="3044408"/>
            <a:ext cx="19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Banner" pitchFamily="2" charset="0"/>
              </a:rPr>
              <a:t>Enter valid Email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3DCFC80-A3A4-34D9-94FC-78A2864160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72122" y="3655390"/>
            <a:ext cx="2146026" cy="298941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3BA229-092F-3B4D-8207-A27BB699FD3A}"/>
              </a:ext>
            </a:extLst>
          </p:cNvPr>
          <p:cNvSpPr txBox="1"/>
          <p:nvPr/>
        </p:nvSpPr>
        <p:spPr>
          <a:xfrm>
            <a:off x="1479984" y="3739285"/>
            <a:ext cx="208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Banner" pitchFamily="2" charset="0"/>
              </a:rPr>
              <a:t>Choose strong password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7B289EF-D3B0-B3FC-764E-1E058F63AE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1691" y="4066796"/>
            <a:ext cx="2082364" cy="706056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80E01B-717C-C963-4051-0243E049E362}"/>
              </a:ext>
            </a:extLst>
          </p:cNvPr>
          <p:cNvSpPr txBox="1"/>
          <p:nvPr/>
        </p:nvSpPr>
        <p:spPr>
          <a:xfrm>
            <a:off x="1202001" y="4591016"/>
            <a:ext cx="190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itka Banner" pitchFamily="2" charset="0"/>
              </a:rPr>
              <a:t>Confirm password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589F03-504A-A639-7096-1C79DAEDD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13" y="5777174"/>
            <a:ext cx="97513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Username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Users can choose a unique identifier for their profile.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Bann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Valid Email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Banner" pitchFamily="2" charset="0"/>
              </a:rPr>
              <a:t>Users must provide a valid email address that will serve as their primary contact and login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6083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2A77BC-BEE8-D0F3-4EBA-2421A8A9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77" y="1140542"/>
            <a:ext cx="4444181" cy="5161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172F2-DE9C-4E48-9358-CD995E0CD11C}"/>
              </a:ext>
            </a:extLst>
          </p:cNvPr>
          <p:cNvSpPr txBox="1"/>
          <p:nvPr/>
        </p:nvSpPr>
        <p:spPr>
          <a:xfrm>
            <a:off x="334295" y="3624821"/>
            <a:ext cx="55158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tos" panose="020B0004020202020204" pitchFamily="34" charset="0"/>
              </a:rPr>
              <a:t>We had used regex concept for strong password.</a:t>
            </a:r>
          </a:p>
          <a:p>
            <a:r>
              <a:rPr lang="en-IN" sz="2400" dirty="0">
                <a:latin typeface="Aptos" panose="020B0004020202020204" pitchFamily="34" charset="0"/>
              </a:rPr>
              <a:t>The password should follow below rules: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" panose="020B0004020202020204" pitchFamily="34" charset="0"/>
              </a:rPr>
              <a:t>One uppercase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" panose="020B0004020202020204" pitchFamily="34" charset="0"/>
              </a:rPr>
              <a:t>One lowercase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" panose="020B0004020202020204" pitchFamily="34" charset="0"/>
              </a:rPr>
              <a:t>One special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ptos" panose="020B0004020202020204" pitchFamily="34" charset="0"/>
              </a:rPr>
              <a:t>One digit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919F2-884D-15C5-7688-6653C46A38E1}"/>
              </a:ext>
            </a:extLst>
          </p:cNvPr>
          <p:cNvSpPr txBox="1"/>
          <p:nvPr/>
        </p:nvSpPr>
        <p:spPr>
          <a:xfrm>
            <a:off x="914401" y="1582993"/>
            <a:ext cx="41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Modern No. 20" panose="02070704070505020303" pitchFamily="18" charset="0"/>
              </a:rPr>
              <a:t>If below mentioned rules are not followed by user this pop message will be appeared.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7D49CB-F9C3-CB18-78CD-601AABE90369}"/>
              </a:ext>
            </a:extLst>
          </p:cNvPr>
          <p:cNvCxnSpPr/>
          <p:nvPr/>
        </p:nvCxnSpPr>
        <p:spPr>
          <a:xfrm flipH="1">
            <a:off x="4916129" y="1828800"/>
            <a:ext cx="1435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7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DF1C-E01B-89ED-1DA1-D0D29730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52" y="67478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i="1" u="sng" dirty="0">
                <a:latin typeface="Modern No. 20" panose="02070704070505020303" pitchFamily="18" charset="0"/>
              </a:rPr>
              <a:t>If user forget there password: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750F8-D091-CCC4-79C2-F3E725A8D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655" y="1690688"/>
            <a:ext cx="4047141" cy="4351338"/>
          </a:xfr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BA24FBD-FB9C-53F9-5E70-E4A96FECD5C6}"/>
              </a:ext>
            </a:extLst>
          </p:cNvPr>
          <p:cNvCxnSpPr/>
          <p:nvPr/>
        </p:nvCxnSpPr>
        <p:spPr>
          <a:xfrm flipV="1">
            <a:off x="4236334" y="2152891"/>
            <a:ext cx="2581155" cy="127610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86FBCC-44F8-7F85-500C-A47F6D895571}"/>
              </a:ext>
            </a:extLst>
          </p:cNvPr>
          <p:cNvSpPr/>
          <p:nvPr/>
        </p:nvSpPr>
        <p:spPr>
          <a:xfrm>
            <a:off x="7007988" y="1690688"/>
            <a:ext cx="4525702" cy="98306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>
              <a:latin typeface="Aptos" panose="020B0004020202020204" pitchFamily="34" charset="0"/>
            </a:endParaRPr>
          </a:p>
          <a:p>
            <a:r>
              <a:rPr lang="en-IN" sz="2400" dirty="0">
                <a:latin typeface="Aptos" panose="020B0004020202020204" pitchFamily="34" charset="0"/>
              </a:rPr>
              <a:t>Enter user Email through  which</a:t>
            </a:r>
          </a:p>
          <a:p>
            <a:r>
              <a:rPr lang="en-IN" sz="2400" dirty="0">
                <a:latin typeface="Aptos" panose="020B0004020202020204" pitchFamily="34" charset="0"/>
              </a:rPr>
              <a:t>they signup.</a:t>
            </a: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87058-2415-BA5E-C6D7-5214DFF78B1F}"/>
              </a:ext>
            </a:extLst>
          </p:cNvPr>
          <p:cNvSpPr txBox="1"/>
          <p:nvPr/>
        </p:nvSpPr>
        <p:spPr>
          <a:xfrm>
            <a:off x="7007988" y="2971399"/>
            <a:ext cx="452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 will sent to user’s Email </a:t>
            </a:r>
          </a:p>
        </p:txBody>
      </p:sp>
    </p:spTree>
    <p:extLst>
      <p:ext uri="{BB962C8B-B14F-4D97-AF65-F5344CB8AC3E}">
        <p14:creationId xmlns:p14="http://schemas.microsoft.com/office/powerpoint/2010/main" val="26822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0E228-EEC1-A04E-75D1-B540BB5E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457" y="1524000"/>
            <a:ext cx="4026040" cy="3991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330E3E-AC77-556A-960E-3BCCD6C955C8}"/>
              </a:ext>
            </a:extLst>
          </p:cNvPr>
          <p:cNvSpPr txBox="1"/>
          <p:nvPr/>
        </p:nvSpPr>
        <p:spPr>
          <a:xfrm>
            <a:off x="4237703" y="422787"/>
            <a:ext cx="4001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u="sng" dirty="0">
                <a:latin typeface="Modern No. 20" panose="02070704070505020303" pitchFamily="18" charset="0"/>
              </a:rPr>
              <a:t>Verify OTP Page: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158CA-B3D7-5E53-1DFA-8C7DA415F6EC}"/>
              </a:ext>
            </a:extLst>
          </p:cNvPr>
          <p:cNvSpPr txBox="1"/>
          <p:nvPr/>
        </p:nvSpPr>
        <p:spPr>
          <a:xfrm>
            <a:off x="943897" y="5802784"/>
            <a:ext cx="9950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itka Banner" pitchFamily="2" charset="0"/>
              </a:rPr>
              <a:t>OTP is directly send to user email , If they enter the OTP they can change their password.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1D8421-3149-B437-EF7C-D4921E95F5D2}"/>
              </a:ext>
            </a:extLst>
          </p:cNvPr>
          <p:cNvCxnSpPr>
            <a:cxnSpLocks/>
          </p:cNvCxnSpPr>
          <p:nvPr/>
        </p:nvCxnSpPr>
        <p:spPr>
          <a:xfrm>
            <a:off x="6489290" y="3087329"/>
            <a:ext cx="2320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26FC79-F6CC-BD12-306B-2BECCCCCAEDE}"/>
              </a:ext>
            </a:extLst>
          </p:cNvPr>
          <p:cNvSpPr txBox="1"/>
          <p:nvPr/>
        </p:nvSpPr>
        <p:spPr>
          <a:xfrm>
            <a:off x="8853678" y="2902663"/>
            <a:ext cx="166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OTP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921D3-CC4A-1A7D-EE07-384C9C1E9CDA}"/>
              </a:ext>
            </a:extLst>
          </p:cNvPr>
          <p:cNvSpPr/>
          <p:nvPr/>
        </p:nvSpPr>
        <p:spPr>
          <a:xfrm>
            <a:off x="8853678" y="2841522"/>
            <a:ext cx="1352206" cy="5210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2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F417DA-2F78-DC8F-B001-165401D20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425" y="1260986"/>
            <a:ext cx="4198375" cy="43360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862A0-9F01-59BE-EAB9-BE08EFA002E1}"/>
              </a:ext>
            </a:extLst>
          </p:cNvPr>
          <p:cNvSpPr txBox="1"/>
          <p:nvPr/>
        </p:nvSpPr>
        <p:spPr>
          <a:xfrm>
            <a:off x="4365523" y="322354"/>
            <a:ext cx="4414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u="sng" dirty="0">
                <a:latin typeface="Modern No. 20" panose="02070704070505020303" pitchFamily="18" charset="0"/>
              </a:rPr>
              <a:t>Change Password: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EDEF1-F82C-BF37-3B26-29F3382973AB}"/>
              </a:ext>
            </a:extLst>
          </p:cNvPr>
          <p:cNvSpPr txBox="1"/>
          <p:nvPr/>
        </p:nvSpPr>
        <p:spPr>
          <a:xfrm>
            <a:off x="1465006" y="5827760"/>
            <a:ext cx="8878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itka Banner" pitchFamily="2" charset="0"/>
              </a:rPr>
              <a:t>User can set their new password once they conformed there password they will redirect to login page .</a:t>
            </a:r>
          </a:p>
        </p:txBody>
      </p:sp>
    </p:spTree>
    <p:extLst>
      <p:ext uri="{BB962C8B-B14F-4D97-AF65-F5344CB8AC3E}">
        <p14:creationId xmlns:p14="http://schemas.microsoft.com/office/powerpoint/2010/main" val="51910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E36E-D7B2-98F7-7FE8-3F70FF73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920" y="9080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i="1" u="sng" dirty="0">
                <a:latin typeface="Modern No. 20" panose="02070704070505020303" pitchFamily="18" charset="0"/>
              </a:rPr>
              <a:t>Valid and Invalid credentials: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9FE7AA-F544-64AD-0F83-E9CE4C8CFA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1534" y="1579880"/>
            <a:ext cx="3468888" cy="413194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1C4645-107C-30C4-7A10-D2152B44D5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94503" y="1564834"/>
            <a:ext cx="3468888" cy="4131946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71EA6F-D007-473B-AD9A-CD04ED4F4E6E}"/>
              </a:ext>
            </a:extLst>
          </p:cNvPr>
          <p:cNvCxnSpPr>
            <a:cxnSpLocks/>
          </p:cNvCxnSpPr>
          <p:nvPr/>
        </p:nvCxnSpPr>
        <p:spPr>
          <a:xfrm flipH="1">
            <a:off x="2595932" y="1047658"/>
            <a:ext cx="1314245" cy="80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AF7233-4603-7369-C640-1BCA723FF887}"/>
              </a:ext>
            </a:extLst>
          </p:cNvPr>
          <p:cNvCxnSpPr>
            <a:cxnSpLocks/>
          </p:cNvCxnSpPr>
          <p:nvPr/>
        </p:nvCxnSpPr>
        <p:spPr>
          <a:xfrm>
            <a:off x="5894377" y="1005983"/>
            <a:ext cx="1135687" cy="88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409D92-7B68-15EC-21B3-4815F44762ED}"/>
              </a:ext>
            </a:extLst>
          </p:cNvPr>
          <p:cNvSpPr txBox="1"/>
          <p:nvPr/>
        </p:nvSpPr>
        <p:spPr>
          <a:xfrm>
            <a:off x="1494503" y="5993664"/>
            <a:ext cx="9403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Modern No. 20" panose="02070704070505020303" pitchFamily="18" charset="0"/>
              </a:rPr>
              <a:t>Credential Validation </a:t>
            </a:r>
            <a:r>
              <a:rPr lang="en-US" dirty="0"/>
              <a:t>: </a:t>
            </a:r>
            <a:r>
              <a:rPr lang="en-US" dirty="0">
                <a:latin typeface="Sitka Banner" pitchFamily="2" charset="0"/>
              </a:rPr>
              <a:t>Alerts if the email provided is already registered.</a:t>
            </a:r>
          </a:p>
          <a:p>
            <a:r>
              <a:rPr lang="en-US" dirty="0">
                <a:latin typeface="Sitka Banner" pitchFamily="2" charset="0"/>
              </a:rPr>
              <a:t>Checks for matching passwords during input and gives immediate feedback if they do not match.</a:t>
            </a:r>
          </a:p>
        </p:txBody>
      </p:sp>
    </p:spTree>
    <p:extLst>
      <p:ext uri="{BB962C8B-B14F-4D97-AF65-F5344CB8AC3E}">
        <p14:creationId xmlns:p14="http://schemas.microsoft.com/office/powerpoint/2010/main" val="22190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813</Words>
  <Application>Microsoft Office PowerPoint</Application>
  <PresentationFormat>Widescreen</PresentationFormat>
  <Paragraphs>123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Aptos</vt:lpstr>
      <vt:lpstr>Aptos Display</vt:lpstr>
      <vt:lpstr>Arial</vt:lpstr>
      <vt:lpstr>Arial Unicode MS</vt:lpstr>
      <vt:lpstr>Avenir Next LT Pro Light</vt:lpstr>
      <vt:lpstr>Bahnschrift</vt:lpstr>
      <vt:lpstr>Bahnschrift Light</vt:lpstr>
      <vt:lpstr>Baskerville Old Face</vt:lpstr>
      <vt:lpstr>Calibri</vt:lpstr>
      <vt:lpstr>Calibri Light</vt:lpstr>
      <vt:lpstr>Modern No. 20</vt:lpstr>
      <vt:lpstr>Sitka Banner</vt:lpstr>
      <vt:lpstr>Times New Roman</vt:lpstr>
      <vt:lpstr>Office Theme</vt:lpstr>
      <vt:lpstr>HEALTHGAURD PRO</vt:lpstr>
      <vt:lpstr>"Health Guard Pro” is a comprehensive health monitoring platform that empowers individuals to take control of their well-being. Our app integrates modern technology with user-centric design to provide actionable health insights, spanning physical health, mental wellness, nutrition. </vt:lpstr>
      <vt:lpstr>Let’s Login!</vt:lpstr>
      <vt:lpstr>  Sign-up Page:</vt:lpstr>
      <vt:lpstr>PowerPoint Presentation</vt:lpstr>
      <vt:lpstr>If user forget there password:</vt:lpstr>
      <vt:lpstr>PowerPoint Presentation</vt:lpstr>
      <vt:lpstr>PowerPoint Presentation</vt:lpstr>
      <vt:lpstr>Valid and Invalid credentials:</vt:lpstr>
      <vt:lpstr>Assessment Blogs Leaderboard About-Us</vt:lpstr>
      <vt:lpstr>PowerPoint Presentation</vt:lpstr>
      <vt:lpstr>Assessment:</vt:lpstr>
      <vt:lpstr>Blog Page:</vt:lpstr>
      <vt:lpstr>Leaderboard:</vt:lpstr>
      <vt:lpstr>About-Us page:</vt:lpstr>
      <vt:lpstr>Logout: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Yallapu Bhuvana</dc:creator>
  <cp:lastModifiedBy>Yallapu Bhuvana</cp:lastModifiedBy>
  <cp:revision>2</cp:revision>
  <dcterms:created xsi:type="dcterms:W3CDTF">2024-12-09T15:56:52Z</dcterms:created>
  <dcterms:modified xsi:type="dcterms:W3CDTF">2024-12-31T09:53:07Z</dcterms:modified>
</cp:coreProperties>
</file>