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1" r:id="rId4"/>
    <p:sldId id="262" r:id="rId5"/>
    <p:sldId id="278" r:id="rId6"/>
    <p:sldId id="279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CCF82-D29E-4D71-840B-D5E850246009}" v="63" dt="2024-07-23T04:11:20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WNTHSIVAJI GODASU" userId="eaa0bc6fac7add03" providerId="LiveId" clId="{1ACCCF82-D29E-4D71-840B-D5E850246009}"/>
    <pc:docChg chg="undo custSel addSld delSld modSld">
      <pc:chgData name="JASWNTHSIVAJI GODASU" userId="eaa0bc6fac7add03" providerId="LiveId" clId="{1ACCCF82-D29E-4D71-840B-D5E850246009}" dt="2024-07-18T12:29:56.708" v="2756" actId="20577"/>
      <pc:docMkLst>
        <pc:docMk/>
      </pc:docMkLst>
      <pc:sldChg chg="modSp mod">
        <pc:chgData name="JASWNTHSIVAJI GODASU" userId="eaa0bc6fac7add03" providerId="LiveId" clId="{1ACCCF82-D29E-4D71-840B-D5E850246009}" dt="2024-07-18T12:07:16.338" v="2071" actId="20577"/>
        <pc:sldMkLst>
          <pc:docMk/>
          <pc:sldMk cId="867903396" sldId="259"/>
        </pc:sldMkLst>
        <pc:spChg chg="mod">
          <ac:chgData name="JASWNTHSIVAJI GODASU" userId="eaa0bc6fac7add03" providerId="LiveId" clId="{1ACCCF82-D29E-4D71-840B-D5E850246009}" dt="2024-07-18T12:07:16.338" v="2071" actId="20577"/>
          <ac:spMkLst>
            <pc:docMk/>
            <pc:sldMk cId="867903396" sldId="259"/>
            <ac:spMk id="3" creationId="{B274CFBE-DD41-5F94-82D8-AE41B77761A2}"/>
          </ac:spMkLst>
        </pc:spChg>
      </pc:sldChg>
      <pc:sldChg chg="addSp delSp modSp mod">
        <pc:chgData name="JASWNTHSIVAJI GODASU" userId="eaa0bc6fac7add03" providerId="LiveId" clId="{1ACCCF82-D29E-4D71-840B-D5E850246009}" dt="2024-07-18T12:07:30.338" v="2073" actId="20577"/>
        <pc:sldMkLst>
          <pc:docMk/>
          <pc:sldMk cId="4247279031" sldId="263"/>
        </pc:sldMkLst>
        <pc:spChg chg="mod">
          <ac:chgData name="JASWNTHSIVAJI GODASU" userId="eaa0bc6fac7add03" providerId="LiveId" clId="{1ACCCF82-D29E-4D71-840B-D5E850246009}" dt="2024-07-18T12:07:30.338" v="2073" actId="20577"/>
          <ac:spMkLst>
            <pc:docMk/>
            <pc:sldMk cId="4247279031" sldId="263"/>
            <ac:spMk id="2" creationId="{C3292BAA-F33A-F28F-79AB-D2ADD7459F2F}"/>
          </ac:spMkLst>
        </pc:spChg>
        <pc:spChg chg="mod">
          <ac:chgData name="JASWNTHSIVAJI GODASU" userId="eaa0bc6fac7add03" providerId="LiveId" clId="{1ACCCF82-D29E-4D71-840B-D5E850246009}" dt="2024-07-18T06:50:11.964" v="40" actId="1076"/>
          <ac:spMkLst>
            <pc:docMk/>
            <pc:sldMk cId="4247279031" sldId="263"/>
            <ac:spMk id="3" creationId="{BD83CC5B-8577-CFB6-ECBF-7CBA2120C1FD}"/>
          </ac:spMkLst>
        </pc:spChg>
        <pc:picChg chg="add del mod">
          <ac:chgData name="JASWNTHSIVAJI GODASU" userId="eaa0bc6fac7add03" providerId="LiveId" clId="{1ACCCF82-D29E-4D71-840B-D5E850246009}" dt="2024-07-18T06:46:00.347" v="29" actId="478"/>
          <ac:picMkLst>
            <pc:docMk/>
            <pc:sldMk cId="4247279031" sldId="263"/>
            <ac:picMk id="5" creationId="{4546B033-6EB5-25B4-A66C-6DF9AD65E47B}"/>
          </ac:picMkLst>
        </pc:picChg>
        <pc:picChg chg="add mod">
          <ac:chgData name="JASWNTHSIVAJI GODASU" userId="eaa0bc6fac7add03" providerId="LiveId" clId="{1ACCCF82-D29E-4D71-840B-D5E850246009}" dt="2024-07-18T06:48:14.271" v="34" actId="14100"/>
          <ac:picMkLst>
            <pc:docMk/>
            <pc:sldMk cId="4247279031" sldId="263"/>
            <ac:picMk id="7" creationId="{C8861628-8785-40D0-E7FC-65F4E09500D3}"/>
          </ac:picMkLst>
        </pc:picChg>
        <pc:picChg chg="add mod">
          <ac:chgData name="JASWNTHSIVAJI GODASU" userId="eaa0bc6fac7add03" providerId="LiveId" clId="{1ACCCF82-D29E-4D71-840B-D5E850246009}" dt="2024-07-18T06:49:30.029" v="39" actId="1076"/>
          <ac:picMkLst>
            <pc:docMk/>
            <pc:sldMk cId="4247279031" sldId="263"/>
            <ac:picMk id="9" creationId="{C7B5C2F4-A7A2-BAD1-2B4B-775E8673A1A1}"/>
          </ac:picMkLst>
        </pc:picChg>
      </pc:sldChg>
      <pc:sldChg chg="addSp delSp modSp new mod">
        <pc:chgData name="JASWNTHSIVAJI GODASU" userId="eaa0bc6fac7add03" providerId="LiveId" clId="{1ACCCF82-D29E-4D71-840B-D5E850246009}" dt="2024-07-18T12:07:38.179" v="2077" actId="20577"/>
        <pc:sldMkLst>
          <pc:docMk/>
          <pc:sldMk cId="277579894" sldId="264"/>
        </pc:sldMkLst>
        <pc:spChg chg="mod">
          <ac:chgData name="JASWNTHSIVAJI GODASU" userId="eaa0bc6fac7add03" providerId="LiveId" clId="{1ACCCF82-D29E-4D71-840B-D5E850246009}" dt="2024-07-18T12:07:38.179" v="2077" actId="20577"/>
          <ac:spMkLst>
            <pc:docMk/>
            <pc:sldMk cId="277579894" sldId="264"/>
            <ac:spMk id="2" creationId="{128CF94F-04D7-A9FD-8F8E-5FEB82DBB48C}"/>
          </ac:spMkLst>
        </pc:spChg>
        <pc:spChg chg="mod">
          <ac:chgData name="JASWNTHSIVAJI GODASU" userId="eaa0bc6fac7add03" providerId="LiveId" clId="{1ACCCF82-D29E-4D71-840B-D5E850246009}" dt="2024-07-18T07:44:51.928" v="385" actId="20577"/>
          <ac:spMkLst>
            <pc:docMk/>
            <pc:sldMk cId="277579894" sldId="264"/>
            <ac:spMk id="3" creationId="{6D6B437E-5F76-B519-442A-F1105D0E0955}"/>
          </ac:spMkLst>
        </pc:spChg>
        <pc:picChg chg="add del mod">
          <ac:chgData name="JASWNTHSIVAJI GODASU" userId="eaa0bc6fac7add03" providerId="LiveId" clId="{1ACCCF82-D29E-4D71-840B-D5E850246009}" dt="2024-07-18T07:05:23.856" v="259" actId="478"/>
          <ac:picMkLst>
            <pc:docMk/>
            <pc:sldMk cId="277579894" sldId="264"/>
            <ac:picMk id="5" creationId="{E8E0646C-56F2-8CC5-0072-BEEB13A83211}"/>
          </ac:picMkLst>
        </pc:picChg>
        <pc:picChg chg="add mod">
          <ac:chgData name="JASWNTHSIVAJI GODASU" userId="eaa0bc6fac7add03" providerId="LiveId" clId="{1ACCCF82-D29E-4D71-840B-D5E850246009}" dt="2024-07-18T08:16:35.805" v="724" actId="1076"/>
          <ac:picMkLst>
            <pc:docMk/>
            <pc:sldMk cId="277579894" sldId="264"/>
            <ac:picMk id="7" creationId="{EE656C8B-9C8A-2E6E-CFE2-31DC91C85B64}"/>
          </ac:picMkLst>
        </pc:picChg>
      </pc:sldChg>
      <pc:sldChg chg="addSp delSp modSp new mod">
        <pc:chgData name="JASWNTHSIVAJI GODASU" userId="eaa0bc6fac7add03" providerId="LiveId" clId="{1ACCCF82-D29E-4D71-840B-D5E850246009}" dt="2024-07-18T09:00:04.668" v="1375" actId="20577"/>
        <pc:sldMkLst>
          <pc:docMk/>
          <pc:sldMk cId="2972744064" sldId="265"/>
        </pc:sldMkLst>
        <pc:spChg chg="add mod">
          <ac:chgData name="JASWNTHSIVAJI GODASU" userId="eaa0bc6fac7add03" providerId="LiveId" clId="{1ACCCF82-D29E-4D71-840B-D5E850246009}" dt="2024-07-18T08:16:04.317" v="723" actId="14100"/>
          <ac:spMkLst>
            <pc:docMk/>
            <pc:sldMk cId="2972744064" sldId="265"/>
            <ac:spMk id="10" creationId="{68943EBF-D825-E526-2E91-2D54628A9C17}"/>
          </ac:spMkLst>
        </pc:spChg>
        <pc:spChg chg="add mod">
          <ac:chgData name="JASWNTHSIVAJI GODASU" userId="eaa0bc6fac7add03" providerId="LiveId" clId="{1ACCCF82-D29E-4D71-840B-D5E850246009}" dt="2024-07-18T09:00:04.668" v="1375" actId="20577"/>
          <ac:spMkLst>
            <pc:docMk/>
            <pc:sldMk cId="2972744064" sldId="265"/>
            <ac:spMk id="11" creationId="{7F3408B2-C4AC-F194-6DB8-D13FEAC83AB8}"/>
          </ac:spMkLst>
        </pc:spChg>
        <pc:picChg chg="add mod">
          <ac:chgData name="JASWNTHSIVAJI GODASU" userId="eaa0bc6fac7add03" providerId="LiveId" clId="{1ACCCF82-D29E-4D71-840B-D5E850246009}" dt="2024-07-18T07:11:23.884" v="338" actId="1076"/>
          <ac:picMkLst>
            <pc:docMk/>
            <pc:sldMk cId="2972744064" sldId="265"/>
            <ac:picMk id="3" creationId="{DEAD895E-8298-1D38-7CB8-500ED5B06A07}"/>
          </ac:picMkLst>
        </pc:picChg>
        <pc:picChg chg="add mod">
          <ac:chgData name="JASWNTHSIVAJI GODASU" userId="eaa0bc6fac7add03" providerId="LiveId" clId="{1ACCCF82-D29E-4D71-840B-D5E850246009}" dt="2024-07-18T07:12:03.462" v="344" actId="1076"/>
          <ac:picMkLst>
            <pc:docMk/>
            <pc:sldMk cId="2972744064" sldId="265"/>
            <ac:picMk id="5" creationId="{B66EFCB8-E22E-FC07-6480-AB7544412AF9}"/>
          </ac:picMkLst>
        </pc:picChg>
        <pc:picChg chg="add del mod">
          <ac:chgData name="JASWNTHSIVAJI GODASU" userId="eaa0bc6fac7add03" providerId="LiveId" clId="{1ACCCF82-D29E-4D71-840B-D5E850246009}" dt="2024-07-18T08:13:09.127" v="632" actId="478"/>
          <ac:picMkLst>
            <pc:docMk/>
            <pc:sldMk cId="2972744064" sldId="265"/>
            <ac:picMk id="7" creationId="{39BB7C19-82DB-2D9C-8CE6-3CC786EF2D0F}"/>
          </ac:picMkLst>
        </pc:picChg>
        <pc:picChg chg="add mod">
          <ac:chgData name="JASWNTHSIVAJI GODASU" userId="eaa0bc6fac7add03" providerId="LiveId" clId="{1ACCCF82-D29E-4D71-840B-D5E850246009}" dt="2024-07-18T08:13:12.358" v="633" actId="1076"/>
          <ac:picMkLst>
            <pc:docMk/>
            <pc:sldMk cId="2972744064" sldId="265"/>
            <ac:picMk id="9" creationId="{AFADA4DB-0136-69B5-E096-71D886117290}"/>
          </ac:picMkLst>
        </pc:picChg>
      </pc:sldChg>
      <pc:sldChg chg="addSp delSp modSp new mod">
        <pc:chgData name="JASWNTHSIVAJI GODASU" userId="eaa0bc6fac7add03" providerId="LiveId" clId="{1ACCCF82-D29E-4D71-840B-D5E850246009}" dt="2024-07-18T09:14:32.193" v="1542" actId="14100"/>
        <pc:sldMkLst>
          <pc:docMk/>
          <pc:sldMk cId="4131613637" sldId="266"/>
        </pc:sldMkLst>
        <pc:spChg chg="add del mod">
          <ac:chgData name="JASWNTHSIVAJI GODASU" userId="eaa0bc6fac7add03" providerId="LiveId" clId="{1ACCCF82-D29E-4D71-840B-D5E850246009}" dt="2024-07-18T07:52:00.061" v="403"/>
          <ac:spMkLst>
            <pc:docMk/>
            <pc:sldMk cId="4131613637" sldId="266"/>
            <ac:spMk id="6" creationId="{55415BA3-2086-B58B-09C9-7BD590AAE3B1}"/>
          </ac:spMkLst>
        </pc:spChg>
        <pc:spChg chg="add mod">
          <ac:chgData name="JASWNTHSIVAJI GODASU" userId="eaa0bc6fac7add03" providerId="LiveId" clId="{1ACCCF82-D29E-4D71-840B-D5E850246009}" dt="2024-07-18T09:00:08.908" v="1376" actId="20577"/>
          <ac:spMkLst>
            <pc:docMk/>
            <pc:sldMk cId="4131613637" sldId="266"/>
            <ac:spMk id="7" creationId="{B970878E-B208-DD98-CB6D-A8DFBBEA2342}"/>
          </ac:spMkLst>
        </pc:spChg>
        <pc:spChg chg="add mod">
          <ac:chgData name="JASWNTHSIVAJI GODASU" userId="eaa0bc6fac7add03" providerId="LiveId" clId="{1ACCCF82-D29E-4D71-840B-D5E850246009}" dt="2024-07-18T09:00:12.637" v="1379" actId="20577"/>
          <ac:spMkLst>
            <pc:docMk/>
            <pc:sldMk cId="4131613637" sldId="266"/>
            <ac:spMk id="8" creationId="{C33C8CDE-8A96-3AC7-F2AB-776E87A77119}"/>
          </ac:spMkLst>
        </pc:spChg>
        <pc:picChg chg="add mod">
          <ac:chgData name="JASWNTHSIVAJI GODASU" userId="eaa0bc6fac7add03" providerId="LiveId" clId="{1ACCCF82-D29E-4D71-840B-D5E850246009}" dt="2024-07-18T09:14:32.193" v="1542" actId="14100"/>
          <ac:picMkLst>
            <pc:docMk/>
            <pc:sldMk cId="4131613637" sldId="266"/>
            <ac:picMk id="3" creationId="{2C45ED16-6A0E-2BBE-E5F6-3E37285DF26F}"/>
          </ac:picMkLst>
        </pc:picChg>
        <pc:picChg chg="add mod">
          <ac:chgData name="JASWNTHSIVAJI GODASU" userId="eaa0bc6fac7add03" providerId="LiveId" clId="{1ACCCF82-D29E-4D71-840B-D5E850246009}" dt="2024-07-18T08:20:07.480" v="844" actId="1076"/>
          <ac:picMkLst>
            <pc:docMk/>
            <pc:sldMk cId="4131613637" sldId="266"/>
            <ac:picMk id="5" creationId="{E4DF3881-FB8C-7E95-D945-4B4B9797EC0A}"/>
          </ac:picMkLst>
        </pc:picChg>
      </pc:sldChg>
      <pc:sldChg chg="addSp modSp new mod">
        <pc:chgData name="JASWNTHSIVAJI GODASU" userId="eaa0bc6fac7add03" providerId="LiveId" clId="{1ACCCF82-D29E-4D71-840B-D5E850246009}" dt="2024-07-18T08:19:34.012" v="841" actId="14100"/>
        <pc:sldMkLst>
          <pc:docMk/>
          <pc:sldMk cId="2952107277" sldId="267"/>
        </pc:sldMkLst>
        <pc:spChg chg="add mod">
          <ac:chgData name="JASWNTHSIVAJI GODASU" userId="eaa0bc6fac7add03" providerId="LiveId" clId="{1ACCCF82-D29E-4D71-840B-D5E850246009}" dt="2024-07-18T08:19:34.012" v="841" actId="14100"/>
          <ac:spMkLst>
            <pc:docMk/>
            <pc:sldMk cId="2952107277" sldId="267"/>
            <ac:spMk id="4" creationId="{F6F64E24-B4BB-C4CE-D7D1-E4C86527795B}"/>
          </ac:spMkLst>
        </pc:spChg>
        <pc:picChg chg="add mod">
          <ac:chgData name="JASWNTHSIVAJI GODASU" userId="eaa0bc6fac7add03" providerId="LiveId" clId="{1ACCCF82-D29E-4D71-840B-D5E850246009}" dt="2024-07-18T08:17:47.343" v="728" actId="1076"/>
          <ac:picMkLst>
            <pc:docMk/>
            <pc:sldMk cId="2952107277" sldId="267"/>
            <ac:picMk id="3" creationId="{501A5CCE-82C4-48F8-02BF-4BEEFB34A6C9}"/>
          </ac:picMkLst>
        </pc:picChg>
      </pc:sldChg>
      <pc:sldChg chg="addSp delSp modSp new mod">
        <pc:chgData name="JASWNTHSIVAJI GODASU" userId="eaa0bc6fac7add03" providerId="LiveId" clId="{1ACCCF82-D29E-4D71-840B-D5E850246009}" dt="2024-07-18T12:07:46.300" v="2079" actId="20577"/>
        <pc:sldMkLst>
          <pc:docMk/>
          <pc:sldMk cId="2935904558" sldId="268"/>
        </pc:sldMkLst>
        <pc:spChg chg="mod">
          <ac:chgData name="JASWNTHSIVAJI GODASU" userId="eaa0bc6fac7add03" providerId="LiveId" clId="{1ACCCF82-D29E-4D71-840B-D5E850246009}" dt="2024-07-18T12:07:46.300" v="2079" actId="20577"/>
          <ac:spMkLst>
            <pc:docMk/>
            <pc:sldMk cId="2935904558" sldId="268"/>
            <ac:spMk id="2" creationId="{D9FBE87C-7D20-D389-310C-2F68E668403D}"/>
          </ac:spMkLst>
        </pc:spChg>
        <pc:spChg chg="mod">
          <ac:chgData name="JASWNTHSIVAJI GODASU" userId="eaa0bc6fac7add03" providerId="LiveId" clId="{1ACCCF82-D29E-4D71-840B-D5E850246009}" dt="2024-07-18T08:58:56.427" v="1374" actId="20577"/>
          <ac:spMkLst>
            <pc:docMk/>
            <pc:sldMk cId="2935904558" sldId="268"/>
            <ac:spMk id="3" creationId="{8C76D5C0-70C6-FC73-A9B1-C129682A0D82}"/>
          </ac:spMkLst>
        </pc:spChg>
        <pc:spChg chg="add del mod">
          <ac:chgData name="JASWNTHSIVAJI GODASU" userId="eaa0bc6fac7add03" providerId="LiveId" clId="{1ACCCF82-D29E-4D71-840B-D5E850246009}" dt="2024-07-18T08:35:09.520" v="895"/>
          <ac:spMkLst>
            <pc:docMk/>
            <pc:sldMk cId="2935904558" sldId="268"/>
            <ac:spMk id="4" creationId="{2AED5F49-13CA-9F9F-1EDC-EB6824988E82}"/>
          </ac:spMkLst>
        </pc:spChg>
        <pc:spChg chg="add mod">
          <ac:chgData name="JASWNTHSIVAJI GODASU" userId="eaa0bc6fac7add03" providerId="LiveId" clId="{1ACCCF82-D29E-4D71-840B-D5E850246009}" dt="2024-07-18T08:41:26.580" v="974" actId="1076"/>
          <ac:spMkLst>
            <pc:docMk/>
            <pc:sldMk cId="2935904558" sldId="268"/>
            <ac:spMk id="5" creationId="{9B43A0B9-13C9-5455-5D73-4C7A031FB795}"/>
          </ac:spMkLst>
        </pc:spChg>
        <pc:spChg chg="add mod">
          <ac:chgData name="JASWNTHSIVAJI GODASU" userId="eaa0bc6fac7add03" providerId="LiveId" clId="{1ACCCF82-D29E-4D71-840B-D5E850246009}" dt="2024-07-18T08:37:20.451" v="968" actId="255"/>
          <ac:spMkLst>
            <pc:docMk/>
            <pc:sldMk cId="2935904558" sldId="268"/>
            <ac:spMk id="6" creationId="{3D5D2EE8-42B9-A318-429F-BD3E50865810}"/>
          </ac:spMkLst>
        </pc:spChg>
        <pc:spChg chg="add mod">
          <ac:chgData name="JASWNTHSIVAJI GODASU" userId="eaa0bc6fac7add03" providerId="LiveId" clId="{1ACCCF82-D29E-4D71-840B-D5E850246009}" dt="2024-07-18T08:52:57.030" v="1168" actId="1076"/>
          <ac:spMkLst>
            <pc:docMk/>
            <pc:sldMk cId="2935904558" sldId="268"/>
            <ac:spMk id="9" creationId="{C0ADB779-5E26-CBF2-3288-12E27739D12C}"/>
          </ac:spMkLst>
        </pc:spChg>
        <pc:spChg chg="add mod">
          <ac:chgData name="JASWNTHSIVAJI GODASU" userId="eaa0bc6fac7add03" providerId="LiveId" clId="{1ACCCF82-D29E-4D71-840B-D5E850246009}" dt="2024-07-18T08:58:51.578" v="1369" actId="20577"/>
          <ac:spMkLst>
            <pc:docMk/>
            <pc:sldMk cId="2935904558" sldId="268"/>
            <ac:spMk id="12" creationId="{B54FE082-6846-4712-8049-7B4AF2C997DC}"/>
          </ac:spMkLst>
        </pc:spChg>
        <pc:picChg chg="add mod">
          <ac:chgData name="JASWNTHSIVAJI GODASU" userId="eaa0bc6fac7add03" providerId="LiveId" clId="{1ACCCF82-D29E-4D71-840B-D5E850246009}" dt="2024-07-18T08:41:14.550" v="973" actId="1076"/>
          <ac:picMkLst>
            <pc:docMk/>
            <pc:sldMk cId="2935904558" sldId="268"/>
            <ac:picMk id="8" creationId="{A92F3556-CEA4-EBAE-0F74-4D443E4154AB}"/>
          </ac:picMkLst>
        </pc:picChg>
        <pc:picChg chg="add mod">
          <ac:chgData name="JASWNTHSIVAJI GODASU" userId="eaa0bc6fac7add03" providerId="LiveId" clId="{1ACCCF82-D29E-4D71-840B-D5E850246009}" dt="2024-07-18T08:56:59.398" v="1356" actId="14100"/>
          <ac:picMkLst>
            <pc:docMk/>
            <pc:sldMk cId="2935904558" sldId="268"/>
            <ac:picMk id="11" creationId="{48C260D5-83D6-8E09-B7B2-14B132FB941B}"/>
          </ac:picMkLst>
        </pc:picChg>
      </pc:sldChg>
      <pc:sldChg chg="new del">
        <pc:chgData name="JASWNTHSIVAJI GODASU" userId="eaa0bc6fac7add03" providerId="LiveId" clId="{1ACCCF82-D29E-4D71-840B-D5E850246009}" dt="2024-07-18T08:17:59.323" v="730" actId="47"/>
        <pc:sldMkLst>
          <pc:docMk/>
          <pc:sldMk cId="4183164801" sldId="268"/>
        </pc:sldMkLst>
      </pc:sldChg>
      <pc:sldChg chg="addSp modSp new mod">
        <pc:chgData name="JASWNTHSIVAJI GODASU" userId="eaa0bc6fac7add03" providerId="LiveId" clId="{1ACCCF82-D29E-4D71-840B-D5E850246009}" dt="2024-07-18T12:07:51.658" v="2081" actId="20577"/>
        <pc:sldMkLst>
          <pc:docMk/>
          <pc:sldMk cId="1655337222" sldId="269"/>
        </pc:sldMkLst>
        <pc:spChg chg="mod">
          <ac:chgData name="JASWNTHSIVAJI GODASU" userId="eaa0bc6fac7add03" providerId="LiveId" clId="{1ACCCF82-D29E-4D71-840B-D5E850246009}" dt="2024-07-18T12:07:51.658" v="2081" actId="20577"/>
          <ac:spMkLst>
            <pc:docMk/>
            <pc:sldMk cId="1655337222" sldId="269"/>
            <ac:spMk id="2" creationId="{FEA91D17-4090-FC38-87DA-F2267AE89050}"/>
          </ac:spMkLst>
        </pc:spChg>
        <pc:spChg chg="mod">
          <ac:chgData name="JASWNTHSIVAJI GODASU" userId="eaa0bc6fac7add03" providerId="LiveId" clId="{1ACCCF82-D29E-4D71-840B-D5E850246009}" dt="2024-07-18T09:12:04.284" v="1538" actId="113"/>
          <ac:spMkLst>
            <pc:docMk/>
            <pc:sldMk cId="1655337222" sldId="269"/>
            <ac:spMk id="3" creationId="{3B2CC230-F3FA-30D7-6973-2FFCC9FE09AD}"/>
          </ac:spMkLst>
        </pc:spChg>
        <pc:spChg chg="add mod">
          <ac:chgData name="JASWNTHSIVAJI GODASU" userId="eaa0bc6fac7add03" providerId="LiveId" clId="{1ACCCF82-D29E-4D71-840B-D5E850246009}" dt="2024-07-18T09:28:34.716" v="1545" actId="113"/>
          <ac:spMkLst>
            <pc:docMk/>
            <pc:sldMk cId="1655337222" sldId="269"/>
            <ac:spMk id="4" creationId="{9E1A9738-3E6B-1F66-7F39-DC6FAA55A9E8}"/>
          </ac:spMkLst>
        </pc:spChg>
        <pc:spChg chg="add mod">
          <ac:chgData name="JASWNTHSIVAJI GODASU" userId="eaa0bc6fac7add03" providerId="LiveId" clId="{1ACCCF82-D29E-4D71-840B-D5E850246009}" dt="2024-07-18T09:12:15.283" v="1539" actId="1076"/>
          <ac:spMkLst>
            <pc:docMk/>
            <pc:sldMk cId="1655337222" sldId="269"/>
            <ac:spMk id="7" creationId="{18611442-7277-4494-E050-0A6BB378B2DC}"/>
          </ac:spMkLst>
        </pc:spChg>
        <pc:picChg chg="add mod">
          <ac:chgData name="JASWNTHSIVAJI GODASU" userId="eaa0bc6fac7add03" providerId="LiveId" clId="{1ACCCF82-D29E-4D71-840B-D5E850246009}" dt="2024-07-18T09:42:15.731" v="1748" actId="1076"/>
          <ac:picMkLst>
            <pc:docMk/>
            <pc:sldMk cId="1655337222" sldId="269"/>
            <ac:picMk id="6" creationId="{786F159B-57D8-6108-F7B0-F0B1FDE9D2B2}"/>
          </ac:picMkLst>
        </pc:picChg>
      </pc:sldChg>
      <pc:sldChg chg="addSp modSp new mod">
        <pc:chgData name="JASWNTHSIVAJI GODASU" userId="eaa0bc6fac7add03" providerId="LiveId" clId="{1ACCCF82-D29E-4D71-840B-D5E850246009}" dt="2024-07-18T09:42:08.765" v="1747" actId="1076"/>
        <pc:sldMkLst>
          <pc:docMk/>
          <pc:sldMk cId="110534555" sldId="270"/>
        </pc:sldMkLst>
        <pc:spChg chg="add mod">
          <ac:chgData name="JASWNTHSIVAJI GODASU" userId="eaa0bc6fac7add03" providerId="LiveId" clId="{1ACCCF82-D29E-4D71-840B-D5E850246009}" dt="2024-07-18T09:29:15.454" v="1555" actId="14100"/>
          <ac:spMkLst>
            <pc:docMk/>
            <pc:sldMk cId="110534555" sldId="270"/>
            <ac:spMk id="2" creationId="{272C226B-A3E4-251D-3131-04FDBC21D8B6}"/>
          </ac:spMkLst>
        </pc:spChg>
        <pc:spChg chg="add mod">
          <ac:chgData name="JASWNTHSIVAJI GODASU" userId="eaa0bc6fac7add03" providerId="LiveId" clId="{1ACCCF82-D29E-4D71-840B-D5E850246009}" dt="2024-07-18T09:32:39.344" v="1615" actId="20577"/>
          <ac:spMkLst>
            <pc:docMk/>
            <pc:sldMk cId="110534555" sldId="270"/>
            <ac:spMk id="3" creationId="{26BFF128-3EB3-17A1-E2D8-DE418FD85A0D}"/>
          </ac:spMkLst>
        </pc:spChg>
        <pc:spChg chg="add mod">
          <ac:chgData name="JASWNTHSIVAJI GODASU" userId="eaa0bc6fac7add03" providerId="LiveId" clId="{1ACCCF82-D29E-4D71-840B-D5E850246009}" dt="2024-07-18T09:33:02.967" v="1634" actId="20577"/>
          <ac:spMkLst>
            <pc:docMk/>
            <pc:sldMk cId="110534555" sldId="270"/>
            <ac:spMk id="4" creationId="{77387193-6490-9CD8-DB98-F6C3837D4C81}"/>
          </ac:spMkLst>
        </pc:spChg>
        <pc:picChg chg="add mod">
          <ac:chgData name="JASWNTHSIVAJI GODASU" userId="eaa0bc6fac7add03" providerId="LiveId" clId="{1ACCCF82-D29E-4D71-840B-D5E850246009}" dt="2024-07-18T09:42:08.765" v="1747" actId="1076"/>
          <ac:picMkLst>
            <pc:docMk/>
            <pc:sldMk cId="110534555" sldId="270"/>
            <ac:picMk id="6" creationId="{BFBF1DCC-01C9-2153-D8DB-C76CBE5A309A}"/>
          </ac:picMkLst>
        </pc:picChg>
      </pc:sldChg>
      <pc:sldChg chg="addSp modSp new mod">
        <pc:chgData name="JASWNTHSIVAJI GODASU" userId="eaa0bc6fac7add03" providerId="LiveId" clId="{1ACCCF82-D29E-4D71-840B-D5E850246009}" dt="2024-07-18T09:42:04.797" v="1746" actId="1076"/>
        <pc:sldMkLst>
          <pc:docMk/>
          <pc:sldMk cId="3598497021" sldId="271"/>
        </pc:sldMkLst>
        <pc:spChg chg="add mod">
          <ac:chgData name="JASWNTHSIVAJI GODASU" userId="eaa0bc6fac7add03" providerId="LiveId" clId="{1ACCCF82-D29E-4D71-840B-D5E850246009}" dt="2024-07-18T09:35:42.370" v="1639" actId="20577"/>
          <ac:spMkLst>
            <pc:docMk/>
            <pc:sldMk cId="3598497021" sldId="271"/>
            <ac:spMk id="2" creationId="{7FCFF929-3097-3DC5-AEE0-7D8AE885C864}"/>
          </ac:spMkLst>
        </pc:spChg>
        <pc:spChg chg="add mod">
          <ac:chgData name="JASWNTHSIVAJI GODASU" userId="eaa0bc6fac7add03" providerId="LiveId" clId="{1ACCCF82-D29E-4D71-840B-D5E850246009}" dt="2024-07-18T09:38:14.726" v="1661" actId="20577"/>
          <ac:spMkLst>
            <pc:docMk/>
            <pc:sldMk cId="3598497021" sldId="271"/>
            <ac:spMk id="3" creationId="{BF9C4770-3BDD-30E0-736A-597D7A0B9BBF}"/>
          </ac:spMkLst>
        </pc:spChg>
        <pc:spChg chg="add mod">
          <ac:chgData name="JASWNTHSIVAJI GODASU" userId="eaa0bc6fac7add03" providerId="LiveId" clId="{1ACCCF82-D29E-4D71-840B-D5E850246009}" dt="2024-07-18T09:38:44.977" v="1682" actId="20577"/>
          <ac:spMkLst>
            <pc:docMk/>
            <pc:sldMk cId="3598497021" sldId="271"/>
            <ac:spMk id="4" creationId="{D50EB94A-087A-E1CA-CE4F-52B5F1A5E374}"/>
          </ac:spMkLst>
        </pc:spChg>
        <pc:picChg chg="add mod">
          <ac:chgData name="JASWNTHSIVAJI GODASU" userId="eaa0bc6fac7add03" providerId="LiveId" clId="{1ACCCF82-D29E-4D71-840B-D5E850246009}" dt="2024-07-18T09:42:04.797" v="1746" actId="1076"/>
          <ac:picMkLst>
            <pc:docMk/>
            <pc:sldMk cId="3598497021" sldId="271"/>
            <ac:picMk id="6" creationId="{7A552F2C-4D17-AF05-B447-127AE8F12C3B}"/>
          </ac:picMkLst>
        </pc:picChg>
      </pc:sldChg>
      <pc:sldChg chg="addSp modSp new mod">
        <pc:chgData name="JASWNTHSIVAJI GODASU" userId="eaa0bc6fac7add03" providerId="LiveId" clId="{1ACCCF82-D29E-4D71-840B-D5E850246009}" dt="2024-07-18T09:42:00.297" v="1745" actId="1076"/>
        <pc:sldMkLst>
          <pc:docMk/>
          <pc:sldMk cId="151176118" sldId="272"/>
        </pc:sldMkLst>
        <pc:spChg chg="add mod">
          <ac:chgData name="JASWNTHSIVAJI GODASU" userId="eaa0bc6fac7add03" providerId="LiveId" clId="{1ACCCF82-D29E-4D71-840B-D5E850246009}" dt="2024-07-18T09:39:48.507" v="1687" actId="20577"/>
          <ac:spMkLst>
            <pc:docMk/>
            <pc:sldMk cId="151176118" sldId="272"/>
            <ac:spMk id="2" creationId="{EB03C1F7-56EE-E1B2-7F54-918E1C70DA96}"/>
          </ac:spMkLst>
        </pc:spChg>
        <pc:spChg chg="add mod">
          <ac:chgData name="JASWNTHSIVAJI GODASU" userId="eaa0bc6fac7add03" providerId="LiveId" clId="{1ACCCF82-D29E-4D71-840B-D5E850246009}" dt="2024-07-18T09:40:31.482" v="1707" actId="20577"/>
          <ac:spMkLst>
            <pc:docMk/>
            <pc:sldMk cId="151176118" sldId="272"/>
            <ac:spMk id="3" creationId="{EB8A9297-F4BE-6F15-159B-626C120AE0EA}"/>
          </ac:spMkLst>
        </pc:spChg>
        <pc:spChg chg="add mod">
          <ac:chgData name="JASWNTHSIVAJI GODASU" userId="eaa0bc6fac7add03" providerId="LiveId" clId="{1ACCCF82-D29E-4D71-840B-D5E850246009}" dt="2024-07-18T09:41:07.078" v="1742" actId="20577"/>
          <ac:spMkLst>
            <pc:docMk/>
            <pc:sldMk cId="151176118" sldId="272"/>
            <ac:spMk id="4" creationId="{B7591822-E469-9C5D-2726-357BB62BD6B6}"/>
          </ac:spMkLst>
        </pc:spChg>
        <pc:picChg chg="add mod">
          <ac:chgData name="JASWNTHSIVAJI GODASU" userId="eaa0bc6fac7add03" providerId="LiveId" clId="{1ACCCF82-D29E-4D71-840B-D5E850246009}" dt="2024-07-18T09:42:00.297" v="1745" actId="1076"/>
          <ac:picMkLst>
            <pc:docMk/>
            <pc:sldMk cId="151176118" sldId="272"/>
            <ac:picMk id="6" creationId="{463499C1-86E1-31A6-80D6-1E75A688AA7C}"/>
          </ac:picMkLst>
        </pc:picChg>
      </pc:sldChg>
      <pc:sldChg chg="addSp modSp new mod">
        <pc:chgData name="JASWNTHSIVAJI GODASU" userId="eaa0bc6fac7add03" providerId="LiveId" clId="{1ACCCF82-D29E-4D71-840B-D5E850246009}" dt="2024-07-18T09:52:50.423" v="1938" actId="1076"/>
        <pc:sldMkLst>
          <pc:docMk/>
          <pc:sldMk cId="1647042955" sldId="273"/>
        </pc:sldMkLst>
        <pc:spChg chg="add mod">
          <ac:chgData name="JASWNTHSIVAJI GODASU" userId="eaa0bc6fac7add03" providerId="LiveId" clId="{1ACCCF82-D29E-4D71-840B-D5E850246009}" dt="2024-07-18T09:43:58.735" v="1762" actId="20577"/>
          <ac:spMkLst>
            <pc:docMk/>
            <pc:sldMk cId="1647042955" sldId="273"/>
            <ac:spMk id="2" creationId="{5EE016B9-9FDD-D3C9-15CC-8E204D7521C6}"/>
          </ac:spMkLst>
        </pc:spChg>
        <pc:spChg chg="add mod">
          <ac:chgData name="JASWNTHSIVAJI GODASU" userId="eaa0bc6fac7add03" providerId="LiveId" clId="{1ACCCF82-D29E-4D71-840B-D5E850246009}" dt="2024-07-18T09:45:44.640" v="1830" actId="20577"/>
          <ac:spMkLst>
            <pc:docMk/>
            <pc:sldMk cId="1647042955" sldId="273"/>
            <ac:spMk id="3" creationId="{A2E39CD0-E303-034A-DF8D-81AE4207E94A}"/>
          </ac:spMkLst>
        </pc:spChg>
        <pc:spChg chg="add mod">
          <ac:chgData name="JASWNTHSIVAJI GODASU" userId="eaa0bc6fac7add03" providerId="LiveId" clId="{1ACCCF82-D29E-4D71-840B-D5E850246009}" dt="2024-07-18T09:46:07.432" v="1849" actId="20577"/>
          <ac:spMkLst>
            <pc:docMk/>
            <pc:sldMk cId="1647042955" sldId="273"/>
            <ac:spMk id="4" creationId="{3BB5DE60-503F-4161-2CB1-477E1731878B}"/>
          </ac:spMkLst>
        </pc:spChg>
        <pc:picChg chg="add mod">
          <ac:chgData name="JASWNTHSIVAJI GODASU" userId="eaa0bc6fac7add03" providerId="LiveId" clId="{1ACCCF82-D29E-4D71-840B-D5E850246009}" dt="2024-07-18T09:52:50.423" v="1938" actId="1076"/>
          <ac:picMkLst>
            <pc:docMk/>
            <pc:sldMk cId="1647042955" sldId="273"/>
            <ac:picMk id="6" creationId="{39E5EC21-F9F9-B04C-76B4-2B376B14ABE1}"/>
          </ac:picMkLst>
        </pc:picChg>
      </pc:sldChg>
      <pc:sldChg chg="addSp modSp new mod">
        <pc:chgData name="JASWNTHSIVAJI GODASU" userId="eaa0bc6fac7add03" providerId="LiveId" clId="{1ACCCF82-D29E-4D71-840B-D5E850246009}" dt="2024-07-18T09:51:31.225" v="1934" actId="1076"/>
        <pc:sldMkLst>
          <pc:docMk/>
          <pc:sldMk cId="1028698273" sldId="274"/>
        </pc:sldMkLst>
        <pc:spChg chg="add mod">
          <ac:chgData name="JASWNTHSIVAJI GODASU" userId="eaa0bc6fac7add03" providerId="LiveId" clId="{1ACCCF82-D29E-4D71-840B-D5E850246009}" dt="2024-07-18T09:46:40.177" v="1868" actId="20577"/>
          <ac:spMkLst>
            <pc:docMk/>
            <pc:sldMk cId="1028698273" sldId="274"/>
            <ac:spMk id="2" creationId="{D35C0573-F712-1E3D-E3D3-CCDA4CB07FFC}"/>
          </ac:spMkLst>
        </pc:spChg>
        <pc:spChg chg="add mod">
          <ac:chgData name="JASWNTHSIVAJI GODASU" userId="eaa0bc6fac7add03" providerId="LiveId" clId="{1ACCCF82-D29E-4D71-840B-D5E850246009}" dt="2024-07-18T09:44:02.879" v="1763" actId="20577"/>
          <ac:spMkLst>
            <pc:docMk/>
            <pc:sldMk cId="1028698273" sldId="274"/>
            <ac:spMk id="3" creationId="{1D3AFC12-23E8-FC01-4CB6-D49380BFA64F}"/>
          </ac:spMkLst>
        </pc:spChg>
        <pc:spChg chg="add mod">
          <ac:chgData name="JASWNTHSIVAJI GODASU" userId="eaa0bc6fac7add03" providerId="LiveId" clId="{1ACCCF82-D29E-4D71-840B-D5E850246009}" dt="2024-07-18T09:47:06.811" v="1886" actId="20577"/>
          <ac:spMkLst>
            <pc:docMk/>
            <pc:sldMk cId="1028698273" sldId="274"/>
            <ac:spMk id="4" creationId="{C5F9E34F-26D7-2247-6F89-E6883C87FD2D}"/>
          </ac:spMkLst>
        </pc:spChg>
        <pc:picChg chg="add mod">
          <ac:chgData name="JASWNTHSIVAJI GODASU" userId="eaa0bc6fac7add03" providerId="LiveId" clId="{1ACCCF82-D29E-4D71-840B-D5E850246009}" dt="2024-07-18T09:51:31.225" v="1934" actId="1076"/>
          <ac:picMkLst>
            <pc:docMk/>
            <pc:sldMk cId="1028698273" sldId="274"/>
            <ac:picMk id="6" creationId="{49A7573E-0D0E-BDB8-713A-961743EE382E}"/>
          </ac:picMkLst>
        </pc:picChg>
      </pc:sldChg>
      <pc:sldChg chg="addSp modSp new mod">
        <pc:chgData name="JASWNTHSIVAJI GODASU" userId="eaa0bc6fac7add03" providerId="LiveId" clId="{1ACCCF82-D29E-4D71-840B-D5E850246009}" dt="2024-07-18T09:51:49.564" v="1935" actId="1076"/>
        <pc:sldMkLst>
          <pc:docMk/>
          <pc:sldMk cId="3483543" sldId="275"/>
        </pc:sldMkLst>
        <pc:spChg chg="add mod">
          <ac:chgData name="JASWNTHSIVAJI GODASU" userId="eaa0bc6fac7add03" providerId="LiveId" clId="{1ACCCF82-D29E-4D71-840B-D5E850246009}" dt="2024-07-18T09:47:36.492" v="1902" actId="20577"/>
          <ac:spMkLst>
            <pc:docMk/>
            <pc:sldMk cId="3483543" sldId="275"/>
            <ac:spMk id="2" creationId="{6F5E5560-31BA-6210-8C53-10A38A59105A}"/>
          </ac:spMkLst>
        </pc:spChg>
        <pc:spChg chg="add mod">
          <ac:chgData name="JASWNTHSIVAJI GODASU" userId="eaa0bc6fac7add03" providerId="LiveId" clId="{1ACCCF82-D29E-4D71-840B-D5E850246009}" dt="2024-07-18T09:44:30.693" v="1804" actId="14100"/>
          <ac:spMkLst>
            <pc:docMk/>
            <pc:sldMk cId="3483543" sldId="275"/>
            <ac:spMk id="3" creationId="{A651A8B2-67FF-9B3E-4336-822AEE05015E}"/>
          </ac:spMkLst>
        </pc:spChg>
        <pc:spChg chg="add mod">
          <ac:chgData name="JASWNTHSIVAJI GODASU" userId="eaa0bc6fac7add03" providerId="LiveId" clId="{1ACCCF82-D29E-4D71-840B-D5E850246009}" dt="2024-07-18T09:49:02.895" v="1930" actId="20577"/>
          <ac:spMkLst>
            <pc:docMk/>
            <pc:sldMk cId="3483543" sldId="275"/>
            <ac:spMk id="4" creationId="{6393681A-D5B3-892D-D232-3BF8300563A3}"/>
          </ac:spMkLst>
        </pc:spChg>
        <pc:picChg chg="add mod">
          <ac:chgData name="JASWNTHSIVAJI GODASU" userId="eaa0bc6fac7add03" providerId="LiveId" clId="{1ACCCF82-D29E-4D71-840B-D5E850246009}" dt="2024-07-18T09:51:49.564" v="1935" actId="1076"/>
          <ac:picMkLst>
            <pc:docMk/>
            <pc:sldMk cId="3483543" sldId="275"/>
            <ac:picMk id="6" creationId="{51256795-0FA7-48A1-A00E-83198237971B}"/>
          </ac:picMkLst>
        </pc:picChg>
      </pc:sldChg>
      <pc:sldChg chg="modSp new del mod">
        <pc:chgData name="JASWNTHSIVAJI GODASU" userId="eaa0bc6fac7add03" providerId="LiveId" clId="{1ACCCF82-D29E-4D71-840B-D5E850246009}" dt="2024-07-18T10:03:05.391" v="1946" actId="47"/>
        <pc:sldMkLst>
          <pc:docMk/>
          <pc:sldMk cId="2781534080" sldId="276"/>
        </pc:sldMkLst>
        <pc:spChg chg="mod">
          <ac:chgData name="JASWNTHSIVAJI GODASU" userId="eaa0bc6fac7add03" providerId="LiveId" clId="{1ACCCF82-D29E-4D71-840B-D5E850246009}" dt="2024-07-18T10:01:47.075" v="1944" actId="20577"/>
          <ac:spMkLst>
            <pc:docMk/>
            <pc:sldMk cId="2781534080" sldId="276"/>
            <ac:spMk id="2" creationId="{082B88AC-38DA-4A40-9F6C-3302A11E3F1B}"/>
          </ac:spMkLst>
        </pc:spChg>
      </pc:sldChg>
      <pc:sldChg chg="addSp modSp new mod">
        <pc:chgData name="JASWNTHSIVAJI GODASU" userId="eaa0bc6fac7add03" providerId="LiveId" clId="{1ACCCF82-D29E-4D71-840B-D5E850246009}" dt="2024-07-18T12:07:58.794" v="2083" actId="20577"/>
        <pc:sldMkLst>
          <pc:docMk/>
          <pc:sldMk cId="1863478125" sldId="277"/>
        </pc:sldMkLst>
        <pc:spChg chg="mod">
          <ac:chgData name="JASWNTHSIVAJI GODASU" userId="eaa0bc6fac7add03" providerId="LiveId" clId="{1ACCCF82-D29E-4D71-840B-D5E850246009}" dt="2024-07-18T12:07:58.794" v="2083" actId="20577"/>
          <ac:spMkLst>
            <pc:docMk/>
            <pc:sldMk cId="1863478125" sldId="277"/>
            <ac:spMk id="2" creationId="{842032CD-7102-6143-E847-F23F0DFFD9FE}"/>
          </ac:spMkLst>
        </pc:spChg>
        <pc:spChg chg="mod">
          <ac:chgData name="JASWNTHSIVAJI GODASU" userId="eaa0bc6fac7add03" providerId="LiveId" clId="{1ACCCF82-D29E-4D71-840B-D5E850246009}" dt="2024-07-18T10:04:46.968" v="2032" actId="113"/>
          <ac:spMkLst>
            <pc:docMk/>
            <pc:sldMk cId="1863478125" sldId="277"/>
            <ac:spMk id="3" creationId="{EB63C8A3-0084-37B1-0A5F-D1406C2118EF}"/>
          </ac:spMkLst>
        </pc:spChg>
        <pc:spChg chg="mod">
          <ac:chgData name="JASWNTHSIVAJI GODASU" userId="eaa0bc6fac7add03" providerId="LiveId" clId="{1ACCCF82-D29E-4D71-840B-D5E850246009}" dt="2024-07-18T10:04:52.121" v="2033" actId="113"/>
          <ac:spMkLst>
            <pc:docMk/>
            <pc:sldMk cId="1863478125" sldId="277"/>
            <ac:spMk id="4" creationId="{3AB0D868-CD9F-D1EF-CBEB-B4DD6136BCD8}"/>
          </ac:spMkLst>
        </pc:spChg>
        <pc:spChg chg="add mod">
          <ac:chgData name="JASWNTHSIVAJI GODASU" userId="eaa0bc6fac7add03" providerId="LiveId" clId="{1ACCCF82-D29E-4D71-840B-D5E850246009}" dt="2024-07-18T12:04:38.602" v="2039"/>
          <ac:spMkLst>
            <pc:docMk/>
            <pc:sldMk cId="1863478125" sldId="277"/>
            <ac:spMk id="11" creationId="{6C59C5B9-418F-C200-1ED7-F8F083EF6A17}"/>
          </ac:spMkLst>
        </pc:spChg>
        <pc:picChg chg="add mod">
          <ac:chgData name="JASWNTHSIVAJI GODASU" userId="eaa0bc6fac7add03" providerId="LiveId" clId="{1ACCCF82-D29E-4D71-840B-D5E850246009}" dt="2024-07-18T10:12:02.518" v="2035" actId="1076"/>
          <ac:picMkLst>
            <pc:docMk/>
            <pc:sldMk cId="1863478125" sldId="277"/>
            <ac:picMk id="8" creationId="{44CE3413-1739-2E17-E48E-95E93FCB7D5F}"/>
          </ac:picMkLst>
        </pc:picChg>
        <pc:picChg chg="add mod">
          <ac:chgData name="JASWNTHSIVAJI GODASU" userId="eaa0bc6fac7add03" providerId="LiveId" clId="{1ACCCF82-D29E-4D71-840B-D5E850246009}" dt="2024-07-18T10:12:45.411" v="2037" actId="1076"/>
          <ac:picMkLst>
            <pc:docMk/>
            <pc:sldMk cId="1863478125" sldId="277"/>
            <ac:picMk id="10" creationId="{5BEAAE45-376C-7959-718C-D1BEA6D3EC31}"/>
          </ac:picMkLst>
        </pc:picChg>
      </pc:sldChg>
      <pc:sldChg chg="modSp new mod">
        <pc:chgData name="JASWNTHSIVAJI GODASU" userId="eaa0bc6fac7add03" providerId="LiveId" clId="{1ACCCF82-D29E-4D71-840B-D5E850246009}" dt="2024-07-18T12:25:21.235" v="2467" actId="20577"/>
        <pc:sldMkLst>
          <pc:docMk/>
          <pc:sldMk cId="1898265324" sldId="278"/>
        </pc:sldMkLst>
        <pc:spChg chg="mod">
          <ac:chgData name="JASWNTHSIVAJI GODASU" userId="eaa0bc6fac7add03" providerId="LiveId" clId="{1ACCCF82-D29E-4D71-840B-D5E850246009}" dt="2024-07-18T12:09:44.242" v="2091" actId="20577"/>
          <ac:spMkLst>
            <pc:docMk/>
            <pc:sldMk cId="1898265324" sldId="278"/>
            <ac:spMk id="2" creationId="{F82A7EB9-F52D-4BC3-F9EC-86C5DBC709D3}"/>
          </ac:spMkLst>
        </pc:spChg>
        <pc:spChg chg="mod">
          <ac:chgData name="JASWNTHSIVAJI GODASU" userId="eaa0bc6fac7add03" providerId="LiveId" clId="{1ACCCF82-D29E-4D71-840B-D5E850246009}" dt="2024-07-18T12:25:21.235" v="2467" actId="20577"/>
          <ac:spMkLst>
            <pc:docMk/>
            <pc:sldMk cId="1898265324" sldId="278"/>
            <ac:spMk id="3" creationId="{EA23F297-C44B-8707-65E5-CFC00A7708F5}"/>
          </ac:spMkLst>
        </pc:spChg>
      </pc:sldChg>
      <pc:sldChg chg="addSp delSp modSp new mod">
        <pc:chgData name="JASWNTHSIVAJI GODASU" userId="eaa0bc6fac7add03" providerId="LiveId" clId="{1ACCCF82-D29E-4D71-840B-D5E850246009}" dt="2024-07-18T12:29:56.708" v="2756" actId="20577"/>
        <pc:sldMkLst>
          <pc:docMk/>
          <pc:sldMk cId="923070240" sldId="279"/>
        </pc:sldMkLst>
        <pc:spChg chg="add del mod">
          <ac:chgData name="JASWNTHSIVAJI GODASU" userId="eaa0bc6fac7add03" providerId="LiveId" clId="{1ACCCF82-D29E-4D71-840B-D5E850246009}" dt="2024-07-18T12:29:56.708" v="2756" actId="20577"/>
          <ac:spMkLst>
            <pc:docMk/>
            <pc:sldMk cId="923070240" sldId="279"/>
            <ac:spMk id="2" creationId="{5C874249-7FFA-F009-9D19-ACCBD61BC1EB}"/>
          </ac:spMkLst>
        </pc:spChg>
        <pc:spChg chg="add del mod">
          <ac:chgData name="JASWNTHSIVAJI GODASU" userId="eaa0bc6fac7add03" providerId="LiveId" clId="{1ACCCF82-D29E-4D71-840B-D5E850246009}" dt="2024-07-18T12:26:34.631" v="2477"/>
          <ac:spMkLst>
            <pc:docMk/>
            <pc:sldMk cId="923070240" sldId="279"/>
            <ac:spMk id="3" creationId="{DA467E3D-7F7B-1F8F-E57C-6316D80CF4C9}"/>
          </ac:spMkLst>
        </pc:spChg>
        <pc:spChg chg="add mod">
          <ac:chgData name="JASWNTHSIVAJI GODASU" userId="eaa0bc6fac7add03" providerId="LiveId" clId="{1ACCCF82-D29E-4D71-840B-D5E850246009}" dt="2024-07-18T12:26:33.705" v="2475"/>
          <ac:spMkLst>
            <pc:docMk/>
            <pc:sldMk cId="923070240" sldId="279"/>
            <ac:spMk id="4" creationId="{FF739D3C-4CD3-CE78-DC18-59635C6999E1}"/>
          </ac:spMkLst>
        </pc:spChg>
      </pc:sldChg>
    </pc:docChg>
  </pc:docChgLst>
  <pc:docChgLst>
    <pc:chgData name="JASWANTHSIVAJI GODASU" userId="eaa0bc6fac7add03" providerId="LiveId" clId="{1ACCCF82-D29E-4D71-840B-D5E850246009}"/>
    <pc:docChg chg="undo custSel addSld delSld modSld">
      <pc:chgData name="JASWANTHSIVAJI GODASU" userId="eaa0bc6fac7add03" providerId="LiveId" clId="{1ACCCF82-D29E-4D71-840B-D5E850246009}" dt="2024-07-23T04:11:20.251" v="572"/>
      <pc:docMkLst>
        <pc:docMk/>
      </pc:docMkLst>
      <pc:sldChg chg="addSp delSp modSp mod">
        <pc:chgData name="JASWANTHSIVAJI GODASU" userId="eaa0bc6fac7add03" providerId="LiveId" clId="{1ACCCF82-D29E-4D71-840B-D5E850246009}" dt="2024-07-23T03:57:07.768" v="214" actId="1076"/>
        <pc:sldMkLst>
          <pc:docMk/>
          <pc:sldMk cId="4131613637" sldId="266"/>
        </pc:sldMkLst>
        <pc:spChg chg="add mod">
          <ac:chgData name="JASWANTHSIVAJI GODASU" userId="eaa0bc6fac7add03" providerId="LiveId" clId="{1ACCCF82-D29E-4D71-840B-D5E850246009}" dt="2024-07-23T03:57:07.768" v="214" actId="1076"/>
          <ac:spMkLst>
            <pc:docMk/>
            <pc:sldMk cId="4131613637" sldId="266"/>
            <ac:spMk id="6" creationId="{F3505967-CD1E-6C78-A370-E95B8BEA068A}"/>
          </ac:spMkLst>
        </pc:spChg>
        <pc:spChg chg="mod">
          <ac:chgData name="JASWANTHSIVAJI GODASU" userId="eaa0bc6fac7add03" providerId="LiveId" clId="{1ACCCF82-D29E-4D71-840B-D5E850246009}" dt="2024-07-23T03:52:59.270" v="13" actId="1076"/>
          <ac:spMkLst>
            <pc:docMk/>
            <pc:sldMk cId="4131613637" sldId="266"/>
            <ac:spMk id="7" creationId="{B970878E-B208-DD98-CB6D-A8DFBBEA2342}"/>
          </ac:spMkLst>
        </pc:spChg>
        <pc:spChg chg="mod">
          <ac:chgData name="JASWANTHSIVAJI GODASU" userId="eaa0bc6fac7add03" providerId="LiveId" clId="{1ACCCF82-D29E-4D71-840B-D5E850246009}" dt="2024-07-23T03:55:45.365" v="40" actId="1076"/>
          <ac:spMkLst>
            <pc:docMk/>
            <pc:sldMk cId="4131613637" sldId="266"/>
            <ac:spMk id="8" creationId="{C33C8CDE-8A96-3AC7-F2AB-776E87A77119}"/>
          </ac:spMkLst>
        </pc:spChg>
        <pc:picChg chg="add mod">
          <ac:chgData name="JASWANTHSIVAJI GODASU" userId="eaa0bc6fac7add03" providerId="LiveId" clId="{1ACCCF82-D29E-4D71-840B-D5E850246009}" dt="2024-07-23T03:53:51.709" v="25" actId="14100"/>
          <ac:picMkLst>
            <pc:docMk/>
            <pc:sldMk cId="4131613637" sldId="266"/>
            <ac:picMk id="2" creationId="{82EDECF5-CE03-BCF5-550A-9001F2DEB5FF}"/>
          </ac:picMkLst>
        </pc:picChg>
        <pc:picChg chg="mod">
          <ac:chgData name="JASWANTHSIVAJI GODASU" userId="eaa0bc6fac7add03" providerId="LiveId" clId="{1ACCCF82-D29E-4D71-840B-D5E850246009}" dt="2024-07-23T03:53:35.557" v="22" actId="1076"/>
          <ac:picMkLst>
            <pc:docMk/>
            <pc:sldMk cId="4131613637" sldId="266"/>
            <ac:picMk id="3" creationId="{2C45ED16-6A0E-2BBE-E5F6-3E37285DF26F}"/>
          </ac:picMkLst>
        </pc:picChg>
        <pc:picChg chg="add del mod">
          <ac:chgData name="JASWANTHSIVAJI GODASU" userId="eaa0bc6fac7add03" providerId="LiveId" clId="{1ACCCF82-D29E-4D71-840B-D5E850246009}" dt="2024-07-23T03:57:01.983" v="213" actId="478"/>
          <ac:picMkLst>
            <pc:docMk/>
            <pc:sldMk cId="4131613637" sldId="266"/>
            <ac:picMk id="4" creationId="{643B4028-CEAB-3972-FE49-1DA4A816245B}"/>
          </ac:picMkLst>
        </pc:picChg>
        <pc:picChg chg="mod">
          <ac:chgData name="JASWANTHSIVAJI GODASU" userId="eaa0bc6fac7add03" providerId="LiveId" clId="{1ACCCF82-D29E-4D71-840B-D5E850246009}" dt="2024-07-23T03:53:38.670" v="23" actId="1076"/>
          <ac:picMkLst>
            <pc:docMk/>
            <pc:sldMk cId="4131613637" sldId="266"/>
            <ac:picMk id="5" creationId="{E4DF3881-FB8C-7E95-D945-4B4B9797EC0A}"/>
          </ac:picMkLst>
        </pc:picChg>
      </pc:sldChg>
      <pc:sldChg chg="del">
        <pc:chgData name="JASWANTHSIVAJI GODASU" userId="eaa0bc6fac7add03" providerId="LiveId" clId="{1ACCCF82-D29E-4D71-840B-D5E850246009}" dt="2024-07-23T03:57:11.692" v="215" actId="47"/>
        <pc:sldMkLst>
          <pc:docMk/>
          <pc:sldMk cId="2952107277" sldId="267"/>
        </pc:sldMkLst>
      </pc:sldChg>
      <pc:sldChg chg="modSp new mod">
        <pc:chgData name="JASWANTHSIVAJI GODASU" userId="eaa0bc6fac7add03" providerId="LiveId" clId="{1ACCCF82-D29E-4D71-840B-D5E850246009}" dt="2024-07-23T04:04:35.665" v="570" actId="20577"/>
        <pc:sldMkLst>
          <pc:docMk/>
          <pc:sldMk cId="2472025250" sldId="280"/>
        </pc:sldMkLst>
        <pc:spChg chg="mod">
          <ac:chgData name="JASWANTHSIVAJI GODASU" userId="eaa0bc6fac7add03" providerId="LiveId" clId="{1ACCCF82-D29E-4D71-840B-D5E850246009}" dt="2024-07-23T03:59:00.323" v="231" actId="20577"/>
          <ac:spMkLst>
            <pc:docMk/>
            <pc:sldMk cId="2472025250" sldId="280"/>
            <ac:spMk id="2" creationId="{31475F18-C87F-1E13-CBC0-FBAA73CEB7A9}"/>
          </ac:spMkLst>
        </pc:spChg>
        <pc:spChg chg="mod">
          <ac:chgData name="JASWANTHSIVAJI GODASU" userId="eaa0bc6fac7add03" providerId="LiveId" clId="{1ACCCF82-D29E-4D71-840B-D5E850246009}" dt="2024-07-23T04:04:35.665" v="570" actId="20577"/>
          <ac:spMkLst>
            <pc:docMk/>
            <pc:sldMk cId="2472025250" sldId="280"/>
            <ac:spMk id="3" creationId="{408F9FB3-3FA3-F809-F473-64582D14BC47}"/>
          </ac:spMkLst>
        </pc:spChg>
      </pc:sldChg>
      <pc:sldChg chg="new del">
        <pc:chgData name="JASWANTHSIVAJI GODASU" userId="eaa0bc6fac7add03" providerId="LiveId" clId="{1ACCCF82-D29E-4D71-840B-D5E850246009}" dt="2024-07-23T03:51:42.749" v="1" actId="47"/>
        <pc:sldMkLst>
          <pc:docMk/>
          <pc:sldMk cId="3229538398" sldId="280"/>
        </pc:sldMkLst>
      </pc:sldChg>
      <pc:sldChg chg="addSp new">
        <pc:chgData name="JASWANTHSIVAJI GODASU" userId="eaa0bc6fac7add03" providerId="LiveId" clId="{1ACCCF82-D29E-4D71-840B-D5E850246009}" dt="2024-07-23T04:11:20.251" v="572"/>
        <pc:sldMkLst>
          <pc:docMk/>
          <pc:sldMk cId="1751684315" sldId="281"/>
        </pc:sldMkLst>
        <pc:picChg chg="add">
          <ac:chgData name="JASWANTHSIVAJI GODASU" userId="eaa0bc6fac7add03" providerId="LiveId" clId="{1ACCCF82-D29E-4D71-840B-D5E850246009}" dt="2024-07-23T04:11:20.251" v="572"/>
          <ac:picMkLst>
            <pc:docMk/>
            <pc:sldMk cId="1751684315" sldId="281"/>
            <ac:picMk id="1026" creationId="{40795C43-DCEF-569E-3506-F9C31E191A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C00C9-AAF5-4174-B3C2-2F137FFCE3A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0101F-9F92-4798-ABD0-5EED2C950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2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08C8-1DF4-3C71-D9BF-8D95A0D1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104102"/>
            <a:ext cx="11029615" cy="1061883"/>
          </a:xfrm>
        </p:spPr>
        <p:txBody>
          <a:bodyPr/>
          <a:lstStyle/>
          <a:p>
            <a:pPr algn="ctr"/>
            <a:r>
              <a:rPr lang="en-IN" dirty="0"/>
              <a:t>DEMAND FORECASTING ON E-COMMERCE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7BF44-5330-E781-C90B-C5A931329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3897" y="3429000"/>
            <a:ext cx="10735736" cy="1664110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         JASWANTHSIVAJI</a:t>
            </a:r>
            <a:r>
              <a:rPr lang="en-IN" dirty="0"/>
              <a:t> </a:t>
            </a:r>
            <a:r>
              <a:rPr lang="en-IN" sz="2000" dirty="0"/>
              <a:t>GODASU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                                                                                                                                  19-JULY-2024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5A5B4-327D-7B3D-5FF5-DA995EAF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270" y="683844"/>
            <a:ext cx="3174730" cy="16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5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45ED16-6A0E-2BBE-E5F6-3E37285D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032"/>
            <a:ext cx="4046243" cy="2441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DF3881-FB8C-7E95-D945-4B4B9797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43" y="2030032"/>
            <a:ext cx="4104853" cy="2441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0878E-B208-DD98-CB6D-A8DFBBEA2342}"/>
              </a:ext>
            </a:extLst>
          </p:cNvPr>
          <p:cNvSpPr txBox="1"/>
          <p:nvPr/>
        </p:nvSpPr>
        <p:spPr>
          <a:xfrm>
            <a:off x="280727" y="4888779"/>
            <a:ext cx="375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March we have high quantity and June have low quantity.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C8CDE-8A96-3AC7-F2AB-776E87A77119}"/>
              </a:ext>
            </a:extLst>
          </p:cNvPr>
          <p:cNvSpPr txBox="1"/>
          <p:nvPr/>
        </p:nvSpPr>
        <p:spPr>
          <a:xfrm>
            <a:off x="4245394" y="4888779"/>
            <a:ext cx="390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March we have high number of clicks and June have low number of clicks.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DECF5-CE03-BCF5-550A-9001F2DEB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847" y="2030032"/>
            <a:ext cx="3964276" cy="2387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505967-CD1E-6C78-A370-E95B8BEA068A}"/>
              </a:ext>
            </a:extLst>
          </p:cNvPr>
          <p:cNvSpPr txBox="1"/>
          <p:nvPr/>
        </p:nvSpPr>
        <p:spPr>
          <a:xfrm>
            <a:off x="8209670" y="4888779"/>
            <a:ext cx="3904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April has highest number of impressions and December has lowest number of impressions.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61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E87C-7D20-D389-310C-2F68E668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 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D5C0-70C6-FC73-A9B1-C129682A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64" y="5857116"/>
            <a:ext cx="5424684" cy="5731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 the given ACF plot, significant spikes are observed at 1,2 and 3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Followed by a rapid decline . This suggests a q value around 1 or 2.</a:t>
            </a:r>
            <a:endParaRPr lang="en-US" sz="1400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3A0B9-13C9-5455-5D73-4C7A031FB795}"/>
              </a:ext>
            </a:extLst>
          </p:cNvPr>
          <p:cNvSpPr txBox="1"/>
          <p:nvPr/>
        </p:nvSpPr>
        <p:spPr>
          <a:xfrm>
            <a:off x="624893" y="2056355"/>
            <a:ext cx="4473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Autocorrelation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D2EE8-42B9-A318-429F-BD3E50865810}"/>
              </a:ext>
            </a:extLst>
          </p:cNvPr>
          <p:cNvSpPr txBox="1"/>
          <p:nvPr/>
        </p:nvSpPr>
        <p:spPr>
          <a:xfrm>
            <a:off x="6725266" y="2150198"/>
            <a:ext cx="465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Partial Autocorrelation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F3556-CEA4-EBAE-0F74-4D443E41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3" y="2550307"/>
            <a:ext cx="4379158" cy="316013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ADB779-5E26-CBF2-3288-12E27739D12C}"/>
              </a:ext>
            </a:extLst>
          </p:cNvPr>
          <p:cNvSpPr txBox="1">
            <a:spLocks/>
          </p:cNvSpPr>
          <p:nvPr/>
        </p:nvSpPr>
        <p:spPr>
          <a:xfrm>
            <a:off x="793131" y="5950959"/>
            <a:ext cx="6153360" cy="62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260D5-83D6-8E09-B7B2-14B132FB9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65" y="2557742"/>
            <a:ext cx="4379159" cy="316142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4FE082-6846-4712-8049-7B4AF2C997DC}"/>
              </a:ext>
            </a:extLst>
          </p:cNvPr>
          <p:cNvSpPr txBox="1">
            <a:spLocks/>
          </p:cNvSpPr>
          <p:nvPr/>
        </p:nvSpPr>
        <p:spPr>
          <a:xfrm>
            <a:off x="6233652" y="5857116"/>
            <a:ext cx="5424684" cy="573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In the given PACF plot, significant spikes are observed at 1,2 and 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400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Followed by a rapid decline . This suggests a q value around 1 or 2.</a:t>
            </a:r>
          </a:p>
        </p:txBody>
      </p:sp>
    </p:spTree>
    <p:extLst>
      <p:ext uri="{BB962C8B-B14F-4D97-AF65-F5344CB8AC3E}">
        <p14:creationId xmlns:p14="http://schemas.microsoft.com/office/powerpoint/2010/main" val="293590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1D17-4090-FC38-87DA-F2267AE8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99531" cy="988992"/>
          </a:xfrm>
        </p:spPr>
        <p:txBody>
          <a:bodyPr/>
          <a:lstStyle/>
          <a:p>
            <a:r>
              <a:rPr lang="en-IN" dirty="0"/>
              <a:t>7. Demand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C230-F3FA-30D7-6973-2FFCC9FE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2556388"/>
            <a:ext cx="3893574" cy="1730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Gill Sans MT" panose="020B0502020104020203" pitchFamily="34" charset="0"/>
              </a:rPr>
              <a:t>Validation Metrics: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4.21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0.27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 R²      :  -0.61</a:t>
            </a:r>
          </a:p>
          <a:p>
            <a:pPr marL="0" indent="0"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Adjusted R²:  -0.79</a:t>
            </a:r>
            <a:endParaRPr lang="en-IN" dirty="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A9738-3E6B-1F66-7F39-DC6FAA55A9E8}"/>
              </a:ext>
            </a:extLst>
          </p:cNvPr>
          <p:cNvSpPr txBox="1"/>
          <p:nvPr/>
        </p:nvSpPr>
        <p:spPr>
          <a:xfrm>
            <a:off x="581191" y="1956221"/>
            <a:ext cx="27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AR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F159B-57D8-6108-F7B0-F0B1FDE9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2" y="2556388"/>
            <a:ext cx="6325906" cy="37013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611442-7277-4494-E050-0A6BB378B2DC}"/>
              </a:ext>
            </a:extLst>
          </p:cNvPr>
          <p:cNvSpPr txBox="1">
            <a:spLocks/>
          </p:cNvSpPr>
          <p:nvPr/>
        </p:nvSpPr>
        <p:spPr>
          <a:xfrm>
            <a:off x="688258" y="4425367"/>
            <a:ext cx="3893574" cy="173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Test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4.99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0.37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-0.69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-0.87</a:t>
            </a:r>
          </a:p>
        </p:txBody>
      </p:sp>
    </p:spTree>
    <p:extLst>
      <p:ext uri="{BB962C8B-B14F-4D97-AF65-F5344CB8AC3E}">
        <p14:creationId xmlns:p14="http://schemas.microsoft.com/office/powerpoint/2010/main" val="165533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C226B-A3E4-251D-3131-04FDBC21D8B6}"/>
              </a:ext>
            </a:extLst>
          </p:cNvPr>
          <p:cNvSpPr txBox="1"/>
          <p:nvPr/>
        </p:nvSpPr>
        <p:spPr>
          <a:xfrm>
            <a:off x="482868" y="904169"/>
            <a:ext cx="286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F128-3EB3-17A1-E2D8-DE418FD85A0D}"/>
              </a:ext>
            </a:extLst>
          </p:cNvPr>
          <p:cNvSpPr txBox="1">
            <a:spLocks/>
          </p:cNvSpPr>
          <p:nvPr/>
        </p:nvSpPr>
        <p:spPr>
          <a:xfrm>
            <a:off x="619432" y="1818969"/>
            <a:ext cx="3893574" cy="17304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Validation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4.21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0.27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-0.61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-0.90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387193-6490-9CD8-DB98-F6C3837D4C81}"/>
              </a:ext>
            </a:extLst>
          </p:cNvPr>
          <p:cNvSpPr txBox="1">
            <a:spLocks/>
          </p:cNvSpPr>
          <p:nvPr/>
        </p:nvSpPr>
        <p:spPr>
          <a:xfrm>
            <a:off x="619432" y="4002581"/>
            <a:ext cx="3893574" cy="173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Test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4.98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0.37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-0.687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-0.97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F1DCC-01C9-2153-D8DB-C76CBE5A3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8" y="1365834"/>
            <a:ext cx="798306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FF929-3097-3DC5-AEE0-7D8AE885C864}"/>
              </a:ext>
            </a:extLst>
          </p:cNvPr>
          <p:cNvSpPr txBox="1"/>
          <p:nvPr/>
        </p:nvSpPr>
        <p:spPr>
          <a:xfrm>
            <a:off x="482868" y="904169"/>
            <a:ext cx="286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4770-3BDD-30E0-736A-597D7A0B9BBF}"/>
              </a:ext>
            </a:extLst>
          </p:cNvPr>
          <p:cNvSpPr txBox="1">
            <a:spLocks/>
          </p:cNvSpPr>
          <p:nvPr/>
        </p:nvSpPr>
        <p:spPr>
          <a:xfrm>
            <a:off x="619432" y="1818969"/>
            <a:ext cx="3893574" cy="17304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Validation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3.81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0.24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-0.32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-0.88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0EB94A-087A-E1CA-CE4F-52B5F1A5E374}"/>
              </a:ext>
            </a:extLst>
          </p:cNvPr>
          <p:cNvSpPr txBox="1">
            <a:spLocks/>
          </p:cNvSpPr>
          <p:nvPr/>
        </p:nvSpPr>
        <p:spPr>
          <a:xfrm>
            <a:off x="619432" y="4002581"/>
            <a:ext cx="3893574" cy="173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Test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4.81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0.35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-0.57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-1.20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52F2C-4D17-AF05-B447-127AE8F1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8" y="1365834"/>
            <a:ext cx="796401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9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3C1F7-56EE-E1B2-7F54-918E1C70DA96}"/>
              </a:ext>
            </a:extLst>
          </p:cNvPr>
          <p:cNvSpPr txBox="1"/>
          <p:nvPr/>
        </p:nvSpPr>
        <p:spPr>
          <a:xfrm>
            <a:off x="482868" y="904169"/>
            <a:ext cx="286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9297-F4BE-6F15-159B-626C120AE0EA}"/>
              </a:ext>
            </a:extLst>
          </p:cNvPr>
          <p:cNvSpPr txBox="1">
            <a:spLocks/>
          </p:cNvSpPr>
          <p:nvPr/>
        </p:nvSpPr>
        <p:spPr>
          <a:xfrm>
            <a:off x="619432" y="1818969"/>
            <a:ext cx="3893574" cy="17304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Validation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3.96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0.19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-0.43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-1.20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591822-E469-9C5D-2726-357BB62BD6B6}"/>
              </a:ext>
            </a:extLst>
          </p:cNvPr>
          <p:cNvSpPr txBox="1">
            <a:spLocks/>
          </p:cNvSpPr>
          <p:nvPr/>
        </p:nvSpPr>
        <p:spPr>
          <a:xfrm>
            <a:off x="619432" y="4002581"/>
            <a:ext cx="3893574" cy="173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Test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3.83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0.24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-0.001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-0.31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499C1-86E1-31A6-80D6-1E75A688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8" y="1365834"/>
            <a:ext cx="800211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016B9-9FDD-D3C9-15CC-8E204D7521C6}"/>
              </a:ext>
            </a:extLst>
          </p:cNvPr>
          <p:cNvSpPr txBox="1"/>
          <p:nvPr/>
        </p:nvSpPr>
        <p:spPr>
          <a:xfrm>
            <a:off x="482868" y="904169"/>
            <a:ext cx="286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ARIMAX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9CD0-E303-034A-DF8D-81AE4207E94A}"/>
              </a:ext>
            </a:extLst>
          </p:cNvPr>
          <p:cNvSpPr txBox="1">
            <a:spLocks/>
          </p:cNvSpPr>
          <p:nvPr/>
        </p:nvSpPr>
        <p:spPr>
          <a:xfrm>
            <a:off x="619432" y="1818969"/>
            <a:ext cx="3893574" cy="17304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Validation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4.44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0.20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-0.79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-4.98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5DE60-503F-4161-2CB1-477E1731878B}"/>
              </a:ext>
            </a:extLst>
          </p:cNvPr>
          <p:cNvSpPr txBox="1">
            <a:spLocks/>
          </p:cNvSpPr>
          <p:nvPr/>
        </p:nvSpPr>
        <p:spPr>
          <a:xfrm>
            <a:off x="619432" y="4002581"/>
            <a:ext cx="3893574" cy="173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Test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3.62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0.23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-0.10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-1.67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5EC21-F9F9-B04C-76B4-2B376B14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8" y="1365834"/>
            <a:ext cx="8040222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4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5C0573-F712-1E3D-E3D3-CCDA4CB07FFC}"/>
              </a:ext>
            </a:extLst>
          </p:cNvPr>
          <p:cNvSpPr txBox="1">
            <a:spLocks/>
          </p:cNvSpPr>
          <p:nvPr/>
        </p:nvSpPr>
        <p:spPr>
          <a:xfrm>
            <a:off x="619432" y="1818969"/>
            <a:ext cx="3893574" cy="17304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Validation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3.77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0.19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-0.29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3.35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AFC12-23E8-FC01-4CB6-D49380BFA64F}"/>
              </a:ext>
            </a:extLst>
          </p:cNvPr>
          <p:cNvSpPr txBox="1"/>
          <p:nvPr/>
        </p:nvSpPr>
        <p:spPr>
          <a:xfrm>
            <a:off x="482868" y="904169"/>
            <a:ext cx="286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SARIMAX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F9E34F-26D7-2247-6F89-E6883C87FD2D}"/>
              </a:ext>
            </a:extLst>
          </p:cNvPr>
          <p:cNvSpPr txBox="1">
            <a:spLocks/>
          </p:cNvSpPr>
          <p:nvPr/>
        </p:nvSpPr>
        <p:spPr>
          <a:xfrm>
            <a:off x="619432" y="4002581"/>
            <a:ext cx="3893574" cy="173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Test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3.68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0.22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-0.03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3.17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7573E-0D0E-BDB8-713A-961743EE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8" y="1365834"/>
            <a:ext cx="803069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9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F5E5560-31BA-6210-8C53-10A38A59105A}"/>
              </a:ext>
            </a:extLst>
          </p:cNvPr>
          <p:cNvSpPr txBox="1">
            <a:spLocks/>
          </p:cNvSpPr>
          <p:nvPr/>
        </p:nvSpPr>
        <p:spPr>
          <a:xfrm>
            <a:off x="619432" y="1818969"/>
            <a:ext cx="3893574" cy="17304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Validation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3.87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0.19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-0.36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-4.45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1A8B2-67FF-9B3E-4336-822AEE05015E}"/>
              </a:ext>
            </a:extLst>
          </p:cNvPr>
          <p:cNvSpPr txBox="1"/>
          <p:nvPr/>
        </p:nvSpPr>
        <p:spPr>
          <a:xfrm>
            <a:off x="482867" y="904169"/>
            <a:ext cx="490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Multi Variate Regression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93681A-D5B3-892D-D232-3BF8300563A3}"/>
              </a:ext>
            </a:extLst>
          </p:cNvPr>
          <p:cNvSpPr txBox="1">
            <a:spLocks/>
          </p:cNvSpPr>
          <p:nvPr/>
        </p:nvSpPr>
        <p:spPr>
          <a:xfrm>
            <a:off x="619432" y="4002581"/>
            <a:ext cx="3893574" cy="173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Test Metrics: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RMSE : 3.57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MAPE : 0.22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1600" dirty="0">
                <a:solidFill>
                  <a:srgbClr val="212121"/>
                </a:solidFill>
                <a:highlight>
                  <a:srgbClr val="FFFFFF"/>
                </a:highlight>
              </a:rPr>
              <a:t> R²      :  0.13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</a:rPr>
              <a:t> Adjusted R²:  -2.03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56795-0FA7-48A1-A00E-83198237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99" y="1620998"/>
            <a:ext cx="802116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32CD-7102-6143-E847-F23F0DFF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</a:t>
            </a:r>
            <a:r>
              <a:rPr lang="en-IN" sz="2800" dirty="0"/>
              <a:t>. Comparison Of All Forecasting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C8A3-0084-37B1-0A5F-D1406C2118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For Validation Dataset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0D868-CD9F-D1EF-CBEB-B4DD6136BC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For Test Dataset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E3413-1739-2E17-E48E-95E93FCB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888668"/>
            <a:ext cx="4953691" cy="2476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EAAE45-376C-7959-718C-D1BEA6D3E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36" y="2874378"/>
            <a:ext cx="4648849" cy="2505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59C5B9-418F-C200-1ED7-F8F083EF6A17}"/>
              </a:ext>
            </a:extLst>
          </p:cNvPr>
          <p:cNvSpPr txBox="1"/>
          <p:nvPr/>
        </p:nvSpPr>
        <p:spPr>
          <a:xfrm>
            <a:off x="796413" y="5722374"/>
            <a:ext cx="1011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SARIMAX shows the best performance on the validation data, with the lowest RMSE and a positive Adjusted R², indicating it can generalize well during 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4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5885-552D-8EE8-200F-F5EC3639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5574"/>
            <a:ext cx="11029616" cy="870382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CFBE-DD41-5F94-82D8-AE41B777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3" y="1828800"/>
            <a:ext cx="11168355" cy="445401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000" dirty="0"/>
              <a:t>Problem Statement</a:t>
            </a:r>
          </a:p>
          <a:p>
            <a:pPr marL="342900" indent="-342900">
              <a:buAutoNum type="arabicPeriod"/>
            </a:pPr>
            <a:r>
              <a:rPr lang="en-IN" sz="2000" dirty="0"/>
              <a:t>Dataset Overview</a:t>
            </a:r>
          </a:p>
          <a:p>
            <a:pPr marL="342900" indent="-342900">
              <a:buAutoNum type="arabicPeriod"/>
            </a:pPr>
            <a:r>
              <a:rPr lang="en-IN" sz="2000" dirty="0"/>
              <a:t>Exploratory Data Analysis</a:t>
            </a:r>
          </a:p>
          <a:p>
            <a:pPr marL="342900" indent="-342900">
              <a:buAutoNum type="arabicPeriod"/>
            </a:pPr>
            <a:r>
              <a:rPr lang="en-IN" sz="2000" dirty="0"/>
              <a:t>Feature Engineering</a:t>
            </a:r>
          </a:p>
          <a:p>
            <a:pPr marL="342900" indent="-342900">
              <a:buAutoNum type="arabicPeriod"/>
            </a:pPr>
            <a:r>
              <a:rPr lang="en-IN" sz="2000" dirty="0"/>
              <a:t>Visualisation</a:t>
            </a:r>
          </a:p>
          <a:p>
            <a:pPr marL="342900" indent="-342900">
              <a:buAutoNum type="arabicPeriod"/>
            </a:pPr>
            <a:r>
              <a:rPr lang="en-IN" sz="2000" dirty="0"/>
              <a:t>Time Series Analysis</a:t>
            </a:r>
          </a:p>
          <a:p>
            <a:pPr marL="342900" indent="-342900">
              <a:buAutoNum type="arabicPeriod"/>
            </a:pPr>
            <a:r>
              <a:rPr lang="en-IN" sz="2000" dirty="0"/>
              <a:t>Demand Forecasting Models</a:t>
            </a:r>
          </a:p>
          <a:p>
            <a:pPr marL="342900" indent="-342900">
              <a:buAutoNum type="arabicPeriod"/>
            </a:pPr>
            <a:r>
              <a:rPr lang="en-IN" sz="2000" dirty="0"/>
              <a:t>Comparison Of All Forecasting Models</a:t>
            </a:r>
          </a:p>
          <a:p>
            <a:pPr marL="342900" indent="-342900">
              <a:buAutoNum type="arabicPeriod"/>
            </a:pPr>
            <a:r>
              <a:rPr lang="en-IN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67903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5F18-C87F-1E13-CBC0-FBAA73CE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9FB3-3FA3-F809-F473-64582D14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SARIMAX shows the best performance on the validation data, with the lowest RMSE and a positive Adjusted R², indicating it can generalize well during validation.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Multivariate Regression shows the best performance on the test data with the lowest RMSE and highest R2 , indicating good predictive accuracy.</a:t>
            </a:r>
          </a:p>
          <a:p>
            <a:endParaRPr lang="en-US" b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Given these insights, SARIMAX is recommended for its strong validation performance , while Multivariate Regression is also noteworthy for its best performance.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02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inative Thank You PowerPoint And Google Slides Template">
            <a:extLst>
              <a:ext uri="{FF2B5EF4-FFF2-40B4-BE49-F238E27FC236}">
                <a16:creationId xmlns:a16="http://schemas.microsoft.com/office/drawing/2014/main" id="{40795C43-DCEF-569E-3506-F9C31E191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8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A3AF-9A81-7BC7-51C6-251CC780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D7D7-E26F-669C-D696-7BD00D625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99928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This project aims to develop a sophisticated model using historical sales data and Google Analytics KPIs, like Google clicks and Facebook impressions.</a:t>
            </a:r>
          </a:p>
          <a:p>
            <a:r>
              <a:rPr lang="en-US" dirty="0"/>
              <a:t>To predict future product demand and understand customer behavior.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OUTCOMES</a:t>
            </a:r>
          </a:p>
          <a:p>
            <a:r>
              <a:rPr lang="en-US" dirty="0"/>
              <a:t>Develop Demand Forecasting Model</a:t>
            </a:r>
          </a:p>
          <a:p>
            <a:r>
              <a:rPr lang="en-US" dirty="0"/>
              <a:t>Identify Trends and Seasonal Patterns</a:t>
            </a:r>
          </a:p>
          <a:p>
            <a:r>
              <a:rPr lang="en-US" dirty="0"/>
              <a:t>Build Predictive 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22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3E11-9469-A3E7-0DB7-02C4090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3959-B772-6397-7D3F-DF2F5DD2B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70" y="2181727"/>
            <a:ext cx="11029615" cy="44553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ProductA.csv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data related to product demand, including day index and quantity sold.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for analyzing trends and forecasting demand.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ProductA_google_clicks.csv</a:t>
            </a:r>
            <a:r>
              <a:rPr lang="en-IN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daily data on Google clicks.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understanding the correlation between Online advertising and product demand.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ProductA_fb_impressions.csv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Captures daily Facebook impressions.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Useful for examining the impact of social media advertising on product demand.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9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7EB9-F52D-4BC3-F9EC-86C5DBC7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</a:t>
            </a:r>
            <a:r>
              <a:rPr lang="en-IN" sz="2800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F297-C44B-8707-65E5-CFC00A77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5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+mj-lt"/>
              </a:rPr>
              <a:t>Merging the data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Initially the data contains ,</a:t>
            </a:r>
            <a:br>
              <a:rPr lang="en-US" dirty="0"/>
            </a:br>
            <a:r>
              <a:rPr lang="en-US" dirty="0"/>
              <a:t>Product A : (</a:t>
            </a:r>
            <a:r>
              <a:rPr lang="en-US" dirty="0">
                <a:solidFill>
                  <a:srgbClr val="000000"/>
                </a:solidFill>
                <a:latin typeface="Arial Unicode MS"/>
              </a:rPr>
              <a:t>212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4)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</a:t>
            </a:r>
            <a:r>
              <a:rPr lang="en-US" altLang="en-US" dirty="0">
                <a:solidFill>
                  <a:schemeClr val="tx1"/>
                </a:solidFill>
              </a:rPr>
              <a:t>A Google Clicks :  (212, 4)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A Facebook Impressions : (212, 4)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Merged the three datasets with Day Index column .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Merged data : (212, 4)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Here for no data loss , we used left join.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26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C874249-7FFA-F009-9D19-ACCBD61BC1EB}"/>
              </a:ext>
            </a:extLst>
          </p:cNvPr>
          <p:cNvSpPr txBox="1">
            <a:spLocks/>
          </p:cNvSpPr>
          <p:nvPr/>
        </p:nvSpPr>
        <p:spPr>
          <a:xfrm>
            <a:off x="473037" y="1171363"/>
            <a:ext cx="11029615" cy="519993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Missing values imputation :</a:t>
            </a:r>
            <a:b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There 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e no missing values.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Outlier detection and replacement :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Outliers: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Calculate Q1 (25th percentile) and Q3 (75th percentile)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Compute IQR (Interquartile Range):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</a:rPr>
              <a:t>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IQR=Q3−Q1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Define bounds: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 Lower=Q1−1.5×IQR, Upper=Q3+1.5×IQR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Quantity column contains outliers.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Replaced the outliers with 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</a:rPr>
              <a:t>median value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of the Quantity column</a:t>
            </a: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.</a:t>
            </a:r>
            <a:endParaRPr lang="en-IN" sz="14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07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2BAA-F33A-F28F-79AB-D2ADD745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CC5B-8577-CFB6-ECBF-7CBA2120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5457"/>
            <a:ext cx="11029615" cy="367830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Date-related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Month-specific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Day-specific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Rate Calculation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Lag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Rolling Statistics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Handling Missing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61628-8785-40D0-E7FC-65F4E0950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76" y="2458065"/>
            <a:ext cx="8354063" cy="1382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B5C2F4-A7A2-BAD1-2B4B-775E8673A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576" y="4217180"/>
            <a:ext cx="6935001" cy="14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7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F94F-04D7-A9FD-8F8E-5FEB82DB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Visualisation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437E-5F76-B519-442A-F1105D0E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15956"/>
            <a:ext cx="11029615" cy="514204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/>
              <a:t>Google clicks vs Quantity                                  Facebook  Impressions vs Quantity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Here we can see that there is positive correlation between google clicks and quantity and also there is positive correlation between face book impressions and quantity.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56C8B-9C8A-2E6E-CFE2-31DC91C8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0" y="2368632"/>
            <a:ext cx="9757161" cy="378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D895E-8298-1D38-7CB8-500ED5B0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5" y="1217055"/>
            <a:ext cx="6034677" cy="414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6EFCB8-E22E-FC07-6480-AB754441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72" y="1217054"/>
            <a:ext cx="5780129" cy="4141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DA4DB-0136-69B5-E096-71D886117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466" y="3879322"/>
            <a:ext cx="5673213" cy="288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943EBF-D825-E526-2E91-2D54628A9C17}"/>
              </a:ext>
            </a:extLst>
          </p:cNvPr>
          <p:cNvSpPr txBox="1"/>
          <p:nvPr/>
        </p:nvSpPr>
        <p:spPr>
          <a:xfrm>
            <a:off x="668593" y="5849724"/>
            <a:ext cx="542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graph we can say that March has the highest quantity and has lowest quantity.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408B2-C4AC-F194-6DB8-D13FEAC83AB8}"/>
              </a:ext>
            </a:extLst>
          </p:cNvPr>
          <p:cNvSpPr txBox="1"/>
          <p:nvPr/>
        </p:nvSpPr>
        <p:spPr>
          <a:xfrm>
            <a:off x="6710380" y="5771065"/>
            <a:ext cx="526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observe that Monday has highest quantity and Tuesday has lowest quantity.</a:t>
            </a:r>
          </a:p>
        </p:txBody>
      </p:sp>
    </p:spTree>
    <p:extLst>
      <p:ext uri="{BB962C8B-B14F-4D97-AF65-F5344CB8AC3E}">
        <p14:creationId xmlns:p14="http://schemas.microsoft.com/office/powerpoint/2010/main" val="29727440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494</TotalTime>
  <Words>973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Unicode MS</vt:lpstr>
      <vt:lpstr>Calibri</vt:lpstr>
      <vt:lpstr>Consolas</vt:lpstr>
      <vt:lpstr>Gill Sans MT</vt:lpstr>
      <vt:lpstr>Roboto</vt:lpstr>
      <vt:lpstr>Wingdings</vt:lpstr>
      <vt:lpstr>Wingdings 2</vt:lpstr>
      <vt:lpstr>Dividend</vt:lpstr>
      <vt:lpstr>DEMAND FORECASTING ON E-COMMERCE</vt:lpstr>
      <vt:lpstr>CONTENTS</vt:lpstr>
      <vt:lpstr>1. Problem statement </vt:lpstr>
      <vt:lpstr>2. Dataset overview</vt:lpstr>
      <vt:lpstr>3. Exploratory Data Analysis</vt:lpstr>
      <vt:lpstr>PowerPoint Presentation</vt:lpstr>
      <vt:lpstr>4. Feature engineering </vt:lpstr>
      <vt:lpstr>5. Visualisation </vt:lpstr>
      <vt:lpstr>PowerPoint Presentation</vt:lpstr>
      <vt:lpstr>PowerPoint Presentation</vt:lpstr>
      <vt:lpstr>6.  Time Series Analysis</vt:lpstr>
      <vt:lpstr>7. Demand forecasting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Comparison Of All Forecasting Models</vt:lpstr>
      <vt:lpstr>9.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JASWNTHSIVAJI GODASU</dc:creator>
  <cp:lastModifiedBy>JASWANTHSIVAJI GODASU</cp:lastModifiedBy>
  <cp:revision>1</cp:revision>
  <dcterms:created xsi:type="dcterms:W3CDTF">2024-07-18T04:35:07Z</dcterms:created>
  <dcterms:modified xsi:type="dcterms:W3CDTF">2024-07-23T04:13:36Z</dcterms:modified>
</cp:coreProperties>
</file>