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B320A2-68BA-448F-8D4D-B018FF2C6A1C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018255C-C1DA-4844-A3A5-1327AC3C8F0E}">
      <dgm:prSet phldrT="[Text]"/>
      <dgm:spPr/>
      <dgm:t>
        <a:bodyPr/>
        <a:lstStyle/>
        <a:p>
          <a:r>
            <a:rPr lang="en-IN" dirty="0"/>
            <a:t>Data collection</a:t>
          </a:r>
        </a:p>
      </dgm:t>
    </dgm:pt>
    <dgm:pt modelId="{CE8BAE2F-3068-4F27-8A44-CB5A6B88260E}" type="parTrans" cxnId="{C741B01C-3A1B-4AC5-AD10-6637A18E32C8}">
      <dgm:prSet/>
      <dgm:spPr/>
      <dgm:t>
        <a:bodyPr/>
        <a:lstStyle/>
        <a:p>
          <a:endParaRPr lang="en-IN"/>
        </a:p>
      </dgm:t>
    </dgm:pt>
    <dgm:pt modelId="{68D0623B-440A-4CCA-82EC-E6DC1B64082D}" type="sibTrans" cxnId="{C741B01C-3A1B-4AC5-AD10-6637A18E32C8}">
      <dgm:prSet/>
      <dgm:spPr/>
      <dgm:t>
        <a:bodyPr/>
        <a:lstStyle/>
        <a:p>
          <a:endParaRPr lang="en-IN"/>
        </a:p>
      </dgm:t>
    </dgm:pt>
    <dgm:pt modelId="{81C2F9FA-EA4B-4257-92B0-A0C779C8081A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1AD6ACA3-F1B4-4ECC-8491-29A47AC070B6}" type="parTrans" cxnId="{9C4E86E6-DBFB-494C-A947-689E88EEE68F}">
      <dgm:prSet/>
      <dgm:spPr/>
      <dgm:t>
        <a:bodyPr/>
        <a:lstStyle/>
        <a:p>
          <a:endParaRPr lang="en-IN"/>
        </a:p>
      </dgm:t>
    </dgm:pt>
    <dgm:pt modelId="{E437C3CA-71D8-48A5-8F09-95B331672ED6}" type="sibTrans" cxnId="{9C4E86E6-DBFB-494C-A947-689E88EEE68F}">
      <dgm:prSet/>
      <dgm:spPr/>
      <dgm:t>
        <a:bodyPr/>
        <a:lstStyle/>
        <a:p>
          <a:endParaRPr lang="en-IN"/>
        </a:p>
      </dgm:t>
    </dgm:pt>
    <dgm:pt modelId="{1D9C2146-D32C-4021-8448-ADAFCFCB922D}">
      <dgm:prSet phldrT="[Text]"/>
      <dgm:spPr/>
      <dgm:t>
        <a:bodyPr/>
        <a:lstStyle/>
        <a:p>
          <a:r>
            <a:rPr lang="en-IN" dirty="0"/>
            <a:t>Model Training</a:t>
          </a:r>
        </a:p>
      </dgm:t>
    </dgm:pt>
    <dgm:pt modelId="{EAD65A78-029D-4492-92F2-ACD6F115D097}" type="parTrans" cxnId="{E417FE8F-1987-4F48-83A0-DA6B18D0A4B8}">
      <dgm:prSet/>
      <dgm:spPr/>
      <dgm:t>
        <a:bodyPr/>
        <a:lstStyle/>
        <a:p>
          <a:endParaRPr lang="en-IN"/>
        </a:p>
      </dgm:t>
    </dgm:pt>
    <dgm:pt modelId="{766A4977-2218-4091-9635-4DDA31603C26}" type="sibTrans" cxnId="{E417FE8F-1987-4F48-83A0-DA6B18D0A4B8}">
      <dgm:prSet/>
      <dgm:spPr/>
      <dgm:t>
        <a:bodyPr/>
        <a:lstStyle/>
        <a:p>
          <a:endParaRPr lang="en-IN"/>
        </a:p>
      </dgm:t>
    </dgm:pt>
    <dgm:pt modelId="{08677855-2F4C-4BF7-91CF-F407FED8DBFE}">
      <dgm:prSet phldrT="[Text]"/>
      <dgm:spPr/>
      <dgm:t>
        <a:bodyPr/>
        <a:lstStyle/>
        <a:p>
          <a:r>
            <a:rPr lang="en-IN" dirty="0"/>
            <a:t>Model Refining</a:t>
          </a:r>
        </a:p>
      </dgm:t>
    </dgm:pt>
    <dgm:pt modelId="{1BF8688F-75B7-4188-9BED-76DCBA5708D3}" type="parTrans" cxnId="{859D01F7-D207-4E11-83CC-04F47192BA77}">
      <dgm:prSet/>
      <dgm:spPr/>
      <dgm:t>
        <a:bodyPr/>
        <a:lstStyle/>
        <a:p>
          <a:endParaRPr lang="en-IN"/>
        </a:p>
      </dgm:t>
    </dgm:pt>
    <dgm:pt modelId="{2E35BB33-2DE4-48EC-9DF0-27DCFE6EF9D0}" type="sibTrans" cxnId="{859D01F7-D207-4E11-83CC-04F47192BA77}">
      <dgm:prSet/>
      <dgm:spPr/>
      <dgm:t>
        <a:bodyPr/>
        <a:lstStyle/>
        <a:p>
          <a:endParaRPr lang="en-IN"/>
        </a:p>
      </dgm:t>
    </dgm:pt>
    <dgm:pt modelId="{4C46A24A-07FF-41C6-BF45-DCCFADAFB74E}">
      <dgm:prSet phldrT="[Text]"/>
      <dgm:spPr/>
      <dgm:t>
        <a:bodyPr/>
        <a:lstStyle/>
        <a:p>
          <a:r>
            <a:rPr lang="en-IN" dirty="0"/>
            <a:t>Model deploying</a:t>
          </a:r>
        </a:p>
      </dgm:t>
    </dgm:pt>
    <dgm:pt modelId="{E2BB0492-DC86-47AA-B1E4-6BA31D1C601D}" type="parTrans" cxnId="{E52D615E-E962-4FA1-8B55-6E292AF4ABB9}">
      <dgm:prSet/>
      <dgm:spPr/>
      <dgm:t>
        <a:bodyPr/>
        <a:lstStyle/>
        <a:p>
          <a:endParaRPr lang="en-IN"/>
        </a:p>
      </dgm:t>
    </dgm:pt>
    <dgm:pt modelId="{52803D28-2C9E-4426-880F-E3F076E9CB1F}" type="sibTrans" cxnId="{E52D615E-E962-4FA1-8B55-6E292AF4ABB9}">
      <dgm:prSet/>
      <dgm:spPr/>
      <dgm:t>
        <a:bodyPr/>
        <a:lstStyle/>
        <a:p>
          <a:endParaRPr lang="en-IN"/>
        </a:p>
      </dgm:t>
    </dgm:pt>
    <dgm:pt modelId="{460700D5-AD8A-49FD-B6EC-6906C9B2D363}" type="pres">
      <dgm:prSet presAssocID="{69B320A2-68BA-448F-8D4D-B018FF2C6A1C}" presName="cycle" presStyleCnt="0">
        <dgm:presLayoutVars>
          <dgm:dir/>
          <dgm:resizeHandles val="exact"/>
        </dgm:presLayoutVars>
      </dgm:prSet>
      <dgm:spPr/>
    </dgm:pt>
    <dgm:pt modelId="{9B15EC9F-9023-4ABD-9267-EC7C4F3820E6}" type="pres">
      <dgm:prSet presAssocID="{A018255C-C1DA-4844-A3A5-1327AC3C8F0E}" presName="dummy" presStyleCnt="0"/>
      <dgm:spPr/>
    </dgm:pt>
    <dgm:pt modelId="{35599F29-D761-4DCC-ACAC-F259336F197C}" type="pres">
      <dgm:prSet presAssocID="{A018255C-C1DA-4844-A3A5-1327AC3C8F0E}" presName="node" presStyleLbl="revTx" presStyleIdx="0" presStyleCnt="5">
        <dgm:presLayoutVars>
          <dgm:bulletEnabled val="1"/>
        </dgm:presLayoutVars>
      </dgm:prSet>
      <dgm:spPr/>
    </dgm:pt>
    <dgm:pt modelId="{63E018C1-4BFE-479B-85EF-DD947175A0FC}" type="pres">
      <dgm:prSet presAssocID="{68D0623B-440A-4CCA-82EC-E6DC1B64082D}" presName="sibTrans" presStyleLbl="node1" presStyleIdx="0" presStyleCnt="5"/>
      <dgm:spPr/>
    </dgm:pt>
    <dgm:pt modelId="{A42C52A8-900A-4B52-A981-0C047956D683}" type="pres">
      <dgm:prSet presAssocID="{81C2F9FA-EA4B-4257-92B0-A0C779C8081A}" presName="dummy" presStyleCnt="0"/>
      <dgm:spPr/>
    </dgm:pt>
    <dgm:pt modelId="{3EACF547-929A-4700-B2B8-8DF94DA1D6D9}" type="pres">
      <dgm:prSet presAssocID="{81C2F9FA-EA4B-4257-92B0-A0C779C8081A}" presName="node" presStyleLbl="revTx" presStyleIdx="1" presStyleCnt="5">
        <dgm:presLayoutVars>
          <dgm:bulletEnabled val="1"/>
        </dgm:presLayoutVars>
      </dgm:prSet>
      <dgm:spPr/>
    </dgm:pt>
    <dgm:pt modelId="{6CF0E1E3-F5DF-4B50-AB6B-10ABC1A1E4A1}" type="pres">
      <dgm:prSet presAssocID="{E437C3CA-71D8-48A5-8F09-95B331672ED6}" presName="sibTrans" presStyleLbl="node1" presStyleIdx="1" presStyleCnt="5"/>
      <dgm:spPr/>
    </dgm:pt>
    <dgm:pt modelId="{C76B7051-73BD-418B-855F-A97FDAB9FCD6}" type="pres">
      <dgm:prSet presAssocID="{1D9C2146-D32C-4021-8448-ADAFCFCB922D}" presName="dummy" presStyleCnt="0"/>
      <dgm:spPr/>
    </dgm:pt>
    <dgm:pt modelId="{33E82C71-F312-4F0F-A62D-5F1B2F453A2D}" type="pres">
      <dgm:prSet presAssocID="{1D9C2146-D32C-4021-8448-ADAFCFCB922D}" presName="node" presStyleLbl="revTx" presStyleIdx="2" presStyleCnt="5">
        <dgm:presLayoutVars>
          <dgm:bulletEnabled val="1"/>
        </dgm:presLayoutVars>
      </dgm:prSet>
      <dgm:spPr/>
    </dgm:pt>
    <dgm:pt modelId="{D59CFA9C-1097-4BFB-86AB-12094610F1B4}" type="pres">
      <dgm:prSet presAssocID="{766A4977-2218-4091-9635-4DDA31603C26}" presName="sibTrans" presStyleLbl="node1" presStyleIdx="2" presStyleCnt="5"/>
      <dgm:spPr/>
    </dgm:pt>
    <dgm:pt modelId="{203586A4-6D91-4B93-A2FD-9B07CFFE9AB3}" type="pres">
      <dgm:prSet presAssocID="{08677855-2F4C-4BF7-91CF-F407FED8DBFE}" presName="dummy" presStyleCnt="0"/>
      <dgm:spPr/>
    </dgm:pt>
    <dgm:pt modelId="{8AFB94A5-8BC2-45EF-95ED-6401E53CAF77}" type="pres">
      <dgm:prSet presAssocID="{08677855-2F4C-4BF7-91CF-F407FED8DBFE}" presName="node" presStyleLbl="revTx" presStyleIdx="3" presStyleCnt="5">
        <dgm:presLayoutVars>
          <dgm:bulletEnabled val="1"/>
        </dgm:presLayoutVars>
      </dgm:prSet>
      <dgm:spPr/>
    </dgm:pt>
    <dgm:pt modelId="{AF2C425E-E558-4D43-AADE-B16B972E5C42}" type="pres">
      <dgm:prSet presAssocID="{2E35BB33-2DE4-48EC-9DF0-27DCFE6EF9D0}" presName="sibTrans" presStyleLbl="node1" presStyleIdx="3" presStyleCnt="5"/>
      <dgm:spPr/>
    </dgm:pt>
    <dgm:pt modelId="{0F6F53F7-FCCF-40F9-B171-BB15A0E299A4}" type="pres">
      <dgm:prSet presAssocID="{4C46A24A-07FF-41C6-BF45-DCCFADAFB74E}" presName="dummy" presStyleCnt="0"/>
      <dgm:spPr/>
    </dgm:pt>
    <dgm:pt modelId="{2444B162-5779-4F62-93B1-ED7B4AEC877B}" type="pres">
      <dgm:prSet presAssocID="{4C46A24A-07FF-41C6-BF45-DCCFADAFB74E}" presName="node" presStyleLbl="revTx" presStyleIdx="4" presStyleCnt="5">
        <dgm:presLayoutVars>
          <dgm:bulletEnabled val="1"/>
        </dgm:presLayoutVars>
      </dgm:prSet>
      <dgm:spPr/>
    </dgm:pt>
    <dgm:pt modelId="{84D1725A-6858-498C-9644-89B5858D07D6}" type="pres">
      <dgm:prSet presAssocID="{52803D28-2C9E-4426-880F-E3F076E9CB1F}" presName="sibTrans" presStyleLbl="node1" presStyleIdx="4" presStyleCnt="5"/>
      <dgm:spPr/>
    </dgm:pt>
  </dgm:ptLst>
  <dgm:cxnLst>
    <dgm:cxn modelId="{176CB40E-70B9-4D3A-BFA7-7BC864E174F5}" type="presOf" srcId="{68D0623B-440A-4CCA-82EC-E6DC1B64082D}" destId="{63E018C1-4BFE-479B-85EF-DD947175A0FC}" srcOrd="0" destOrd="0" presId="urn:microsoft.com/office/officeart/2005/8/layout/cycle1"/>
    <dgm:cxn modelId="{4E674314-C1D3-490B-9F91-443BBA070EAA}" type="presOf" srcId="{52803D28-2C9E-4426-880F-E3F076E9CB1F}" destId="{84D1725A-6858-498C-9644-89B5858D07D6}" srcOrd="0" destOrd="0" presId="urn:microsoft.com/office/officeart/2005/8/layout/cycle1"/>
    <dgm:cxn modelId="{C741B01C-3A1B-4AC5-AD10-6637A18E32C8}" srcId="{69B320A2-68BA-448F-8D4D-B018FF2C6A1C}" destId="{A018255C-C1DA-4844-A3A5-1327AC3C8F0E}" srcOrd="0" destOrd="0" parTransId="{CE8BAE2F-3068-4F27-8A44-CB5A6B88260E}" sibTransId="{68D0623B-440A-4CCA-82EC-E6DC1B64082D}"/>
    <dgm:cxn modelId="{1A7D7A1F-88CE-437F-B6F5-C18DABF4C625}" type="presOf" srcId="{1D9C2146-D32C-4021-8448-ADAFCFCB922D}" destId="{33E82C71-F312-4F0F-A62D-5F1B2F453A2D}" srcOrd="0" destOrd="0" presId="urn:microsoft.com/office/officeart/2005/8/layout/cycle1"/>
    <dgm:cxn modelId="{96C50F23-2B50-4EB3-9561-9DE3F9626EC1}" type="presOf" srcId="{81C2F9FA-EA4B-4257-92B0-A0C779C8081A}" destId="{3EACF547-929A-4700-B2B8-8DF94DA1D6D9}" srcOrd="0" destOrd="0" presId="urn:microsoft.com/office/officeart/2005/8/layout/cycle1"/>
    <dgm:cxn modelId="{BBEFD124-9EF8-47EF-A76E-49D8792EF992}" type="presOf" srcId="{E437C3CA-71D8-48A5-8F09-95B331672ED6}" destId="{6CF0E1E3-F5DF-4B50-AB6B-10ABC1A1E4A1}" srcOrd="0" destOrd="0" presId="urn:microsoft.com/office/officeart/2005/8/layout/cycle1"/>
    <dgm:cxn modelId="{E52D615E-E962-4FA1-8B55-6E292AF4ABB9}" srcId="{69B320A2-68BA-448F-8D4D-B018FF2C6A1C}" destId="{4C46A24A-07FF-41C6-BF45-DCCFADAFB74E}" srcOrd="4" destOrd="0" parTransId="{E2BB0492-DC86-47AA-B1E4-6BA31D1C601D}" sibTransId="{52803D28-2C9E-4426-880F-E3F076E9CB1F}"/>
    <dgm:cxn modelId="{9DE13A46-6F48-498B-95B6-CAD314EFD7A8}" type="presOf" srcId="{A018255C-C1DA-4844-A3A5-1327AC3C8F0E}" destId="{35599F29-D761-4DCC-ACAC-F259336F197C}" srcOrd="0" destOrd="0" presId="urn:microsoft.com/office/officeart/2005/8/layout/cycle1"/>
    <dgm:cxn modelId="{2A254F4B-DEE1-425B-8F9A-19EADAB05EAB}" type="presOf" srcId="{4C46A24A-07FF-41C6-BF45-DCCFADAFB74E}" destId="{2444B162-5779-4F62-93B1-ED7B4AEC877B}" srcOrd="0" destOrd="0" presId="urn:microsoft.com/office/officeart/2005/8/layout/cycle1"/>
    <dgm:cxn modelId="{E417FE8F-1987-4F48-83A0-DA6B18D0A4B8}" srcId="{69B320A2-68BA-448F-8D4D-B018FF2C6A1C}" destId="{1D9C2146-D32C-4021-8448-ADAFCFCB922D}" srcOrd="2" destOrd="0" parTransId="{EAD65A78-029D-4492-92F2-ACD6F115D097}" sibTransId="{766A4977-2218-4091-9635-4DDA31603C26}"/>
    <dgm:cxn modelId="{0082CBA0-9E4B-45A5-A15C-3B7F791942DA}" type="presOf" srcId="{08677855-2F4C-4BF7-91CF-F407FED8DBFE}" destId="{8AFB94A5-8BC2-45EF-95ED-6401E53CAF77}" srcOrd="0" destOrd="0" presId="urn:microsoft.com/office/officeart/2005/8/layout/cycle1"/>
    <dgm:cxn modelId="{7F96C9AA-CA6E-45BE-A70D-F051851E930C}" type="presOf" srcId="{766A4977-2218-4091-9635-4DDA31603C26}" destId="{D59CFA9C-1097-4BFB-86AB-12094610F1B4}" srcOrd="0" destOrd="0" presId="urn:microsoft.com/office/officeart/2005/8/layout/cycle1"/>
    <dgm:cxn modelId="{8C7207CF-937D-46A0-B6CA-4846D9278ECE}" type="presOf" srcId="{2E35BB33-2DE4-48EC-9DF0-27DCFE6EF9D0}" destId="{AF2C425E-E558-4D43-AADE-B16B972E5C42}" srcOrd="0" destOrd="0" presId="urn:microsoft.com/office/officeart/2005/8/layout/cycle1"/>
    <dgm:cxn modelId="{9C4E86E6-DBFB-494C-A947-689E88EEE68F}" srcId="{69B320A2-68BA-448F-8D4D-B018FF2C6A1C}" destId="{81C2F9FA-EA4B-4257-92B0-A0C779C8081A}" srcOrd="1" destOrd="0" parTransId="{1AD6ACA3-F1B4-4ECC-8491-29A47AC070B6}" sibTransId="{E437C3CA-71D8-48A5-8F09-95B331672ED6}"/>
    <dgm:cxn modelId="{859D01F7-D207-4E11-83CC-04F47192BA77}" srcId="{69B320A2-68BA-448F-8D4D-B018FF2C6A1C}" destId="{08677855-2F4C-4BF7-91CF-F407FED8DBFE}" srcOrd="3" destOrd="0" parTransId="{1BF8688F-75B7-4188-9BED-76DCBA5708D3}" sibTransId="{2E35BB33-2DE4-48EC-9DF0-27DCFE6EF9D0}"/>
    <dgm:cxn modelId="{B98763FA-0710-44FA-8375-10DF0B3A9ABF}" type="presOf" srcId="{69B320A2-68BA-448F-8D4D-B018FF2C6A1C}" destId="{460700D5-AD8A-49FD-B6EC-6906C9B2D363}" srcOrd="0" destOrd="0" presId="urn:microsoft.com/office/officeart/2005/8/layout/cycle1"/>
    <dgm:cxn modelId="{F3C41C5C-A430-4C62-9978-CF5DBFD0B9DB}" type="presParOf" srcId="{460700D5-AD8A-49FD-B6EC-6906C9B2D363}" destId="{9B15EC9F-9023-4ABD-9267-EC7C4F3820E6}" srcOrd="0" destOrd="0" presId="urn:microsoft.com/office/officeart/2005/8/layout/cycle1"/>
    <dgm:cxn modelId="{1B2DD4D1-8126-4A93-9009-D11D53200C92}" type="presParOf" srcId="{460700D5-AD8A-49FD-B6EC-6906C9B2D363}" destId="{35599F29-D761-4DCC-ACAC-F259336F197C}" srcOrd="1" destOrd="0" presId="urn:microsoft.com/office/officeart/2005/8/layout/cycle1"/>
    <dgm:cxn modelId="{EB02A44D-B8DF-44D1-884C-1A011CCC39D7}" type="presParOf" srcId="{460700D5-AD8A-49FD-B6EC-6906C9B2D363}" destId="{63E018C1-4BFE-479B-85EF-DD947175A0FC}" srcOrd="2" destOrd="0" presId="urn:microsoft.com/office/officeart/2005/8/layout/cycle1"/>
    <dgm:cxn modelId="{9A08774D-154F-4504-ACD3-2455A0CD974D}" type="presParOf" srcId="{460700D5-AD8A-49FD-B6EC-6906C9B2D363}" destId="{A42C52A8-900A-4B52-A981-0C047956D683}" srcOrd="3" destOrd="0" presId="urn:microsoft.com/office/officeart/2005/8/layout/cycle1"/>
    <dgm:cxn modelId="{2DA8A279-6B07-4A56-BBD2-99D5A9EFA526}" type="presParOf" srcId="{460700D5-AD8A-49FD-B6EC-6906C9B2D363}" destId="{3EACF547-929A-4700-B2B8-8DF94DA1D6D9}" srcOrd="4" destOrd="0" presId="urn:microsoft.com/office/officeart/2005/8/layout/cycle1"/>
    <dgm:cxn modelId="{A7462D76-B0C1-4D9B-BBE2-E0DDC41EA7C0}" type="presParOf" srcId="{460700D5-AD8A-49FD-B6EC-6906C9B2D363}" destId="{6CF0E1E3-F5DF-4B50-AB6B-10ABC1A1E4A1}" srcOrd="5" destOrd="0" presId="urn:microsoft.com/office/officeart/2005/8/layout/cycle1"/>
    <dgm:cxn modelId="{93BD6DD0-4285-4F2C-92BA-62B833A4E38E}" type="presParOf" srcId="{460700D5-AD8A-49FD-B6EC-6906C9B2D363}" destId="{C76B7051-73BD-418B-855F-A97FDAB9FCD6}" srcOrd="6" destOrd="0" presId="urn:microsoft.com/office/officeart/2005/8/layout/cycle1"/>
    <dgm:cxn modelId="{DAE1777E-9DD5-401B-9EA5-69D973FD0BCE}" type="presParOf" srcId="{460700D5-AD8A-49FD-B6EC-6906C9B2D363}" destId="{33E82C71-F312-4F0F-A62D-5F1B2F453A2D}" srcOrd="7" destOrd="0" presId="urn:microsoft.com/office/officeart/2005/8/layout/cycle1"/>
    <dgm:cxn modelId="{339BBA5D-4AC3-4750-A35E-620DA68802E4}" type="presParOf" srcId="{460700D5-AD8A-49FD-B6EC-6906C9B2D363}" destId="{D59CFA9C-1097-4BFB-86AB-12094610F1B4}" srcOrd="8" destOrd="0" presId="urn:microsoft.com/office/officeart/2005/8/layout/cycle1"/>
    <dgm:cxn modelId="{B1878129-26E9-431B-BD86-0572F8A858CF}" type="presParOf" srcId="{460700D5-AD8A-49FD-B6EC-6906C9B2D363}" destId="{203586A4-6D91-4B93-A2FD-9B07CFFE9AB3}" srcOrd="9" destOrd="0" presId="urn:microsoft.com/office/officeart/2005/8/layout/cycle1"/>
    <dgm:cxn modelId="{75EB7BF2-1AEE-4343-A86D-E26496362C20}" type="presParOf" srcId="{460700D5-AD8A-49FD-B6EC-6906C9B2D363}" destId="{8AFB94A5-8BC2-45EF-95ED-6401E53CAF77}" srcOrd="10" destOrd="0" presId="urn:microsoft.com/office/officeart/2005/8/layout/cycle1"/>
    <dgm:cxn modelId="{310F1F71-E081-4277-B298-945877653823}" type="presParOf" srcId="{460700D5-AD8A-49FD-B6EC-6906C9B2D363}" destId="{AF2C425E-E558-4D43-AADE-B16B972E5C42}" srcOrd="11" destOrd="0" presId="urn:microsoft.com/office/officeart/2005/8/layout/cycle1"/>
    <dgm:cxn modelId="{9A7B7465-04BE-46C5-B3AC-228FD153E237}" type="presParOf" srcId="{460700D5-AD8A-49FD-B6EC-6906C9B2D363}" destId="{0F6F53F7-FCCF-40F9-B171-BB15A0E299A4}" srcOrd="12" destOrd="0" presId="urn:microsoft.com/office/officeart/2005/8/layout/cycle1"/>
    <dgm:cxn modelId="{49F807EA-9B7B-4D02-B70B-8637E89659E1}" type="presParOf" srcId="{460700D5-AD8A-49FD-B6EC-6906C9B2D363}" destId="{2444B162-5779-4F62-93B1-ED7B4AEC877B}" srcOrd="13" destOrd="0" presId="urn:microsoft.com/office/officeart/2005/8/layout/cycle1"/>
    <dgm:cxn modelId="{DED78803-14C1-45F1-BD56-4AEF879C4EE6}" type="presParOf" srcId="{460700D5-AD8A-49FD-B6EC-6906C9B2D363}" destId="{84D1725A-6858-498C-9644-89B5858D07D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99F29-D761-4DCC-ACAC-F259336F197C}">
      <dsp:nvSpPr>
        <dsp:cNvPr id="0" name=""/>
        <dsp:cNvSpPr/>
      </dsp:nvSpPr>
      <dsp:spPr>
        <a:xfrm>
          <a:off x="2796168" y="21656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Data collection</a:t>
          </a:r>
        </a:p>
      </dsp:txBody>
      <dsp:txXfrm>
        <a:off x="2796168" y="21656"/>
        <a:ext cx="758300" cy="758300"/>
      </dsp:txXfrm>
    </dsp:sp>
    <dsp:sp modelId="{63E018C1-4BFE-479B-85EF-DD947175A0FC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21292530"/>
            <a:gd name="adj4" fmla="val 19766863"/>
            <a:gd name="adj5" fmla="val 60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CF547-929A-4700-B2B8-8DF94DA1D6D9}">
      <dsp:nvSpPr>
        <dsp:cNvPr id="0" name=""/>
        <dsp:cNvSpPr/>
      </dsp:nvSpPr>
      <dsp:spPr>
        <a:xfrm>
          <a:off x="3254225" y="1431411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EDA</a:t>
          </a:r>
        </a:p>
      </dsp:txBody>
      <dsp:txXfrm>
        <a:off x="3254225" y="1431411"/>
        <a:ext cx="758300" cy="758300"/>
      </dsp:txXfrm>
    </dsp:sp>
    <dsp:sp modelId="{6CF0E1E3-F5DF-4B50-AB6B-10ABC1A1E4A1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4013960"/>
            <a:gd name="adj4" fmla="val 2254110"/>
            <a:gd name="adj5" fmla="val 60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82C71-F312-4F0F-A62D-5F1B2F453A2D}">
      <dsp:nvSpPr>
        <dsp:cNvPr id="0" name=""/>
        <dsp:cNvSpPr/>
      </dsp:nvSpPr>
      <dsp:spPr>
        <a:xfrm>
          <a:off x="2055016" y="2302687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Training</a:t>
          </a:r>
        </a:p>
      </dsp:txBody>
      <dsp:txXfrm>
        <a:off x="2055016" y="2302687"/>
        <a:ext cx="758300" cy="758300"/>
      </dsp:txXfrm>
    </dsp:sp>
    <dsp:sp modelId="{D59CFA9C-1097-4BFB-86AB-12094610F1B4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8209802"/>
            <a:gd name="adj4" fmla="val 6449952"/>
            <a:gd name="adj5" fmla="val 60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B94A5-8BC2-45EF-95ED-6401E53CAF77}">
      <dsp:nvSpPr>
        <dsp:cNvPr id="0" name=""/>
        <dsp:cNvSpPr/>
      </dsp:nvSpPr>
      <dsp:spPr>
        <a:xfrm>
          <a:off x="855808" y="1431411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Refining</a:t>
          </a:r>
        </a:p>
      </dsp:txBody>
      <dsp:txXfrm>
        <a:off x="855808" y="1431411"/>
        <a:ext cx="758300" cy="758300"/>
      </dsp:txXfrm>
    </dsp:sp>
    <dsp:sp modelId="{AF2C425E-E558-4D43-AADE-B16B972E5C42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12297049"/>
            <a:gd name="adj4" fmla="val 10771382"/>
            <a:gd name="adj5" fmla="val 60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4B162-5779-4F62-93B1-ED7B4AEC877B}">
      <dsp:nvSpPr>
        <dsp:cNvPr id="0" name=""/>
        <dsp:cNvSpPr/>
      </dsp:nvSpPr>
      <dsp:spPr>
        <a:xfrm>
          <a:off x="1313865" y="21656"/>
          <a:ext cx="758300" cy="758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Model deploying</a:t>
          </a:r>
        </a:p>
      </dsp:txBody>
      <dsp:txXfrm>
        <a:off x="1313865" y="21656"/>
        <a:ext cx="758300" cy="758300"/>
      </dsp:txXfrm>
    </dsp:sp>
    <dsp:sp modelId="{84D1725A-6858-498C-9644-89B5858D07D6}">
      <dsp:nvSpPr>
        <dsp:cNvPr id="0" name=""/>
        <dsp:cNvSpPr/>
      </dsp:nvSpPr>
      <dsp:spPr>
        <a:xfrm>
          <a:off x="1013053" y="-199"/>
          <a:ext cx="2842227" cy="2842227"/>
        </a:xfrm>
        <a:prstGeom prst="circularArrow">
          <a:avLst>
            <a:gd name="adj1" fmla="val 5203"/>
            <a:gd name="adj2" fmla="val 336088"/>
            <a:gd name="adj3" fmla="val 16864951"/>
            <a:gd name="adj4" fmla="val 15198961"/>
            <a:gd name="adj5" fmla="val 60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5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0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4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4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059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0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4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8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484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08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E72020-36AF-4B85-ABDE-434AE5244B0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E34F756-F9F2-492E-A8AC-895A079A41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3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top half of the Premier League Trophy">
            <a:extLst>
              <a:ext uri="{FF2B5EF4-FFF2-40B4-BE49-F238E27FC236}">
                <a16:creationId xmlns:a16="http://schemas.microsoft.com/office/drawing/2014/main" id="{22570BCA-48E4-480E-8B09-5A99F1A9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6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12CE4-40C9-4370-975C-FFA3B6EFDA5F}"/>
              </a:ext>
            </a:extLst>
          </p:cNvPr>
          <p:cNvSpPr txBox="1"/>
          <p:nvPr/>
        </p:nvSpPr>
        <p:spPr>
          <a:xfrm>
            <a:off x="2370665" y="2505670"/>
            <a:ext cx="7450667" cy="83099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GOAL SCORER</a:t>
            </a:r>
          </a:p>
        </p:txBody>
      </p:sp>
      <p:pic>
        <p:nvPicPr>
          <p:cNvPr id="1028" name="Picture 4" descr="Application Logo">
            <a:extLst>
              <a:ext uri="{FF2B5EF4-FFF2-40B4-BE49-F238E27FC236}">
                <a16:creationId xmlns:a16="http://schemas.microsoft.com/office/drawing/2014/main" id="{0419048A-69D2-46B2-9894-3421C6F5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33" y="334432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B93091-523D-420D-9728-3F8A338C63B4}"/>
              </a:ext>
            </a:extLst>
          </p:cNvPr>
          <p:cNvSpPr/>
          <p:nvPr/>
        </p:nvSpPr>
        <p:spPr>
          <a:xfrm>
            <a:off x="4028545" y="3663371"/>
            <a:ext cx="4134910" cy="190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Name :-</a:t>
            </a:r>
            <a:r>
              <a:rPr lang="en-IN" sz="1600" dirty="0">
                <a:solidFill>
                  <a:sysClr val="windowText" lastClr="000000"/>
                </a:solidFill>
              </a:rPr>
              <a:t> Chidumulla Sai Pavan Reddy</a:t>
            </a:r>
          </a:p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Mentor :- </a:t>
            </a:r>
            <a:r>
              <a:rPr lang="en-IN" sz="1600" dirty="0">
                <a:solidFill>
                  <a:sysClr val="windowText" lastClr="000000"/>
                </a:solidFill>
              </a:rPr>
              <a:t>Nalla Suman</a:t>
            </a:r>
          </a:p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Organization :-</a:t>
            </a:r>
            <a:r>
              <a:rPr lang="en-IN" sz="1600" dirty="0">
                <a:solidFill>
                  <a:sysClr val="windowText" lastClr="000000"/>
                </a:solidFill>
              </a:rPr>
              <a:t> Infosys Springboard Internship</a:t>
            </a:r>
          </a:p>
          <a:p>
            <a:pPr algn="ctr"/>
            <a:r>
              <a:rPr lang="en-IN" sz="1600" b="1" dirty="0">
                <a:solidFill>
                  <a:sysClr val="windowText" lastClr="000000"/>
                </a:solidFill>
              </a:rPr>
              <a:t>Duration :- </a:t>
            </a:r>
            <a:r>
              <a:rPr lang="en-IN" sz="1600" dirty="0">
                <a:solidFill>
                  <a:sysClr val="windowText" lastClr="000000"/>
                </a:solidFill>
              </a:rPr>
              <a:t>6 Aug – 10 Oct</a:t>
            </a:r>
            <a:endParaRPr lang="en-IN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9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ACKNOWLEDGMENTS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636463"/>
            <a:ext cx="9804400" cy="4194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	I would like to express my sincere gratitude to </a:t>
            </a:r>
            <a:r>
              <a:rPr lang="en-GB" b="1" dirty="0"/>
              <a:t>Mr. Nalla Suman</a:t>
            </a:r>
            <a:r>
              <a:rPr lang="en-GB" dirty="0"/>
              <a:t>, my trainer and mentor, for his continuous guidance, support, and valuable feedback throughout the course of this project.</a:t>
            </a:r>
            <a:br>
              <a:rPr lang="en-GB" dirty="0"/>
            </a:br>
            <a:r>
              <a:rPr lang="en-GB" dirty="0"/>
              <a:t>	His encouragement and insights helped me understand and implement machine learning concepts effectively.</a:t>
            </a:r>
          </a:p>
          <a:p>
            <a:pPr>
              <a:lnSpc>
                <a:spcPct val="150000"/>
              </a:lnSpc>
            </a:pPr>
            <a:r>
              <a:rPr lang="en-GB" dirty="0"/>
              <a:t>	I would also like to thank </a:t>
            </a:r>
            <a:r>
              <a:rPr lang="en-GB" b="1" dirty="0"/>
              <a:t>Infosys Springboard</a:t>
            </a:r>
            <a:r>
              <a:rPr lang="en-GB" dirty="0"/>
              <a:t> for providing this opportunity to work on an exciting and practical project that enhanced my technical and analytical skills.</a:t>
            </a:r>
          </a:p>
          <a:p>
            <a:pPr>
              <a:lnSpc>
                <a:spcPct val="150000"/>
              </a:lnSpc>
            </a:pPr>
            <a:r>
              <a:rPr lang="en-GB" dirty="0"/>
              <a:t>	Finally, I appreciate the use of open-source tools and resources such as </a:t>
            </a:r>
            <a:r>
              <a:rPr lang="en-GB" b="1" dirty="0"/>
              <a:t>Kaggle</a:t>
            </a:r>
            <a:r>
              <a:rPr lang="en-GB" dirty="0"/>
              <a:t>, </a:t>
            </a:r>
            <a:r>
              <a:rPr lang="en-GB" b="1" dirty="0"/>
              <a:t>Scikit-learn</a:t>
            </a:r>
            <a:r>
              <a:rPr lang="en-GB" dirty="0"/>
              <a:t>, and </a:t>
            </a:r>
            <a:r>
              <a:rPr lang="en-GB" b="1" dirty="0" err="1"/>
              <a:t>Streamlit</a:t>
            </a:r>
            <a:r>
              <a:rPr lang="en-GB" dirty="0"/>
              <a:t> that made this project possible.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30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431799" y="1092200"/>
            <a:ext cx="4538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3B08-9DB3-4410-9369-CC0AE93DA4DC}"/>
              </a:ext>
            </a:extLst>
          </p:cNvPr>
          <p:cNvSpPr txBox="1"/>
          <p:nvPr/>
        </p:nvSpPr>
        <p:spPr>
          <a:xfrm>
            <a:off x="431799" y="2260600"/>
            <a:ext cx="10236201" cy="332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dirty="0"/>
              <a:t>To build a predictive web app that forecasts: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b="1" dirty="0"/>
              <a:t>Top Goal Scorer</a:t>
            </a:r>
            <a:r>
              <a:rPr lang="en-GB" dirty="0"/>
              <a:t>(Player-level prediction)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endParaRPr lang="en-GB" dirty="0"/>
          </a:p>
          <a:p>
            <a:pPr algn="just">
              <a:lnSpc>
                <a:spcPct val="200000"/>
              </a:lnSpc>
            </a:pPr>
            <a:r>
              <a:rPr lang="en-GB" b="1" dirty="0"/>
              <a:t>Goal:</a:t>
            </a:r>
            <a:r>
              <a:rPr lang="en-GB" dirty="0"/>
              <a:t> Use machine learning models and </a:t>
            </a:r>
            <a:r>
              <a:rPr lang="en-GB" dirty="0" err="1"/>
              <a:t>Streamlit</a:t>
            </a:r>
            <a:r>
              <a:rPr lang="en-GB" dirty="0"/>
              <a:t> to make football analytics accessible and interactive.</a:t>
            </a:r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33" y="3936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2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431799" y="1092200"/>
            <a:ext cx="44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63B08-9DB3-4410-9369-CC0AE93DA4DC}"/>
              </a:ext>
            </a:extLst>
          </p:cNvPr>
          <p:cNvSpPr txBox="1"/>
          <p:nvPr/>
        </p:nvSpPr>
        <p:spPr>
          <a:xfrm>
            <a:off x="431799" y="2105881"/>
            <a:ext cx="7848601" cy="347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Workflow: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Dataset (CSV):</a:t>
            </a:r>
            <a:r>
              <a:rPr lang="en-IN" dirty="0"/>
              <a:t> Contains past Premier League statistics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Exploratory Data Analysis: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Model Training (</a:t>
            </a:r>
            <a:r>
              <a:rPr lang="en-IN" b="1" dirty="0" err="1"/>
              <a:t>Jupyter</a:t>
            </a:r>
            <a:r>
              <a:rPr lang="en-IN" b="1" dirty="0"/>
              <a:t> Notebook):</a:t>
            </a:r>
            <a:r>
              <a:rPr lang="en-IN" dirty="0"/>
              <a:t> Machine learning algorithms trained on data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Saved Models (.</a:t>
            </a:r>
            <a:r>
              <a:rPr lang="en-IN" b="1" dirty="0" err="1"/>
              <a:t>pkl</a:t>
            </a:r>
            <a:r>
              <a:rPr lang="en-IN" b="1" dirty="0"/>
              <a:t>):</a:t>
            </a:r>
            <a:r>
              <a:rPr lang="en-IN" dirty="0"/>
              <a:t> Logistic Regression &amp; Linear Regression models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Frontend (</a:t>
            </a:r>
            <a:r>
              <a:rPr lang="en-IN" b="1" dirty="0" err="1"/>
              <a:t>Streamlit</a:t>
            </a:r>
            <a:r>
              <a:rPr lang="en-IN" b="1" dirty="0"/>
              <a:t> App):</a:t>
            </a:r>
            <a:r>
              <a:rPr lang="en-IN" dirty="0"/>
              <a:t> Interactive interface for predictions</a:t>
            </a:r>
          </a:p>
          <a:p>
            <a:pPr algn="just">
              <a:lnSpc>
                <a:spcPct val="200000"/>
              </a:lnSpc>
            </a:pPr>
            <a:endParaRPr lang="en-IN" dirty="0"/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033" y="3936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3105051-B97C-463A-A425-4CA260D4D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347127"/>
              </p:ext>
            </p:extLst>
          </p:nvPr>
        </p:nvGraphicFramePr>
        <p:xfrm>
          <a:off x="7526866" y="2105881"/>
          <a:ext cx="4868334" cy="3061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851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44280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DATASET DETAILS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33" y="3682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D0382C5-4FB7-449D-94A8-FA9B9A0A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786787"/>
            <a:ext cx="9770534" cy="308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Goals.csv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(for Top Goal Scorer Model):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/>
              <a:t>Season, Rank, Player, Club, Goals, IsTop10, Position, Age, Appearances, </a:t>
            </a:r>
            <a:r>
              <a:rPr lang="en-GB" sz="1400" dirty="0" err="1"/>
              <a:t>Goals_prev_season</a:t>
            </a:r>
            <a:r>
              <a:rPr lang="en-GB" sz="1400" dirty="0"/>
              <a:t>, Assists, </a:t>
            </a:r>
            <a:r>
              <a:rPr lang="en-GB" sz="1400" dirty="0" err="1"/>
              <a:t>Penalty_Goals</a:t>
            </a:r>
            <a:r>
              <a:rPr lang="en-GB" sz="1400" dirty="0"/>
              <a:t>, Non-</a:t>
            </a:r>
            <a:r>
              <a:rPr lang="en-GB" sz="1400" dirty="0" err="1"/>
              <a:t>Penalty_Goals</a:t>
            </a:r>
            <a:r>
              <a:rPr lang="en-GB" sz="1400" dirty="0"/>
              <a:t>, Goals_per_90, Big_6_Club_Feature, </a:t>
            </a:r>
            <a:r>
              <a:rPr lang="en-GB" sz="1400" dirty="0" err="1"/>
              <a:t>Club_League_Rank</a:t>
            </a:r>
            <a:r>
              <a:rPr lang="en-GB" sz="1400" dirty="0"/>
              <a:t>, </a:t>
            </a:r>
            <a:r>
              <a:rPr lang="en-GB" sz="1400" dirty="0" err="1"/>
              <a:t>Club_Total_Goals</a:t>
            </a:r>
            <a:r>
              <a:rPr lang="en-GB" sz="1400" dirty="0"/>
              <a:t>, </a:t>
            </a:r>
            <a:r>
              <a:rPr lang="en-GB" sz="1400" dirty="0" err="1"/>
              <a:t>League_Goals_per_Match</a:t>
            </a:r>
            <a:r>
              <a:rPr lang="en-GB" sz="1400" dirty="0"/>
              <a:t>, </a:t>
            </a:r>
            <a:r>
              <a:rPr lang="en-GB" sz="1400" dirty="0" err="1"/>
              <a:t>Games_in_Season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Whether the team won the league (1 = Yes, 0 = No)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8E4CAD-DFDE-4AD4-835E-87FD518A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55" y="4544365"/>
            <a:ext cx="9193489" cy="194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8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2" y="880533"/>
            <a:ext cx="7704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MODEL BUILDING (Backend - .</a:t>
            </a:r>
            <a:r>
              <a:rPr lang="en-IN" sz="3200" dirty="0" err="1"/>
              <a:t>ipynb</a:t>
            </a:r>
            <a:r>
              <a:rPr lang="en-IN" sz="3200" dirty="0"/>
              <a:t>)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633" y="3428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F9D31FF-5108-43C5-A078-26123DB4D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580441"/>
            <a:ext cx="6299199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NumPy, Label Encoder, Scikit-learn)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Regressor(Model used)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&amp; cleaning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(Accuracy / R² score)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model with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25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Top Goal Scorer Prediction Model</a:t>
            </a:r>
            <a:endParaRPr lang="en-IN" sz="3200" dirty="0"/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2086005"/>
            <a:ext cx="813646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Features: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Appearances, Goals in Previous Season, Goals Per 90 mins, Big 6 Club Feature(0/1), League Goals per Match, Player Position(encoded)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Goals according to Input Features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Goals: 10</a:t>
            </a:r>
          </a:p>
        </p:txBody>
      </p:sp>
    </p:spTree>
    <p:extLst>
      <p:ext uri="{BB962C8B-B14F-4D97-AF65-F5344CB8AC3E}">
        <p14:creationId xmlns:p14="http://schemas.microsoft.com/office/powerpoint/2010/main" val="140937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STREAMLIT FRONTEND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747161"/>
            <a:ext cx="6282267" cy="336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Framework Used:</a:t>
            </a:r>
            <a:r>
              <a:rPr lang="en-IN" dirty="0"/>
              <a:t> </a:t>
            </a:r>
            <a:r>
              <a:rPr lang="en-IN" dirty="0" err="1"/>
              <a:t>Streamlit</a:t>
            </a:r>
            <a:br>
              <a:rPr lang="en-IN" dirty="0"/>
            </a:br>
            <a:r>
              <a:rPr lang="en-IN" b="1" dirty="0"/>
              <a:t>Features: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Two options: </a:t>
            </a:r>
            <a:r>
              <a:rPr lang="en-IN" i="1" dirty="0"/>
              <a:t>Top Goal Scorer</a:t>
            </a:r>
            <a:r>
              <a:rPr lang="en-IN" dirty="0"/>
              <a:t> &amp; </a:t>
            </a:r>
            <a:r>
              <a:rPr lang="en-IN" i="1" dirty="0"/>
              <a:t>League Winner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Interactive input fields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Real-time model predictions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Stylish results display (</a:t>
            </a:r>
            <a:r>
              <a:rPr lang="en-IN" dirty="0" err="1"/>
              <a:t>colored</a:t>
            </a:r>
            <a:r>
              <a:rPr lang="en-IN" dirty="0"/>
              <a:t> boxes, sample tables)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Tech Stack: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Python, </a:t>
            </a:r>
            <a:r>
              <a:rPr lang="en-IN" dirty="0" err="1"/>
              <a:t>Streamlit</a:t>
            </a:r>
            <a:r>
              <a:rPr lang="en-IN" dirty="0"/>
              <a:t>, </a:t>
            </a:r>
            <a:r>
              <a:rPr lang="en-IN" dirty="0" err="1"/>
              <a:t>Joblib</a:t>
            </a:r>
            <a:r>
              <a:rPr lang="en-IN" dirty="0"/>
              <a:t>, Pandas, Scikit-learn</a:t>
            </a:r>
          </a:p>
        </p:txBody>
      </p:sp>
    </p:spTree>
    <p:extLst>
      <p:ext uri="{BB962C8B-B14F-4D97-AF65-F5344CB8AC3E}">
        <p14:creationId xmlns:p14="http://schemas.microsoft.com/office/powerpoint/2010/main" val="7561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711199" y="524358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APP UI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748373-22DE-42EE-874E-7E64F44E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950" y="1109133"/>
            <a:ext cx="4030652" cy="50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14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C749C6-4438-4C75-87FD-2E8E77F9E871}"/>
              </a:ext>
            </a:extLst>
          </p:cNvPr>
          <p:cNvSpPr txBox="1"/>
          <p:nvPr/>
        </p:nvSpPr>
        <p:spPr>
          <a:xfrm>
            <a:off x="626533" y="880533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RESULTS AND INSIGHTS</a:t>
            </a:r>
          </a:p>
        </p:txBody>
      </p:sp>
      <p:pic>
        <p:nvPicPr>
          <p:cNvPr id="4" name="Picture 4" descr="Application Logo">
            <a:extLst>
              <a:ext uri="{FF2B5EF4-FFF2-40B4-BE49-F238E27FC236}">
                <a16:creationId xmlns:a16="http://schemas.microsoft.com/office/drawing/2014/main" id="{36347B9F-B13F-429F-B6F8-E5F5608A2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233" y="317498"/>
            <a:ext cx="1905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4F2C694-208F-45BF-BBFE-7D12AAD39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33" y="1823361"/>
            <a:ext cx="6595534" cy="3363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Example Insights: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Player’s previous season goals &amp; club type strongly affect goal predictions.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Model Performance (optional):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</a:rPr>
              <a:t>Random Forest Accuracy: 0.92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</a:rPr>
              <a:t>Logistic Regression Accuracy: 0.90</a:t>
            </a:r>
          </a:p>
          <a:p>
            <a:pPr>
              <a:lnSpc>
                <a:spcPct val="150000"/>
              </a:lnSpc>
            </a:pPr>
            <a:r>
              <a:rPr lang="en-IN" b="0" i="0" dirty="0">
                <a:effectLst/>
              </a:rPr>
              <a:t>Decision Tree Regressor: 0.91</a:t>
            </a:r>
          </a:p>
          <a:p>
            <a:pPr>
              <a:lnSpc>
                <a:spcPct val="150000"/>
              </a:lnSpc>
            </a:pPr>
            <a:r>
              <a:rPr lang="en-IN" dirty="0"/>
              <a:t>Support Vector Machine: 0.72</a:t>
            </a:r>
          </a:p>
        </p:txBody>
      </p:sp>
    </p:spTree>
    <p:extLst>
      <p:ext uri="{BB962C8B-B14F-4D97-AF65-F5344CB8AC3E}">
        <p14:creationId xmlns:p14="http://schemas.microsoft.com/office/powerpoint/2010/main" val="3327030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223EF514B29D429B676BCB22946B15" ma:contentTypeVersion="4" ma:contentTypeDescription="Create a new document." ma:contentTypeScope="" ma:versionID="ebe2cc36c50b449118030120cd04cad1">
  <xsd:schema xmlns:xsd="http://www.w3.org/2001/XMLSchema" xmlns:xs="http://www.w3.org/2001/XMLSchema" xmlns:p="http://schemas.microsoft.com/office/2006/metadata/properties" xmlns:ns3="ad2787d0-2a16-45c8-9e72-089c1d1117d6" targetNamespace="http://schemas.microsoft.com/office/2006/metadata/properties" ma:root="true" ma:fieldsID="d15459904406921bc6c30f124cacb282" ns3:_="">
    <xsd:import namespace="ad2787d0-2a16-45c8-9e72-089c1d1117d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787d0-2a16-45c8-9e72-089c1d1117d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3A918-C89C-48FC-9FAE-805F53C3B9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2787d0-2a16-45c8-9e72-089c1d1117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CF855E-56D3-4E5F-AEB0-91F1842A01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603FE6-AD81-4CB8-A727-B69A1D25F91E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d2787d0-2a16-45c8-9e72-089c1d1117d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46</TotalTime>
  <Words>535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Century Gothic</vt:lpstr>
      <vt:lpstr>Garamond</vt:lpstr>
      <vt:lpstr>Times New Roman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Pavan Reddy Chidumulla</dc:creator>
  <cp:lastModifiedBy>Sai Pavan Reddy Chidumulla</cp:lastModifiedBy>
  <cp:revision>8</cp:revision>
  <dcterms:created xsi:type="dcterms:W3CDTF">2025-10-05T15:41:38Z</dcterms:created>
  <dcterms:modified xsi:type="dcterms:W3CDTF">2025-10-05T16:27:42Z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0x01010011223EF514B29D429B676BCB22946B15</vt:lpwstr>
  </property>
</Properties>
</file>