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5"/>
  </p:notesMasterIdLst>
  <p:sldIdLst>
    <p:sldId id="256" r:id="rId2"/>
    <p:sldId id="299" r:id="rId3"/>
    <p:sldId id="300" r:id="rId4"/>
    <p:sldId id="273" r:id="rId5"/>
    <p:sldId id="258" r:id="rId6"/>
    <p:sldId id="257" r:id="rId7"/>
    <p:sldId id="260" r:id="rId8"/>
    <p:sldId id="261" r:id="rId9"/>
    <p:sldId id="302" r:id="rId10"/>
    <p:sldId id="301" r:id="rId11"/>
    <p:sldId id="303" r:id="rId12"/>
    <p:sldId id="304" r:id="rId13"/>
    <p:sldId id="266" r:id="rId14"/>
    <p:sldId id="305" r:id="rId15"/>
    <p:sldId id="267" r:id="rId16"/>
    <p:sldId id="269" r:id="rId17"/>
    <p:sldId id="297" r:id="rId18"/>
    <p:sldId id="298" r:id="rId19"/>
    <p:sldId id="265" r:id="rId20"/>
    <p:sldId id="306" r:id="rId21"/>
    <p:sldId id="270" r:id="rId22"/>
    <p:sldId id="307" r:id="rId23"/>
    <p:sldId id="275" r:id="rId24"/>
  </p:sldIdLst>
  <p:sldSz cx="9144000" cy="5143500" type="screen16x9"/>
  <p:notesSz cx="6858000" cy="9144000"/>
  <p:embeddedFontLst>
    <p:embeddedFont>
      <p:font typeface="Bebas Neue" panose="020B0606020202050201" pitchFamily="34" charset="0"/>
      <p:regular r:id="rId26"/>
    </p:embeddedFont>
    <p:embeddedFont>
      <p:font typeface="Darker Grotesque SemiBold" pitchFamily="2" charset="0"/>
      <p:bold r:id="rId27"/>
    </p:embeddedFont>
    <p:embeddedFont>
      <p:font typeface="Days One" panose="02000505000000020004" pitchFamily="2" charset="0"/>
      <p:regular r:id="rId28"/>
    </p:embeddedFont>
    <p:embeddedFont>
      <p:font typeface="Lato" panose="020F0502020204030203" pitchFamily="34" charset="0"/>
      <p:regular r:id="rId29"/>
      <p:bold r:id="rId30"/>
      <p:italic r:id="rId31"/>
      <p:boldItalic r:id="rId32"/>
    </p:embeddedFont>
    <p:embeddedFont>
      <p:font typeface="Maven Pro" panose="020B0604020202020204" charset="0"/>
      <p:regular r:id="rId33"/>
      <p:bold r:id="rId34"/>
    </p:embeddedFont>
    <p:embeddedFont>
      <p:font typeface="Maven Pro SemiBold"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DA1FA7-297D-453D-8843-39DAC536041A}">
  <a:tblStyle styleId="{1BDA1FA7-297D-453D-8843-39DAC53604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A739E6A3-D723-50A3-9EEF-8E3F11FEB3B1}"/>
            </a:ext>
          </a:extLst>
        </p:cNvPr>
        <p:cNvGrpSpPr/>
        <p:nvPr/>
      </p:nvGrpSpPr>
      <p:grpSpPr>
        <a:xfrm>
          <a:off x="0" y="0"/>
          <a:ext cx="0" cy="0"/>
          <a:chOff x="0" y="0"/>
          <a:chExt cx="0" cy="0"/>
        </a:xfrm>
      </p:grpSpPr>
      <p:sp>
        <p:nvSpPr>
          <p:cNvPr id="874" name="Google Shape;874;g2aa3d063a2b_0_24:notes">
            <a:extLst>
              <a:ext uri="{FF2B5EF4-FFF2-40B4-BE49-F238E27FC236}">
                <a16:creationId xmlns:a16="http://schemas.microsoft.com/office/drawing/2014/main" id="{7DBFAFEA-2002-8EA3-895C-100DABE398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a:extLst>
              <a:ext uri="{FF2B5EF4-FFF2-40B4-BE49-F238E27FC236}">
                <a16:creationId xmlns:a16="http://schemas.microsoft.com/office/drawing/2014/main" id="{A0A4C7D7-CF82-A725-3D59-D137E71AAC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359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CCFAC560-DEA3-D725-6C83-A079D3C51732}"/>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2C618975-9597-1928-CDA2-AC9EDD47D5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1A00EB21-8F8C-4809-2D99-5EF3519B3B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903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5A7CE89-AA68-8007-D512-338FAC52F5F3}"/>
            </a:ext>
          </a:extLst>
        </p:cNvPr>
        <p:cNvGrpSpPr/>
        <p:nvPr/>
      </p:nvGrpSpPr>
      <p:grpSpPr>
        <a:xfrm>
          <a:off x="0" y="0"/>
          <a:ext cx="0" cy="0"/>
          <a:chOff x="0" y="0"/>
          <a:chExt cx="0" cy="0"/>
        </a:xfrm>
      </p:grpSpPr>
      <p:sp>
        <p:nvSpPr>
          <p:cNvPr id="874" name="Google Shape;874;g2aa3d063a2b_0_24:notes">
            <a:extLst>
              <a:ext uri="{FF2B5EF4-FFF2-40B4-BE49-F238E27FC236}">
                <a16:creationId xmlns:a16="http://schemas.microsoft.com/office/drawing/2014/main" id="{6F5FB92E-2DC9-5A34-64A3-7F3D6FCFA4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a:extLst>
              <a:ext uri="{FF2B5EF4-FFF2-40B4-BE49-F238E27FC236}">
                <a16:creationId xmlns:a16="http://schemas.microsoft.com/office/drawing/2014/main" id="{D036A18F-A66E-5053-DE69-7862C29F4B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961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2aa3d063a2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2aa3d063a2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E592EE90-0257-C318-0069-53DFB5A03E51}"/>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3A61A43E-10E9-9D4D-44EA-04220DBDC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BE6DF437-EC74-6DB4-085F-91944E6BBD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112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aa3d063a2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2aa3d063a2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2aa3d063a2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2aa3d063a2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a:extLst>
            <a:ext uri="{FF2B5EF4-FFF2-40B4-BE49-F238E27FC236}">
              <a16:creationId xmlns:a16="http://schemas.microsoft.com/office/drawing/2014/main" id="{81F1CCB7-8CD0-4E2F-DC01-9CE067491F70}"/>
            </a:ext>
          </a:extLst>
        </p:cNvPr>
        <p:cNvGrpSpPr/>
        <p:nvPr/>
      </p:nvGrpSpPr>
      <p:grpSpPr>
        <a:xfrm>
          <a:off x="0" y="0"/>
          <a:ext cx="0" cy="0"/>
          <a:chOff x="0" y="0"/>
          <a:chExt cx="0" cy="0"/>
        </a:xfrm>
      </p:grpSpPr>
      <p:sp>
        <p:nvSpPr>
          <p:cNvPr id="946" name="Google Shape;946;g2aa3d063a2b_0_36:notes">
            <a:extLst>
              <a:ext uri="{FF2B5EF4-FFF2-40B4-BE49-F238E27FC236}">
                <a16:creationId xmlns:a16="http://schemas.microsoft.com/office/drawing/2014/main" id="{795F0444-CD0C-2695-5000-CD7A157624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a:extLst>
              <a:ext uri="{FF2B5EF4-FFF2-40B4-BE49-F238E27FC236}">
                <a16:creationId xmlns:a16="http://schemas.microsoft.com/office/drawing/2014/main" id="{6EE30D19-BC5A-5687-5AEC-5ABAEE7E82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055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a:extLst>
            <a:ext uri="{FF2B5EF4-FFF2-40B4-BE49-F238E27FC236}">
              <a16:creationId xmlns:a16="http://schemas.microsoft.com/office/drawing/2014/main" id="{55DB4F87-DC45-9986-CCDE-B8020FD20E99}"/>
            </a:ext>
          </a:extLst>
        </p:cNvPr>
        <p:cNvGrpSpPr/>
        <p:nvPr/>
      </p:nvGrpSpPr>
      <p:grpSpPr>
        <a:xfrm>
          <a:off x="0" y="0"/>
          <a:ext cx="0" cy="0"/>
          <a:chOff x="0" y="0"/>
          <a:chExt cx="0" cy="0"/>
        </a:xfrm>
      </p:grpSpPr>
      <p:sp>
        <p:nvSpPr>
          <p:cNvPr id="1085" name="Google Shape;1085;g2aa3d063a2b_0_52:notes">
            <a:extLst>
              <a:ext uri="{FF2B5EF4-FFF2-40B4-BE49-F238E27FC236}">
                <a16:creationId xmlns:a16="http://schemas.microsoft.com/office/drawing/2014/main" id="{0093C26F-6218-A6FC-8BA3-3759A79C39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a:extLst>
              <a:ext uri="{FF2B5EF4-FFF2-40B4-BE49-F238E27FC236}">
                <a16:creationId xmlns:a16="http://schemas.microsoft.com/office/drawing/2014/main" id="{ABD9CC6A-DE7E-548E-0D36-26D55D266F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343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aa3d063a2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a:extLst>
            <a:ext uri="{FF2B5EF4-FFF2-40B4-BE49-F238E27FC236}">
              <a16:creationId xmlns:a16="http://schemas.microsoft.com/office/drawing/2014/main" id="{BF7D8548-DE78-B017-2B6D-2299F8DF85FA}"/>
            </a:ext>
          </a:extLst>
        </p:cNvPr>
        <p:cNvGrpSpPr/>
        <p:nvPr/>
      </p:nvGrpSpPr>
      <p:grpSpPr>
        <a:xfrm>
          <a:off x="0" y="0"/>
          <a:ext cx="0" cy="0"/>
          <a:chOff x="0" y="0"/>
          <a:chExt cx="0" cy="0"/>
        </a:xfrm>
      </p:grpSpPr>
      <p:sp>
        <p:nvSpPr>
          <p:cNvPr id="1085" name="Google Shape;1085;g2aa3d063a2b_0_52:notes">
            <a:extLst>
              <a:ext uri="{FF2B5EF4-FFF2-40B4-BE49-F238E27FC236}">
                <a16:creationId xmlns:a16="http://schemas.microsoft.com/office/drawing/2014/main" id="{DDC4C196-BFD3-B2CB-E269-3D23440750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a:extLst>
              <a:ext uri="{FF2B5EF4-FFF2-40B4-BE49-F238E27FC236}">
                <a16:creationId xmlns:a16="http://schemas.microsoft.com/office/drawing/2014/main" id="{56346964-2C57-FC67-0947-A5779DA22B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113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a:extLst>
            <a:ext uri="{FF2B5EF4-FFF2-40B4-BE49-F238E27FC236}">
              <a16:creationId xmlns:a16="http://schemas.microsoft.com/office/drawing/2014/main" id="{7CE61E72-F326-C1C3-B988-8DB06E693713}"/>
            </a:ext>
          </a:extLst>
        </p:cNvPr>
        <p:cNvGrpSpPr/>
        <p:nvPr/>
      </p:nvGrpSpPr>
      <p:grpSpPr>
        <a:xfrm>
          <a:off x="0" y="0"/>
          <a:ext cx="0" cy="0"/>
          <a:chOff x="0" y="0"/>
          <a:chExt cx="0" cy="0"/>
        </a:xfrm>
      </p:grpSpPr>
      <p:sp>
        <p:nvSpPr>
          <p:cNvPr id="1085" name="Google Shape;1085;g2aa3d063a2b_0_52:notes">
            <a:extLst>
              <a:ext uri="{FF2B5EF4-FFF2-40B4-BE49-F238E27FC236}">
                <a16:creationId xmlns:a16="http://schemas.microsoft.com/office/drawing/2014/main" id="{0A5B2018-C935-02BE-A384-FFED7E81F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aa3d063a2b_0_52:notes">
            <a:extLst>
              <a:ext uri="{FF2B5EF4-FFF2-40B4-BE49-F238E27FC236}">
                <a16:creationId xmlns:a16="http://schemas.microsoft.com/office/drawing/2014/main" id="{B60D2CCF-4220-9D86-C3E4-AF8FCF6C98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647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2aa3d063a2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2aa3d063a2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a:extLst>
            <a:ext uri="{FF2B5EF4-FFF2-40B4-BE49-F238E27FC236}">
              <a16:creationId xmlns:a16="http://schemas.microsoft.com/office/drawing/2014/main" id="{8A088F15-CE93-0A48-EE41-F670B0DD7D90}"/>
            </a:ext>
          </a:extLst>
        </p:cNvPr>
        <p:cNvGrpSpPr/>
        <p:nvPr/>
      </p:nvGrpSpPr>
      <p:grpSpPr>
        <a:xfrm>
          <a:off x="0" y="0"/>
          <a:ext cx="0" cy="0"/>
          <a:chOff x="0" y="0"/>
          <a:chExt cx="0" cy="0"/>
        </a:xfrm>
      </p:grpSpPr>
      <p:sp>
        <p:nvSpPr>
          <p:cNvPr id="1297" name="Google Shape;1297;g2aa3d063a2b_0_95:notes">
            <a:extLst>
              <a:ext uri="{FF2B5EF4-FFF2-40B4-BE49-F238E27FC236}">
                <a16:creationId xmlns:a16="http://schemas.microsoft.com/office/drawing/2014/main" id="{A53AA33A-70B8-7AC6-B298-D2CC5425B3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2aa3d063a2b_0_95:notes">
            <a:extLst>
              <a:ext uri="{FF2B5EF4-FFF2-40B4-BE49-F238E27FC236}">
                <a16:creationId xmlns:a16="http://schemas.microsoft.com/office/drawing/2014/main" id="{9E758E03-44C3-9407-206F-B5C04B887D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447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aa3d063a2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2aa3d063a2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4617A695-2A8F-491A-2C18-A1A0EDE123C8}"/>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B2D603C3-6A1C-88EC-448F-E6AC53DBFC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5A76D558-7236-5490-9E99-FA07DEEFFA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56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2aa3d063a2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2aa3d063a2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ee2869b1e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ee2869b1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1ee2869b1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779E940B-94D7-662D-F0BB-54545D2AF4DB}"/>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A6E00036-54CD-2DD0-3F32-EC5A49FF7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AEE0462B-95E9-9A8C-4787-06AF834374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23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9"/>
        <p:cNvGrpSpPr/>
        <p:nvPr/>
      </p:nvGrpSpPr>
      <p:grpSpPr>
        <a:xfrm>
          <a:off x="0" y="0"/>
          <a:ext cx="0" cy="0"/>
          <a:chOff x="0" y="0"/>
          <a:chExt cx="0" cy="0"/>
        </a:xfrm>
      </p:grpSpPr>
      <p:grpSp>
        <p:nvGrpSpPr>
          <p:cNvPr id="360" name="Google Shape;360;p11"/>
          <p:cNvGrpSpPr/>
          <p:nvPr/>
        </p:nvGrpSpPr>
        <p:grpSpPr>
          <a:xfrm>
            <a:off x="-199950" y="-327450"/>
            <a:ext cx="9543900" cy="5646000"/>
            <a:chOff x="-199950" y="-251250"/>
            <a:chExt cx="9543900" cy="5646000"/>
          </a:xfrm>
        </p:grpSpPr>
        <p:cxnSp>
          <p:nvCxnSpPr>
            <p:cNvPr id="361" name="Google Shape;361;p11"/>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2" name="Google Shape;362;p11"/>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3" name="Google Shape;363;p11"/>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4" name="Google Shape;364;p11"/>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5" name="Google Shape;365;p11"/>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6" name="Google Shape;366;p11"/>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7" name="Google Shape;367;p11"/>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8" name="Google Shape;368;p11"/>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9" name="Google Shape;369;p11"/>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0" name="Google Shape;370;p11"/>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1" name="Google Shape;371;p11"/>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2" name="Google Shape;372;p11"/>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3" name="Google Shape;373;p11"/>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4" name="Google Shape;374;p11"/>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5" name="Google Shape;375;p11"/>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6" name="Google Shape;376;p11"/>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7" name="Google Shape;377;p11"/>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8" name="Google Shape;378;p11"/>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9" name="Google Shape;379;p11"/>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0" name="Google Shape;380;p11"/>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1" name="Google Shape;381;p11"/>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2" name="Google Shape;382;p11"/>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3" name="Google Shape;383;p11"/>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4" name="Google Shape;384;p11"/>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5" name="Google Shape;385;p11"/>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6" name="Google Shape;386;p11"/>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87" name="Google Shape;387;p11"/>
          <p:cNvGrpSpPr/>
          <p:nvPr/>
        </p:nvGrpSpPr>
        <p:grpSpPr>
          <a:xfrm>
            <a:off x="473650" y="274900"/>
            <a:ext cx="8349800" cy="4746124"/>
            <a:chOff x="473650" y="274900"/>
            <a:chExt cx="8349800" cy="4746124"/>
          </a:xfrm>
        </p:grpSpPr>
        <p:grpSp>
          <p:nvGrpSpPr>
            <p:cNvPr id="388" name="Google Shape;388;p11"/>
            <p:cNvGrpSpPr/>
            <p:nvPr/>
          </p:nvGrpSpPr>
          <p:grpSpPr>
            <a:xfrm>
              <a:off x="626050" y="427300"/>
              <a:ext cx="8197400" cy="4593724"/>
              <a:chOff x="-280802" y="20880"/>
              <a:chExt cx="10622522" cy="5952733"/>
            </a:xfrm>
          </p:grpSpPr>
          <p:sp>
            <p:nvSpPr>
              <p:cNvPr id="389" name="Google Shape;389;p11"/>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1"/>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11"/>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1"/>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 name="Google Shape;393;p11"/>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94" name="Google Shape;394;p11"/>
            <p:cNvGrpSpPr/>
            <p:nvPr/>
          </p:nvGrpSpPr>
          <p:grpSpPr>
            <a:xfrm>
              <a:off x="473650" y="274900"/>
              <a:ext cx="8197400" cy="4593724"/>
              <a:chOff x="-280802" y="20880"/>
              <a:chExt cx="10622522" cy="5952733"/>
            </a:xfrm>
          </p:grpSpPr>
          <p:sp>
            <p:nvSpPr>
              <p:cNvPr id="395" name="Google Shape;395;p11"/>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 name="Google Shape;396;p11"/>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7" name="Google Shape;397;p11"/>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11"/>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9" name="Google Shape;399;p11"/>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00" name="Google Shape;400;p11"/>
          <p:cNvSpPr txBox="1">
            <a:spLocks noGrp="1"/>
          </p:cNvSpPr>
          <p:nvPr>
            <p:ph type="title" hasCustomPrompt="1"/>
          </p:nvPr>
        </p:nvSpPr>
        <p:spPr>
          <a:xfrm>
            <a:off x="1880700" y="1752675"/>
            <a:ext cx="5382600" cy="1504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4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1" name="Google Shape;401;p11"/>
          <p:cNvSpPr txBox="1">
            <a:spLocks noGrp="1"/>
          </p:cNvSpPr>
          <p:nvPr>
            <p:ph type="subTitle" idx="1"/>
          </p:nvPr>
        </p:nvSpPr>
        <p:spPr>
          <a:xfrm>
            <a:off x="1880700" y="3422100"/>
            <a:ext cx="5382600" cy="45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91"/>
        <p:cNvGrpSpPr/>
        <p:nvPr/>
      </p:nvGrpSpPr>
      <p:grpSpPr>
        <a:xfrm>
          <a:off x="0" y="0"/>
          <a:ext cx="0" cy="0"/>
          <a:chOff x="0" y="0"/>
          <a:chExt cx="0" cy="0"/>
        </a:xfrm>
      </p:grpSpPr>
      <p:grpSp>
        <p:nvGrpSpPr>
          <p:cNvPr id="492" name="Google Shape;492;p15"/>
          <p:cNvGrpSpPr/>
          <p:nvPr/>
        </p:nvGrpSpPr>
        <p:grpSpPr>
          <a:xfrm>
            <a:off x="-199950" y="-327450"/>
            <a:ext cx="9543900" cy="5646000"/>
            <a:chOff x="-199950" y="-251250"/>
            <a:chExt cx="9543900" cy="5646000"/>
          </a:xfrm>
        </p:grpSpPr>
        <p:cxnSp>
          <p:nvCxnSpPr>
            <p:cNvPr id="493" name="Google Shape;493;p15"/>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4" name="Google Shape;494;p15"/>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5" name="Google Shape;495;p15"/>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6" name="Google Shape;496;p15"/>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7" name="Google Shape;497;p15"/>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8" name="Google Shape;498;p15"/>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9" name="Google Shape;499;p15"/>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0" name="Google Shape;500;p15"/>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1" name="Google Shape;501;p15"/>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2" name="Google Shape;502;p15"/>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3" name="Google Shape;503;p15"/>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4" name="Google Shape;504;p15"/>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5" name="Google Shape;505;p15"/>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6" name="Google Shape;506;p15"/>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7" name="Google Shape;507;p15"/>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8" name="Google Shape;508;p15"/>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09" name="Google Shape;509;p15"/>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0" name="Google Shape;510;p15"/>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1" name="Google Shape;511;p15"/>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2" name="Google Shape;512;p15"/>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3" name="Google Shape;513;p15"/>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4" name="Google Shape;514;p15"/>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5" name="Google Shape;515;p15"/>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6" name="Google Shape;516;p15"/>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7" name="Google Shape;517;p15"/>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8" name="Google Shape;518;p15"/>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19" name="Google Shape;519;p15"/>
          <p:cNvGrpSpPr/>
          <p:nvPr/>
        </p:nvGrpSpPr>
        <p:grpSpPr>
          <a:xfrm>
            <a:off x="473650" y="274900"/>
            <a:ext cx="8349800" cy="4746124"/>
            <a:chOff x="473650" y="274900"/>
            <a:chExt cx="8349800" cy="4746124"/>
          </a:xfrm>
        </p:grpSpPr>
        <p:grpSp>
          <p:nvGrpSpPr>
            <p:cNvPr id="520" name="Google Shape;520;p15"/>
            <p:cNvGrpSpPr/>
            <p:nvPr/>
          </p:nvGrpSpPr>
          <p:grpSpPr>
            <a:xfrm>
              <a:off x="626050" y="427300"/>
              <a:ext cx="8197400" cy="4593724"/>
              <a:chOff x="-280802" y="20880"/>
              <a:chExt cx="10622522" cy="5952733"/>
            </a:xfrm>
          </p:grpSpPr>
          <p:sp>
            <p:nvSpPr>
              <p:cNvPr id="521" name="Google Shape;521;p1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1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1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1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1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26" name="Google Shape;526;p15"/>
            <p:cNvGrpSpPr/>
            <p:nvPr/>
          </p:nvGrpSpPr>
          <p:grpSpPr>
            <a:xfrm>
              <a:off x="473650" y="274900"/>
              <a:ext cx="8197400" cy="4593724"/>
              <a:chOff x="-280802" y="20880"/>
              <a:chExt cx="10622522" cy="5952733"/>
            </a:xfrm>
          </p:grpSpPr>
          <p:sp>
            <p:nvSpPr>
              <p:cNvPr id="527" name="Google Shape;527;p1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1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1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1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1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32" name="Google Shape;532;p15"/>
          <p:cNvSpPr txBox="1">
            <a:spLocks noGrp="1"/>
          </p:cNvSpPr>
          <p:nvPr>
            <p:ph type="subTitle" idx="1"/>
          </p:nvPr>
        </p:nvSpPr>
        <p:spPr>
          <a:xfrm>
            <a:off x="896050" y="35130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3" name="Google Shape;533;p15"/>
          <p:cNvSpPr txBox="1">
            <a:spLocks noGrp="1"/>
          </p:cNvSpPr>
          <p:nvPr>
            <p:ph type="subTitle" idx="2"/>
          </p:nvPr>
        </p:nvSpPr>
        <p:spPr>
          <a:xfrm>
            <a:off x="3475500" y="28896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15"/>
          <p:cNvSpPr txBox="1">
            <a:spLocks noGrp="1"/>
          </p:cNvSpPr>
          <p:nvPr>
            <p:ph type="subTitle" idx="3"/>
          </p:nvPr>
        </p:nvSpPr>
        <p:spPr>
          <a:xfrm>
            <a:off x="6054950" y="35130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5" name="Google Shape;535;p15"/>
          <p:cNvSpPr txBox="1">
            <a:spLocks noGrp="1"/>
          </p:cNvSpPr>
          <p:nvPr>
            <p:ph type="subTitle" idx="4"/>
          </p:nvPr>
        </p:nvSpPr>
        <p:spPr>
          <a:xfrm>
            <a:off x="896050" y="3185475"/>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6" name="Google Shape;536;p15"/>
          <p:cNvSpPr txBox="1">
            <a:spLocks noGrp="1"/>
          </p:cNvSpPr>
          <p:nvPr>
            <p:ph type="subTitle" idx="5"/>
          </p:nvPr>
        </p:nvSpPr>
        <p:spPr>
          <a:xfrm>
            <a:off x="6054950" y="3185475"/>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7" name="Google Shape;537;p15"/>
          <p:cNvSpPr txBox="1">
            <a:spLocks noGrp="1"/>
          </p:cNvSpPr>
          <p:nvPr>
            <p:ph type="subTitle" idx="6"/>
          </p:nvPr>
        </p:nvSpPr>
        <p:spPr>
          <a:xfrm>
            <a:off x="3475500" y="2563000"/>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8" name="Google Shape;538;p15"/>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539"/>
        <p:cNvGrpSpPr/>
        <p:nvPr/>
      </p:nvGrpSpPr>
      <p:grpSpPr>
        <a:xfrm>
          <a:off x="0" y="0"/>
          <a:ext cx="0" cy="0"/>
          <a:chOff x="0" y="0"/>
          <a:chExt cx="0" cy="0"/>
        </a:xfrm>
      </p:grpSpPr>
      <p:grpSp>
        <p:nvGrpSpPr>
          <p:cNvPr id="540" name="Google Shape;540;p16"/>
          <p:cNvGrpSpPr/>
          <p:nvPr/>
        </p:nvGrpSpPr>
        <p:grpSpPr>
          <a:xfrm>
            <a:off x="-199950" y="-327450"/>
            <a:ext cx="9543900" cy="5646000"/>
            <a:chOff x="-199950" y="-251250"/>
            <a:chExt cx="9543900" cy="5646000"/>
          </a:xfrm>
        </p:grpSpPr>
        <p:cxnSp>
          <p:nvCxnSpPr>
            <p:cNvPr id="541" name="Google Shape;541;p1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2" name="Google Shape;542;p1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3" name="Google Shape;543;p1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4" name="Google Shape;544;p1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5" name="Google Shape;545;p1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6" name="Google Shape;546;p1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7" name="Google Shape;547;p1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8" name="Google Shape;548;p1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9" name="Google Shape;549;p1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0" name="Google Shape;550;p1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1" name="Google Shape;551;p1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2" name="Google Shape;552;p1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3" name="Google Shape;553;p1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4" name="Google Shape;554;p1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5" name="Google Shape;555;p1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6" name="Google Shape;556;p1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7" name="Google Shape;557;p1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8" name="Google Shape;558;p1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9" name="Google Shape;559;p1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0" name="Google Shape;560;p1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1" name="Google Shape;561;p1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2" name="Google Shape;562;p1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3" name="Google Shape;563;p1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4" name="Google Shape;564;p1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5" name="Google Shape;565;p1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6" name="Google Shape;566;p1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67" name="Google Shape;567;p16"/>
          <p:cNvGrpSpPr/>
          <p:nvPr/>
        </p:nvGrpSpPr>
        <p:grpSpPr>
          <a:xfrm>
            <a:off x="473650" y="274900"/>
            <a:ext cx="8349800" cy="4746124"/>
            <a:chOff x="473650" y="274900"/>
            <a:chExt cx="8349800" cy="4746124"/>
          </a:xfrm>
        </p:grpSpPr>
        <p:grpSp>
          <p:nvGrpSpPr>
            <p:cNvPr id="568" name="Google Shape;568;p16"/>
            <p:cNvGrpSpPr/>
            <p:nvPr/>
          </p:nvGrpSpPr>
          <p:grpSpPr>
            <a:xfrm>
              <a:off x="626050" y="427300"/>
              <a:ext cx="8197400" cy="4593724"/>
              <a:chOff x="-280802" y="20880"/>
              <a:chExt cx="10622522" cy="5952733"/>
            </a:xfrm>
          </p:grpSpPr>
          <p:sp>
            <p:nvSpPr>
              <p:cNvPr id="569" name="Google Shape;569;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16"/>
            <p:cNvGrpSpPr/>
            <p:nvPr/>
          </p:nvGrpSpPr>
          <p:grpSpPr>
            <a:xfrm>
              <a:off x="473650" y="274900"/>
              <a:ext cx="8197400" cy="4593724"/>
              <a:chOff x="-280802" y="20880"/>
              <a:chExt cx="10622522" cy="5952733"/>
            </a:xfrm>
          </p:grpSpPr>
          <p:sp>
            <p:nvSpPr>
              <p:cNvPr id="575" name="Google Shape;575;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80" name="Google Shape;580;p16"/>
          <p:cNvSpPr txBox="1">
            <a:spLocks noGrp="1"/>
          </p:cNvSpPr>
          <p:nvPr>
            <p:ph type="subTitle" idx="1"/>
          </p:nvPr>
        </p:nvSpPr>
        <p:spPr>
          <a:xfrm>
            <a:off x="1908800"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16"/>
          <p:cNvSpPr txBox="1">
            <a:spLocks noGrp="1"/>
          </p:cNvSpPr>
          <p:nvPr>
            <p:ph type="subTitle" idx="2"/>
          </p:nvPr>
        </p:nvSpPr>
        <p:spPr>
          <a:xfrm>
            <a:off x="5687849"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16"/>
          <p:cNvSpPr txBox="1">
            <a:spLocks noGrp="1"/>
          </p:cNvSpPr>
          <p:nvPr>
            <p:ph type="subTitle" idx="3"/>
          </p:nvPr>
        </p:nvSpPr>
        <p:spPr>
          <a:xfrm>
            <a:off x="1908800"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6"/>
          <p:cNvSpPr txBox="1">
            <a:spLocks noGrp="1"/>
          </p:cNvSpPr>
          <p:nvPr>
            <p:ph type="subTitle" idx="4"/>
          </p:nvPr>
        </p:nvSpPr>
        <p:spPr>
          <a:xfrm>
            <a:off x="5687849"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4" name="Google Shape;584;p16"/>
          <p:cNvSpPr txBox="1">
            <a:spLocks noGrp="1"/>
          </p:cNvSpPr>
          <p:nvPr>
            <p:ph type="title" hasCustomPrompt="1"/>
          </p:nvPr>
        </p:nvSpPr>
        <p:spPr>
          <a:xfrm>
            <a:off x="1074761" y="1987721"/>
            <a:ext cx="7335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5" name="Google Shape;585;p16"/>
          <p:cNvSpPr txBox="1">
            <a:spLocks noGrp="1"/>
          </p:cNvSpPr>
          <p:nvPr>
            <p:ph type="title" idx="5" hasCustomPrompt="1"/>
          </p:nvPr>
        </p:nvSpPr>
        <p:spPr>
          <a:xfrm>
            <a:off x="1074761" y="3351821"/>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6" name="Google Shape;586;p16"/>
          <p:cNvSpPr txBox="1">
            <a:spLocks noGrp="1"/>
          </p:cNvSpPr>
          <p:nvPr>
            <p:ph type="title" idx="6" hasCustomPrompt="1"/>
          </p:nvPr>
        </p:nvSpPr>
        <p:spPr>
          <a:xfrm>
            <a:off x="4853776" y="1988358"/>
            <a:ext cx="731400" cy="446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7" name="Google Shape;587;p16"/>
          <p:cNvSpPr txBox="1">
            <a:spLocks noGrp="1"/>
          </p:cNvSpPr>
          <p:nvPr>
            <p:ph type="title" idx="7" hasCustomPrompt="1"/>
          </p:nvPr>
        </p:nvSpPr>
        <p:spPr>
          <a:xfrm>
            <a:off x="4853776" y="3351822"/>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8" name="Google Shape;588;p16"/>
          <p:cNvSpPr txBox="1">
            <a:spLocks noGrp="1"/>
          </p:cNvSpPr>
          <p:nvPr>
            <p:ph type="subTitle" idx="8"/>
          </p:nvPr>
        </p:nvSpPr>
        <p:spPr>
          <a:xfrm>
            <a:off x="1908800"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9" name="Google Shape;589;p1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0" name="Google Shape;590;p16"/>
          <p:cNvSpPr txBox="1">
            <a:spLocks noGrp="1"/>
          </p:cNvSpPr>
          <p:nvPr>
            <p:ph type="subTitle" idx="13"/>
          </p:nvPr>
        </p:nvSpPr>
        <p:spPr>
          <a:xfrm>
            <a:off x="5687849"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1" name="Google Shape;591;p16"/>
          <p:cNvSpPr txBox="1">
            <a:spLocks noGrp="1"/>
          </p:cNvSpPr>
          <p:nvPr>
            <p:ph type="subTitle" idx="14"/>
          </p:nvPr>
        </p:nvSpPr>
        <p:spPr>
          <a:xfrm>
            <a:off x="5687849" y="3222336"/>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2" name="Google Shape;592;p16"/>
          <p:cNvSpPr txBox="1">
            <a:spLocks noGrp="1"/>
          </p:cNvSpPr>
          <p:nvPr>
            <p:ph type="title" idx="15"/>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93"/>
        <p:cNvGrpSpPr/>
        <p:nvPr/>
      </p:nvGrpSpPr>
      <p:grpSpPr>
        <a:xfrm>
          <a:off x="0" y="0"/>
          <a:ext cx="0" cy="0"/>
          <a:chOff x="0" y="0"/>
          <a:chExt cx="0" cy="0"/>
        </a:xfrm>
      </p:grpSpPr>
      <p:grpSp>
        <p:nvGrpSpPr>
          <p:cNvPr id="594" name="Google Shape;594;p17"/>
          <p:cNvGrpSpPr/>
          <p:nvPr/>
        </p:nvGrpSpPr>
        <p:grpSpPr>
          <a:xfrm>
            <a:off x="-199950" y="-327450"/>
            <a:ext cx="9543900" cy="5646000"/>
            <a:chOff x="-199950" y="-251250"/>
            <a:chExt cx="9543900" cy="5646000"/>
          </a:xfrm>
        </p:grpSpPr>
        <p:cxnSp>
          <p:nvCxnSpPr>
            <p:cNvPr id="595" name="Google Shape;595;p17"/>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6" name="Google Shape;596;p17"/>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7" name="Google Shape;597;p17"/>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8" name="Google Shape;598;p17"/>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9" name="Google Shape;599;p17"/>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0" name="Google Shape;600;p17"/>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1" name="Google Shape;601;p17"/>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2" name="Google Shape;602;p17"/>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3" name="Google Shape;603;p17"/>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4" name="Google Shape;604;p17"/>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5" name="Google Shape;605;p17"/>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6" name="Google Shape;606;p17"/>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7" name="Google Shape;607;p17"/>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8" name="Google Shape;608;p17"/>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9" name="Google Shape;609;p17"/>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10" name="Google Shape;610;p17"/>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1" name="Google Shape;611;p17"/>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2" name="Google Shape;612;p17"/>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3" name="Google Shape;613;p17"/>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4" name="Google Shape;614;p17"/>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5" name="Google Shape;615;p17"/>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6" name="Google Shape;616;p17"/>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7" name="Google Shape;617;p17"/>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8" name="Google Shape;618;p17"/>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9" name="Google Shape;619;p17"/>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20" name="Google Shape;620;p17"/>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21" name="Google Shape;621;p17"/>
          <p:cNvGrpSpPr/>
          <p:nvPr/>
        </p:nvGrpSpPr>
        <p:grpSpPr>
          <a:xfrm>
            <a:off x="626050" y="427300"/>
            <a:ext cx="8197400" cy="4593724"/>
            <a:chOff x="-280802" y="20880"/>
            <a:chExt cx="10622522" cy="5952733"/>
          </a:xfrm>
        </p:grpSpPr>
        <p:sp>
          <p:nvSpPr>
            <p:cNvPr id="622" name="Google Shape;622;p1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1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1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625;p1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1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7" name="Google Shape;627;p17"/>
          <p:cNvGrpSpPr/>
          <p:nvPr/>
        </p:nvGrpSpPr>
        <p:grpSpPr>
          <a:xfrm>
            <a:off x="473650" y="274900"/>
            <a:ext cx="8197400" cy="4593724"/>
            <a:chOff x="-280802" y="20880"/>
            <a:chExt cx="10622522" cy="5952733"/>
          </a:xfrm>
        </p:grpSpPr>
        <p:sp>
          <p:nvSpPr>
            <p:cNvPr id="628" name="Google Shape;628;p1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629;p1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 name="Google Shape;630;p1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 name="Google Shape;631;p1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1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33" name="Google Shape;633;p17"/>
          <p:cNvSpPr txBox="1">
            <a:spLocks noGrp="1"/>
          </p:cNvSpPr>
          <p:nvPr>
            <p:ph type="subTitle" idx="1"/>
          </p:nvPr>
        </p:nvSpPr>
        <p:spPr>
          <a:xfrm>
            <a:off x="896750" y="249575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4" name="Google Shape;634;p17"/>
          <p:cNvSpPr txBox="1">
            <a:spLocks noGrp="1"/>
          </p:cNvSpPr>
          <p:nvPr>
            <p:ph type="subTitle" idx="2"/>
          </p:nvPr>
        </p:nvSpPr>
        <p:spPr>
          <a:xfrm>
            <a:off x="3419244" y="249575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5" name="Google Shape;635;p17"/>
          <p:cNvSpPr txBox="1">
            <a:spLocks noGrp="1"/>
          </p:cNvSpPr>
          <p:nvPr>
            <p:ph type="subTitle" idx="3"/>
          </p:nvPr>
        </p:nvSpPr>
        <p:spPr>
          <a:xfrm>
            <a:off x="5941745" y="249575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6" name="Google Shape;636;p17"/>
          <p:cNvSpPr txBox="1">
            <a:spLocks noGrp="1"/>
          </p:cNvSpPr>
          <p:nvPr>
            <p:ph type="subTitle" idx="4"/>
          </p:nvPr>
        </p:nvSpPr>
        <p:spPr>
          <a:xfrm>
            <a:off x="896750" y="375090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7" name="Google Shape;637;p17"/>
          <p:cNvSpPr txBox="1">
            <a:spLocks noGrp="1"/>
          </p:cNvSpPr>
          <p:nvPr>
            <p:ph type="subTitle" idx="5"/>
          </p:nvPr>
        </p:nvSpPr>
        <p:spPr>
          <a:xfrm>
            <a:off x="3419250" y="375090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8" name="Google Shape;638;p17"/>
          <p:cNvSpPr txBox="1">
            <a:spLocks noGrp="1"/>
          </p:cNvSpPr>
          <p:nvPr>
            <p:ph type="subTitle" idx="6"/>
          </p:nvPr>
        </p:nvSpPr>
        <p:spPr>
          <a:xfrm>
            <a:off x="5941750" y="375090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9" name="Google Shape;639;p17"/>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40"/>
        <p:cNvGrpSpPr/>
        <p:nvPr/>
      </p:nvGrpSpPr>
      <p:grpSpPr>
        <a:xfrm>
          <a:off x="0" y="0"/>
          <a:ext cx="0" cy="0"/>
          <a:chOff x="0" y="0"/>
          <a:chExt cx="0" cy="0"/>
        </a:xfrm>
      </p:grpSpPr>
      <p:grpSp>
        <p:nvGrpSpPr>
          <p:cNvPr id="641" name="Google Shape;641;p18"/>
          <p:cNvGrpSpPr/>
          <p:nvPr/>
        </p:nvGrpSpPr>
        <p:grpSpPr>
          <a:xfrm>
            <a:off x="-199950" y="-327450"/>
            <a:ext cx="9543900" cy="5646000"/>
            <a:chOff x="-199950" y="-251250"/>
            <a:chExt cx="9543900" cy="5646000"/>
          </a:xfrm>
        </p:grpSpPr>
        <p:cxnSp>
          <p:nvCxnSpPr>
            <p:cNvPr id="642" name="Google Shape;642;p1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3" name="Google Shape;643;p1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4" name="Google Shape;644;p1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5" name="Google Shape;645;p1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6" name="Google Shape;646;p1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7" name="Google Shape;647;p1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8" name="Google Shape;648;p1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9" name="Google Shape;649;p1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0" name="Google Shape;650;p1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1" name="Google Shape;651;p1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2" name="Google Shape;652;p1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3" name="Google Shape;653;p1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4" name="Google Shape;654;p1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5" name="Google Shape;655;p1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6" name="Google Shape;656;p1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7" name="Google Shape;657;p1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8" name="Google Shape;658;p1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9" name="Google Shape;659;p1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0" name="Google Shape;660;p1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1" name="Google Shape;661;p1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2" name="Google Shape;662;p1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3" name="Google Shape;663;p1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4" name="Google Shape;664;p1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5" name="Google Shape;665;p1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6" name="Google Shape;666;p1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7" name="Google Shape;667;p1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68" name="Google Shape;668;p18"/>
          <p:cNvGrpSpPr/>
          <p:nvPr/>
        </p:nvGrpSpPr>
        <p:grpSpPr>
          <a:xfrm>
            <a:off x="473650" y="274900"/>
            <a:ext cx="8349800" cy="4746124"/>
            <a:chOff x="473650" y="274900"/>
            <a:chExt cx="8349800" cy="4746124"/>
          </a:xfrm>
        </p:grpSpPr>
        <p:grpSp>
          <p:nvGrpSpPr>
            <p:cNvPr id="669" name="Google Shape;669;p18"/>
            <p:cNvGrpSpPr/>
            <p:nvPr/>
          </p:nvGrpSpPr>
          <p:grpSpPr>
            <a:xfrm>
              <a:off x="626050" y="427300"/>
              <a:ext cx="8197400" cy="4593724"/>
              <a:chOff x="-280802" y="20880"/>
              <a:chExt cx="10622522" cy="5952733"/>
            </a:xfrm>
          </p:grpSpPr>
          <p:sp>
            <p:nvSpPr>
              <p:cNvPr id="670" name="Google Shape;670;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18"/>
            <p:cNvGrpSpPr/>
            <p:nvPr/>
          </p:nvGrpSpPr>
          <p:grpSpPr>
            <a:xfrm>
              <a:off x="473650" y="274900"/>
              <a:ext cx="8197400" cy="4593724"/>
              <a:chOff x="-280802" y="20880"/>
              <a:chExt cx="10622522" cy="5952733"/>
            </a:xfrm>
          </p:grpSpPr>
          <p:sp>
            <p:nvSpPr>
              <p:cNvPr id="676" name="Google Shape;676;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0" name="Google Shape;680;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81" name="Google Shape;681;p18"/>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2" name="Google Shape;682;p18"/>
          <p:cNvSpPr txBox="1">
            <a:spLocks noGrp="1"/>
          </p:cNvSpPr>
          <p:nvPr>
            <p:ph type="subTitle" idx="1"/>
          </p:nvPr>
        </p:nvSpPr>
        <p:spPr>
          <a:xfrm>
            <a:off x="2347900" y="1881324"/>
            <a:ext cx="4448100" cy="11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18"/>
          <p:cNvSpPr txBox="1"/>
          <p:nvPr/>
        </p:nvSpPr>
        <p:spPr>
          <a:xfrm>
            <a:off x="2099100" y="37643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Lato"/>
                <a:ea typeface="Lato"/>
                <a:cs typeface="Lato"/>
                <a:sym typeface="Lato"/>
              </a:rPr>
              <a:t>CREDITS:</a:t>
            </a:r>
            <a:r>
              <a:rPr lang="en" sz="1000">
                <a:solidFill>
                  <a:schemeClr val="dk1"/>
                </a:solidFill>
                <a:latin typeface="Lato"/>
                <a:ea typeface="Lato"/>
                <a:cs typeface="Lato"/>
                <a:sym typeface="Lato"/>
              </a:rPr>
              <a:t> This presentation template was created by </a:t>
            </a:r>
            <a:r>
              <a:rPr lang="en" sz="1000" b="1" u="sng">
                <a:solidFill>
                  <a:schemeClr val="dk1"/>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and includes icons by </a:t>
            </a:r>
            <a:r>
              <a:rPr lang="en" sz="10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ato"/>
                <a:ea typeface="Lato"/>
                <a:cs typeface="Lato"/>
                <a:sym typeface="Lato"/>
              </a:rPr>
              <a:t> </a:t>
            </a:r>
            <a:endParaRPr sz="1000" b="1" u="sng">
              <a:solidFill>
                <a:schemeClr val="dk1"/>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99950" y="-327450"/>
            <a:ext cx="9543900" cy="5646000"/>
            <a:chOff x="-199950" y="-251250"/>
            <a:chExt cx="9543900" cy="5646000"/>
          </a:xfrm>
        </p:grpSpPr>
        <p:cxnSp>
          <p:nvCxnSpPr>
            <p:cNvPr id="53" name="Google Shape;53;p3"/>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 name="Google Shape;54;p3"/>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 name="Google Shape;55;p3"/>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6" name="Google Shape;56;p3"/>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7" name="Google Shape;57;p3"/>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8" name="Google Shape;58;p3"/>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 name="Google Shape;59;p3"/>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 name="Google Shape;60;p3"/>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1" name="Google Shape;61;p3"/>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2" name="Google Shape;62;p3"/>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3" name="Google Shape;63;p3"/>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 name="Google Shape;64;p3"/>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 name="Google Shape;65;p3"/>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6" name="Google Shape;66;p3"/>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7" name="Google Shape;67;p3"/>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 name="Google Shape;68;p3"/>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9" name="Google Shape;69;p3"/>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 name="Google Shape;70;p3"/>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 name="Google Shape;71;p3"/>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2" name="Google Shape;72;p3"/>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3" name="Google Shape;73;p3"/>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 name="Google Shape;74;p3"/>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 name="Google Shape;75;p3"/>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6" name="Google Shape;76;p3"/>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7" name="Google Shape;77;p3"/>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8" name="Google Shape;78;p3"/>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9" name="Google Shape;79;p3"/>
          <p:cNvGrpSpPr/>
          <p:nvPr/>
        </p:nvGrpSpPr>
        <p:grpSpPr>
          <a:xfrm>
            <a:off x="473650" y="274900"/>
            <a:ext cx="8349800" cy="4746124"/>
            <a:chOff x="473650" y="274900"/>
            <a:chExt cx="8349800" cy="4746124"/>
          </a:xfrm>
        </p:grpSpPr>
        <p:grpSp>
          <p:nvGrpSpPr>
            <p:cNvPr id="80" name="Google Shape;80;p3"/>
            <p:cNvGrpSpPr/>
            <p:nvPr/>
          </p:nvGrpSpPr>
          <p:grpSpPr>
            <a:xfrm>
              <a:off x="626050" y="427300"/>
              <a:ext cx="8197400" cy="4593724"/>
              <a:chOff x="-280802" y="20880"/>
              <a:chExt cx="10622522" cy="5952733"/>
            </a:xfrm>
          </p:grpSpPr>
          <p:sp>
            <p:nvSpPr>
              <p:cNvPr id="81" name="Google Shape;81;p3"/>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3"/>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3"/>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3"/>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3"/>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6" name="Google Shape;86;p3"/>
            <p:cNvGrpSpPr/>
            <p:nvPr/>
          </p:nvGrpSpPr>
          <p:grpSpPr>
            <a:xfrm>
              <a:off x="473650" y="274900"/>
              <a:ext cx="8197400" cy="4593724"/>
              <a:chOff x="-280802" y="20880"/>
              <a:chExt cx="10622522" cy="5952733"/>
            </a:xfrm>
          </p:grpSpPr>
          <p:sp>
            <p:nvSpPr>
              <p:cNvPr id="87" name="Google Shape;87;p3"/>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88;p3"/>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3"/>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3"/>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91;p3"/>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 name="Google Shape;92;p3"/>
          <p:cNvSpPr txBox="1">
            <a:spLocks noGrp="1"/>
          </p:cNvSpPr>
          <p:nvPr>
            <p:ph type="title"/>
          </p:nvPr>
        </p:nvSpPr>
        <p:spPr>
          <a:xfrm>
            <a:off x="1320400" y="2101475"/>
            <a:ext cx="3946800" cy="1488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3" name="Google Shape;93;p3"/>
          <p:cNvSpPr txBox="1">
            <a:spLocks noGrp="1"/>
          </p:cNvSpPr>
          <p:nvPr>
            <p:ph type="title" idx="2" hasCustomPrompt="1"/>
          </p:nvPr>
        </p:nvSpPr>
        <p:spPr>
          <a:xfrm>
            <a:off x="5820275" y="1154975"/>
            <a:ext cx="1905300" cy="10902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4" name="Google Shape;94;p3"/>
          <p:cNvSpPr txBox="1">
            <a:spLocks noGrp="1"/>
          </p:cNvSpPr>
          <p:nvPr>
            <p:ph type="subTitle" idx="1"/>
          </p:nvPr>
        </p:nvSpPr>
        <p:spPr>
          <a:xfrm>
            <a:off x="1320400" y="3589700"/>
            <a:ext cx="3946800" cy="4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4"/>
          <p:cNvGrpSpPr/>
          <p:nvPr/>
        </p:nvGrpSpPr>
        <p:grpSpPr>
          <a:xfrm>
            <a:off x="-199950" y="-327450"/>
            <a:ext cx="9543900" cy="5646000"/>
            <a:chOff x="-199950" y="-251250"/>
            <a:chExt cx="9543900" cy="5646000"/>
          </a:xfrm>
        </p:grpSpPr>
        <p:cxnSp>
          <p:nvCxnSpPr>
            <p:cNvPr id="97" name="Google Shape;97;p4"/>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4"/>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4"/>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4"/>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4"/>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4"/>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4"/>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4"/>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4"/>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4"/>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4"/>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4"/>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4"/>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4"/>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4"/>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4"/>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4"/>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4"/>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4"/>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4"/>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4"/>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4"/>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4"/>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4"/>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4"/>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4"/>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23" name="Google Shape;123;p4"/>
          <p:cNvGrpSpPr/>
          <p:nvPr/>
        </p:nvGrpSpPr>
        <p:grpSpPr>
          <a:xfrm>
            <a:off x="473650" y="274900"/>
            <a:ext cx="8349800" cy="4746124"/>
            <a:chOff x="473650" y="274900"/>
            <a:chExt cx="8349800" cy="4746124"/>
          </a:xfrm>
        </p:grpSpPr>
        <p:grpSp>
          <p:nvGrpSpPr>
            <p:cNvPr id="124" name="Google Shape;124;p4"/>
            <p:cNvGrpSpPr/>
            <p:nvPr/>
          </p:nvGrpSpPr>
          <p:grpSpPr>
            <a:xfrm>
              <a:off x="626050" y="427300"/>
              <a:ext cx="8197400" cy="4593724"/>
              <a:chOff x="-280802" y="20880"/>
              <a:chExt cx="10622522" cy="5952733"/>
            </a:xfrm>
          </p:grpSpPr>
          <p:sp>
            <p:nvSpPr>
              <p:cNvPr id="125" name="Google Shape;125;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4"/>
            <p:cNvGrpSpPr/>
            <p:nvPr/>
          </p:nvGrpSpPr>
          <p:grpSpPr>
            <a:xfrm>
              <a:off x="473650" y="274900"/>
              <a:ext cx="8197400" cy="4593724"/>
              <a:chOff x="-280802" y="20880"/>
              <a:chExt cx="10622522" cy="5952733"/>
            </a:xfrm>
          </p:grpSpPr>
          <p:sp>
            <p:nvSpPr>
              <p:cNvPr id="131" name="Google Shape;131;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36" name="Google Shape;136;p4"/>
          <p:cNvSpPr txBox="1">
            <a:spLocks noGrp="1"/>
          </p:cNvSpPr>
          <p:nvPr>
            <p:ph type="body" idx="1"/>
          </p:nvPr>
        </p:nvSpPr>
        <p:spPr>
          <a:xfrm>
            <a:off x="720000" y="1514050"/>
            <a:ext cx="7704000" cy="3054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4"/>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8"/>
        <p:cNvGrpSpPr/>
        <p:nvPr/>
      </p:nvGrpSpPr>
      <p:grpSpPr>
        <a:xfrm>
          <a:off x="0" y="0"/>
          <a:ext cx="0" cy="0"/>
          <a:chOff x="0" y="0"/>
          <a:chExt cx="0" cy="0"/>
        </a:xfrm>
      </p:grpSpPr>
      <p:grpSp>
        <p:nvGrpSpPr>
          <p:cNvPr id="139" name="Google Shape;139;p5"/>
          <p:cNvGrpSpPr/>
          <p:nvPr/>
        </p:nvGrpSpPr>
        <p:grpSpPr>
          <a:xfrm>
            <a:off x="-199950" y="-327450"/>
            <a:ext cx="9543900" cy="5646000"/>
            <a:chOff x="-199950" y="-251250"/>
            <a:chExt cx="9543900" cy="5646000"/>
          </a:xfrm>
        </p:grpSpPr>
        <p:cxnSp>
          <p:nvCxnSpPr>
            <p:cNvPr id="140" name="Google Shape;140;p5"/>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1" name="Google Shape;141;p5"/>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2" name="Google Shape;142;p5"/>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3" name="Google Shape;143;p5"/>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4" name="Google Shape;144;p5"/>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5" name="Google Shape;145;p5"/>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6" name="Google Shape;146;p5"/>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7" name="Google Shape;147;p5"/>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8" name="Google Shape;148;p5"/>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9" name="Google Shape;149;p5"/>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0" name="Google Shape;150;p5"/>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1" name="Google Shape;151;p5"/>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2" name="Google Shape;152;p5"/>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3" name="Google Shape;153;p5"/>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4" name="Google Shape;154;p5"/>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5" name="Google Shape;155;p5"/>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6" name="Google Shape;156;p5"/>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7" name="Google Shape;157;p5"/>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8" name="Google Shape;158;p5"/>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59" name="Google Shape;159;p5"/>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0" name="Google Shape;160;p5"/>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1" name="Google Shape;161;p5"/>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2" name="Google Shape;162;p5"/>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3" name="Google Shape;163;p5"/>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4" name="Google Shape;164;p5"/>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65" name="Google Shape;165;p5"/>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66" name="Google Shape;166;p5"/>
          <p:cNvGrpSpPr/>
          <p:nvPr/>
        </p:nvGrpSpPr>
        <p:grpSpPr>
          <a:xfrm>
            <a:off x="473650" y="274900"/>
            <a:ext cx="8349800" cy="4746124"/>
            <a:chOff x="473650" y="274900"/>
            <a:chExt cx="8349800" cy="4746124"/>
          </a:xfrm>
        </p:grpSpPr>
        <p:grpSp>
          <p:nvGrpSpPr>
            <p:cNvPr id="167" name="Google Shape;167;p5"/>
            <p:cNvGrpSpPr/>
            <p:nvPr/>
          </p:nvGrpSpPr>
          <p:grpSpPr>
            <a:xfrm>
              <a:off x="626050" y="427300"/>
              <a:ext cx="8197400" cy="4593724"/>
              <a:chOff x="-280802" y="20880"/>
              <a:chExt cx="10622522" cy="5952733"/>
            </a:xfrm>
          </p:grpSpPr>
          <p:sp>
            <p:nvSpPr>
              <p:cNvPr id="168" name="Google Shape;168;p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73" name="Google Shape;173;p5"/>
            <p:cNvGrpSpPr/>
            <p:nvPr/>
          </p:nvGrpSpPr>
          <p:grpSpPr>
            <a:xfrm>
              <a:off x="473650" y="274900"/>
              <a:ext cx="8197400" cy="4593724"/>
              <a:chOff x="-280802" y="20880"/>
              <a:chExt cx="10622522" cy="5952733"/>
            </a:xfrm>
          </p:grpSpPr>
          <p:sp>
            <p:nvSpPr>
              <p:cNvPr id="174" name="Google Shape;174;p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79" name="Google Shape;179;p5"/>
          <p:cNvSpPr txBox="1">
            <a:spLocks noGrp="1"/>
          </p:cNvSpPr>
          <p:nvPr>
            <p:ph type="subTitle" idx="1"/>
          </p:nvPr>
        </p:nvSpPr>
        <p:spPr>
          <a:xfrm>
            <a:off x="1290750" y="287314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5"/>
          <p:cNvSpPr txBox="1">
            <a:spLocks noGrp="1"/>
          </p:cNvSpPr>
          <p:nvPr>
            <p:ph type="subTitle" idx="2"/>
          </p:nvPr>
        </p:nvSpPr>
        <p:spPr>
          <a:xfrm>
            <a:off x="4945625" y="287314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5"/>
          <p:cNvSpPr txBox="1">
            <a:spLocks noGrp="1"/>
          </p:cNvSpPr>
          <p:nvPr>
            <p:ph type="subTitle" idx="3"/>
          </p:nvPr>
        </p:nvSpPr>
        <p:spPr>
          <a:xfrm>
            <a:off x="1290750" y="3182195"/>
            <a:ext cx="2907600" cy="107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5"/>
          <p:cNvSpPr txBox="1">
            <a:spLocks noGrp="1"/>
          </p:cNvSpPr>
          <p:nvPr>
            <p:ph type="subTitle" idx="4"/>
          </p:nvPr>
        </p:nvSpPr>
        <p:spPr>
          <a:xfrm>
            <a:off x="4945625" y="3182195"/>
            <a:ext cx="2907600" cy="107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5"/>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grpSp>
        <p:nvGrpSpPr>
          <p:cNvPr id="185" name="Google Shape;185;p6"/>
          <p:cNvGrpSpPr/>
          <p:nvPr/>
        </p:nvGrpSpPr>
        <p:grpSpPr>
          <a:xfrm>
            <a:off x="-199950" y="-327450"/>
            <a:ext cx="9543900" cy="5646000"/>
            <a:chOff x="-199950" y="-251250"/>
            <a:chExt cx="9543900" cy="5646000"/>
          </a:xfrm>
        </p:grpSpPr>
        <p:cxnSp>
          <p:nvCxnSpPr>
            <p:cNvPr id="186" name="Google Shape;186;p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7" name="Google Shape;187;p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8" name="Google Shape;188;p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9" name="Google Shape;189;p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0" name="Google Shape;190;p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1" name="Google Shape;191;p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2" name="Google Shape;192;p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3" name="Google Shape;193;p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4" name="Google Shape;194;p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5" name="Google Shape;195;p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6" name="Google Shape;196;p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7" name="Google Shape;197;p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8" name="Google Shape;198;p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9" name="Google Shape;199;p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0" name="Google Shape;200;p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1" name="Google Shape;201;p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2" name="Google Shape;202;p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3" name="Google Shape;203;p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4" name="Google Shape;204;p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5" name="Google Shape;205;p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6" name="Google Shape;206;p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7" name="Google Shape;207;p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8" name="Google Shape;208;p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9" name="Google Shape;209;p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0" name="Google Shape;210;p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1" name="Google Shape;211;p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12" name="Google Shape;212;p6"/>
          <p:cNvGrpSpPr/>
          <p:nvPr/>
        </p:nvGrpSpPr>
        <p:grpSpPr>
          <a:xfrm>
            <a:off x="473650" y="274900"/>
            <a:ext cx="8349800" cy="4746124"/>
            <a:chOff x="473650" y="274900"/>
            <a:chExt cx="8349800" cy="4746124"/>
          </a:xfrm>
        </p:grpSpPr>
        <p:grpSp>
          <p:nvGrpSpPr>
            <p:cNvPr id="213" name="Google Shape;213;p6"/>
            <p:cNvGrpSpPr/>
            <p:nvPr/>
          </p:nvGrpSpPr>
          <p:grpSpPr>
            <a:xfrm>
              <a:off x="626050" y="427300"/>
              <a:ext cx="8197400" cy="4593724"/>
              <a:chOff x="-280802" y="20880"/>
              <a:chExt cx="10622522" cy="5952733"/>
            </a:xfrm>
          </p:grpSpPr>
          <p:sp>
            <p:nvSpPr>
              <p:cNvPr id="214" name="Google Shape;214;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9" name="Google Shape;219;p6"/>
            <p:cNvGrpSpPr/>
            <p:nvPr/>
          </p:nvGrpSpPr>
          <p:grpSpPr>
            <a:xfrm>
              <a:off x="473650" y="274900"/>
              <a:ext cx="8197400" cy="4593724"/>
              <a:chOff x="-280802" y="20880"/>
              <a:chExt cx="10622522" cy="5952733"/>
            </a:xfrm>
          </p:grpSpPr>
          <p:sp>
            <p:nvSpPr>
              <p:cNvPr id="220" name="Google Shape;220;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5" name="Google Shape;225;p6"/>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199950" y="-327450"/>
            <a:ext cx="9543900" cy="5646000"/>
            <a:chOff x="-199950" y="-251250"/>
            <a:chExt cx="9543900" cy="5646000"/>
          </a:xfrm>
        </p:grpSpPr>
        <p:cxnSp>
          <p:nvCxnSpPr>
            <p:cNvPr id="228" name="Google Shape;228;p7"/>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9" name="Google Shape;229;p7"/>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0" name="Google Shape;230;p7"/>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1" name="Google Shape;231;p7"/>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2" name="Google Shape;232;p7"/>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3" name="Google Shape;233;p7"/>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4" name="Google Shape;234;p7"/>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5" name="Google Shape;235;p7"/>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6" name="Google Shape;236;p7"/>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7" name="Google Shape;237;p7"/>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8" name="Google Shape;238;p7"/>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9" name="Google Shape;239;p7"/>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0" name="Google Shape;240;p7"/>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1" name="Google Shape;241;p7"/>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2" name="Google Shape;242;p7"/>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3" name="Google Shape;243;p7"/>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4" name="Google Shape;244;p7"/>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5" name="Google Shape;245;p7"/>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6" name="Google Shape;246;p7"/>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7" name="Google Shape;247;p7"/>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8" name="Google Shape;248;p7"/>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9" name="Google Shape;249;p7"/>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0" name="Google Shape;250;p7"/>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1" name="Google Shape;251;p7"/>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2" name="Google Shape;252;p7"/>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3" name="Google Shape;253;p7"/>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54" name="Google Shape;254;p7"/>
          <p:cNvGrpSpPr/>
          <p:nvPr/>
        </p:nvGrpSpPr>
        <p:grpSpPr>
          <a:xfrm>
            <a:off x="473650" y="274900"/>
            <a:ext cx="8349800" cy="4746124"/>
            <a:chOff x="473650" y="274900"/>
            <a:chExt cx="8349800" cy="4746124"/>
          </a:xfrm>
        </p:grpSpPr>
        <p:grpSp>
          <p:nvGrpSpPr>
            <p:cNvPr id="255" name="Google Shape;255;p7"/>
            <p:cNvGrpSpPr/>
            <p:nvPr/>
          </p:nvGrpSpPr>
          <p:grpSpPr>
            <a:xfrm>
              <a:off x="626050" y="427300"/>
              <a:ext cx="8197400" cy="4593724"/>
              <a:chOff x="-280802" y="20880"/>
              <a:chExt cx="10622522" cy="5952733"/>
            </a:xfrm>
          </p:grpSpPr>
          <p:sp>
            <p:nvSpPr>
              <p:cNvPr id="256" name="Google Shape;256;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1" name="Google Shape;261;p7"/>
            <p:cNvGrpSpPr/>
            <p:nvPr/>
          </p:nvGrpSpPr>
          <p:grpSpPr>
            <a:xfrm>
              <a:off x="473650" y="274900"/>
              <a:ext cx="8197400" cy="4593724"/>
              <a:chOff x="-280802" y="20880"/>
              <a:chExt cx="10622522" cy="5952733"/>
            </a:xfrm>
          </p:grpSpPr>
          <p:sp>
            <p:nvSpPr>
              <p:cNvPr id="262" name="Google Shape;262;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67" name="Google Shape;267;p7"/>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68" name="Google Shape;268;p7"/>
          <p:cNvSpPr>
            <a:spLocks noGrp="1"/>
          </p:cNvSpPr>
          <p:nvPr>
            <p:ph type="pic" idx="2"/>
          </p:nvPr>
        </p:nvSpPr>
        <p:spPr>
          <a:xfrm>
            <a:off x="896750" y="1970075"/>
            <a:ext cx="3217500" cy="2490900"/>
          </a:xfrm>
          <a:prstGeom prst="rect">
            <a:avLst/>
          </a:prstGeom>
          <a:noFill/>
          <a:ln w="19050" cap="flat" cmpd="sng">
            <a:solidFill>
              <a:schemeClr val="dk1"/>
            </a:solidFill>
            <a:prstDash val="solid"/>
            <a:round/>
            <a:headEnd type="none" w="sm" len="sm"/>
            <a:tailEnd type="none" w="sm" len="sm"/>
          </a:ln>
        </p:spPr>
      </p:sp>
      <p:sp>
        <p:nvSpPr>
          <p:cNvPr id="269" name="Google Shape;269;p7"/>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0"/>
        <p:cNvGrpSpPr/>
        <p:nvPr/>
      </p:nvGrpSpPr>
      <p:grpSpPr>
        <a:xfrm>
          <a:off x="0" y="0"/>
          <a:ext cx="0" cy="0"/>
          <a:chOff x="0" y="0"/>
          <a:chExt cx="0" cy="0"/>
        </a:xfrm>
      </p:grpSpPr>
      <p:grpSp>
        <p:nvGrpSpPr>
          <p:cNvPr id="271" name="Google Shape;271;p8"/>
          <p:cNvGrpSpPr/>
          <p:nvPr/>
        </p:nvGrpSpPr>
        <p:grpSpPr>
          <a:xfrm>
            <a:off x="-199950" y="-327450"/>
            <a:ext cx="9543900" cy="5646000"/>
            <a:chOff x="-199950" y="-251250"/>
            <a:chExt cx="9543900" cy="5646000"/>
          </a:xfrm>
        </p:grpSpPr>
        <p:cxnSp>
          <p:nvCxnSpPr>
            <p:cNvPr id="272" name="Google Shape;272;p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3" name="Google Shape;273;p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4" name="Google Shape;274;p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5" name="Google Shape;275;p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6" name="Google Shape;276;p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7" name="Google Shape;277;p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8" name="Google Shape;278;p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9" name="Google Shape;279;p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0" name="Google Shape;280;p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1" name="Google Shape;281;p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2" name="Google Shape;282;p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3" name="Google Shape;283;p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4" name="Google Shape;284;p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5" name="Google Shape;285;p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6" name="Google Shape;286;p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7" name="Google Shape;287;p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8" name="Google Shape;288;p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9" name="Google Shape;289;p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0" name="Google Shape;290;p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1" name="Google Shape;291;p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2" name="Google Shape;292;p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3" name="Google Shape;293;p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4" name="Google Shape;294;p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5" name="Google Shape;295;p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6" name="Google Shape;296;p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7" name="Google Shape;297;p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98" name="Google Shape;298;p8"/>
          <p:cNvGrpSpPr/>
          <p:nvPr/>
        </p:nvGrpSpPr>
        <p:grpSpPr>
          <a:xfrm>
            <a:off x="473650" y="274900"/>
            <a:ext cx="8349800" cy="4746124"/>
            <a:chOff x="473650" y="274900"/>
            <a:chExt cx="8349800" cy="4746124"/>
          </a:xfrm>
        </p:grpSpPr>
        <p:grpSp>
          <p:nvGrpSpPr>
            <p:cNvPr id="299" name="Google Shape;299;p8"/>
            <p:cNvGrpSpPr/>
            <p:nvPr/>
          </p:nvGrpSpPr>
          <p:grpSpPr>
            <a:xfrm>
              <a:off x="626050" y="427300"/>
              <a:ext cx="8197400" cy="4593724"/>
              <a:chOff x="-280802" y="20880"/>
              <a:chExt cx="10622522" cy="5952733"/>
            </a:xfrm>
          </p:grpSpPr>
          <p:sp>
            <p:nvSpPr>
              <p:cNvPr id="300" name="Google Shape;300;p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5" name="Google Shape;305;p8"/>
            <p:cNvGrpSpPr/>
            <p:nvPr/>
          </p:nvGrpSpPr>
          <p:grpSpPr>
            <a:xfrm>
              <a:off x="473650" y="274900"/>
              <a:ext cx="8197400" cy="4593724"/>
              <a:chOff x="-280802" y="20880"/>
              <a:chExt cx="10622522" cy="5952733"/>
            </a:xfrm>
          </p:grpSpPr>
          <p:sp>
            <p:nvSpPr>
              <p:cNvPr id="306" name="Google Shape;306;p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11" name="Google Shape;311;p8"/>
          <p:cNvSpPr txBox="1">
            <a:spLocks noGrp="1"/>
          </p:cNvSpPr>
          <p:nvPr>
            <p:ph type="title"/>
          </p:nvPr>
        </p:nvSpPr>
        <p:spPr>
          <a:xfrm>
            <a:off x="2496625" y="879900"/>
            <a:ext cx="5751000" cy="2424000"/>
          </a:xfrm>
          <a:prstGeom prst="rect">
            <a:avLst/>
          </a:prstGeom>
          <a:ln>
            <a:noFill/>
          </a:ln>
        </p:spPr>
        <p:txBody>
          <a:bodyPr spcFirstLastPara="1" wrap="square" lIns="91425" tIns="91425" rIns="91425" bIns="91425" anchor="ctr" anchorCtr="0">
            <a:noAutofit/>
          </a:bodyPr>
          <a:lstStyle>
            <a:lvl1pPr lvl="0" algn="r">
              <a:spcBef>
                <a:spcPts val="0"/>
              </a:spcBef>
              <a:spcAft>
                <a:spcPts val="0"/>
              </a:spcAft>
              <a:buSzPts val="6000"/>
              <a:buNone/>
              <a:defRPr sz="3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2"/>
        <p:cNvGrpSpPr/>
        <p:nvPr/>
      </p:nvGrpSpPr>
      <p:grpSpPr>
        <a:xfrm>
          <a:off x="0" y="0"/>
          <a:ext cx="0" cy="0"/>
          <a:chOff x="0" y="0"/>
          <a:chExt cx="0" cy="0"/>
        </a:xfrm>
      </p:grpSpPr>
      <p:grpSp>
        <p:nvGrpSpPr>
          <p:cNvPr id="313" name="Google Shape;313;p9"/>
          <p:cNvGrpSpPr/>
          <p:nvPr/>
        </p:nvGrpSpPr>
        <p:grpSpPr>
          <a:xfrm>
            <a:off x="-199950" y="-327450"/>
            <a:ext cx="9543900" cy="5646000"/>
            <a:chOff x="-199950" y="-251250"/>
            <a:chExt cx="9543900" cy="5646000"/>
          </a:xfrm>
        </p:grpSpPr>
        <p:cxnSp>
          <p:nvCxnSpPr>
            <p:cNvPr id="314" name="Google Shape;314;p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5" name="Google Shape;315;p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6" name="Google Shape;316;p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7" name="Google Shape;317;p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8" name="Google Shape;318;p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9" name="Google Shape;319;p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0" name="Google Shape;320;p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1" name="Google Shape;321;p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2" name="Google Shape;322;p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4" name="Google Shape;324;p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5" name="Google Shape;325;p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6" name="Google Shape;326;p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7" name="Google Shape;327;p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8" name="Google Shape;328;p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9" name="Google Shape;329;p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0" name="Google Shape;330;p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1" name="Google Shape;331;p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2" name="Google Shape;332;p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4" name="Google Shape;334;p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5" name="Google Shape;335;p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6" name="Google Shape;336;p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7" name="Google Shape;337;p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9" name="Google Shape;339;p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40" name="Google Shape;340;p9"/>
          <p:cNvGrpSpPr/>
          <p:nvPr/>
        </p:nvGrpSpPr>
        <p:grpSpPr>
          <a:xfrm>
            <a:off x="473650" y="274900"/>
            <a:ext cx="8349800" cy="4746124"/>
            <a:chOff x="473650" y="274900"/>
            <a:chExt cx="8349800" cy="4746124"/>
          </a:xfrm>
        </p:grpSpPr>
        <p:grpSp>
          <p:nvGrpSpPr>
            <p:cNvPr id="341" name="Google Shape;341;p9"/>
            <p:cNvGrpSpPr/>
            <p:nvPr/>
          </p:nvGrpSpPr>
          <p:grpSpPr>
            <a:xfrm>
              <a:off x="626050" y="427300"/>
              <a:ext cx="8197400" cy="4593724"/>
              <a:chOff x="-280802" y="20880"/>
              <a:chExt cx="10622522" cy="5952733"/>
            </a:xfrm>
          </p:grpSpPr>
          <p:sp>
            <p:nvSpPr>
              <p:cNvPr id="342" name="Google Shape;342;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7" name="Google Shape;347;p9"/>
            <p:cNvGrpSpPr/>
            <p:nvPr/>
          </p:nvGrpSpPr>
          <p:grpSpPr>
            <a:xfrm>
              <a:off x="473650" y="274900"/>
              <a:ext cx="8197400" cy="4593724"/>
              <a:chOff x="-280802" y="20880"/>
              <a:chExt cx="10622522" cy="5952733"/>
            </a:xfrm>
          </p:grpSpPr>
          <p:sp>
            <p:nvSpPr>
              <p:cNvPr id="348" name="Google Shape;348;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53" name="Google Shape;353;p9"/>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9"/>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5" name="Google Shape;355;p9"/>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6"/>
        <p:cNvGrpSpPr/>
        <p:nvPr/>
      </p:nvGrpSpPr>
      <p:grpSpPr>
        <a:xfrm>
          <a:off x="0" y="0"/>
          <a:ext cx="0" cy="0"/>
          <a:chOff x="0" y="0"/>
          <a:chExt cx="0" cy="0"/>
        </a:xfrm>
      </p:grpSpPr>
      <p:sp>
        <p:nvSpPr>
          <p:cNvPr id="357" name="Google Shape;357;p10"/>
          <p:cNvSpPr>
            <a:spLocks noGrp="1"/>
          </p:cNvSpPr>
          <p:nvPr>
            <p:ph type="pic" idx="2"/>
          </p:nvPr>
        </p:nvSpPr>
        <p:spPr>
          <a:xfrm>
            <a:off x="-125" y="50"/>
            <a:ext cx="9144000" cy="5143500"/>
          </a:xfrm>
          <a:prstGeom prst="rect">
            <a:avLst/>
          </a:prstGeom>
          <a:noFill/>
          <a:ln>
            <a:noFill/>
          </a:ln>
        </p:spPr>
      </p:sp>
      <p:sp>
        <p:nvSpPr>
          <p:cNvPr id="358" name="Google Shape;358;p10"/>
          <p:cNvSpPr txBox="1">
            <a:spLocks noGrp="1"/>
          </p:cNvSpPr>
          <p:nvPr>
            <p:ph type="title"/>
          </p:nvPr>
        </p:nvSpPr>
        <p:spPr>
          <a:xfrm>
            <a:off x="713225" y="539500"/>
            <a:ext cx="7717500" cy="6939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 id="2147483662" r:id="rId13"/>
    <p:sldLayoutId id="2147483663" r:id="rId14"/>
    <p:sldLayoutId id="2147483664" r:id="rId15"/>
    <p:sldLayoutId id="2147483665" r:id="rId16"/>
    <p:sldLayoutId id="2147483666"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t>AI-Driven Demand Prediction for Smarter Retail</a:t>
            </a:r>
            <a:endParaRPr sz="4000" dirty="0"/>
          </a:p>
        </p:txBody>
      </p:sp>
      <p:sp>
        <p:nvSpPr>
          <p:cNvPr id="786" name="Google Shape;786;p24"/>
          <p:cNvSpPr txBox="1">
            <a:spLocks noGrp="1"/>
          </p:cNvSpPr>
          <p:nvPr>
            <p:ph type="subTitle" idx="1"/>
          </p:nvPr>
        </p:nvSpPr>
        <p:spPr>
          <a:xfrm>
            <a:off x="2301625" y="3686200"/>
            <a:ext cx="45408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Nitin Manohar Mishra</a:t>
            </a:r>
          </a:p>
        </p:txBody>
      </p:sp>
      <p:grpSp>
        <p:nvGrpSpPr>
          <p:cNvPr id="787" name="Google Shape;787;p24"/>
          <p:cNvGrpSpPr/>
          <p:nvPr/>
        </p:nvGrpSpPr>
        <p:grpSpPr>
          <a:xfrm>
            <a:off x="139544" y="-233231"/>
            <a:ext cx="8897898" cy="5075960"/>
            <a:chOff x="139544" y="-233231"/>
            <a:chExt cx="8897898" cy="5075960"/>
          </a:xfrm>
        </p:grpSpPr>
        <p:grpSp>
          <p:nvGrpSpPr>
            <p:cNvPr id="788" name="Google Shape;788;p24"/>
            <p:cNvGrpSpPr/>
            <p:nvPr/>
          </p:nvGrpSpPr>
          <p:grpSpPr>
            <a:xfrm>
              <a:off x="7825041" y="2013301"/>
              <a:ext cx="1212401" cy="1240945"/>
              <a:chOff x="8264880" y="1119240"/>
              <a:chExt cx="1865520" cy="1909440"/>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4"/>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8"/>
              <a:ext cx="795061" cy="1340934"/>
              <a:chOff x="6814440" y="1026720"/>
              <a:chExt cx="1223280" cy="2063160"/>
            </a:xfrm>
          </p:grpSpPr>
          <p:sp>
            <p:nvSpPr>
              <p:cNvPr id="796" name="Google Shape;796;p24"/>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5769AE2-30E4-967E-7823-C9A21E77E64A}"/>
            </a:ext>
          </a:extLst>
        </p:cNvPr>
        <p:cNvGrpSpPr/>
        <p:nvPr/>
      </p:nvGrpSpPr>
      <p:grpSpPr>
        <a:xfrm>
          <a:off x="0" y="0"/>
          <a:ext cx="0" cy="0"/>
          <a:chOff x="0" y="0"/>
          <a:chExt cx="0" cy="0"/>
        </a:xfrm>
      </p:grpSpPr>
      <p:sp>
        <p:nvSpPr>
          <p:cNvPr id="877" name="Google Shape;877;p29">
            <a:extLst>
              <a:ext uri="{FF2B5EF4-FFF2-40B4-BE49-F238E27FC236}">
                <a16:creationId xmlns:a16="http://schemas.microsoft.com/office/drawing/2014/main" id="{8689F2E7-5CBC-80C1-772B-0CAE0EEF357A}"/>
              </a:ext>
            </a:extLst>
          </p:cNvPr>
          <p:cNvSpPr txBox="1">
            <a:spLocks noGrp="1"/>
          </p:cNvSpPr>
          <p:nvPr>
            <p:ph type="title"/>
          </p:nvPr>
        </p:nvSpPr>
        <p:spPr>
          <a:xfrm>
            <a:off x="896750" y="871988"/>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DATASET MERGING</a:t>
            </a:r>
            <a:endParaRPr dirty="0"/>
          </a:p>
        </p:txBody>
      </p:sp>
      <p:sp>
        <p:nvSpPr>
          <p:cNvPr id="878" name="Google Shape;878;p29">
            <a:extLst>
              <a:ext uri="{FF2B5EF4-FFF2-40B4-BE49-F238E27FC236}">
                <a16:creationId xmlns:a16="http://schemas.microsoft.com/office/drawing/2014/main" id="{C2CA59F5-D41F-26B4-D4D6-CA8F8158DEFD}"/>
              </a:ext>
            </a:extLst>
          </p:cNvPr>
          <p:cNvSpPr txBox="1">
            <a:spLocks noGrp="1"/>
          </p:cNvSpPr>
          <p:nvPr>
            <p:ph type="body" idx="1"/>
          </p:nvPr>
        </p:nvSpPr>
        <p:spPr>
          <a:xfrm>
            <a:off x="1882328" y="1410199"/>
            <a:ext cx="6165737" cy="7346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sz="1200" b="1" dirty="0">
                <a:solidFill>
                  <a:schemeClr val="dk1"/>
                </a:solidFill>
              </a:rPr>
              <a:t>The process involves loading preprocessed datasets from the </a:t>
            </a:r>
            <a:r>
              <a:rPr lang="en-US" sz="1200" b="1" dirty="0" err="1">
                <a:solidFill>
                  <a:schemeClr val="dk1"/>
                </a:solidFill>
              </a:rPr>
              <a:t>pre_processed_datasets</a:t>
            </a:r>
            <a:r>
              <a:rPr lang="en-US" sz="1200" b="1" dirty="0">
                <a:solidFill>
                  <a:schemeClr val="dk1"/>
                </a:solidFill>
              </a:rPr>
              <a:t> folder, merging them based on the common column Day Index, and saving the final merged dataset to the </a:t>
            </a:r>
            <a:r>
              <a:rPr lang="en-US" sz="1200" b="1" dirty="0" err="1">
                <a:solidFill>
                  <a:schemeClr val="dk1"/>
                </a:solidFill>
              </a:rPr>
              <a:t>master_dataset</a:t>
            </a:r>
            <a:r>
              <a:rPr lang="en-US" sz="1200" b="1" dirty="0">
                <a:solidFill>
                  <a:schemeClr val="dk1"/>
                </a:solidFill>
              </a:rPr>
              <a:t> folder.</a:t>
            </a:r>
          </a:p>
        </p:txBody>
      </p:sp>
      <p:grpSp>
        <p:nvGrpSpPr>
          <p:cNvPr id="880" name="Google Shape;880;p29">
            <a:extLst>
              <a:ext uri="{FF2B5EF4-FFF2-40B4-BE49-F238E27FC236}">
                <a16:creationId xmlns:a16="http://schemas.microsoft.com/office/drawing/2014/main" id="{F753EB8D-3CBA-4DC6-C7D1-B309BAC96EA2}"/>
              </a:ext>
            </a:extLst>
          </p:cNvPr>
          <p:cNvGrpSpPr/>
          <p:nvPr/>
        </p:nvGrpSpPr>
        <p:grpSpPr>
          <a:xfrm flipH="1">
            <a:off x="599209" y="729130"/>
            <a:ext cx="1212401" cy="1240945"/>
            <a:chOff x="8264880" y="1119240"/>
            <a:chExt cx="1865520" cy="1909440"/>
          </a:xfrm>
        </p:grpSpPr>
        <p:sp>
          <p:nvSpPr>
            <p:cNvPr id="881" name="Google Shape;881;p29">
              <a:extLst>
                <a:ext uri="{FF2B5EF4-FFF2-40B4-BE49-F238E27FC236}">
                  <a16:creationId xmlns:a16="http://schemas.microsoft.com/office/drawing/2014/main" id="{77025F19-45C3-8D5D-4AB3-013FD3D96FA5}"/>
                </a:ext>
              </a:extLst>
            </p:cNvPr>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a:extLst>
                <a:ext uri="{FF2B5EF4-FFF2-40B4-BE49-F238E27FC236}">
                  <a16:creationId xmlns:a16="http://schemas.microsoft.com/office/drawing/2014/main" id="{EA821D24-6A61-59DA-6777-246475EE481D}"/>
                </a:ext>
              </a:extLst>
            </p:cNvPr>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a:extLst>
                <a:ext uri="{FF2B5EF4-FFF2-40B4-BE49-F238E27FC236}">
                  <a16:creationId xmlns:a16="http://schemas.microsoft.com/office/drawing/2014/main" id="{5C7438DD-9441-5685-FFD6-67327FA75A38}"/>
                </a:ext>
              </a:extLst>
            </p:cNvPr>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a:extLst>
                <a:ext uri="{FF2B5EF4-FFF2-40B4-BE49-F238E27FC236}">
                  <a16:creationId xmlns:a16="http://schemas.microsoft.com/office/drawing/2014/main" id="{B7CACB73-65AB-060A-0F4D-0D10E24F2D7C}"/>
                </a:ext>
              </a:extLst>
            </p:cNvPr>
            <p:cNvSpPr/>
            <p:nvPr/>
          </p:nvSpPr>
          <p:spPr>
            <a:xfrm>
              <a:off x="9428396" y="2483281"/>
              <a:ext cx="702000" cy="545399"/>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a:extLst>
                <a:ext uri="{FF2B5EF4-FFF2-40B4-BE49-F238E27FC236}">
                  <a16:creationId xmlns:a16="http://schemas.microsoft.com/office/drawing/2014/main" id="{4CEEC063-A3EE-4E35-0785-32595FB38C78}"/>
                </a:ext>
              </a:extLst>
            </p:cNvPr>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886" name="Google Shape;886;p29">
              <a:extLst>
                <a:ext uri="{FF2B5EF4-FFF2-40B4-BE49-F238E27FC236}">
                  <a16:creationId xmlns:a16="http://schemas.microsoft.com/office/drawing/2014/main" id="{0DB89186-54F9-232A-BC93-B0F132E16544}"/>
                </a:ext>
              </a:extLst>
            </p:cNvPr>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2F8A2677-5003-3EFA-4655-B0C5E660B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742" y="2311910"/>
            <a:ext cx="6746323" cy="2517106"/>
          </a:xfrm>
          <a:prstGeom prst="rect">
            <a:avLst/>
          </a:prstGeom>
        </p:spPr>
      </p:pic>
    </p:spTree>
    <p:extLst>
      <p:ext uri="{BB962C8B-B14F-4D97-AF65-F5344CB8AC3E}">
        <p14:creationId xmlns:p14="http://schemas.microsoft.com/office/powerpoint/2010/main" val="28730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ADBDE96A-6DE0-A098-C62A-DBE190676019}"/>
            </a:ext>
          </a:extLst>
        </p:cNvPr>
        <p:cNvGrpSpPr/>
        <p:nvPr/>
      </p:nvGrpSpPr>
      <p:grpSpPr>
        <a:xfrm>
          <a:off x="0" y="0"/>
          <a:ext cx="0" cy="0"/>
          <a:chOff x="0" y="0"/>
          <a:chExt cx="0" cy="0"/>
        </a:xfrm>
      </p:grpSpPr>
      <p:sp>
        <p:nvSpPr>
          <p:cNvPr id="855" name="Google Shape;855;p28">
            <a:extLst>
              <a:ext uri="{FF2B5EF4-FFF2-40B4-BE49-F238E27FC236}">
                <a16:creationId xmlns:a16="http://schemas.microsoft.com/office/drawing/2014/main" id="{AB483DE6-F543-511B-BF16-203140739EE5}"/>
              </a:ext>
            </a:extLst>
          </p:cNvPr>
          <p:cNvSpPr txBox="1">
            <a:spLocks noGrp="1"/>
          </p:cNvSpPr>
          <p:nvPr>
            <p:ph type="title"/>
          </p:nvPr>
        </p:nvSpPr>
        <p:spPr>
          <a:xfrm>
            <a:off x="720038" y="2649114"/>
            <a:ext cx="4752915"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EXPLORATORY DATA ANALYSIS</a:t>
            </a:r>
            <a:endParaRPr dirty="0"/>
          </a:p>
        </p:txBody>
      </p:sp>
      <p:sp>
        <p:nvSpPr>
          <p:cNvPr id="856" name="Google Shape;856;p28">
            <a:extLst>
              <a:ext uri="{FF2B5EF4-FFF2-40B4-BE49-F238E27FC236}">
                <a16:creationId xmlns:a16="http://schemas.microsoft.com/office/drawing/2014/main" id="{461033D5-FE1A-2D8D-410F-4A69E609C2A7}"/>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857" name="Google Shape;857;p28">
            <a:extLst>
              <a:ext uri="{FF2B5EF4-FFF2-40B4-BE49-F238E27FC236}">
                <a16:creationId xmlns:a16="http://schemas.microsoft.com/office/drawing/2014/main" id="{329E1860-82AE-7A04-A55C-E322234F0B02}"/>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74BBFB96-430E-8168-D075-19ADFE6596A4}"/>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B318C6E9-7C88-CFE9-9215-02F2A89B2C91}"/>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BCD365B9-16FD-9C31-40F6-D61C3300E75C}"/>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7E169514-3C44-FE72-680B-255EF4D796A7}"/>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780FC68B-0C95-A7EE-8E54-86C13D55D2FD}"/>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0613DE11-6603-09F0-BB86-D415FCC5CBD2}"/>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B7505D77-F745-CF64-54A3-E2D4AE298E71}"/>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8D8DB4BF-1357-8B0E-C81B-D3AFFF21AFDC}"/>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9DF9052D-B773-10B5-E3C7-9183C50F029D}"/>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D51853EE-08DA-F9FB-118B-E799541CD7FC}"/>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1A7726AC-5D5E-32DF-4F19-9FA706EA9FE4}"/>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6EACFA27-7A91-7F61-9005-4A8783059ED3}"/>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ABC75076-8E1F-1C7D-8FCD-882356032E67}"/>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12F90000-6AC7-699C-06FA-AE42DBA21AE3}"/>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0DF0E831-D18D-10F3-1088-D1C272487BAA}"/>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38141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1783CBFB-DD8D-7489-CBC0-3A86D46A71C2}"/>
            </a:ext>
          </a:extLst>
        </p:cNvPr>
        <p:cNvGrpSpPr/>
        <p:nvPr/>
      </p:nvGrpSpPr>
      <p:grpSpPr>
        <a:xfrm>
          <a:off x="0" y="0"/>
          <a:ext cx="0" cy="0"/>
          <a:chOff x="0" y="0"/>
          <a:chExt cx="0" cy="0"/>
        </a:xfrm>
      </p:grpSpPr>
      <p:sp>
        <p:nvSpPr>
          <p:cNvPr id="877" name="Google Shape;877;p29">
            <a:extLst>
              <a:ext uri="{FF2B5EF4-FFF2-40B4-BE49-F238E27FC236}">
                <a16:creationId xmlns:a16="http://schemas.microsoft.com/office/drawing/2014/main" id="{A92F465A-F05A-E597-64C8-3091E3F75C9B}"/>
              </a:ext>
            </a:extLst>
          </p:cNvPr>
          <p:cNvSpPr txBox="1">
            <a:spLocks noGrp="1"/>
          </p:cNvSpPr>
          <p:nvPr>
            <p:ph type="title"/>
          </p:nvPr>
        </p:nvSpPr>
        <p:spPr>
          <a:xfrm>
            <a:off x="853964" y="717428"/>
            <a:ext cx="714911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EXPLORATORY DATA ANALYSIS</a:t>
            </a:r>
            <a:endParaRPr dirty="0"/>
          </a:p>
        </p:txBody>
      </p:sp>
      <p:sp>
        <p:nvSpPr>
          <p:cNvPr id="4" name="Text Placeholder 3">
            <a:extLst>
              <a:ext uri="{FF2B5EF4-FFF2-40B4-BE49-F238E27FC236}">
                <a16:creationId xmlns:a16="http://schemas.microsoft.com/office/drawing/2014/main" id="{A9E279A3-7772-FFFA-E5D8-93F74773648C}"/>
              </a:ext>
            </a:extLst>
          </p:cNvPr>
          <p:cNvSpPr>
            <a:spLocks noGrp="1"/>
          </p:cNvSpPr>
          <p:nvPr>
            <p:ph type="body" idx="1"/>
          </p:nvPr>
        </p:nvSpPr>
        <p:spPr>
          <a:xfrm>
            <a:off x="434742" y="1183905"/>
            <a:ext cx="8272229" cy="2490900"/>
          </a:xfrm>
        </p:spPr>
        <p:txBody>
          <a:bodyPr/>
          <a:lstStyle/>
          <a:p>
            <a:pPr marL="139700" indent="0">
              <a:buNone/>
            </a:pPr>
            <a:r>
              <a:rPr lang="en-US" dirty="0"/>
              <a:t>This code is important in understanding the Master Dataset, turning raw data into actionable insights. Trends, correlations, and the most important metrics to decide on are unveiled from it.</a:t>
            </a:r>
          </a:p>
          <a:p>
            <a:pPr marL="139700" indent="0">
              <a:buNone/>
            </a:pPr>
            <a:r>
              <a:rPr lang="en-US" dirty="0"/>
              <a:t>Purpose of the Code is as follows :</a:t>
            </a:r>
          </a:p>
          <a:p>
            <a:pPr marL="139700" indent="0">
              <a:buNone/>
            </a:pPr>
            <a:endParaRPr lang="en-US" dirty="0"/>
          </a:p>
          <a:p>
            <a:r>
              <a:rPr lang="en-US" b="1" dirty="0"/>
              <a:t>Data Cleaning: </a:t>
            </a:r>
            <a:r>
              <a:rPr lang="en-US" dirty="0"/>
              <a:t>Handling missing values and infinities to ensure calculations and visualizations are accurate and dependable.</a:t>
            </a:r>
          </a:p>
          <a:p>
            <a:r>
              <a:rPr lang="en-US" b="1" dirty="0"/>
              <a:t>Visualizations: </a:t>
            </a:r>
            <a:r>
              <a:rPr lang="en-US" dirty="0"/>
              <a:t>Plotting and charting of relationships, growth patterns, and trends in an understandable format.</a:t>
            </a:r>
          </a:p>
          <a:p>
            <a:r>
              <a:rPr lang="en-US" b="1" dirty="0"/>
              <a:t>Feature Engineering: </a:t>
            </a:r>
            <a:r>
              <a:rPr lang="en-US" dirty="0"/>
              <a:t>Adds columns to a dataset to capture more hidden insights, which supports time-series modeling, regression, and forecasting, and reveals seasonality.</a:t>
            </a:r>
          </a:p>
          <a:p>
            <a:pPr marL="139700" indent="0">
              <a:buNone/>
            </a:pPr>
            <a:endParaRPr lang="en-US" b="1" dirty="0"/>
          </a:p>
          <a:p>
            <a:pPr marL="139700" indent="0">
              <a:buNone/>
            </a:pPr>
            <a:r>
              <a:rPr lang="en-US" b="1" dirty="0"/>
              <a:t>Key Takeaways: </a:t>
            </a:r>
            <a:r>
              <a:rPr lang="en-US" dirty="0"/>
              <a:t>The code allows analyzing and visualizing performance metrics, tracking trends over time, and identifying factors impacting sales. This step is pivotal in the process of making data actionable and supports more effective demand prediction and business planning.</a:t>
            </a:r>
            <a:endParaRPr lang="en-IN" dirty="0"/>
          </a:p>
        </p:txBody>
      </p:sp>
    </p:spTree>
    <p:extLst>
      <p:ext uri="{BB962C8B-B14F-4D97-AF65-F5344CB8AC3E}">
        <p14:creationId xmlns:p14="http://schemas.microsoft.com/office/powerpoint/2010/main" val="175236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pic>
        <p:nvPicPr>
          <p:cNvPr id="1137" name="Google Shape;1137;p34"/>
          <p:cNvPicPr preferRelativeResize="0">
            <a:picLocks noGrp="1"/>
          </p:cNvPicPr>
          <p:nvPr>
            <p:ph type="pic" idx="2"/>
          </p:nvPr>
        </p:nvPicPr>
        <p:blipFill rotWithShape="1">
          <a:blip r:embed="rId3">
            <a:alphaModFix/>
          </a:blip>
          <a:srcRect t="7798" b="7806"/>
          <a:stretch/>
        </p:blipFill>
        <p:spPr>
          <a:xfrm>
            <a:off x="-125" y="50"/>
            <a:ext cx="9144003" cy="5143501"/>
          </a:xfrm>
          <a:prstGeom prst="rect">
            <a:avLst/>
          </a:prstGeom>
        </p:spPr>
      </p:pic>
      <p:grpSp>
        <p:nvGrpSpPr>
          <p:cNvPr id="1139" name="Google Shape;1139;p34"/>
          <p:cNvGrpSpPr/>
          <p:nvPr/>
        </p:nvGrpSpPr>
        <p:grpSpPr>
          <a:xfrm>
            <a:off x="8573285" y="1647619"/>
            <a:ext cx="939888" cy="1397556"/>
            <a:chOff x="8573285" y="1647619"/>
            <a:chExt cx="939888" cy="1397556"/>
          </a:xfrm>
        </p:grpSpPr>
        <p:sp>
          <p:nvSpPr>
            <p:cNvPr id="1140" name="Google Shape;1140;p34"/>
            <p:cNvSpPr/>
            <p:nvPr/>
          </p:nvSpPr>
          <p:spPr>
            <a:xfrm>
              <a:off x="8678823" y="1647619"/>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1" name="Google Shape;1141;p34"/>
            <p:cNvSpPr/>
            <p:nvPr/>
          </p:nvSpPr>
          <p:spPr>
            <a:xfrm>
              <a:off x="8573285" y="25846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6" name="Picture 5">
            <a:extLst>
              <a:ext uri="{FF2B5EF4-FFF2-40B4-BE49-F238E27FC236}">
                <a16:creationId xmlns:a16="http://schemas.microsoft.com/office/drawing/2014/main" id="{D45E71AD-A731-5E39-08E3-078D355E1211}"/>
              </a:ext>
            </a:extLst>
          </p:cNvPr>
          <p:cNvPicPr>
            <a:picLocks noChangeAspect="1"/>
          </p:cNvPicPr>
          <p:nvPr/>
        </p:nvPicPr>
        <p:blipFill>
          <a:blip r:embed="rId4"/>
          <a:stretch>
            <a:fillRect/>
          </a:stretch>
        </p:blipFill>
        <p:spPr>
          <a:xfrm>
            <a:off x="255370" y="246276"/>
            <a:ext cx="8633011" cy="2092173"/>
          </a:xfrm>
          <a:prstGeom prst="rect">
            <a:avLst/>
          </a:prstGeom>
        </p:spPr>
      </p:pic>
      <p:pic>
        <p:nvPicPr>
          <p:cNvPr id="7" name="Picture 6">
            <a:extLst>
              <a:ext uri="{FF2B5EF4-FFF2-40B4-BE49-F238E27FC236}">
                <a16:creationId xmlns:a16="http://schemas.microsoft.com/office/drawing/2014/main" id="{A944DA78-D1F4-500B-2C52-BBC9BD02B628}"/>
              </a:ext>
            </a:extLst>
          </p:cNvPr>
          <p:cNvPicPr>
            <a:picLocks noChangeAspect="1"/>
          </p:cNvPicPr>
          <p:nvPr/>
        </p:nvPicPr>
        <p:blipFill>
          <a:blip r:embed="rId5"/>
          <a:stretch>
            <a:fillRect/>
          </a:stretch>
        </p:blipFill>
        <p:spPr>
          <a:xfrm>
            <a:off x="255370" y="2687336"/>
            <a:ext cx="4370294" cy="2107327"/>
          </a:xfrm>
          <a:prstGeom prst="rect">
            <a:avLst/>
          </a:prstGeom>
        </p:spPr>
      </p:pic>
      <p:pic>
        <p:nvPicPr>
          <p:cNvPr id="8" name="Picture 7">
            <a:extLst>
              <a:ext uri="{FF2B5EF4-FFF2-40B4-BE49-F238E27FC236}">
                <a16:creationId xmlns:a16="http://schemas.microsoft.com/office/drawing/2014/main" id="{007B5A72-2204-EEEE-F05E-2E62916BCC1E}"/>
              </a:ext>
            </a:extLst>
          </p:cNvPr>
          <p:cNvPicPr>
            <a:picLocks noChangeAspect="1"/>
          </p:cNvPicPr>
          <p:nvPr/>
        </p:nvPicPr>
        <p:blipFill>
          <a:blip r:embed="rId6"/>
          <a:stretch>
            <a:fillRect/>
          </a:stretch>
        </p:blipFill>
        <p:spPr>
          <a:xfrm>
            <a:off x="4872083" y="2712397"/>
            <a:ext cx="4025375" cy="20821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7ADAB6DB-6AC0-3315-4053-169302EC0294}"/>
            </a:ext>
          </a:extLst>
        </p:cNvPr>
        <p:cNvGrpSpPr/>
        <p:nvPr/>
      </p:nvGrpSpPr>
      <p:grpSpPr>
        <a:xfrm>
          <a:off x="0" y="0"/>
          <a:ext cx="0" cy="0"/>
          <a:chOff x="0" y="0"/>
          <a:chExt cx="0" cy="0"/>
        </a:xfrm>
      </p:grpSpPr>
      <p:sp>
        <p:nvSpPr>
          <p:cNvPr id="855" name="Google Shape;855;p28">
            <a:extLst>
              <a:ext uri="{FF2B5EF4-FFF2-40B4-BE49-F238E27FC236}">
                <a16:creationId xmlns:a16="http://schemas.microsoft.com/office/drawing/2014/main" id="{B5CFA775-9191-7B6A-344D-FE793CFE28CB}"/>
              </a:ext>
            </a:extLst>
          </p:cNvPr>
          <p:cNvSpPr txBox="1">
            <a:spLocks noGrp="1"/>
          </p:cNvSpPr>
          <p:nvPr>
            <p:ph type="title"/>
          </p:nvPr>
        </p:nvSpPr>
        <p:spPr>
          <a:xfrm>
            <a:off x="720038" y="2649114"/>
            <a:ext cx="4752915"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 SERIES ANALYSIS</a:t>
            </a:r>
            <a:endParaRPr dirty="0"/>
          </a:p>
        </p:txBody>
      </p:sp>
      <p:sp>
        <p:nvSpPr>
          <p:cNvPr id="856" name="Google Shape;856;p28">
            <a:extLst>
              <a:ext uri="{FF2B5EF4-FFF2-40B4-BE49-F238E27FC236}">
                <a16:creationId xmlns:a16="http://schemas.microsoft.com/office/drawing/2014/main" id="{A6E47D2D-DBA1-88D1-F11F-825EC3E6EDDB}"/>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857" name="Google Shape;857;p28">
            <a:extLst>
              <a:ext uri="{FF2B5EF4-FFF2-40B4-BE49-F238E27FC236}">
                <a16:creationId xmlns:a16="http://schemas.microsoft.com/office/drawing/2014/main" id="{ECD30791-77E3-0EB3-F1F1-E23C2A50E555}"/>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F94512A3-C7B0-DE08-6112-A2E7FC016429}"/>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095D9398-1A5D-0D06-5A95-8D3111F47FA1}"/>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394F8BFE-B41C-97F5-A400-65D6E980B377}"/>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430CE0DE-4BFC-CDE1-EDD5-6F7361721F7C}"/>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557AD57E-2176-DA80-236B-E019D2D9475E}"/>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B36A87ED-A2BF-E6F3-5887-95CBA643A911}"/>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08246376-865C-2217-B2A1-6079AC458C4A}"/>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599533F9-2464-A843-D523-53CABB624639}"/>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F17EADB8-529A-F2CC-CB66-9C7F4C4B3F64}"/>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EA691197-BD50-E39F-B216-AAD870C694E0}"/>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5AEEAAA6-B7D2-D04F-9E62-F3D4A907ECB4}"/>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AA323057-F614-6D35-BFCD-EC7B0F46EE9A}"/>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7495C4CA-7832-94F8-1A8C-747A6B4EA1C8}"/>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9BC82D0D-1B39-3E55-1E56-1672B85DBC9C}"/>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83F747B4-8468-7309-32C3-5AF3DDFDF976}"/>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32746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35"/>
          <p:cNvSpPr txBox="1">
            <a:spLocks noGrp="1"/>
          </p:cNvSpPr>
          <p:nvPr>
            <p:ph type="title"/>
          </p:nvPr>
        </p:nvSpPr>
        <p:spPr>
          <a:xfrm>
            <a:off x="896753" y="655002"/>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 SERIES ANALYSIS</a:t>
            </a:r>
            <a:endParaRPr dirty="0"/>
          </a:p>
        </p:txBody>
      </p:sp>
      <p:sp>
        <p:nvSpPr>
          <p:cNvPr id="1153" name="Google Shape;1153;p35"/>
          <p:cNvSpPr/>
          <p:nvPr/>
        </p:nvSpPr>
        <p:spPr>
          <a:xfrm rot="-5400000" flipH="1">
            <a:off x="8369464"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507;p28">
            <a:extLst>
              <a:ext uri="{FF2B5EF4-FFF2-40B4-BE49-F238E27FC236}">
                <a16:creationId xmlns:a16="http://schemas.microsoft.com/office/drawing/2014/main" id="{9A0DF0BB-3C8D-2C3F-F32F-127F87A30AB3}"/>
              </a:ext>
            </a:extLst>
          </p:cNvPr>
          <p:cNvSpPr txBox="1">
            <a:spLocks/>
          </p:cNvSpPr>
          <p:nvPr/>
        </p:nvSpPr>
        <p:spPr>
          <a:xfrm>
            <a:off x="450726" y="1120587"/>
            <a:ext cx="4175052" cy="32110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IN" sz="1300" dirty="0">
                <a:solidFill>
                  <a:schemeClr val="accent2"/>
                </a:solidFill>
                <a:uFill>
                  <a:noFill/>
                </a:uFill>
                <a:latin typeface="Maven Pro SemiBold"/>
                <a:ea typeface="Maven Pro SemiBold"/>
                <a:cs typeface="Maven Pro SemiBold"/>
                <a:sym typeface="Maven Pro SemiBold"/>
              </a:rPr>
              <a:t>1. Auto Regressive: </a:t>
            </a:r>
            <a:r>
              <a:rPr lang="en-US" sz="1300" b="0" dirty="0"/>
              <a:t>Predicts future values based on a linear combination of its past values. Captures temporal dependencies in the dataset, focusing on lagged relationships.</a:t>
            </a:r>
          </a:p>
          <a:p>
            <a:pPr marL="0" indent="0" algn="l"/>
            <a:endParaRPr lang="en-US" sz="1300" dirty="0"/>
          </a:p>
          <a:p>
            <a:pPr marL="0" indent="0" algn="l"/>
            <a:r>
              <a:rPr lang="en-IN" sz="1300" dirty="0">
                <a:solidFill>
                  <a:schemeClr val="accent2"/>
                </a:solidFill>
                <a:uFill>
                  <a:noFill/>
                </a:uFill>
                <a:latin typeface="Maven Pro SemiBold"/>
                <a:ea typeface="Maven Pro SemiBold"/>
                <a:cs typeface="Maven Pro SemiBold"/>
                <a:sym typeface="Maven Pro SemiBold"/>
              </a:rPr>
              <a:t>2. Moving Average: </a:t>
            </a:r>
            <a:r>
              <a:rPr lang="en-US" sz="1300" b="0" dirty="0"/>
              <a:t>Models the error terms (residuals) from past predictions rather than the actual values. Useful for smoothing short-term fluctuations and identifying trends.</a:t>
            </a:r>
          </a:p>
          <a:p>
            <a:pPr marL="285750" indent="-285750" algn="l"/>
            <a:endParaRPr lang="en-US" sz="1300" dirty="0">
              <a:solidFill>
                <a:schemeClr val="accent2"/>
              </a:solidFill>
              <a:uFill>
                <a:noFill/>
              </a:uFill>
              <a:latin typeface="Maven Pro SemiBold"/>
              <a:ea typeface="Maven Pro SemiBold"/>
              <a:cs typeface="Maven Pro SemiBold"/>
              <a:sym typeface="Maven Pro SemiBold"/>
            </a:endParaRPr>
          </a:p>
          <a:p>
            <a:pPr marL="0" indent="0" algn="l"/>
            <a:r>
              <a:rPr lang="en-US" sz="1300" dirty="0">
                <a:solidFill>
                  <a:schemeClr val="accent2"/>
                </a:solidFill>
                <a:uFill>
                  <a:noFill/>
                </a:uFill>
                <a:latin typeface="Maven Pro SemiBold"/>
                <a:ea typeface="Maven Pro SemiBold"/>
                <a:cs typeface="Maven Pro SemiBold"/>
                <a:sym typeface="Maven Pro SemiBold"/>
              </a:rPr>
              <a:t>3. ARIMA(Autoregressive Integrated Moving Average):</a:t>
            </a:r>
            <a:r>
              <a:rPr lang="en-US" sz="1300" b="0" dirty="0"/>
              <a:t>Combines AR and MA techniques, adding a differencing step to handle non-stationary data. Ideal for datasets with trends but no significant seasonality.</a:t>
            </a:r>
            <a:endParaRPr lang="en-IN" sz="1300" b="0" dirty="0">
              <a:solidFill>
                <a:schemeClr val="accent2"/>
              </a:solidFill>
              <a:uFill>
                <a:noFill/>
              </a:uFill>
              <a:latin typeface="Maven Pro SemiBold"/>
              <a:ea typeface="Maven Pro SemiBold"/>
              <a:cs typeface="Maven Pro SemiBold"/>
              <a:sym typeface="Maven Pro SemiBold"/>
            </a:endParaRPr>
          </a:p>
        </p:txBody>
      </p:sp>
      <p:sp>
        <p:nvSpPr>
          <p:cNvPr id="17" name="Google Shape;507;p28">
            <a:extLst>
              <a:ext uri="{FF2B5EF4-FFF2-40B4-BE49-F238E27FC236}">
                <a16:creationId xmlns:a16="http://schemas.microsoft.com/office/drawing/2014/main" id="{D7125075-FD80-4D17-4D7F-2F777459E1D8}"/>
              </a:ext>
            </a:extLst>
          </p:cNvPr>
          <p:cNvSpPr txBox="1">
            <a:spLocks/>
          </p:cNvSpPr>
          <p:nvPr/>
        </p:nvSpPr>
        <p:spPr>
          <a:xfrm>
            <a:off x="4572000" y="1120587"/>
            <a:ext cx="4175052" cy="3626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IN" sz="1200" dirty="0">
                <a:solidFill>
                  <a:schemeClr val="accent2"/>
                </a:solidFill>
                <a:uFill>
                  <a:noFill/>
                </a:uFill>
                <a:latin typeface="Maven Pro SemiBold"/>
                <a:ea typeface="Maven Pro SemiBold"/>
                <a:cs typeface="Maven Pro SemiBold"/>
                <a:sym typeface="Maven Pro SemiBold"/>
              </a:rPr>
              <a:t>4. SARIMA (Seasonal ARIMA): </a:t>
            </a:r>
            <a:r>
              <a:rPr lang="en-US" sz="1200" b="0" dirty="0"/>
              <a:t>Extends ARIMA by incorporating seasonal components to address repeating patterns over fixed intervals. Suitable for data with clear seasonal variations, such as monthly or quarterly sales.</a:t>
            </a:r>
          </a:p>
          <a:p>
            <a:pPr marL="0" indent="0" algn="l"/>
            <a:endParaRPr lang="en-US" sz="1200" dirty="0"/>
          </a:p>
          <a:p>
            <a:pPr marL="0" indent="0" algn="l"/>
            <a:r>
              <a:rPr lang="en-IN" sz="1200" dirty="0">
                <a:solidFill>
                  <a:schemeClr val="accent2"/>
                </a:solidFill>
                <a:uFill>
                  <a:noFill/>
                </a:uFill>
                <a:latin typeface="Maven Pro SemiBold"/>
                <a:ea typeface="Maven Pro SemiBold"/>
                <a:cs typeface="Maven Pro SemiBold"/>
                <a:sym typeface="Maven Pro SemiBold"/>
              </a:rPr>
              <a:t>5. ARIMAX (ARIMA with Exogenous Variables):</a:t>
            </a:r>
            <a:r>
              <a:rPr lang="en-US" sz="1200" b="0" dirty="0"/>
              <a:t>Enhances ARIMA by including external predictors (e.g., clicks, impressions) to improve accuracy. Allows the model to account for external factors influencing the target variable.</a:t>
            </a:r>
          </a:p>
          <a:p>
            <a:pPr marL="0" indent="0" algn="l"/>
            <a:endParaRPr lang="en-US" sz="1200" b="0" dirty="0">
              <a:solidFill>
                <a:schemeClr val="accent2"/>
              </a:solidFill>
              <a:uFill>
                <a:noFill/>
              </a:uFill>
              <a:latin typeface="Maven Pro SemiBold"/>
              <a:ea typeface="Maven Pro SemiBold"/>
              <a:cs typeface="Maven Pro SemiBold"/>
              <a:sym typeface="Maven Pro SemiBold"/>
            </a:endParaRPr>
          </a:p>
          <a:p>
            <a:pPr marL="0" indent="0" algn="l"/>
            <a:r>
              <a:rPr lang="en-US" sz="1200" dirty="0">
                <a:solidFill>
                  <a:schemeClr val="accent2"/>
                </a:solidFill>
                <a:uFill>
                  <a:noFill/>
                </a:uFill>
                <a:latin typeface="Maven Pro SemiBold"/>
                <a:ea typeface="Maven Pro SemiBold"/>
                <a:cs typeface="Maven Pro SemiBold"/>
                <a:sym typeface="Maven Pro SemiBold"/>
              </a:rPr>
              <a:t>6. SARIMAX (Seasonal ARIMA with Exogenous Variables):</a:t>
            </a:r>
            <a:r>
              <a:rPr lang="en-US" sz="1200" b="0" dirty="0"/>
              <a:t>Combines the seasonal capabilities of SARIMA with the flexibility of external inputs.</a:t>
            </a:r>
          </a:p>
          <a:p>
            <a:pPr marL="285750" indent="-285750" algn="l"/>
            <a:r>
              <a:rPr lang="en-US" sz="1200" b="0" dirty="0"/>
              <a:t>Provides a holistic approach for forecasting when external variables and seasonality are critical.</a:t>
            </a:r>
            <a:endParaRPr lang="en-IN" sz="1200" b="0" dirty="0">
              <a:solidFill>
                <a:schemeClr val="accent2"/>
              </a:solidFill>
              <a:uFill>
                <a:noFill/>
              </a:uFill>
              <a:latin typeface="Maven Pro SemiBold"/>
              <a:ea typeface="Maven Pro SemiBold"/>
              <a:cs typeface="Maven Pro SemiBold"/>
              <a:sym typeface="Maven Pro SemiBold"/>
            </a:endParaRPr>
          </a:p>
          <a:p>
            <a:pPr marL="0" indent="0" algn="l"/>
            <a:endParaRPr lang="en-IN" sz="1200" b="0" dirty="0">
              <a:solidFill>
                <a:schemeClr val="accent2"/>
              </a:solidFill>
              <a:uFill>
                <a:noFill/>
              </a:uFill>
              <a:latin typeface="Maven Pro SemiBold"/>
              <a:ea typeface="Maven Pro SemiBold"/>
              <a:cs typeface="Maven Pro SemiBold"/>
              <a:sym typeface="Maven Pro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grpSp>
        <p:nvGrpSpPr>
          <p:cNvPr id="1270" name="Google Shape;1270;p37"/>
          <p:cNvGrpSpPr/>
          <p:nvPr/>
        </p:nvGrpSpPr>
        <p:grpSpPr>
          <a:xfrm>
            <a:off x="1207256" y="915034"/>
            <a:ext cx="2678944" cy="1794548"/>
            <a:chOff x="8761033" y="6084360"/>
            <a:chExt cx="2590200" cy="1672200"/>
          </a:xfrm>
        </p:grpSpPr>
        <p:grpSp>
          <p:nvGrpSpPr>
            <p:cNvPr id="1271" name="Google Shape;1271;p37"/>
            <p:cNvGrpSpPr/>
            <p:nvPr/>
          </p:nvGrpSpPr>
          <p:grpSpPr>
            <a:xfrm>
              <a:off x="8761033" y="6084360"/>
              <a:ext cx="2590200" cy="1672200"/>
              <a:chOff x="7350120" y="6084360"/>
              <a:chExt cx="2590200" cy="1672200"/>
            </a:xfrm>
          </p:grpSpPr>
          <p:sp>
            <p:nvSpPr>
              <p:cNvPr id="1272" name="Google Shape;1272;p37"/>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3" name="Google Shape;1273;p37"/>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4" name="Google Shape;1274;p37"/>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5" name="Google Shape;1275;p37"/>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6" name="Google Shape;1276;p37"/>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279" name="Google Shape;1279;p37"/>
            <p:cNvSpPr/>
            <p:nvPr/>
          </p:nvSpPr>
          <p:spPr>
            <a:xfrm>
              <a:off x="9241299" y="6421232"/>
              <a:ext cx="1628958" cy="1151089"/>
            </a:xfrm>
            <a:custGeom>
              <a:avLst/>
              <a:gdLst/>
              <a:ahLst/>
              <a:cxnLst/>
              <a:rect l="l" t="t" r="r" b="b"/>
              <a:pathLst>
                <a:path w="2362" h="1669" extrusionOk="0">
                  <a:moveTo>
                    <a:pt x="2240" y="1669"/>
                  </a:moveTo>
                  <a:lnTo>
                    <a:pt x="122" y="1669"/>
                  </a:lnTo>
                  <a:cubicBezTo>
                    <a:pt x="55" y="1669"/>
                    <a:pt x="0" y="1614"/>
                    <a:pt x="0" y="1547"/>
                  </a:cubicBezTo>
                  <a:lnTo>
                    <a:pt x="0" y="122"/>
                  </a:lnTo>
                  <a:cubicBezTo>
                    <a:pt x="0" y="54"/>
                    <a:pt x="55" y="0"/>
                    <a:pt x="122" y="0"/>
                  </a:cubicBezTo>
                  <a:lnTo>
                    <a:pt x="2240" y="0"/>
                  </a:lnTo>
                  <a:cubicBezTo>
                    <a:pt x="2307" y="0"/>
                    <a:pt x="2362" y="54"/>
                    <a:pt x="2362" y="122"/>
                  </a:cubicBezTo>
                  <a:lnTo>
                    <a:pt x="2362" y="1547"/>
                  </a:lnTo>
                  <a:cubicBezTo>
                    <a:pt x="2362" y="1614"/>
                    <a:pt x="2307" y="1669"/>
                    <a:pt x="2240" y="1669"/>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1270;p37">
            <a:extLst>
              <a:ext uri="{FF2B5EF4-FFF2-40B4-BE49-F238E27FC236}">
                <a16:creationId xmlns:a16="http://schemas.microsoft.com/office/drawing/2014/main" id="{A94759D4-D479-05FB-C7FA-195449D2021E}"/>
              </a:ext>
            </a:extLst>
          </p:cNvPr>
          <p:cNvGrpSpPr/>
          <p:nvPr/>
        </p:nvGrpSpPr>
        <p:grpSpPr>
          <a:xfrm>
            <a:off x="5186312" y="915034"/>
            <a:ext cx="2678944" cy="1794548"/>
            <a:chOff x="8761033" y="6084360"/>
            <a:chExt cx="2590200" cy="1672200"/>
          </a:xfrm>
        </p:grpSpPr>
        <p:grpSp>
          <p:nvGrpSpPr>
            <p:cNvPr id="3" name="Google Shape;1271;p37">
              <a:extLst>
                <a:ext uri="{FF2B5EF4-FFF2-40B4-BE49-F238E27FC236}">
                  <a16:creationId xmlns:a16="http://schemas.microsoft.com/office/drawing/2014/main" id="{BE6E2DF9-666C-3B87-4807-486602AAFD18}"/>
                </a:ext>
              </a:extLst>
            </p:cNvPr>
            <p:cNvGrpSpPr/>
            <p:nvPr/>
          </p:nvGrpSpPr>
          <p:grpSpPr>
            <a:xfrm>
              <a:off x="8761033" y="6084360"/>
              <a:ext cx="2590200" cy="1672200"/>
              <a:chOff x="7350120" y="6084360"/>
              <a:chExt cx="2590200" cy="1672200"/>
            </a:xfrm>
          </p:grpSpPr>
          <p:sp>
            <p:nvSpPr>
              <p:cNvPr id="5" name="Google Shape;1272;p37">
                <a:extLst>
                  <a:ext uri="{FF2B5EF4-FFF2-40B4-BE49-F238E27FC236}">
                    <a16:creationId xmlns:a16="http://schemas.microsoft.com/office/drawing/2014/main" id="{BC6E986D-4889-E8DA-DE38-B82EE7B9B77A}"/>
                  </a:ext>
                </a:extLst>
              </p:cNvPr>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1273;p37">
                <a:extLst>
                  <a:ext uri="{FF2B5EF4-FFF2-40B4-BE49-F238E27FC236}">
                    <a16:creationId xmlns:a16="http://schemas.microsoft.com/office/drawing/2014/main" id="{BBD7FC1B-1114-E4AF-AE3A-B3F667309A08}"/>
                  </a:ext>
                </a:extLst>
              </p:cNvPr>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1274;p37">
                <a:extLst>
                  <a:ext uri="{FF2B5EF4-FFF2-40B4-BE49-F238E27FC236}">
                    <a16:creationId xmlns:a16="http://schemas.microsoft.com/office/drawing/2014/main" id="{72E8E133-38B6-83E1-4D89-B82F8020F399}"/>
                  </a:ext>
                </a:extLst>
              </p:cNvPr>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1275;p37">
                <a:extLst>
                  <a:ext uri="{FF2B5EF4-FFF2-40B4-BE49-F238E27FC236}">
                    <a16:creationId xmlns:a16="http://schemas.microsoft.com/office/drawing/2014/main" id="{1CE1C431-C64F-3A5E-1916-1DCD766D6936}"/>
                  </a:ext>
                </a:extLst>
              </p:cNvPr>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276;p37">
                <a:extLst>
                  <a:ext uri="{FF2B5EF4-FFF2-40B4-BE49-F238E27FC236}">
                    <a16:creationId xmlns:a16="http://schemas.microsoft.com/office/drawing/2014/main" id="{F9027F96-927E-BC0F-9504-876DE28DB9E6}"/>
                  </a:ext>
                </a:extLst>
              </p:cNvPr>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1279;p37">
              <a:extLst>
                <a:ext uri="{FF2B5EF4-FFF2-40B4-BE49-F238E27FC236}">
                  <a16:creationId xmlns:a16="http://schemas.microsoft.com/office/drawing/2014/main" id="{042CAFD8-3C4D-CDF4-C555-1156CAB03859}"/>
                </a:ext>
              </a:extLst>
            </p:cNvPr>
            <p:cNvSpPr/>
            <p:nvPr/>
          </p:nvSpPr>
          <p:spPr>
            <a:xfrm>
              <a:off x="9241299" y="6421232"/>
              <a:ext cx="1628958" cy="1151089"/>
            </a:xfrm>
            <a:custGeom>
              <a:avLst/>
              <a:gdLst/>
              <a:ahLst/>
              <a:cxnLst/>
              <a:rect l="l" t="t" r="r" b="b"/>
              <a:pathLst>
                <a:path w="2362" h="1669" extrusionOk="0">
                  <a:moveTo>
                    <a:pt x="2240" y="1669"/>
                  </a:moveTo>
                  <a:lnTo>
                    <a:pt x="122" y="1669"/>
                  </a:lnTo>
                  <a:cubicBezTo>
                    <a:pt x="55" y="1669"/>
                    <a:pt x="0" y="1614"/>
                    <a:pt x="0" y="1547"/>
                  </a:cubicBezTo>
                  <a:lnTo>
                    <a:pt x="0" y="122"/>
                  </a:lnTo>
                  <a:cubicBezTo>
                    <a:pt x="0" y="54"/>
                    <a:pt x="55" y="0"/>
                    <a:pt x="122" y="0"/>
                  </a:cubicBezTo>
                  <a:lnTo>
                    <a:pt x="2240" y="0"/>
                  </a:lnTo>
                  <a:cubicBezTo>
                    <a:pt x="2307" y="0"/>
                    <a:pt x="2362" y="54"/>
                    <a:pt x="2362" y="122"/>
                  </a:cubicBezTo>
                  <a:lnTo>
                    <a:pt x="2362" y="1547"/>
                  </a:lnTo>
                  <a:cubicBezTo>
                    <a:pt x="2362" y="1614"/>
                    <a:pt x="2307" y="1669"/>
                    <a:pt x="2240" y="1669"/>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 name="Google Shape;1270;p37">
            <a:extLst>
              <a:ext uri="{FF2B5EF4-FFF2-40B4-BE49-F238E27FC236}">
                <a16:creationId xmlns:a16="http://schemas.microsoft.com/office/drawing/2014/main" id="{5BB6257B-D018-3793-8DB9-D49546D87FAC}"/>
              </a:ext>
            </a:extLst>
          </p:cNvPr>
          <p:cNvGrpSpPr/>
          <p:nvPr/>
        </p:nvGrpSpPr>
        <p:grpSpPr>
          <a:xfrm>
            <a:off x="1210364" y="2902272"/>
            <a:ext cx="2678944" cy="1794548"/>
            <a:chOff x="8761033" y="6084360"/>
            <a:chExt cx="2590200" cy="1672200"/>
          </a:xfrm>
        </p:grpSpPr>
        <p:grpSp>
          <p:nvGrpSpPr>
            <p:cNvPr id="11" name="Google Shape;1271;p37">
              <a:extLst>
                <a:ext uri="{FF2B5EF4-FFF2-40B4-BE49-F238E27FC236}">
                  <a16:creationId xmlns:a16="http://schemas.microsoft.com/office/drawing/2014/main" id="{9D973E1C-4594-C5CA-8374-BABFC9ECB3AD}"/>
                </a:ext>
              </a:extLst>
            </p:cNvPr>
            <p:cNvGrpSpPr/>
            <p:nvPr/>
          </p:nvGrpSpPr>
          <p:grpSpPr>
            <a:xfrm>
              <a:off x="8761033" y="6084360"/>
              <a:ext cx="2590200" cy="1672200"/>
              <a:chOff x="7350120" y="6084360"/>
              <a:chExt cx="2590200" cy="1672200"/>
            </a:xfrm>
          </p:grpSpPr>
          <p:sp>
            <p:nvSpPr>
              <p:cNvPr id="13" name="Google Shape;1272;p37">
                <a:extLst>
                  <a:ext uri="{FF2B5EF4-FFF2-40B4-BE49-F238E27FC236}">
                    <a16:creationId xmlns:a16="http://schemas.microsoft.com/office/drawing/2014/main" id="{769CE6A6-493F-F771-3700-A8EC19500822}"/>
                  </a:ext>
                </a:extLst>
              </p:cNvPr>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1273;p37">
                <a:extLst>
                  <a:ext uri="{FF2B5EF4-FFF2-40B4-BE49-F238E27FC236}">
                    <a16:creationId xmlns:a16="http://schemas.microsoft.com/office/drawing/2014/main" id="{161410AF-4CAB-2A32-B05F-F72F828B6E3A}"/>
                  </a:ext>
                </a:extLst>
              </p:cNvPr>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1274;p37">
                <a:extLst>
                  <a:ext uri="{FF2B5EF4-FFF2-40B4-BE49-F238E27FC236}">
                    <a16:creationId xmlns:a16="http://schemas.microsoft.com/office/drawing/2014/main" id="{1F6615DC-3459-28B9-B334-EE8732503BEC}"/>
                  </a:ext>
                </a:extLst>
              </p:cNvPr>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1275;p37">
                <a:extLst>
                  <a:ext uri="{FF2B5EF4-FFF2-40B4-BE49-F238E27FC236}">
                    <a16:creationId xmlns:a16="http://schemas.microsoft.com/office/drawing/2014/main" id="{DAA161DD-8B5A-49A2-29B1-0DADCDD8B6E5}"/>
                  </a:ext>
                </a:extLst>
              </p:cNvPr>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276;p37">
                <a:extLst>
                  <a:ext uri="{FF2B5EF4-FFF2-40B4-BE49-F238E27FC236}">
                    <a16:creationId xmlns:a16="http://schemas.microsoft.com/office/drawing/2014/main" id="{919613C4-3133-EB5E-DB0E-9160BCCF1379}"/>
                  </a:ext>
                </a:extLst>
              </p:cNvPr>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2" name="Google Shape;1279;p37">
              <a:extLst>
                <a:ext uri="{FF2B5EF4-FFF2-40B4-BE49-F238E27FC236}">
                  <a16:creationId xmlns:a16="http://schemas.microsoft.com/office/drawing/2014/main" id="{4878EB95-09A7-7021-7A29-9CEDB42DBC67}"/>
                </a:ext>
              </a:extLst>
            </p:cNvPr>
            <p:cNvSpPr/>
            <p:nvPr/>
          </p:nvSpPr>
          <p:spPr>
            <a:xfrm>
              <a:off x="9241299" y="6421232"/>
              <a:ext cx="1628958" cy="1151089"/>
            </a:xfrm>
            <a:custGeom>
              <a:avLst/>
              <a:gdLst/>
              <a:ahLst/>
              <a:cxnLst/>
              <a:rect l="l" t="t" r="r" b="b"/>
              <a:pathLst>
                <a:path w="2362" h="1669" extrusionOk="0">
                  <a:moveTo>
                    <a:pt x="2240" y="1669"/>
                  </a:moveTo>
                  <a:lnTo>
                    <a:pt x="122" y="1669"/>
                  </a:lnTo>
                  <a:cubicBezTo>
                    <a:pt x="55" y="1669"/>
                    <a:pt x="0" y="1614"/>
                    <a:pt x="0" y="1547"/>
                  </a:cubicBezTo>
                  <a:lnTo>
                    <a:pt x="0" y="122"/>
                  </a:lnTo>
                  <a:cubicBezTo>
                    <a:pt x="0" y="54"/>
                    <a:pt x="55" y="0"/>
                    <a:pt x="122" y="0"/>
                  </a:cubicBezTo>
                  <a:lnTo>
                    <a:pt x="2240" y="0"/>
                  </a:lnTo>
                  <a:cubicBezTo>
                    <a:pt x="2307" y="0"/>
                    <a:pt x="2362" y="54"/>
                    <a:pt x="2362" y="122"/>
                  </a:cubicBezTo>
                  <a:lnTo>
                    <a:pt x="2362" y="1547"/>
                  </a:lnTo>
                  <a:cubicBezTo>
                    <a:pt x="2362" y="1614"/>
                    <a:pt x="2307" y="1669"/>
                    <a:pt x="2240" y="1669"/>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 name="Google Shape;1270;p37">
            <a:extLst>
              <a:ext uri="{FF2B5EF4-FFF2-40B4-BE49-F238E27FC236}">
                <a16:creationId xmlns:a16="http://schemas.microsoft.com/office/drawing/2014/main" id="{12C30527-3F30-9249-C729-DC8ED46919AB}"/>
              </a:ext>
            </a:extLst>
          </p:cNvPr>
          <p:cNvGrpSpPr/>
          <p:nvPr/>
        </p:nvGrpSpPr>
        <p:grpSpPr>
          <a:xfrm>
            <a:off x="5254692" y="2902272"/>
            <a:ext cx="2678944" cy="1794548"/>
            <a:chOff x="8761033" y="6084360"/>
            <a:chExt cx="2590200" cy="1672200"/>
          </a:xfrm>
        </p:grpSpPr>
        <p:grpSp>
          <p:nvGrpSpPr>
            <p:cNvPr id="19" name="Google Shape;1271;p37">
              <a:extLst>
                <a:ext uri="{FF2B5EF4-FFF2-40B4-BE49-F238E27FC236}">
                  <a16:creationId xmlns:a16="http://schemas.microsoft.com/office/drawing/2014/main" id="{8D8870A8-9B49-D630-8479-0BDA8836E85F}"/>
                </a:ext>
              </a:extLst>
            </p:cNvPr>
            <p:cNvGrpSpPr/>
            <p:nvPr/>
          </p:nvGrpSpPr>
          <p:grpSpPr>
            <a:xfrm>
              <a:off x="8761033" y="6084360"/>
              <a:ext cx="2590200" cy="1672200"/>
              <a:chOff x="7350120" y="6084360"/>
              <a:chExt cx="2590200" cy="1672200"/>
            </a:xfrm>
          </p:grpSpPr>
          <p:sp>
            <p:nvSpPr>
              <p:cNvPr id="21" name="Google Shape;1272;p37">
                <a:extLst>
                  <a:ext uri="{FF2B5EF4-FFF2-40B4-BE49-F238E27FC236}">
                    <a16:creationId xmlns:a16="http://schemas.microsoft.com/office/drawing/2014/main" id="{0A52655C-D7E6-C233-D6B6-2F0C6766A435}"/>
                  </a:ext>
                </a:extLst>
              </p:cNvPr>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1273;p37">
                <a:extLst>
                  <a:ext uri="{FF2B5EF4-FFF2-40B4-BE49-F238E27FC236}">
                    <a16:creationId xmlns:a16="http://schemas.microsoft.com/office/drawing/2014/main" id="{6605C8BC-3929-AF2F-9AEC-049B04103C24}"/>
                  </a:ext>
                </a:extLst>
              </p:cNvPr>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1274;p37">
                <a:extLst>
                  <a:ext uri="{FF2B5EF4-FFF2-40B4-BE49-F238E27FC236}">
                    <a16:creationId xmlns:a16="http://schemas.microsoft.com/office/drawing/2014/main" id="{29771A47-DBF7-6FE8-0A2E-E14050B7BC2E}"/>
                  </a:ext>
                </a:extLst>
              </p:cNvPr>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1275;p37">
                <a:extLst>
                  <a:ext uri="{FF2B5EF4-FFF2-40B4-BE49-F238E27FC236}">
                    <a16:creationId xmlns:a16="http://schemas.microsoft.com/office/drawing/2014/main" id="{F02F26A6-F11E-44B2-1C6B-1E1F3259EF07}"/>
                  </a:ext>
                </a:extLst>
              </p:cNvPr>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1276;p37">
                <a:extLst>
                  <a:ext uri="{FF2B5EF4-FFF2-40B4-BE49-F238E27FC236}">
                    <a16:creationId xmlns:a16="http://schemas.microsoft.com/office/drawing/2014/main" id="{712E6E10-1C80-8A54-BC2D-2F9BBE35BDEA}"/>
                  </a:ext>
                </a:extLst>
              </p:cNvPr>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0" name="Google Shape;1279;p37">
              <a:extLst>
                <a:ext uri="{FF2B5EF4-FFF2-40B4-BE49-F238E27FC236}">
                  <a16:creationId xmlns:a16="http://schemas.microsoft.com/office/drawing/2014/main" id="{921699BC-58EF-A9DB-A1AD-252794A1619A}"/>
                </a:ext>
              </a:extLst>
            </p:cNvPr>
            <p:cNvSpPr/>
            <p:nvPr/>
          </p:nvSpPr>
          <p:spPr>
            <a:xfrm>
              <a:off x="9241299" y="6421232"/>
              <a:ext cx="1628958" cy="1151089"/>
            </a:xfrm>
            <a:custGeom>
              <a:avLst/>
              <a:gdLst/>
              <a:ahLst/>
              <a:cxnLst/>
              <a:rect l="l" t="t" r="r" b="b"/>
              <a:pathLst>
                <a:path w="2362" h="1669" extrusionOk="0">
                  <a:moveTo>
                    <a:pt x="2240" y="1669"/>
                  </a:moveTo>
                  <a:lnTo>
                    <a:pt x="122" y="1669"/>
                  </a:lnTo>
                  <a:cubicBezTo>
                    <a:pt x="55" y="1669"/>
                    <a:pt x="0" y="1614"/>
                    <a:pt x="0" y="1547"/>
                  </a:cubicBezTo>
                  <a:lnTo>
                    <a:pt x="0" y="122"/>
                  </a:lnTo>
                  <a:cubicBezTo>
                    <a:pt x="0" y="54"/>
                    <a:pt x="55" y="0"/>
                    <a:pt x="122" y="0"/>
                  </a:cubicBezTo>
                  <a:lnTo>
                    <a:pt x="2240" y="0"/>
                  </a:lnTo>
                  <a:cubicBezTo>
                    <a:pt x="2307" y="0"/>
                    <a:pt x="2362" y="54"/>
                    <a:pt x="2362" y="122"/>
                  </a:cubicBezTo>
                  <a:lnTo>
                    <a:pt x="2362" y="1547"/>
                  </a:lnTo>
                  <a:cubicBezTo>
                    <a:pt x="2362" y="1614"/>
                    <a:pt x="2307" y="1669"/>
                    <a:pt x="2240" y="1669"/>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26" name="Picture 25">
            <a:extLst>
              <a:ext uri="{FF2B5EF4-FFF2-40B4-BE49-F238E27FC236}">
                <a16:creationId xmlns:a16="http://schemas.microsoft.com/office/drawing/2014/main" id="{65FB149D-ED59-9E95-051F-C4B4628B6E9A}"/>
              </a:ext>
            </a:extLst>
          </p:cNvPr>
          <p:cNvPicPr>
            <a:picLocks noChangeAspect="1"/>
          </p:cNvPicPr>
          <p:nvPr/>
        </p:nvPicPr>
        <p:blipFill>
          <a:blip r:embed="rId3"/>
          <a:stretch>
            <a:fillRect/>
          </a:stretch>
        </p:blipFill>
        <p:spPr>
          <a:xfrm>
            <a:off x="1213437" y="1110478"/>
            <a:ext cx="2672763" cy="1594076"/>
          </a:xfrm>
          <a:prstGeom prst="rect">
            <a:avLst/>
          </a:prstGeom>
        </p:spPr>
      </p:pic>
      <p:pic>
        <p:nvPicPr>
          <p:cNvPr id="27" name="Picture 26">
            <a:extLst>
              <a:ext uri="{FF2B5EF4-FFF2-40B4-BE49-F238E27FC236}">
                <a16:creationId xmlns:a16="http://schemas.microsoft.com/office/drawing/2014/main" id="{26950060-666E-BDF1-E2F0-1AC4ACF75829}"/>
              </a:ext>
            </a:extLst>
          </p:cNvPr>
          <p:cNvPicPr>
            <a:picLocks noChangeAspect="1"/>
          </p:cNvPicPr>
          <p:nvPr/>
        </p:nvPicPr>
        <p:blipFill>
          <a:blip r:embed="rId4"/>
          <a:stretch>
            <a:fillRect/>
          </a:stretch>
        </p:blipFill>
        <p:spPr>
          <a:xfrm>
            <a:off x="5189420" y="1123879"/>
            <a:ext cx="2669655" cy="1594076"/>
          </a:xfrm>
          <a:prstGeom prst="rect">
            <a:avLst/>
          </a:prstGeom>
        </p:spPr>
      </p:pic>
      <p:pic>
        <p:nvPicPr>
          <p:cNvPr id="28" name="Picture 27">
            <a:extLst>
              <a:ext uri="{FF2B5EF4-FFF2-40B4-BE49-F238E27FC236}">
                <a16:creationId xmlns:a16="http://schemas.microsoft.com/office/drawing/2014/main" id="{FC3A876C-C32F-8171-904A-0219D4983117}"/>
              </a:ext>
            </a:extLst>
          </p:cNvPr>
          <p:cNvPicPr>
            <a:picLocks noChangeAspect="1"/>
          </p:cNvPicPr>
          <p:nvPr/>
        </p:nvPicPr>
        <p:blipFill>
          <a:blip r:embed="rId5"/>
          <a:stretch>
            <a:fillRect/>
          </a:stretch>
        </p:blipFill>
        <p:spPr>
          <a:xfrm>
            <a:off x="1278744" y="3093896"/>
            <a:ext cx="2607456" cy="1580130"/>
          </a:xfrm>
          <a:prstGeom prst="rect">
            <a:avLst/>
          </a:prstGeom>
        </p:spPr>
      </p:pic>
      <p:pic>
        <p:nvPicPr>
          <p:cNvPr id="29" name="Picture 28">
            <a:extLst>
              <a:ext uri="{FF2B5EF4-FFF2-40B4-BE49-F238E27FC236}">
                <a16:creationId xmlns:a16="http://schemas.microsoft.com/office/drawing/2014/main" id="{2BD17FB6-971B-12DA-105D-8D0EA0929C7F}"/>
              </a:ext>
            </a:extLst>
          </p:cNvPr>
          <p:cNvPicPr>
            <a:picLocks noChangeAspect="1"/>
          </p:cNvPicPr>
          <p:nvPr/>
        </p:nvPicPr>
        <p:blipFill>
          <a:blip r:embed="rId6"/>
          <a:stretch>
            <a:fillRect/>
          </a:stretch>
        </p:blipFill>
        <p:spPr>
          <a:xfrm>
            <a:off x="5251584" y="3093897"/>
            <a:ext cx="2682052" cy="16029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8">
          <a:extLst>
            <a:ext uri="{FF2B5EF4-FFF2-40B4-BE49-F238E27FC236}">
              <a16:creationId xmlns:a16="http://schemas.microsoft.com/office/drawing/2014/main" id="{6827059F-B506-5F1F-4856-A3125C4F591F}"/>
            </a:ext>
          </a:extLst>
        </p:cNvPr>
        <p:cNvGrpSpPr/>
        <p:nvPr/>
      </p:nvGrpSpPr>
      <p:grpSpPr>
        <a:xfrm>
          <a:off x="0" y="0"/>
          <a:ext cx="0" cy="0"/>
          <a:chOff x="0" y="0"/>
          <a:chExt cx="0" cy="0"/>
        </a:xfrm>
      </p:grpSpPr>
      <p:sp>
        <p:nvSpPr>
          <p:cNvPr id="949" name="Google Shape;949;p31">
            <a:extLst>
              <a:ext uri="{FF2B5EF4-FFF2-40B4-BE49-F238E27FC236}">
                <a16:creationId xmlns:a16="http://schemas.microsoft.com/office/drawing/2014/main" id="{1E167FCF-0FC8-0550-50B8-C0C2516FF864}"/>
              </a:ext>
            </a:extLst>
          </p:cNvPr>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EVALUATION METRICES</a:t>
            </a:r>
            <a:endParaRPr dirty="0"/>
          </a:p>
        </p:txBody>
      </p:sp>
      <p:grpSp>
        <p:nvGrpSpPr>
          <p:cNvPr id="1002" name="Google Shape;1002;p31">
            <a:extLst>
              <a:ext uri="{FF2B5EF4-FFF2-40B4-BE49-F238E27FC236}">
                <a16:creationId xmlns:a16="http://schemas.microsoft.com/office/drawing/2014/main" id="{B29285FE-8C3B-94CC-7DE3-F755490229F6}"/>
              </a:ext>
            </a:extLst>
          </p:cNvPr>
          <p:cNvGrpSpPr/>
          <p:nvPr/>
        </p:nvGrpSpPr>
        <p:grpSpPr>
          <a:xfrm rot="899858">
            <a:off x="4214975" y="4207883"/>
            <a:ext cx="613580" cy="1034852"/>
            <a:chOff x="6814440" y="1026720"/>
            <a:chExt cx="1223280" cy="2063160"/>
          </a:xfrm>
        </p:grpSpPr>
        <p:sp>
          <p:nvSpPr>
            <p:cNvPr id="1003" name="Google Shape;1003;p31">
              <a:extLst>
                <a:ext uri="{FF2B5EF4-FFF2-40B4-BE49-F238E27FC236}">
                  <a16:creationId xmlns:a16="http://schemas.microsoft.com/office/drawing/2014/main" id="{4C26ED99-5D14-BBEA-9850-67907EC1198F}"/>
                </a:ext>
              </a:extLst>
            </p:cNvPr>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a:extLst>
                <a:ext uri="{FF2B5EF4-FFF2-40B4-BE49-F238E27FC236}">
                  <a16:creationId xmlns:a16="http://schemas.microsoft.com/office/drawing/2014/main" id="{C7D07AA5-2B2B-CCA6-C7F9-4247D7CD09DC}"/>
                </a:ext>
              </a:extLst>
            </p:cNvPr>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a:extLst>
                <a:ext uri="{FF2B5EF4-FFF2-40B4-BE49-F238E27FC236}">
                  <a16:creationId xmlns:a16="http://schemas.microsoft.com/office/drawing/2014/main" id="{AF826FE0-041B-310D-0710-E1EB3B59761C}"/>
                </a:ext>
              </a:extLst>
            </p:cNvPr>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a:extLst>
                <a:ext uri="{FF2B5EF4-FFF2-40B4-BE49-F238E27FC236}">
                  <a16:creationId xmlns:a16="http://schemas.microsoft.com/office/drawing/2014/main" id="{E90D8F84-B955-F348-569B-BB12E5A78200}"/>
                </a:ext>
              </a:extLst>
            </p:cNvPr>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a:extLst>
                <a:ext uri="{FF2B5EF4-FFF2-40B4-BE49-F238E27FC236}">
                  <a16:creationId xmlns:a16="http://schemas.microsoft.com/office/drawing/2014/main" id="{E2622076-38F9-B721-2849-E0DEE84046E5}"/>
                </a:ext>
              </a:extLst>
            </p:cNvPr>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a:extLst>
                <a:ext uri="{FF2B5EF4-FFF2-40B4-BE49-F238E27FC236}">
                  <a16:creationId xmlns:a16="http://schemas.microsoft.com/office/drawing/2014/main" id="{EFD3528F-F8CE-AE47-FB4C-0AB945394BFE}"/>
                </a:ext>
              </a:extLst>
            </p:cNvPr>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a:extLst>
                <a:ext uri="{FF2B5EF4-FFF2-40B4-BE49-F238E27FC236}">
                  <a16:creationId xmlns:a16="http://schemas.microsoft.com/office/drawing/2014/main" id="{7AFA77A7-54B0-7FE3-FB4A-CC3AF1DCC6E7}"/>
                </a:ext>
              </a:extLst>
            </p:cNvPr>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4" name="Picture 13">
            <a:extLst>
              <a:ext uri="{FF2B5EF4-FFF2-40B4-BE49-F238E27FC236}">
                <a16:creationId xmlns:a16="http://schemas.microsoft.com/office/drawing/2014/main" id="{4DB63F8D-5A75-3B8A-4052-627D20BAEDB2}"/>
              </a:ext>
            </a:extLst>
          </p:cNvPr>
          <p:cNvPicPr>
            <a:picLocks noChangeAspect="1"/>
          </p:cNvPicPr>
          <p:nvPr/>
        </p:nvPicPr>
        <p:blipFill>
          <a:blip r:embed="rId3"/>
          <a:stretch>
            <a:fillRect/>
          </a:stretch>
        </p:blipFill>
        <p:spPr>
          <a:xfrm>
            <a:off x="761332" y="1609381"/>
            <a:ext cx="3792138" cy="2571262"/>
          </a:xfrm>
          <a:prstGeom prst="rect">
            <a:avLst/>
          </a:prstGeom>
        </p:spPr>
      </p:pic>
      <p:pic>
        <p:nvPicPr>
          <p:cNvPr id="15" name="Picture 14">
            <a:extLst>
              <a:ext uri="{FF2B5EF4-FFF2-40B4-BE49-F238E27FC236}">
                <a16:creationId xmlns:a16="http://schemas.microsoft.com/office/drawing/2014/main" id="{3F7A031B-897D-97FB-5241-1540555E6A39}"/>
              </a:ext>
            </a:extLst>
          </p:cNvPr>
          <p:cNvPicPr>
            <a:picLocks noChangeAspect="1"/>
          </p:cNvPicPr>
          <p:nvPr/>
        </p:nvPicPr>
        <p:blipFill>
          <a:blip r:embed="rId4"/>
          <a:stretch>
            <a:fillRect/>
          </a:stretch>
        </p:blipFill>
        <p:spPr>
          <a:xfrm>
            <a:off x="4679444" y="1609638"/>
            <a:ext cx="3792137" cy="2571262"/>
          </a:xfrm>
          <a:prstGeom prst="rect">
            <a:avLst/>
          </a:prstGeom>
        </p:spPr>
      </p:pic>
    </p:spTree>
    <p:extLst>
      <p:ext uri="{BB962C8B-B14F-4D97-AF65-F5344CB8AC3E}">
        <p14:creationId xmlns:p14="http://schemas.microsoft.com/office/powerpoint/2010/main" val="467992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7">
          <a:extLst>
            <a:ext uri="{FF2B5EF4-FFF2-40B4-BE49-F238E27FC236}">
              <a16:creationId xmlns:a16="http://schemas.microsoft.com/office/drawing/2014/main" id="{36E426BB-6F52-C99D-B2A0-A1D2F7D4002A}"/>
            </a:ext>
          </a:extLst>
        </p:cNvPr>
        <p:cNvGrpSpPr/>
        <p:nvPr/>
      </p:nvGrpSpPr>
      <p:grpSpPr>
        <a:xfrm>
          <a:off x="0" y="0"/>
          <a:ext cx="0" cy="0"/>
          <a:chOff x="0" y="0"/>
          <a:chExt cx="0" cy="0"/>
        </a:xfrm>
      </p:grpSpPr>
      <p:sp>
        <p:nvSpPr>
          <p:cNvPr id="1088" name="Google Shape;1088;p33">
            <a:extLst>
              <a:ext uri="{FF2B5EF4-FFF2-40B4-BE49-F238E27FC236}">
                <a16:creationId xmlns:a16="http://schemas.microsoft.com/office/drawing/2014/main" id="{02996A75-36B0-4164-4D89-8B99620FC72F}"/>
              </a:ext>
            </a:extLst>
          </p:cNvPr>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 AND CONCLUSION</a:t>
            </a:r>
            <a:endParaRPr dirty="0"/>
          </a:p>
        </p:txBody>
      </p:sp>
      <p:grpSp>
        <p:nvGrpSpPr>
          <p:cNvPr id="1126" name="Google Shape;1126;p33">
            <a:extLst>
              <a:ext uri="{FF2B5EF4-FFF2-40B4-BE49-F238E27FC236}">
                <a16:creationId xmlns:a16="http://schemas.microsoft.com/office/drawing/2014/main" id="{5C3BA762-892B-EBE7-746F-AAA1653FEFBF}"/>
              </a:ext>
            </a:extLst>
          </p:cNvPr>
          <p:cNvGrpSpPr/>
          <p:nvPr/>
        </p:nvGrpSpPr>
        <p:grpSpPr>
          <a:xfrm flipH="1">
            <a:off x="259079" y="1619594"/>
            <a:ext cx="990031" cy="1013340"/>
            <a:chOff x="8264880" y="1119240"/>
            <a:chExt cx="1865520" cy="1909440"/>
          </a:xfrm>
        </p:grpSpPr>
        <p:sp>
          <p:nvSpPr>
            <p:cNvPr id="1127" name="Google Shape;1127;p33">
              <a:extLst>
                <a:ext uri="{FF2B5EF4-FFF2-40B4-BE49-F238E27FC236}">
                  <a16:creationId xmlns:a16="http://schemas.microsoft.com/office/drawing/2014/main" id="{F488F5BD-D79E-534F-ECC1-50C0658C9CAF}"/>
                </a:ext>
              </a:extLst>
            </p:cNvPr>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8" name="Google Shape;1128;p33">
              <a:extLst>
                <a:ext uri="{FF2B5EF4-FFF2-40B4-BE49-F238E27FC236}">
                  <a16:creationId xmlns:a16="http://schemas.microsoft.com/office/drawing/2014/main" id="{072E52D9-64D3-D496-E9E1-A3D1C8C16264}"/>
                </a:ext>
              </a:extLst>
            </p:cNvPr>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9" name="Google Shape;1129;p33">
              <a:extLst>
                <a:ext uri="{FF2B5EF4-FFF2-40B4-BE49-F238E27FC236}">
                  <a16:creationId xmlns:a16="http://schemas.microsoft.com/office/drawing/2014/main" id="{6A92C245-C457-6E05-0871-339C49058804}"/>
                </a:ext>
              </a:extLst>
            </p:cNvPr>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33">
              <a:extLst>
                <a:ext uri="{FF2B5EF4-FFF2-40B4-BE49-F238E27FC236}">
                  <a16:creationId xmlns:a16="http://schemas.microsoft.com/office/drawing/2014/main" id="{A9D9A3D7-B4C5-BE91-25D5-9444DDFD8C96}"/>
                </a:ext>
              </a:extLst>
            </p:cNvPr>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1" name="Google Shape;1131;p33">
              <a:extLst>
                <a:ext uri="{FF2B5EF4-FFF2-40B4-BE49-F238E27FC236}">
                  <a16:creationId xmlns:a16="http://schemas.microsoft.com/office/drawing/2014/main" id="{6CFF720D-ACCD-E259-516D-84354216FE7B}"/>
                </a:ext>
              </a:extLst>
            </p:cNvPr>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33">
              <a:extLst>
                <a:ext uri="{FF2B5EF4-FFF2-40B4-BE49-F238E27FC236}">
                  <a16:creationId xmlns:a16="http://schemas.microsoft.com/office/drawing/2014/main" id="{65D6EC08-7823-A0FB-F7F1-BF89AD0AD20C}"/>
                </a:ext>
              </a:extLst>
            </p:cNvPr>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1" name="TextBox 10">
            <a:extLst>
              <a:ext uri="{FF2B5EF4-FFF2-40B4-BE49-F238E27FC236}">
                <a16:creationId xmlns:a16="http://schemas.microsoft.com/office/drawing/2014/main" id="{A61CB104-F936-8003-AD2D-E00A6329B289}"/>
              </a:ext>
            </a:extLst>
          </p:cNvPr>
          <p:cNvSpPr txBox="1"/>
          <p:nvPr/>
        </p:nvSpPr>
        <p:spPr>
          <a:xfrm>
            <a:off x="1288466" y="1561493"/>
            <a:ext cx="6959484" cy="523220"/>
          </a:xfrm>
          <a:prstGeom prst="rect">
            <a:avLst/>
          </a:prstGeom>
          <a:noFill/>
        </p:spPr>
        <p:txBody>
          <a:bodyPr wrap="square">
            <a:spAutoFit/>
          </a:bodyPr>
          <a:lstStyle/>
          <a:p>
            <a:r>
              <a:rPr lang="en-US" dirty="0"/>
              <a:t>After evaluating all the models, the SARIMAX model emerged as the most suitable choice for this project:</a:t>
            </a:r>
          </a:p>
        </p:txBody>
      </p:sp>
      <p:sp>
        <p:nvSpPr>
          <p:cNvPr id="13" name="TextBox 12">
            <a:extLst>
              <a:ext uri="{FF2B5EF4-FFF2-40B4-BE49-F238E27FC236}">
                <a16:creationId xmlns:a16="http://schemas.microsoft.com/office/drawing/2014/main" id="{A6E103BF-C6E4-6173-F29B-1E0CE0296F5C}"/>
              </a:ext>
            </a:extLst>
          </p:cNvPr>
          <p:cNvSpPr txBox="1"/>
          <p:nvPr/>
        </p:nvSpPr>
        <p:spPr>
          <a:xfrm>
            <a:off x="1288466" y="2034957"/>
            <a:ext cx="6998840" cy="2462213"/>
          </a:xfrm>
          <a:prstGeom prst="rect">
            <a:avLst/>
          </a:prstGeom>
          <a:noFill/>
        </p:spPr>
        <p:txBody>
          <a:bodyPr wrap="square">
            <a:spAutoFit/>
          </a:bodyPr>
          <a:lstStyle/>
          <a:p>
            <a:r>
              <a:rPr lang="en-US" b="1" dirty="0"/>
              <a:t>Seasonality Capture: </a:t>
            </a:r>
            <a:r>
              <a:rPr lang="en-US" dirty="0"/>
              <a:t>It effectively captures seasonality, essential for predicting recurring demand patterns.</a:t>
            </a:r>
          </a:p>
          <a:p>
            <a:endParaRPr lang="en-US" dirty="0"/>
          </a:p>
          <a:p>
            <a:r>
              <a:rPr lang="en-US" b="1" dirty="0"/>
              <a:t>Incorporation of Exogenous Variables: </a:t>
            </a:r>
            <a:r>
              <a:rPr lang="en-US" dirty="0"/>
              <a:t>It integrates key external factors like Clicks and Impressions, which influence the target variable (Quantity).</a:t>
            </a:r>
          </a:p>
          <a:p>
            <a:endParaRPr lang="en-US" dirty="0"/>
          </a:p>
          <a:p>
            <a:r>
              <a:rPr lang="en-US" b="1" dirty="0"/>
              <a:t>Superior Accuracy: </a:t>
            </a:r>
            <a:r>
              <a:rPr lang="en-US" dirty="0"/>
              <a:t>Compared to simpler models (AR, MA), SARIMAX consistently showed higher accuracy and a more comprehensive data understanding.</a:t>
            </a:r>
          </a:p>
          <a:p>
            <a:endParaRPr lang="en-US" dirty="0"/>
          </a:p>
          <a:p>
            <a:r>
              <a:rPr lang="en-US" b="1" dirty="0"/>
              <a:t>Conclusion: </a:t>
            </a:r>
            <a:r>
              <a:rPr lang="en-US" dirty="0"/>
              <a:t>SARIMAX meets the project’s forecasting needs, making it the recommended approach for reliable time series analysis and demand prediction.</a:t>
            </a:r>
          </a:p>
        </p:txBody>
      </p:sp>
    </p:spTree>
    <p:extLst>
      <p:ext uri="{BB962C8B-B14F-4D97-AF65-F5344CB8AC3E}">
        <p14:creationId xmlns:p14="http://schemas.microsoft.com/office/powerpoint/2010/main" val="86447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33"/>
          <p:cNvSpPr txBox="1">
            <a:spLocks noGrp="1"/>
          </p:cNvSpPr>
          <p:nvPr>
            <p:ph type="title"/>
          </p:nvPr>
        </p:nvSpPr>
        <p:spPr>
          <a:xfrm>
            <a:off x="896400" y="688807"/>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Final Step: Splitting Data and Running Multivariate Regression with Visualization</a:t>
            </a:r>
            <a:endParaRPr sz="1800" dirty="0"/>
          </a:p>
        </p:txBody>
      </p:sp>
      <p:sp>
        <p:nvSpPr>
          <p:cNvPr id="1089" name="Google Shape;1089;p33"/>
          <p:cNvSpPr txBox="1">
            <a:spLocks noGrp="1"/>
          </p:cNvSpPr>
          <p:nvPr>
            <p:ph type="subTitle" idx="3"/>
          </p:nvPr>
        </p:nvSpPr>
        <p:spPr>
          <a:xfrm>
            <a:off x="638736" y="3646119"/>
            <a:ext cx="3993776"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multivariate regression model was used to predict the daily values based on the parameters that were tuned. Key Insight: The model captures the day-to-day fluctuations but fails to capture extreme spikes, and thus the predicted value differs slightly from the actual value.</a:t>
            </a:r>
          </a:p>
        </p:txBody>
      </p:sp>
      <p:sp>
        <p:nvSpPr>
          <p:cNvPr id="1090" name="Google Shape;1090;p33"/>
          <p:cNvSpPr txBox="1">
            <a:spLocks noGrp="1"/>
          </p:cNvSpPr>
          <p:nvPr>
            <p:ph type="subTitle" idx="4"/>
          </p:nvPr>
        </p:nvSpPr>
        <p:spPr>
          <a:xfrm>
            <a:off x="4860024" y="3640838"/>
            <a:ext cx="3645239" cy="11701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Residuals were obtained by subtracting the predicted values from actual values and plotted to measure the accuracy of the model. The findings revealed minimal systematic errors and no large biases, thereby showing robustness of the model.</a:t>
            </a:r>
            <a:endParaRPr sz="1200" dirty="0"/>
          </a:p>
        </p:txBody>
      </p:sp>
      <p:sp>
        <p:nvSpPr>
          <p:cNvPr id="1091" name="Google Shape;1091;p33"/>
          <p:cNvSpPr txBox="1">
            <a:spLocks noGrp="1"/>
          </p:cNvSpPr>
          <p:nvPr>
            <p:ph type="subTitle" idx="1"/>
          </p:nvPr>
        </p:nvSpPr>
        <p:spPr>
          <a:xfrm>
            <a:off x="1290750" y="2873142"/>
            <a:ext cx="2907600" cy="42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Nate Silver</a:t>
            </a:r>
            <a:endParaRPr dirty="0"/>
          </a:p>
        </p:txBody>
      </p:sp>
      <p:sp>
        <p:nvSpPr>
          <p:cNvPr id="2" name="Google Shape;507;p28">
            <a:extLst>
              <a:ext uri="{FF2B5EF4-FFF2-40B4-BE49-F238E27FC236}">
                <a16:creationId xmlns:a16="http://schemas.microsoft.com/office/drawing/2014/main" id="{C7350DBB-0B8D-EABB-EB00-C312B6EAF07C}"/>
              </a:ext>
            </a:extLst>
          </p:cNvPr>
          <p:cNvSpPr txBox="1">
            <a:spLocks/>
          </p:cNvSpPr>
          <p:nvPr/>
        </p:nvSpPr>
        <p:spPr>
          <a:xfrm>
            <a:off x="576588" y="1306136"/>
            <a:ext cx="7880358" cy="924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US" sz="1100" u="sng" dirty="0"/>
              <a:t>Hyperparameter Tuning</a:t>
            </a:r>
            <a:r>
              <a:rPr lang="en-US" sz="1100" b="0" u="sng" dirty="0"/>
              <a:t>: </a:t>
            </a:r>
            <a:r>
              <a:rPr lang="en-US" sz="1100" b="0" dirty="0">
                <a:solidFill>
                  <a:schemeClr val="accent5">
                    <a:lumMod val="50000"/>
                  </a:schemeClr>
                </a:solidFill>
              </a:rPr>
              <a:t>The multivariate regression model's hyperparameters were fine-tuned using </a:t>
            </a:r>
            <a:r>
              <a:rPr lang="en-US" sz="1100" dirty="0" err="1"/>
              <a:t>GridSearchCV</a:t>
            </a:r>
            <a:r>
              <a:rPr lang="en-US" sz="1100" dirty="0"/>
              <a:t> </a:t>
            </a:r>
            <a:r>
              <a:rPr lang="en-US" sz="1100" b="0" dirty="0">
                <a:solidFill>
                  <a:schemeClr val="accent5">
                    <a:lumMod val="50000"/>
                  </a:schemeClr>
                </a:solidFill>
              </a:rPr>
              <a:t>to optimize parameters such as</a:t>
            </a:r>
            <a:r>
              <a:rPr lang="en-US" sz="1100" dirty="0">
                <a:solidFill>
                  <a:schemeClr val="accent5">
                    <a:lumMod val="50000"/>
                  </a:schemeClr>
                </a:solidFill>
              </a:rPr>
              <a:t> </a:t>
            </a:r>
            <a:r>
              <a:rPr lang="en-US" sz="1100" dirty="0" err="1"/>
              <a:t>fit_intercept</a:t>
            </a:r>
            <a:r>
              <a:rPr lang="en-US" sz="1100" dirty="0"/>
              <a:t> </a:t>
            </a:r>
            <a:r>
              <a:rPr lang="en-US" sz="1100" b="0" dirty="0">
                <a:solidFill>
                  <a:schemeClr val="accent5">
                    <a:lumMod val="50000"/>
                  </a:schemeClr>
                </a:solidFill>
              </a:rPr>
              <a:t>and</a:t>
            </a:r>
            <a:r>
              <a:rPr lang="en-US" sz="1100" dirty="0"/>
              <a:t> </a:t>
            </a:r>
            <a:r>
              <a:rPr lang="en-US" sz="1100" dirty="0" err="1"/>
              <a:t>copy_X</a:t>
            </a:r>
            <a:r>
              <a:rPr lang="en-US" sz="1100" dirty="0"/>
              <a:t>. </a:t>
            </a:r>
            <a:r>
              <a:rPr lang="en-US" sz="1100" b="0" dirty="0">
                <a:solidFill>
                  <a:schemeClr val="accent5">
                    <a:lumMod val="50000"/>
                  </a:schemeClr>
                </a:solidFill>
              </a:rPr>
              <a:t>After testing multiple configurations, the best model was identified with parameters </a:t>
            </a:r>
            <a:r>
              <a:rPr lang="en-US" sz="1100" dirty="0"/>
              <a:t>{'</a:t>
            </a:r>
            <a:r>
              <a:rPr lang="en-US" sz="1100" dirty="0" err="1"/>
              <a:t>copy_X</a:t>
            </a:r>
            <a:r>
              <a:rPr lang="en-US" sz="1100" dirty="0"/>
              <a:t>': True, '</a:t>
            </a:r>
            <a:r>
              <a:rPr lang="en-US" sz="1100" dirty="0" err="1"/>
              <a:t>fit_intercept</a:t>
            </a:r>
            <a:r>
              <a:rPr lang="en-US" sz="1100" dirty="0"/>
              <a:t>': True</a:t>
            </a:r>
            <a:r>
              <a:rPr lang="en-US" sz="1100" dirty="0">
                <a:solidFill>
                  <a:schemeClr val="accent5">
                    <a:lumMod val="50000"/>
                  </a:schemeClr>
                </a:solidFill>
              </a:rPr>
              <a:t>}. </a:t>
            </a:r>
            <a:r>
              <a:rPr lang="en-US" sz="1100" b="0" dirty="0">
                <a:solidFill>
                  <a:schemeClr val="accent5">
                    <a:lumMod val="50000"/>
                  </a:schemeClr>
                </a:solidFill>
              </a:rPr>
              <a:t>The evaluation metrics showed an </a:t>
            </a:r>
            <a:r>
              <a:rPr lang="en-US" sz="1100" dirty="0"/>
              <a:t>RMSE of 30.13 </a:t>
            </a:r>
            <a:r>
              <a:rPr lang="en-US" sz="1100" b="0" dirty="0">
                <a:solidFill>
                  <a:schemeClr val="accent5">
                    <a:lumMod val="50000"/>
                  </a:schemeClr>
                </a:solidFill>
              </a:rPr>
              <a:t>and an </a:t>
            </a:r>
            <a:r>
              <a:rPr lang="en-US" sz="1100" dirty="0"/>
              <a:t>R-squared value of 0.17</a:t>
            </a:r>
            <a:r>
              <a:rPr lang="en-US" sz="1100" dirty="0">
                <a:solidFill>
                  <a:schemeClr val="accent5">
                    <a:lumMod val="50000"/>
                  </a:schemeClr>
                </a:solidFill>
              </a:rPr>
              <a:t>.</a:t>
            </a:r>
          </a:p>
        </p:txBody>
      </p:sp>
      <p:pic>
        <p:nvPicPr>
          <p:cNvPr id="3" name="Picture 2">
            <a:extLst>
              <a:ext uri="{FF2B5EF4-FFF2-40B4-BE49-F238E27FC236}">
                <a16:creationId xmlns:a16="http://schemas.microsoft.com/office/drawing/2014/main" id="{F3C91B8C-89D4-B309-D06F-7192C267D0A0}"/>
              </a:ext>
            </a:extLst>
          </p:cNvPr>
          <p:cNvPicPr>
            <a:picLocks noChangeAspect="1"/>
          </p:cNvPicPr>
          <p:nvPr/>
        </p:nvPicPr>
        <p:blipFill>
          <a:blip r:embed="rId3"/>
          <a:stretch>
            <a:fillRect/>
          </a:stretch>
        </p:blipFill>
        <p:spPr>
          <a:xfrm>
            <a:off x="977637" y="2100343"/>
            <a:ext cx="3075392" cy="1540495"/>
          </a:xfrm>
          <a:prstGeom prst="rect">
            <a:avLst/>
          </a:prstGeom>
        </p:spPr>
      </p:pic>
      <p:pic>
        <p:nvPicPr>
          <p:cNvPr id="4" name="Picture 3">
            <a:extLst>
              <a:ext uri="{FF2B5EF4-FFF2-40B4-BE49-F238E27FC236}">
                <a16:creationId xmlns:a16="http://schemas.microsoft.com/office/drawing/2014/main" id="{8D0C4746-15E5-8720-1E6A-0330F30ADD80}"/>
              </a:ext>
            </a:extLst>
          </p:cNvPr>
          <p:cNvPicPr>
            <a:picLocks noChangeAspect="1"/>
          </p:cNvPicPr>
          <p:nvPr/>
        </p:nvPicPr>
        <p:blipFill>
          <a:blip r:embed="rId4"/>
          <a:stretch>
            <a:fillRect/>
          </a:stretch>
        </p:blipFill>
        <p:spPr>
          <a:xfrm>
            <a:off x="5005345" y="2142483"/>
            <a:ext cx="3075392" cy="15404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7">
          <a:extLst>
            <a:ext uri="{FF2B5EF4-FFF2-40B4-BE49-F238E27FC236}">
              <a16:creationId xmlns:a16="http://schemas.microsoft.com/office/drawing/2014/main" id="{AAA81835-17F8-82CC-8F12-73116EDCCD3F}"/>
            </a:ext>
          </a:extLst>
        </p:cNvPr>
        <p:cNvGrpSpPr/>
        <p:nvPr/>
      </p:nvGrpSpPr>
      <p:grpSpPr>
        <a:xfrm>
          <a:off x="0" y="0"/>
          <a:ext cx="0" cy="0"/>
          <a:chOff x="0" y="0"/>
          <a:chExt cx="0" cy="0"/>
        </a:xfrm>
      </p:grpSpPr>
      <p:sp>
        <p:nvSpPr>
          <p:cNvPr id="1088" name="Google Shape;1088;p33">
            <a:extLst>
              <a:ext uri="{FF2B5EF4-FFF2-40B4-BE49-F238E27FC236}">
                <a16:creationId xmlns:a16="http://schemas.microsoft.com/office/drawing/2014/main" id="{F486EBF6-E512-0075-275F-44418CD5C5D5}"/>
              </a:ext>
            </a:extLst>
          </p:cNvPr>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INTRODUCTION TO THE PROJECT</a:t>
            </a:r>
            <a:endParaRPr dirty="0"/>
          </a:p>
        </p:txBody>
      </p:sp>
      <p:grpSp>
        <p:nvGrpSpPr>
          <p:cNvPr id="1126" name="Google Shape;1126;p33">
            <a:extLst>
              <a:ext uri="{FF2B5EF4-FFF2-40B4-BE49-F238E27FC236}">
                <a16:creationId xmlns:a16="http://schemas.microsoft.com/office/drawing/2014/main" id="{9FFD2F75-BBBC-F900-7437-1B996727A72E}"/>
              </a:ext>
            </a:extLst>
          </p:cNvPr>
          <p:cNvGrpSpPr/>
          <p:nvPr/>
        </p:nvGrpSpPr>
        <p:grpSpPr>
          <a:xfrm flipH="1">
            <a:off x="259079" y="1619594"/>
            <a:ext cx="990031" cy="1013340"/>
            <a:chOff x="8264880" y="1119240"/>
            <a:chExt cx="1865520" cy="1909440"/>
          </a:xfrm>
        </p:grpSpPr>
        <p:sp>
          <p:nvSpPr>
            <p:cNvPr id="1127" name="Google Shape;1127;p33">
              <a:extLst>
                <a:ext uri="{FF2B5EF4-FFF2-40B4-BE49-F238E27FC236}">
                  <a16:creationId xmlns:a16="http://schemas.microsoft.com/office/drawing/2014/main" id="{EF0BB749-BA94-AB46-A2CB-5BFA21847768}"/>
                </a:ext>
              </a:extLst>
            </p:cNvPr>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8" name="Google Shape;1128;p33">
              <a:extLst>
                <a:ext uri="{FF2B5EF4-FFF2-40B4-BE49-F238E27FC236}">
                  <a16:creationId xmlns:a16="http://schemas.microsoft.com/office/drawing/2014/main" id="{6C369C4B-AD68-1743-09E0-E79B7E896C78}"/>
                </a:ext>
              </a:extLst>
            </p:cNvPr>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9" name="Google Shape;1129;p33">
              <a:extLst>
                <a:ext uri="{FF2B5EF4-FFF2-40B4-BE49-F238E27FC236}">
                  <a16:creationId xmlns:a16="http://schemas.microsoft.com/office/drawing/2014/main" id="{A967EA62-9747-793D-A57F-1827BC6BE122}"/>
                </a:ext>
              </a:extLst>
            </p:cNvPr>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33">
              <a:extLst>
                <a:ext uri="{FF2B5EF4-FFF2-40B4-BE49-F238E27FC236}">
                  <a16:creationId xmlns:a16="http://schemas.microsoft.com/office/drawing/2014/main" id="{1273BBD6-3E88-3F16-1C5A-D2E90E24D78B}"/>
                </a:ext>
              </a:extLst>
            </p:cNvPr>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1" name="Google Shape;1131;p33">
              <a:extLst>
                <a:ext uri="{FF2B5EF4-FFF2-40B4-BE49-F238E27FC236}">
                  <a16:creationId xmlns:a16="http://schemas.microsoft.com/office/drawing/2014/main" id="{B04CE09E-957D-9732-1CFC-4A91ECD1DB98}"/>
                </a:ext>
              </a:extLst>
            </p:cNvPr>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33">
              <a:extLst>
                <a:ext uri="{FF2B5EF4-FFF2-40B4-BE49-F238E27FC236}">
                  <a16:creationId xmlns:a16="http://schemas.microsoft.com/office/drawing/2014/main" id="{C0D81FAA-6B3B-9AB3-2C91-05578891E62E}"/>
                </a:ext>
              </a:extLst>
            </p:cNvPr>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3" name="TextBox 12">
            <a:extLst>
              <a:ext uri="{FF2B5EF4-FFF2-40B4-BE49-F238E27FC236}">
                <a16:creationId xmlns:a16="http://schemas.microsoft.com/office/drawing/2014/main" id="{D1D37BA1-A6D9-364F-5690-5E2114406635}"/>
              </a:ext>
            </a:extLst>
          </p:cNvPr>
          <p:cNvSpPr txBox="1"/>
          <p:nvPr/>
        </p:nvSpPr>
        <p:spPr>
          <a:xfrm>
            <a:off x="1249110" y="1893826"/>
            <a:ext cx="6998840" cy="2308324"/>
          </a:xfrm>
          <a:prstGeom prst="rect">
            <a:avLst/>
          </a:prstGeom>
          <a:noFill/>
        </p:spPr>
        <p:txBody>
          <a:bodyPr wrap="square">
            <a:spAutoFit/>
          </a:bodyPr>
          <a:lstStyle/>
          <a:p>
            <a:r>
              <a:rPr lang="en-US" sz="1600" dirty="0"/>
              <a:t>In the ever-evolving retail environment, anticipating demand is crucial for success. Traditional forecasting methods often fall short in identifying the intricate patterns shaped by online interactions and seasonal fluctuations.</a:t>
            </a:r>
          </a:p>
          <a:p>
            <a:endParaRPr lang="en-US" sz="1600" dirty="0"/>
          </a:p>
          <a:p>
            <a:r>
              <a:rPr lang="en-US" sz="1600" dirty="0"/>
              <a:t>This project leverages AI-driven time series analysis and multivariate regression to predict product demand. By integrating historical sales data with online activity metrics such as clicks and impressions, it aims to help businesses optimize inventory planning, refine marketing strategies, and enhance customer experiences.</a:t>
            </a:r>
          </a:p>
        </p:txBody>
      </p:sp>
    </p:spTree>
    <p:extLst>
      <p:ext uri="{BB962C8B-B14F-4D97-AF65-F5344CB8AC3E}">
        <p14:creationId xmlns:p14="http://schemas.microsoft.com/office/powerpoint/2010/main" val="2017712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7">
          <a:extLst>
            <a:ext uri="{FF2B5EF4-FFF2-40B4-BE49-F238E27FC236}">
              <a16:creationId xmlns:a16="http://schemas.microsoft.com/office/drawing/2014/main" id="{4C32720B-287B-8155-88B3-325450FEC591}"/>
            </a:ext>
          </a:extLst>
        </p:cNvPr>
        <p:cNvGrpSpPr/>
        <p:nvPr/>
      </p:nvGrpSpPr>
      <p:grpSpPr>
        <a:xfrm>
          <a:off x="0" y="0"/>
          <a:ext cx="0" cy="0"/>
          <a:chOff x="0" y="0"/>
          <a:chExt cx="0" cy="0"/>
        </a:xfrm>
      </p:grpSpPr>
      <p:sp>
        <p:nvSpPr>
          <p:cNvPr id="1088" name="Google Shape;1088;p33">
            <a:extLst>
              <a:ext uri="{FF2B5EF4-FFF2-40B4-BE49-F238E27FC236}">
                <a16:creationId xmlns:a16="http://schemas.microsoft.com/office/drawing/2014/main" id="{2EEE765E-8664-51F4-6EAF-8C9C7520DE3E}"/>
              </a:ext>
            </a:extLst>
          </p:cNvPr>
          <p:cNvSpPr txBox="1">
            <a:spLocks noGrp="1"/>
          </p:cNvSpPr>
          <p:nvPr>
            <p:ph type="title"/>
          </p:nvPr>
        </p:nvSpPr>
        <p:spPr>
          <a:xfrm>
            <a:off x="896400" y="688807"/>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Final Step (Continued)</a:t>
            </a:r>
            <a:endParaRPr sz="1800" dirty="0"/>
          </a:p>
        </p:txBody>
      </p:sp>
      <p:sp>
        <p:nvSpPr>
          <p:cNvPr id="1089" name="Google Shape;1089;p33">
            <a:extLst>
              <a:ext uri="{FF2B5EF4-FFF2-40B4-BE49-F238E27FC236}">
                <a16:creationId xmlns:a16="http://schemas.microsoft.com/office/drawing/2014/main" id="{93EA3E6D-6DED-0BCF-7853-D15082ECB8BA}"/>
              </a:ext>
            </a:extLst>
          </p:cNvPr>
          <p:cNvSpPr txBox="1">
            <a:spLocks noGrp="1"/>
          </p:cNvSpPr>
          <p:nvPr>
            <p:ph type="subTitle" idx="3"/>
          </p:nvPr>
        </p:nvSpPr>
        <p:spPr>
          <a:xfrm>
            <a:off x="578224" y="3572160"/>
            <a:ext cx="3993776"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residuals plot was used to check for randomness between actual and predicted values.</a:t>
            </a:r>
          </a:p>
          <a:p>
            <a:pPr marL="0" lvl="0" indent="0" algn="ctr" rtl="0">
              <a:spcBef>
                <a:spcPts val="0"/>
              </a:spcBef>
              <a:spcAft>
                <a:spcPts val="0"/>
              </a:spcAft>
              <a:buNone/>
            </a:pPr>
            <a:r>
              <a:rPr lang="en-US" sz="1200" b="1" dirty="0"/>
              <a:t> Key Insight: </a:t>
            </a:r>
            <a:r>
              <a:rPr lang="en-US" sz="1200" dirty="0"/>
              <a:t>Residuals show minor biases, but no significant outliers, suggesting that the model largely captures patterns.</a:t>
            </a:r>
          </a:p>
        </p:txBody>
      </p:sp>
      <p:sp>
        <p:nvSpPr>
          <p:cNvPr id="1090" name="Google Shape;1090;p33">
            <a:extLst>
              <a:ext uri="{FF2B5EF4-FFF2-40B4-BE49-F238E27FC236}">
                <a16:creationId xmlns:a16="http://schemas.microsoft.com/office/drawing/2014/main" id="{44C3836C-AA9D-71AE-C5C9-895E428AEC93}"/>
              </a:ext>
            </a:extLst>
          </p:cNvPr>
          <p:cNvSpPr txBox="1">
            <a:spLocks noGrp="1"/>
          </p:cNvSpPr>
          <p:nvPr>
            <p:ph type="subTitle" idx="4"/>
          </p:nvPr>
        </p:nvSpPr>
        <p:spPr>
          <a:xfrm>
            <a:off x="4902879" y="3572160"/>
            <a:ext cx="3645239" cy="1170147"/>
          </a:xfrm>
          <a:prstGeom prst="rect">
            <a:avLst/>
          </a:prstGeom>
        </p:spPr>
        <p:txBody>
          <a:bodyPr spcFirstLastPara="1" wrap="square" lIns="91425" tIns="91425" rIns="91425" bIns="91425" anchor="t" anchorCtr="0">
            <a:noAutofit/>
          </a:bodyPr>
          <a:lstStyle/>
          <a:p>
            <a:pPr marL="0" indent="0">
              <a:buFont typeface="Maven Pro"/>
              <a:buNone/>
            </a:pPr>
            <a:r>
              <a:rPr lang="en-US" sz="1100" dirty="0"/>
              <a:t>The model was used to generate predictions for the next six months based on simulated future values of exogenous variables (Clicks and Impressions). </a:t>
            </a:r>
          </a:p>
          <a:p>
            <a:pPr marL="0" indent="0">
              <a:buFont typeface="Maven Pro"/>
              <a:buNone/>
            </a:pPr>
            <a:r>
              <a:rPr lang="en-US" sz="1100" dirty="0"/>
              <a:t>Key Insight: The model forecasts a significant increase in the predicted quantity during the initial months, followed by a stabilization.</a:t>
            </a:r>
            <a:endParaRPr sz="1100" dirty="0"/>
          </a:p>
        </p:txBody>
      </p:sp>
      <p:pic>
        <p:nvPicPr>
          <p:cNvPr id="3" name="Picture 2">
            <a:extLst>
              <a:ext uri="{FF2B5EF4-FFF2-40B4-BE49-F238E27FC236}">
                <a16:creationId xmlns:a16="http://schemas.microsoft.com/office/drawing/2014/main" id="{E8B13A6D-BF5C-2631-45E0-2B8337ACAB07}"/>
              </a:ext>
            </a:extLst>
          </p:cNvPr>
          <p:cNvPicPr>
            <a:picLocks noChangeAspect="1"/>
          </p:cNvPicPr>
          <p:nvPr/>
        </p:nvPicPr>
        <p:blipFill>
          <a:blip r:embed="rId3"/>
          <a:srcRect/>
          <a:stretch/>
        </p:blipFill>
        <p:spPr>
          <a:xfrm>
            <a:off x="1039298" y="1647055"/>
            <a:ext cx="2786390" cy="1939483"/>
          </a:xfrm>
          <a:prstGeom prst="rect">
            <a:avLst/>
          </a:prstGeom>
        </p:spPr>
      </p:pic>
      <p:pic>
        <p:nvPicPr>
          <p:cNvPr id="4" name="Picture 3">
            <a:extLst>
              <a:ext uri="{FF2B5EF4-FFF2-40B4-BE49-F238E27FC236}">
                <a16:creationId xmlns:a16="http://schemas.microsoft.com/office/drawing/2014/main" id="{C34DE9E7-7E43-A3AD-5036-34FBC358A40A}"/>
              </a:ext>
            </a:extLst>
          </p:cNvPr>
          <p:cNvPicPr>
            <a:picLocks noChangeAspect="1"/>
          </p:cNvPicPr>
          <p:nvPr/>
        </p:nvPicPr>
        <p:blipFill>
          <a:blip r:embed="rId4"/>
          <a:srcRect/>
          <a:stretch/>
        </p:blipFill>
        <p:spPr>
          <a:xfrm>
            <a:off x="5318314" y="1700387"/>
            <a:ext cx="2624400" cy="1832818"/>
          </a:xfrm>
          <a:prstGeom prst="rect">
            <a:avLst/>
          </a:prstGeom>
        </p:spPr>
      </p:pic>
    </p:spTree>
    <p:extLst>
      <p:ext uri="{BB962C8B-B14F-4D97-AF65-F5344CB8AC3E}">
        <p14:creationId xmlns:p14="http://schemas.microsoft.com/office/powerpoint/2010/main" val="147286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38"/>
          <p:cNvSpPr txBox="1">
            <a:spLocks noGrp="1"/>
          </p:cNvSpPr>
          <p:nvPr>
            <p:ph type="title"/>
          </p:nvPr>
        </p:nvSpPr>
        <p:spPr>
          <a:xfrm>
            <a:off x="900953" y="1752674"/>
            <a:ext cx="7402606" cy="28798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5" name="Picture 4">
            <a:extLst>
              <a:ext uri="{FF2B5EF4-FFF2-40B4-BE49-F238E27FC236}">
                <a16:creationId xmlns:a16="http://schemas.microsoft.com/office/drawing/2014/main" id="{8308A409-3B18-7D7E-D660-15DC621E4C4F}"/>
              </a:ext>
            </a:extLst>
          </p:cNvPr>
          <p:cNvPicPr>
            <a:picLocks noChangeAspect="1"/>
          </p:cNvPicPr>
          <p:nvPr/>
        </p:nvPicPr>
        <p:blipFill>
          <a:blip r:embed="rId3"/>
          <a:stretch>
            <a:fillRect/>
          </a:stretch>
        </p:blipFill>
        <p:spPr>
          <a:xfrm>
            <a:off x="900953" y="1752674"/>
            <a:ext cx="7402606" cy="2880519"/>
          </a:xfrm>
          <a:prstGeom prst="rect">
            <a:avLst/>
          </a:prstGeom>
        </p:spPr>
      </p:pic>
      <p:sp>
        <p:nvSpPr>
          <p:cNvPr id="6" name="Title 2">
            <a:extLst>
              <a:ext uri="{FF2B5EF4-FFF2-40B4-BE49-F238E27FC236}">
                <a16:creationId xmlns:a16="http://schemas.microsoft.com/office/drawing/2014/main" id="{C5268CB3-F061-677D-CCBB-AE118F74B679}"/>
              </a:ext>
            </a:extLst>
          </p:cNvPr>
          <p:cNvSpPr txBox="1">
            <a:spLocks/>
          </p:cNvSpPr>
          <p:nvPr/>
        </p:nvSpPr>
        <p:spPr>
          <a:xfrm>
            <a:off x="759759" y="893349"/>
            <a:ext cx="7543800" cy="5778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Days One"/>
              <a:buNone/>
              <a:defRPr sz="4500" b="1"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2pPr>
            <a:lvl3pPr marR="0" lvl="2"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3pPr>
            <a:lvl4pPr marR="0" lvl="3"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4pPr>
            <a:lvl5pPr marR="0" lvl="4"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5pPr>
            <a:lvl6pPr marR="0" lvl="5"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6pPr>
            <a:lvl7pPr marR="0" lvl="6"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7pPr>
            <a:lvl8pPr marR="0" lvl="7"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8pPr>
            <a:lvl9pPr marR="0" lvl="8"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9pPr>
          </a:lstStyle>
          <a:p>
            <a:r>
              <a:rPr lang="en-US" sz="2800" dirty="0"/>
              <a:t>FORECASTING(SARIMAX MODEL)</a:t>
            </a:r>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9">
          <a:extLst>
            <a:ext uri="{FF2B5EF4-FFF2-40B4-BE49-F238E27FC236}">
              <a16:creationId xmlns:a16="http://schemas.microsoft.com/office/drawing/2014/main" id="{3A22FCC6-D241-3F34-13F6-BFF6856DAAA4}"/>
            </a:ext>
          </a:extLst>
        </p:cNvPr>
        <p:cNvGrpSpPr/>
        <p:nvPr/>
      </p:nvGrpSpPr>
      <p:grpSpPr>
        <a:xfrm>
          <a:off x="0" y="0"/>
          <a:ext cx="0" cy="0"/>
          <a:chOff x="0" y="0"/>
          <a:chExt cx="0" cy="0"/>
        </a:xfrm>
      </p:grpSpPr>
      <p:sp>
        <p:nvSpPr>
          <p:cNvPr id="1300" name="Google Shape;1300;p38">
            <a:extLst>
              <a:ext uri="{FF2B5EF4-FFF2-40B4-BE49-F238E27FC236}">
                <a16:creationId xmlns:a16="http://schemas.microsoft.com/office/drawing/2014/main" id="{C62595B7-6267-29B4-3476-2F51E086AE99}"/>
              </a:ext>
            </a:extLst>
          </p:cNvPr>
          <p:cNvSpPr txBox="1">
            <a:spLocks noGrp="1"/>
          </p:cNvSpPr>
          <p:nvPr>
            <p:ph type="title"/>
          </p:nvPr>
        </p:nvSpPr>
        <p:spPr>
          <a:xfrm>
            <a:off x="900953" y="1752674"/>
            <a:ext cx="7402606" cy="28798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5" name="Picture 4">
            <a:extLst>
              <a:ext uri="{FF2B5EF4-FFF2-40B4-BE49-F238E27FC236}">
                <a16:creationId xmlns:a16="http://schemas.microsoft.com/office/drawing/2014/main" id="{0C5F7900-386C-BEAA-FC39-9989C9D3F9EE}"/>
              </a:ext>
            </a:extLst>
          </p:cNvPr>
          <p:cNvPicPr>
            <a:picLocks noChangeAspect="1"/>
          </p:cNvPicPr>
          <p:nvPr/>
        </p:nvPicPr>
        <p:blipFill>
          <a:blip r:embed="rId3"/>
          <a:srcRect/>
          <a:stretch/>
        </p:blipFill>
        <p:spPr>
          <a:xfrm>
            <a:off x="900953" y="1752674"/>
            <a:ext cx="7402605" cy="2880519"/>
          </a:xfrm>
          <a:prstGeom prst="rect">
            <a:avLst/>
          </a:prstGeom>
        </p:spPr>
      </p:pic>
      <p:sp>
        <p:nvSpPr>
          <p:cNvPr id="6" name="Title 2">
            <a:extLst>
              <a:ext uri="{FF2B5EF4-FFF2-40B4-BE49-F238E27FC236}">
                <a16:creationId xmlns:a16="http://schemas.microsoft.com/office/drawing/2014/main" id="{188B0A66-6401-F2BD-BD38-08E62890E73E}"/>
              </a:ext>
            </a:extLst>
          </p:cNvPr>
          <p:cNvSpPr txBox="1">
            <a:spLocks/>
          </p:cNvSpPr>
          <p:nvPr/>
        </p:nvSpPr>
        <p:spPr>
          <a:xfrm>
            <a:off x="759759" y="893349"/>
            <a:ext cx="7543800" cy="5778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Days One"/>
              <a:buNone/>
              <a:defRPr sz="4500" b="1" i="0" u="none" strike="noStrike" cap="none">
                <a:solidFill>
                  <a:schemeClr val="dk1"/>
                </a:solidFill>
                <a:latin typeface="Days One"/>
                <a:ea typeface="Days One"/>
                <a:cs typeface="Days One"/>
                <a:sym typeface="Days One"/>
              </a:defRPr>
            </a:lvl1pPr>
            <a:lvl2pPr marR="0" lvl="1"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2pPr>
            <a:lvl3pPr marR="0" lvl="2"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3pPr>
            <a:lvl4pPr marR="0" lvl="3"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4pPr>
            <a:lvl5pPr marR="0" lvl="4"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5pPr>
            <a:lvl6pPr marR="0" lvl="5"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6pPr>
            <a:lvl7pPr marR="0" lvl="6"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7pPr>
            <a:lvl8pPr marR="0" lvl="7"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8pPr>
            <a:lvl9pPr marR="0" lvl="8" algn="ctr" rtl="0">
              <a:lnSpc>
                <a:spcPct val="100000"/>
              </a:lnSpc>
              <a:spcBef>
                <a:spcPts val="0"/>
              </a:spcBef>
              <a:spcAft>
                <a:spcPts val="0"/>
              </a:spcAft>
              <a:buClr>
                <a:schemeClr val="dk1"/>
              </a:buClr>
              <a:buSzPts val="9600"/>
              <a:buFont typeface="Days One"/>
              <a:buNone/>
              <a:defRPr sz="9600" b="1" i="0" u="none" strike="noStrike" cap="none">
                <a:solidFill>
                  <a:schemeClr val="dk1"/>
                </a:solidFill>
                <a:latin typeface="Days One"/>
                <a:ea typeface="Days One"/>
                <a:cs typeface="Days One"/>
                <a:sym typeface="Days One"/>
              </a:defRPr>
            </a:lvl9pPr>
          </a:lstStyle>
          <a:p>
            <a:r>
              <a:rPr lang="en-US" sz="2800" dirty="0"/>
              <a:t>FORECASTING(SARIMAX MODEL)</a:t>
            </a:r>
            <a:endParaRPr lang="en-IN" sz="2800" dirty="0"/>
          </a:p>
        </p:txBody>
      </p:sp>
    </p:spTree>
    <p:extLst>
      <p:ext uri="{BB962C8B-B14F-4D97-AF65-F5344CB8AC3E}">
        <p14:creationId xmlns:p14="http://schemas.microsoft.com/office/powerpoint/2010/main" val="3828517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3"/>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533" name="Google Shape;1533;p43"/>
          <p:cNvSpPr txBox="1">
            <a:spLocks noGrp="1"/>
          </p:cNvSpPr>
          <p:nvPr>
            <p:ph type="subTitle" idx="1"/>
          </p:nvPr>
        </p:nvSpPr>
        <p:spPr>
          <a:xfrm>
            <a:off x="2347900" y="1881324"/>
            <a:ext cx="4448100" cy="5313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Do you have any questions?</a:t>
            </a:r>
            <a:endParaRPr sz="1600" b="1" dirty="0"/>
          </a:p>
        </p:txBody>
      </p:sp>
      <p:grpSp>
        <p:nvGrpSpPr>
          <p:cNvPr id="1557" name="Google Shape;1557;p43"/>
          <p:cNvGrpSpPr/>
          <p:nvPr/>
        </p:nvGrpSpPr>
        <p:grpSpPr>
          <a:xfrm>
            <a:off x="-1416405" y="1143899"/>
            <a:ext cx="11900600" cy="3335352"/>
            <a:chOff x="-1416405" y="1143899"/>
            <a:chExt cx="11900600" cy="3335352"/>
          </a:xfrm>
        </p:grpSpPr>
        <p:grpSp>
          <p:nvGrpSpPr>
            <p:cNvPr id="1558" name="Google Shape;1558;p43"/>
            <p:cNvGrpSpPr/>
            <p:nvPr/>
          </p:nvGrpSpPr>
          <p:grpSpPr>
            <a:xfrm>
              <a:off x="7893995" y="1977285"/>
              <a:ext cx="2590200" cy="1672200"/>
              <a:chOff x="7350120" y="6084360"/>
              <a:chExt cx="2590200" cy="1672200"/>
            </a:xfrm>
          </p:grpSpPr>
          <p:sp>
            <p:nvSpPr>
              <p:cNvPr id="1559" name="Google Shape;1559;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3" name="Google Shape;1563;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4" name="Google Shape;1564;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5" name="Google Shape;1565;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8" name="Google Shape;1568;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9" name="Google Shape;1569;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0" name="Google Shape;1570;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1" name="Google Shape;1571;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2" name="Google Shape;1572;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3" name="Google Shape;1573;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4" name="Google Shape;1574;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5" name="Google Shape;1575;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6" name="Google Shape;1576;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77" name="Google Shape;1577;p43"/>
            <p:cNvGrpSpPr/>
            <p:nvPr/>
          </p:nvGrpSpPr>
          <p:grpSpPr>
            <a:xfrm>
              <a:off x="-1416405" y="1977285"/>
              <a:ext cx="2590200" cy="1672200"/>
              <a:chOff x="7350120" y="6084360"/>
              <a:chExt cx="2590200" cy="1672200"/>
            </a:xfrm>
          </p:grpSpPr>
          <p:sp>
            <p:nvSpPr>
              <p:cNvPr id="1578" name="Google Shape;1578;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84" name="Google Shape;1584;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8" name="Google Shape;1588;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1" name="Google Shape;1591;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2" name="Google Shape;1592;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3" name="Google Shape;1593;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4" name="Google Shape;1594;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5" name="Google Shape;1595;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96" name="Google Shape;1596;p43"/>
            <p:cNvGrpSpPr/>
            <p:nvPr/>
          </p:nvGrpSpPr>
          <p:grpSpPr>
            <a:xfrm>
              <a:off x="713235" y="1143899"/>
              <a:ext cx="7717534" cy="3335352"/>
              <a:chOff x="713235" y="1143899"/>
              <a:chExt cx="7717534" cy="3335352"/>
            </a:xfrm>
          </p:grpSpPr>
          <p:sp>
            <p:nvSpPr>
              <p:cNvPr id="1597" name="Google Shape;1597;p43"/>
              <p:cNvSpPr/>
              <p:nvPr/>
            </p:nvSpPr>
            <p:spPr>
              <a:xfrm>
                <a:off x="7965735" y="40187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8" name="Google Shape;1598;p43"/>
              <p:cNvSpPr/>
              <p:nvPr/>
            </p:nvSpPr>
            <p:spPr>
              <a:xfrm>
                <a:off x="713235" y="114389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pic>
        <p:nvPicPr>
          <p:cNvPr id="3" name="Picture 2">
            <a:extLst>
              <a:ext uri="{FF2B5EF4-FFF2-40B4-BE49-F238E27FC236}">
                <a16:creationId xmlns:a16="http://schemas.microsoft.com/office/drawing/2014/main" id="{553AB8BA-3636-BD0E-46F3-C12202ACD63A}"/>
              </a:ext>
            </a:extLst>
          </p:cNvPr>
          <p:cNvPicPr>
            <a:picLocks noChangeAspect="1"/>
          </p:cNvPicPr>
          <p:nvPr/>
        </p:nvPicPr>
        <p:blipFill>
          <a:blip r:embed="rId3"/>
          <a:stretch>
            <a:fillRect/>
          </a:stretch>
        </p:blipFill>
        <p:spPr>
          <a:xfrm>
            <a:off x="1438116" y="3547785"/>
            <a:ext cx="6267667" cy="9812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DD4EDB51-FD7D-72DD-B09E-D0644A47CC5B}"/>
            </a:ext>
          </a:extLst>
        </p:cNvPr>
        <p:cNvGrpSpPr/>
        <p:nvPr/>
      </p:nvGrpSpPr>
      <p:grpSpPr>
        <a:xfrm>
          <a:off x="0" y="0"/>
          <a:ext cx="0" cy="0"/>
          <a:chOff x="0" y="0"/>
          <a:chExt cx="0" cy="0"/>
        </a:xfrm>
      </p:grpSpPr>
      <p:sp>
        <p:nvSpPr>
          <p:cNvPr id="838" name="Google Shape;838;p27">
            <a:extLst>
              <a:ext uri="{FF2B5EF4-FFF2-40B4-BE49-F238E27FC236}">
                <a16:creationId xmlns:a16="http://schemas.microsoft.com/office/drawing/2014/main" id="{ACD43643-59D9-7C50-BD9B-78194BD438C9}"/>
              </a:ext>
            </a:extLst>
          </p:cNvPr>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In the dynamic landscape of e-commerce, accurate demand forecasting is critical for success. Retail businesses often struggle with managing inventory, optimizing marketing strategies, and meeting customer demands due to unpredictable sales patterns and external influences.</a:t>
            </a:r>
          </a:p>
        </p:txBody>
      </p:sp>
      <p:sp>
        <p:nvSpPr>
          <p:cNvPr id="839" name="Google Shape;839;p27">
            <a:extLst>
              <a:ext uri="{FF2B5EF4-FFF2-40B4-BE49-F238E27FC236}">
                <a16:creationId xmlns:a16="http://schemas.microsoft.com/office/drawing/2014/main" id="{C5963590-9E86-ABE6-0C9E-DFB46E78F9AE}"/>
              </a:ext>
            </a:extLst>
          </p:cNvPr>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PROBLEM STATEMENT</a:t>
            </a:r>
            <a:endParaRPr dirty="0"/>
          </a:p>
        </p:txBody>
      </p:sp>
      <p:sp>
        <p:nvSpPr>
          <p:cNvPr id="840" name="Google Shape;840;p27">
            <a:extLst>
              <a:ext uri="{FF2B5EF4-FFF2-40B4-BE49-F238E27FC236}">
                <a16:creationId xmlns:a16="http://schemas.microsoft.com/office/drawing/2014/main" id="{45753CAF-62C6-174E-B190-FD6DF73D8623}"/>
              </a:ext>
            </a:extLst>
          </p:cNvPr>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This project focuses on developing an AI-driven demand forecasting model leveraging historical sales data and key external metrics (e.g., Google clicks, Facebook impressions). </a:t>
            </a:r>
          </a:p>
          <a:p>
            <a:pPr marL="0" lvl="0" indent="0" algn="just" rtl="0">
              <a:spcBef>
                <a:spcPts val="0"/>
              </a:spcBef>
              <a:spcAft>
                <a:spcPts val="0"/>
              </a:spcAft>
              <a:buNone/>
            </a:pPr>
            <a:r>
              <a:rPr lang="en-US" sz="1600" dirty="0"/>
              <a:t>The goal is to improve inventory management, enhance marketing efficiency, and support data-driven decision-making to meet customer expectations effectively.</a:t>
            </a:r>
          </a:p>
        </p:txBody>
      </p:sp>
      <p:grpSp>
        <p:nvGrpSpPr>
          <p:cNvPr id="841" name="Google Shape;841;p27">
            <a:extLst>
              <a:ext uri="{FF2B5EF4-FFF2-40B4-BE49-F238E27FC236}">
                <a16:creationId xmlns:a16="http://schemas.microsoft.com/office/drawing/2014/main" id="{8FB4CEA2-431C-6ED2-B11D-21D5E3BD30D5}"/>
              </a:ext>
            </a:extLst>
          </p:cNvPr>
          <p:cNvGrpSpPr/>
          <p:nvPr/>
        </p:nvGrpSpPr>
        <p:grpSpPr>
          <a:xfrm>
            <a:off x="247978" y="902744"/>
            <a:ext cx="9024608" cy="1013340"/>
            <a:chOff x="247978" y="902744"/>
            <a:chExt cx="9024608" cy="1013340"/>
          </a:xfrm>
        </p:grpSpPr>
        <p:grpSp>
          <p:nvGrpSpPr>
            <p:cNvPr id="842" name="Google Shape;842;p27">
              <a:extLst>
                <a:ext uri="{FF2B5EF4-FFF2-40B4-BE49-F238E27FC236}">
                  <a16:creationId xmlns:a16="http://schemas.microsoft.com/office/drawing/2014/main" id="{26222AF6-CB49-5DA4-28AF-639527A70D4B}"/>
                </a:ext>
              </a:extLst>
            </p:cNvPr>
            <p:cNvGrpSpPr/>
            <p:nvPr/>
          </p:nvGrpSpPr>
          <p:grpSpPr>
            <a:xfrm>
              <a:off x="8282554" y="902744"/>
              <a:ext cx="990031" cy="1013340"/>
              <a:chOff x="8264880" y="1119240"/>
              <a:chExt cx="1865520" cy="1909440"/>
            </a:xfrm>
          </p:grpSpPr>
          <p:sp>
            <p:nvSpPr>
              <p:cNvPr id="843" name="Google Shape;843;p27">
                <a:extLst>
                  <a:ext uri="{FF2B5EF4-FFF2-40B4-BE49-F238E27FC236}">
                    <a16:creationId xmlns:a16="http://schemas.microsoft.com/office/drawing/2014/main" id="{76C31692-3E5F-513D-A918-A332DCF877CE}"/>
                  </a:ext>
                </a:extLst>
              </p:cNvPr>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a:extLst>
                  <a:ext uri="{FF2B5EF4-FFF2-40B4-BE49-F238E27FC236}">
                    <a16:creationId xmlns:a16="http://schemas.microsoft.com/office/drawing/2014/main" id="{6FACE39E-0011-865A-853E-A08F04D41D11}"/>
                  </a:ext>
                </a:extLst>
              </p:cNvPr>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a:extLst>
                  <a:ext uri="{FF2B5EF4-FFF2-40B4-BE49-F238E27FC236}">
                    <a16:creationId xmlns:a16="http://schemas.microsoft.com/office/drawing/2014/main" id="{0B326BCE-521E-8F95-197A-29C70F0F484A}"/>
                  </a:ext>
                </a:extLst>
              </p:cNvPr>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a:extLst>
                  <a:ext uri="{FF2B5EF4-FFF2-40B4-BE49-F238E27FC236}">
                    <a16:creationId xmlns:a16="http://schemas.microsoft.com/office/drawing/2014/main" id="{80DFD7E6-331F-15C6-BB63-C8703A3DE181}"/>
                  </a:ext>
                </a:extLst>
              </p:cNvPr>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a:extLst>
                  <a:ext uri="{FF2B5EF4-FFF2-40B4-BE49-F238E27FC236}">
                    <a16:creationId xmlns:a16="http://schemas.microsoft.com/office/drawing/2014/main" id="{E2999662-6A23-861D-3742-65A6E3423DF2}"/>
                  </a:ext>
                </a:extLst>
              </p:cNvPr>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a:extLst>
                  <a:ext uri="{FF2B5EF4-FFF2-40B4-BE49-F238E27FC236}">
                    <a16:creationId xmlns:a16="http://schemas.microsoft.com/office/drawing/2014/main" id="{283DBBDB-F865-31A6-89ED-27F444897AC4}"/>
                  </a:ext>
                </a:extLst>
              </p:cNvPr>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a:extLst>
                <a:ext uri="{FF2B5EF4-FFF2-40B4-BE49-F238E27FC236}">
                  <a16:creationId xmlns:a16="http://schemas.microsoft.com/office/drawing/2014/main" id="{FF46BEFE-0E44-5329-F468-9B32AAB22C58}"/>
                </a:ext>
              </a:extLst>
            </p:cNvPr>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33782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41"/>
          <p:cNvSpPr/>
          <p:nvPr/>
        </p:nvSpPr>
        <p:spPr>
          <a:xfrm>
            <a:off x="3521749" y="2238201"/>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4878659" y="3448866"/>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3521749" y="3448866"/>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4878659" y="2238201"/>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cxnSp>
        <p:nvCxnSpPr>
          <p:cNvPr id="1417" name="Google Shape;1417;p41"/>
          <p:cNvCxnSpPr>
            <a:stCxn id="1412" idx="0"/>
            <a:endCxn id="1415" idx="1"/>
          </p:cNvCxnSpPr>
          <p:nvPr/>
        </p:nvCxnSpPr>
        <p:spPr>
          <a:xfrm rot="-5400000" flipH="1">
            <a:off x="4200199" y="1931901"/>
            <a:ext cx="372300" cy="984900"/>
          </a:xfrm>
          <a:prstGeom prst="bentConnector4">
            <a:avLst>
              <a:gd name="adj1" fmla="val -63961"/>
              <a:gd name="adj2" fmla="val 68886"/>
            </a:avLst>
          </a:prstGeom>
          <a:noFill/>
          <a:ln w="19050" cap="flat" cmpd="sng">
            <a:solidFill>
              <a:schemeClr val="dk1"/>
            </a:solidFill>
            <a:prstDash val="solid"/>
            <a:round/>
            <a:headEnd type="none" w="med" len="med"/>
            <a:tailEnd type="none" w="med" len="med"/>
          </a:ln>
        </p:spPr>
      </p:cxnSp>
      <p:cxnSp>
        <p:nvCxnSpPr>
          <p:cNvPr id="1418" name="Google Shape;1418;p41"/>
          <p:cNvCxnSpPr>
            <a:stCxn id="1415" idx="3"/>
            <a:endCxn id="1413" idx="0"/>
          </p:cNvCxnSpPr>
          <p:nvPr/>
        </p:nvCxnSpPr>
        <p:spPr>
          <a:xfrm flipH="1">
            <a:off x="5250959" y="2610351"/>
            <a:ext cx="372000" cy="838500"/>
          </a:xfrm>
          <a:prstGeom prst="bentConnector4">
            <a:avLst>
              <a:gd name="adj1" fmla="val -64012"/>
              <a:gd name="adj2" fmla="val 72192"/>
            </a:avLst>
          </a:prstGeom>
          <a:noFill/>
          <a:ln w="19050" cap="flat" cmpd="sng">
            <a:solidFill>
              <a:schemeClr val="dk1"/>
            </a:solidFill>
            <a:prstDash val="solid"/>
            <a:round/>
            <a:headEnd type="none" w="med" len="med"/>
            <a:tailEnd type="none" w="med" len="med"/>
          </a:ln>
        </p:spPr>
      </p:cxnSp>
      <p:cxnSp>
        <p:nvCxnSpPr>
          <p:cNvPr id="1419" name="Google Shape;1419;p41"/>
          <p:cNvCxnSpPr>
            <a:stCxn id="1413" idx="2"/>
            <a:endCxn id="1414" idx="3"/>
          </p:cNvCxnSpPr>
          <p:nvPr/>
        </p:nvCxnSpPr>
        <p:spPr>
          <a:xfrm rot="5400000" flipH="1">
            <a:off x="4572359" y="3514716"/>
            <a:ext cx="372000" cy="984900"/>
          </a:xfrm>
          <a:prstGeom prst="bentConnector4">
            <a:avLst>
              <a:gd name="adj1" fmla="val -64012"/>
              <a:gd name="adj2" fmla="val 68886"/>
            </a:avLst>
          </a:prstGeom>
          <a:noFill/>
          <a:ln w="19050" cap="flat" cmpd="sng">
            <a:solidFill>
              <a:schemeClr val="dk1"/>
            </a:solidFill>
            <a:prstDash val="solid"/>
            <a:round/>
            <a:headEnd type="none" w="med" len="med"/>
            <a:tailEnd type="none" w="med" len="med"/>
          </a:ln>
        </p:spPr>
      </p:cxnSp>
      <p:cxnSp>
        <p:nvCxnSpPr>
          <p:cNvPr id="1420" name="Google Shape;1420;p41"/>
          <p:cNvCxnSpPr>
            <a:stCxn id="1414" idx="1"/>
            <a:endCxn id="1412" idx="2"/>
          </p:cNvCxnSpPr>
          <p:nvPr/>
        </p:nvCxnSpPr>
        <p:spPr>
          <a:xfrm rot="10800000" flipH="1">
            <a:off x="3521749" y="2982516"/>
            <a:ext cx="372300" cy="838500"/>
          </a:xfrm>
          <a:prstGeom prst="bentConnector4">
            <a:avLst>
              <a:gd name="adj1" fmla="val -63961"/>
              <a:gd name="adj2" fmla="val 72192"/>
            </a:avLst>
          </a:prstGeom>
          <a:noFill/>
          <a:ln w="19050" cap="flat" cmpd="sng">
            <a:solidFill>
              <a:schemeClr val="dk1"/>
            </a:solidFill>
            <a:prstDash val="solid"/>
            <a:round/>
            <a:headEnd type="none" w="med" len="med"/>
            <a:tailEnd type="none" w="med" len="med"/>
          </a:ln>
        </p:spPr>
      </p:cxnSp>
      <p:sp>
        <p:nvSpPr>
          <p:cNvPr id="1421" name="Google Shape;1421;p41"/>
          <p:cNvSpPr txBox="1">
            <a:spLocks noGrp="1"/>
          </p:cNvSpPr>
          <p:nvPr>
            <p:ph type="subTitle" idx="4294967295"/>
          </p:nvPr>
        </p:nvSpPr>
        <p:spPr>
          <a:xfrm>
            <a:off x="6349250" y="3687228"/>
            <a:ext cx="2250144"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t>Use AI models to accurately forecast demand trends using past sales and digital engagement data.</a:t>
            </a:r>
            <a:endParaRPr sz="1200" dirty="0"/>
          </a:p>
        </p:txBody>
      </p:sp>
      <p:sp>
        <p:nvSpPr>
          <p:cNvPr id="1422" name="Google Shape;1422;p41"/>
          <p:cNvSpPr txBox="1">
            <a:spLocks noGrp="1"/>
          </p:cNvSpPr>
          <p:nvPr>
            <p:ph type="title" idx="4294967295"/>
          </p:nvPr>
        </p:nvSpPr>
        <p:spPr>
          <a:xfrm>
            <a:off x="6349250" y="2471182"/>
            <a:ext cx="2303932" cy="420900"/>
          </a:xfrm>
          <a:prstGeom prst="rect">
            <a:avLst/>
          </a:prstGeom>
        </p:spPr>
        <p:txBody>
          <a:bodyPr spcFirstLastPara="1" wrap="square" lIns="91425" tIns="91425" rIns="91425" bIns="91425" anchor="b" anchorCtr="0">
            <a:noAutofit/>
          </a:bodyPr>
          <a:lstStyle/>
          <a:p>
            <a:r>
              <a:rPr lang="en-IN" sz="1200" b="1" dirty="0"/>
              <a:t>INSIGHTFUL BUSINESS DECISIONS</a:t>
            </a:r>
            <a:br>
              <a:rPr lang="en-IN" sz="1200" b="1" dirty="0"/>
            </a:br>
            <a:endParaRPr sz="1200" dirty="0"/>
          </a:p>
        </p:txBody>
      </p:sp>
      <p:sp>
        <p:nvSpPr>
          <p:cNvPr id="1423" name="Google Shape;1423;p41"/>
          <p:cNvSpPr txBox="1">
            <a:spLocks noGrp="1"/>
          </p:cNvSpPr>
          <p:nvPr>
            <p:ph type="subTitle" idx="4294967295"/>
          </p:nvPr>
        </p:nvSpPr>
        <p:spPr>
          <a:xfrm>
            <a:off x="6349249" y="2476590"/>
            <a:ext cx="2250143"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t>Drive confident and informed decision-making through data-backed predictions and analysis.</a:t>
            </a:r>
          </a:p>
        </p:txBody>
      </p:sp>
      <p:sp>
        <p:nvSpPr>
          <p:cNvPr id="1424" name="Google Shape;1424;p41"/>
          <p:cNvSpPr txBox="1">
            <a:spLocks noGrp="1"/>
          </p:cNvSpPr>
          <p:nvPr>
            <p:ph type="title" idx="4294967295"/>
          </p:nvPr>
        </p:nvSpPr>
        <p:spPr>
          <a:xfrm>
            <a:off x="6349250" y="3382089"/>
            <a:ext cx="2303932" cy="42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SMARTER INSIGHTS</a:t>
            </a:r>
            <a:endParaRPr sz="1200" dirty="0"/>
          </a:p>
        </p:txBody>
      </p:sp>
      <p:sp>
        <p:nvSpPr>
          <p:cNvPr id="1425" name="Google Shape;1425;p41"/>
          <p:cNvSpPr txBox="1">
            <a:spLocks noGrp="1"/>
          </p:cNvSpPr>
          <p:nvPr>
            <p:ph type="title" idx="4294967295"/>
          </p:nvPr>
        </p:nvSpPr>
        <p:spPr>
          <a:xfrm>
            <a:off x="388509" y="3448851"/>
            <a:ext cx="2770094" cy="42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300" dirty="0"/>
              <a:t>OPTIMIZED INVENTORY CONTROL</a:t>
            </a:r>
            <a:endParaRPr sz="1300" dirty="0"/>
          </a:p>
        </p:txBody>
      </p:sp>
      <p:sp>
        <p:nvSpPr>
          <p:cNvPr id="1426" name="Google Shape;1426;p41"/>
          <p:cNvSpPr txBox="1">
            <a:spLocks noGrp="1"/>
          </p:cNvSpPr>
          <p:nvPr>
            <p:ph type="subTitle" idx="4294967295"/>
          </p:nvPr>
        </p:nvSpPr>
        <p:spPr>
          <a:xfrm>
            <a:off x="544606" y="3720816"/>
            <a:ext cx="2569582" cy="5727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200" dirty="0"/>
              <a:t>Utilize AI models to accurately forecast demand trends using past sales and digital engagement data.</a:t>
            </a:r>
          </a:p>
        </p:txBody>
      </p:sp>
      <p:sp>
        <p:nvSpPr>
          <p:cNvPr id="1427" name="Google Shape;1427;p41"/>
          <p:cNvSpPr txBox="1">
            <a:spLocks noGrp="1"/>
          </p:cNvSpPr>
          <p:nvPr>
            <p:ph type="title" idx="4294967295"/>
          </p:nvPr>
        </p:nvSpPr>
        <p:spPr>
          <a:xfrm>
            <a:off x="490818" y="2260732"/>
            <a:ext cx="2618701" cy="42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300" b="1" dirty="0"/>
              <a:t>TARGETED CAMPAIGN PLANNING</a:t>
            </a:r>
          </a:p>
        </p:txBody>
      </p:sp>
      <p:sp>
        <p:nvSpPr>
          <p:cNvPr id="1428" name="Google Shape;1428;p41"/>
          <p:cNvSpPr txBox="1">
            <a:spLocks noGrp="1"/>
          </p:cNvSpPr>
          <p:nvPr>
            <p:ph type="subTitle" idx="4294967295"/>
          </p:nvPr>
        </p:nvSpPr>
        <p:spPr>
          <a:xfrm>
            <a:off x="544606" y="2476590"/>
            <a:ext cx="2564913" cy="5727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200" dirty="0"/>
              <a:t>Leverage demand patterns to craft impactful marketing strategies during peak periods.</a:t>
            </a:r>
          </a:p>
        </p:txBody>
      </p:sp>
      <p:grpSp>
        <p:nvGrpSpPr>
          <p:cNvPr id="1429" name="Google Shape;1429;p41"/>
          <p:cNvGrpSpPr/>
          <p:nvPr/>
        </p:nvGrpSpPr>
        <p:grpSpPr>
          <a:xfrm>
            <a:off x="3701877" y="3546690"/>
            <a:ext cx="384044" cy="548652"/>
            <a:chOff x="1880280" y="1139760"/>
            <a:chExt cx="256320" cy="378720"/>
          </a:xfrm>
        </p:grpSpPr>
        <p:sp>
          <p:nvSpPr>
            <p:cNvPr id="1430" name="Google Shape;1430;p41"/>
            <p:cNvSpPr/>
            <p:nvPr/>
          </p:nvSpPr>
          <p:spPr>
            <a:xfrm>
              <a:off x="1885680" y="1169640"/>
              <a:ext cx="245160" cy="343440"/>
            </a:xfrm>
            <a:custGeom>
              <a:avLst/>
              <a:gdLst/>
              <a:ahLst/>
              <a:cxnLst/>
              <a:rect l="l" t="t" r="r" b="b"/>
              <a:pathLst>
                <a:path w="681" h="954" extrusionOk="0">
                  <a:moveTo>
                    <a:pt x="681" y="919"/>
                  </a:moveTo>
                  <a:cubicBezTo>
                    <a:pt x="681" y="938"/>
                    <a:pt x="666" y="954"/>
                    <a:pt x="647" y="954"/>
                  </a:cubicBezTo>
                  <a:lnTo>
                    <a:pt x="34" y="954"/>
                  </a:lnTo>
                  <a:cubicBezTo>
                    <a:pt x="16" y="954"/>
                    <a:pt x="0" y="938"/>
                    <a:pt x="0" y="919"/>
                  </a:cubicBezTo>
                  <a:lnTo>
                    <a:pt x="0" y="34"/>
                  </a:lnTo>
                  <a:cubicBezTo>
                    <a:pt x="0" y="15"/>
                    <a:pt x="16" y="0"/>
                    <a:pt x="34" y="0"/>
                  </a:cubicBezTo>
                  <a:lnTo>
                    <a:pt x="647" y="0"/>
                  </a:lnTo>
                  <a:cubicBezTo>
                    <a:pt x="666" y="0"/>
                    <a:pt x="681" y="15"/>
                    <a:pt x="681" y="34"/>
                  </a:cubicBezTo>
                  <a:lnTo>
                    <a:pt x="681" y="919"/>
                  </a:lnTo>
                  <a:close/>
                </a:path>
              </a:pathLst>
            </a:custGeom>
            <a:solidFill>
              <a:srgbClr val="E9B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1" name="Google Shape;1431;p41"/>
            <p:cNvSpPr/>
            <p:nvPr/>
          </p:nvSpPr>
          <p:spPr>
            <a:xfrm>
              <a:off x="1910160" y="1188000"/>
              <a:ext cx="196200" cy="300240"/>
            </a:xfrm>
            <a:custGeom>
              <a:avLst/>
              <a:gdLst/>
              <a:ahLst/>
              <a:cxnLst/>
              <a:rect l="l" t="t" r="r" b="b"/>
              <a:pathLst>
                <a:path w="545" h="834" extrusionOk="0">
                  <a:moveTo>
                    <a:pt x="545" y="659"/>
                  </a:moveTo>
                  <a:lnTo>
                    <a:pt x="545" y="13"/>
                  </a:lnTo>
                  <a:cubicBezTo>
                    <a:pt x="545" y="6"/>
                    <a:pt x="540" y="0"/>
                    <a:pt x="533" y="0"/>
                  </a:cubicBezTo>
                  <a:lnTo>
                    <a:pt x="13" y="0"/>
                  </a:lnTo>
                  <a:cubicBezTo>
                    <a:pt x="6" y="0"/>
                    <a:pt x="0" y="6"/>
                    <a:pt x="0" y="13"/>
                  </a:cubicBezTo>
                  <a:lnTo>
                    <a:pt x="0" y="822"/>
                  </a:lnTo>
                  <a:cubicBezTo>
                    <a:pt x="0" y="829"/>
                    <a:pt x="6" y="834"/>
                    <a:pt x="13" y="834"/>
                  </a:cubicBezTo>
                  <a:lnTo>
                    <a:pt x="370" y="834"/>
                  </a:lnTo>
                  <a:cubicBezTo>
                    <a:pt x="373" y="834"/>
                    <a:pt x="376" y="833"/>
                    <a:pt x="379" y="831"/>
                  </a:cubicBezTo>
                  <a:lnTo>
                    <a:pt x="542" y="668"/>
                  </a:lnTo>
                  <a:cubicBezTo>
                    <a:pt x="544" y="665"/>
                    <a:pt x="545" y="662"/>
                    <a:pt x="545" y="659"/>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41"/>
            <p:cNvSpPr/>
            <p:nvPr/>
          </p:nvSpPr>
          <p:spPr>
            <a:xfrm>
              <a:off x="1953360" y="1230840"/>
              <a:ext cx="110160" cy="110520"/>
            </a:xfrm>
            <a:custGeom>
              <a:avLst/>
              <a:gdLst/>
              <a:ahLst/>
              <a:cxnLst/>
              <a:rect l="l" t="t" r="r" b="b"/>
              <a:pathLst>
                <a:path w="306" h="307" extrusionOk="0">
                  <a:moveTo>
                    <a:pt x="306" y="154"/>
                  </a:moveTo>
                  <a:cubicBezTo>
                    <a:pt x="306" y="238"/>
                    <a:pt x="237" y="307"/>
                    <a:pt x="153" y="307"/>
                  </a:cubicBezTo>
                  <a:cubicBezTo>
                    <a:pt x="68" y="307"/>
                    <a:pt x="0" y="238"/>
                    <a:pt x="0" y="154"/>
                  </a:cubicBezTo>
                  <a:cubicBezTo>
                    <a:pt x="0" y="69"/>
                    <a:pt x="68" y="0"/>
                    <a:pt x="153" y="0"/>
                  </a:cubicBezTo>
                  <a:cubicBezTo>
                    <a:pt x="237" y="0"/>
                    <a:pt x="306" y="69"/>
                    <a:pt x="306" y="154"/>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41"/>
            <p:cNvSpPr/>
            <p:nvPr/>
          </p:nvSpPr>
          <p:spPr>
            <a:xfrm>
              <a:off x="1971720" y="1169640"/>
              <a:ext cx="73440" cy="30600"/>
            </a:xfrm>
            <a:custGeom>
              <a:avLst/>
              <a:gdLst/>
              <a:ahLst/>
              <a:cxnLst/>
              <a:rect l="l" t="t" r="r" b="b"/>
              <a:pathLst>
                <a:path w="204" h="85" extrusionOk="0">
                  <a:moveTo>
                    <a:pt x="192" y="0"/>
                  </a:moveTo>
                  <a:lnTo>
                    <a:pt x="12" y="0"/>
                  </a:lnTo>
                  <a:cubicBezTo>
                    <a:pt x="5" y="0"/>
                    <a:pt x="0" y="6"/>
                    <a:pt x="0" y="13"/>
                  </a:cubicBezTo>
                  <a:lnTo>
                    <a:pt x="0" y="73"/>
                  </a:lnTo>
                  <a:cubicBezTo>
                    <a:pt x="0" y="80"/>
                    <a:pt x="5" y="85"/>
                    <a:pt x="12" y="85"/>
                  </a:cubicBezTo>
                  <a:lnTo>
                    <a:pt x="192" y="85"/>
                  </a:lnTo>
                  <a:cubicBezTo>
                    <a:pt x="198" y="85"/>
                    <a:pt x="204" y="80"/>
                    <a:pt x="204" y="73"/>
                  </a:cubicBezTo>
                  <a:lnTo>
                    <a:pt x="204" y="13"/>
                  </a:lnTo>
                  <a:cubicBezTo>
                    <a:pt x="204" y="6"/>
                    <a:pt x="198" y="0"/>
                    <a:pt x="192"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4" name="Google Shape;1434;p41"/>
            <p:cNvSpPr/>
            <p:nvPr/>
          </p:nvSpPr>
          <p:spPr>
            <a:xfrm>
              <a:off x="2045160" y="1427040"/>
              <a:ext cx="60840" cy="60840"/>
            </a:xfrm>
            <a:custGeom>
              <a:avLst/>
              <a:gdLst/>
              <a:ahLst/>
              <a:cxnLst/>
              <a:rect l="l" t="t" r="r" b="b"/>
              <a:pathLst>
                <a:path w="169" h="169" extrusionOk="0">
                  <a:moveTo>
                    <a:pt x="12" y="0"/>
                  </a:moveTo>
                  <a:cubicBezTo>
                    <a:pt x="5" y="0"/>
                    <a:pt x="0" y="6"/>
                    <a:pt x="0" y="13"/>
                  </a:cubicBezTo>
                  <a:lnTo>
                    <a:pt x="0" y="169"/>
                  </a:lnTo>
                  <a:cubicBezTo>
                    <a:pt x="1" y="169"/>
                    <a:pt x="3" y="168"/>
                    <a:pt x="4" y="167"/>
                  </a:cubicBezTo>
                  <a:lnTo>
                    <a:pt x="167" y="4"/>
                  </a:lnTo>
                  <a:cubicBezTo>
                    <a:pt x="168" y="3"/>
                    <a:pt x="168" y="2"/>
                    <a:pt x="169" y="0"/>
                  </a:cubicBezTo>
                  <a:lnTo>
                    <a:pt x="12" y="0"/>
                  </a:lnTo>
                  <a:close/>
                </a:path>
              </a:pathLst>
            </a:custGeom>
            <a:solidFill>
              <a:srgbClr val="DDFBFC"/>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5" name="Google Shape;1435;p41"/>
            <p:cNvSpPr/>
            <p:nvPr/>
          </p:nvSpPr>
          <p:spPr>
            <a:xfrm>
              <a:off x="2008440" y="1230840"/>
              <a:ext cx="38880" cy="48960"/>
            </a:xfrm>
            <a:custGeom>
              <a:avLst/>
              <a:gdLst/>
              <a:ahLst/>
              <a:cxnLst/>
              <a:rect l="l" t="t" r="r" b="b"/>
              <a:pathLst>
                <a:path w="108" h="136" extrusionOk="0">
                  <a:moveTo>
                    <a:pt x="108" y="45"/>
                  </a:moveTo>
                  <a:lnTo>
                    <a:pt x="108" y="45"/>
                  </a:lnTo>
                  <a:cubicBezTo>
                    <a:pt x="80" y="18"/>
                    <a:pt x="42" y="0"/>
                    <a:pt x="0" y="0"/>
                  </a:cubicBezTo>
                  <a:lnTo>
                    <a:pt x="0" y="124"/>
                  </a:lnTo>
                  <a:cubicBezTo>
                    <a:pt x="0" y="135"/>
                    <a:pt x="13" y="140"/>
                    <a:pt x="21" y="133"/>
                  </a:cubicBezTo>
                  <a:lnTo>
                    <a:pt x="108" y="45"/>
                  </a:lnTo>
                  <a:close/>
                </a:path>
              </a:pathLst>
            </a:custGeom>
            <a:solidFill>
              <a:srgbClr val="EB6E80"/>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6" name="Google Shape;1436;p41"/>
            <p:cNvSpPr/>
            <p:nvPr/>
          </p:nvSpPr>
          <p:spPr>
            <a:xfrm>
              <a:off x="1880280" y="1139760"/>
              <a:ext cx="256320" cy="378720"/>
            </a:xfrm>
            <a:custGeom>
              <a:avLst/>
              <a:gdLst/>
              <a:ahLst/>
              <a:cxnLst/>
              <a:rect l="l" t="t" r="r" b="b"/>
              <a:pathLst>
                <a:path w="712" h="1052" extrusionOk="0">
                  <a:moveTo>
                    <a:pt x="443" y="153"/>
                  </a:moveTo>
                  <a:lnTo>
                    <a:pt x="269" y="153"/>
                  </a:lnTo>
                  <a:lnTo>
                    <a:pt x="269" y="99"/>
                  </a:lnTo>
                  <a:lnTo>
                    <a:pt x="322" y="99"/>
                  </a:lnTo>
                  <a:lnTo>
                    <a:pt x="322" y="99"/>
                  </a:lnTo>
                  <a:lnTo>
                    <a:pt x="390" y="99"/>
                  </a:lnTo>
                  <a:lnTo>
                    <a:pt x="390" y="99"/>
                  </a:lnTo>
                  <a:lnTo>
                    <a:pt x="443" y="99"/>
                  </a:lnTo>
                  <a:lnTo>
                    <a:pt x="443" y="153"/>
                  </a:lnTo>
                  <a:moveTo>
                    <a:pt x="613" y="150"/>
                  </a:moveTo>
                  <a:lnTo>
                    <a:pt x="613" y="783"/>
                  </a:lnTo>
                  <a:lnTo>
                    <a:pt x="458" y="783"/>
                  </a:lnTo>
                  <a:cubicBezTo>
                    <a:pt x="449" y="783"/>
                    <a:pt x="443" y="790"/>
                    <a:pt x="443" y="798"/>
                  </a:cubicBezTo>
                  <a:lnTo>
                    <a:pt x="443" y="953"/>
                  </a:lnTo>
                  <a:lnTo>
                    <a:pt x="99" y="953"/>
                  </a:lnTo>
                  <a:lnTo>
                    <a:pt x="99" y="150"/>
                  </a:lnTo>
                  <a:lnTo>
                    <a:pt x="238" y="150"/>
                  </a:lnTo>
                  <a:lnTo>
                    <a:pt x="238" y="168"/>
                  </a:lnTo>
                  <a:cubicBezTo>
                    <a:pt x="238" y="177"/>
                    <a:pt x="245" y="184"/>
                    <a:pt x="254" y="184"/>
                  </a:cubicBezTo>
                  <a:lnTo>
                    <a:pt x="458" y="184"/>
                  </a:lnTo>
                  <a:cubicBezTo>
                    <a:pt x="466" y="184"/>
                    <a:pt x="473" y="177"/>
                    <a:pt x="473" y="168"/>
                  </a:cubicBezTo>
                  <a:lnTo>
                    <a:pt x="473" y="150"/>
                  </a:lnTo>
                  <a:lnTo>
                    <a:pt x="613" y="150"/>
                  </a:lnTo>
                  <a:moveTo>
                    <a:pt x="473" y="931"/>
                  </a:moveTo>
                  <a:lnTo>
                    <a:pt x="473" y="814"/>
                  </a:lnTo>
                  <a:lnTo>
                    <a:pt x="591" y="814"/>
                  </a:lnTo>
                  <a:lnTo>
                    <a:pt x="473" y="931"/>
                  </a:lnTo>
                  <a:moveTo>
                    <a:pt x="337" y="49"/>
                  </a:moveTo>
                  <a:cubicBezTo>
                    <a:pt x="337" y="39"/>
                    <a:pt x="346" y="31"/>
                    <a:pt x="356" y="31"/>
                  </a:cubicBezTo>
                  <a:cubicBezTo>
                    <a:pt x="366" y="31"/>
                    <a:pt x="374" y="39"/>
                    <a:pt x="374" y="49"/>
                  </a:cubicBezTo>
                  <a:lnTo>
                    <a:pt x="374" y="68"/>
                  </a:lnTo>
                  <a:lnTo>
                    <a:pt x="337" y="68"/>
                  </a:lnTo>
                  <a:lnTo>
                    <a:pt x="337" y="49"/>
                  </a:lnTo>
                  <a:moveTo>
                    <a:pt x="662" y="68"/>
                  </a:moveTo>
                  <a:lnTo>
                    <a:pt x="405" y="68"/>
                  </a:lnTo>
                  <a:lnTo>
                    <a:pt x="405" y="49"/>
                  </a:lnTo>
                  <a:lnTo>
                    <a:pt x="405" y="49"/>
                  </a:lnTo>
                  <a:cubicBezTo>
                    <a:pt x="405" y="22"/>
                    <a:pt x="383" y="0"/>
                    <a:pt x="356" y="0"/>
                  </a:cubicBezTo>
                  <a:cubicBezTo>
                    <a:pt x="329" y="0"/>
                    <a:pt x="306" y="22"/>
                    <a:pt x="306" y="49"/>
                  </a:cubicBezTo>
                  <a:lnTo>
                    <a:pt x="306" y="68"/>
                  </a:lnTo>
                  <a:lnTo>
                    <a:pt x="192" y="68"/>
                  </a:lnTo>
                  <a:cubicBezTo>
                    <a:pt x="183" y="68"/>
                    <a:pt x="176" y="75"/>
                    <a:pt x="176" y="83"/>
                  </a:cubicBezTo>
                  <a:cubicBezTo>
                    <a:pt x="176" y="92"/>
                    <a:pt x="183" y="99"/>
                    <a:pt x="192" y="99"/>
                  </a:cubicBezTo>
                  <a:lnTo>
                    <a:pt x="238" y="99"/>
                  </a:lnTo>
                  <a:lnTo>
                    <a:pt x="238" y="119"/>
                  </a:lnTo>
                  <a:lnTo>
                    <a:pt x="83" y="119"/>
                  </a:lnTo>
                  <a:cubicBezTo>
                    <a:pt x="75" y="119"/>
                    <a:pt x="68" y="126"/>
                    <a:pt x="68" y="134"/>
                  </a:cubicBezTo>
                  <a:lnTo>
                    <a:pt x="68" y="968"/>
                  </a:lnTo>
                  <a:cubicBezTo>
                    <a:pt x="68" y="977"/>
                    <a:pt x="75" y="984"/>
                    <a:pt x="83" y="984"/>
                  </a:cubicBezTo>
                  <a:lnTo>
                    <a:pt x="458" y="984"/>
                  </a:lnTo>
                  <a:lnTo>
                    <a:pt x="458" y="984"/>
                  </a:lnTo>
                  <a:cubicBezTo>
                    <a:pt x="459" y="984"/>
                    <a:pt x="459" y="984"/>
                    <a:pt x="459" y="984"/>
                  </a:cubicBezTo>
                  <a:cubicBezTo>
                    <a:pt x="460" y="984"/>
                    <a:pt x="460" y="984"/>
                    <a:pt x="460" y="984"/>
                  </a:cubicBezTo>
                  <a:cubicBezTo>
                    <a:pt x="461" y="984"/>
                    <a:pt x="461" y="984"/>
                    <a:pt x="461" y="984"/>
                  </a:cubicBezTo>
                  <a:cubicBezTo>
                    <a:pt x="461" y="983"/>
                    <a:pt x="462" y="983"/>
                    <a:pt x="462" y="983"/>
                  </a:cubicBezTo>
                  <a:lnTo>
                    <a:pt x="462" y="983"/>
                  </a:lnTo>
                  <a:cubicBezTo>
                    <a:pt x="463" y="983"/>
                    <a:pt x="463" y="983"/>
                    <a:pt x="464" y="983"/>
                  </a:cubicBezTo>
                  <a:lnTo>
                    <a:pt x="464" y="983"/>
                  </a:lnTo>
                  <a:cubicBezTo>
                    <a:pt x="464" y="983"/>
                    <a:pt x="464" y="982"/>
                    <a:pt x="465" y="982"/>
                  </a:cubicBezTo>
                  <a:lnTo>
                    <a:pt x="465" y="982"/>
                  </a:lnTo>
                  <a:cubicBezTo>
                    <a:pt x="466" y="982"/>
                    <a:pt x="466" y="982"/>
                    <a:pt x="466" y="981"/>
                  </a:cubicBezTo>
                  <a:lnTo>
                    <a:pt x="467" y="981"/>
                  </a:lnTo>
                  <a:lnTo>
                    <a:pt x="467" y="981"/>
                  </a:lnTo>
                  <a:lnTo>
                    <a:pt x="468" y="980"/>
                  </a:lnTo>
                  <a:cubicBezTo>
                    <a:pt x="468" y="980"/>
                    <a:pt x="469" y="980"/>
                    <a:pt x="469" y="979"/>
                  </a:cubicBezTo>
                  <a:lnTo>
                    <a:pt x="639" y="809"/>
                  </a:lnTo>
                  <a:cubicBezTo>
                    <a:pt x="640" y="809"/>
                    <a:pt x="640" y="808"/>
                    <a:pt x="640" y="808"/>
                  </a:cubicBezTo>
                  <a:cubicBezTo>
                    <a:pt x="641" y="807"/>
                    <a:pt x="641" y="807"/>
                    <a:pt x="641" y="807"/>
                  </a:cubicBezTo>
                  <a:cubicBezTo>
                    <a:pt x="641" y="807"/>
                    <a:pt x="641" y="806"/>
                    <a:pt x="642" y="805"/>
                  </a:cubicBezTo>
                  <a:lnTo>
                    <a:pt x="642" y="805"/>
                  </a:lnTo>
                  <a:cubicBezTo>
                    <a:pt x="642" y="805"/>
                    <a:pt x="642" y="804"/>
                    <a:pt x="643" y="804"/>
                  </a:cubicBezTo>
                  <a:cubicBezTo>
                    <a:pt x="643" y="803"/>
                    <a:pt x="643" y="803"/>
                    <a:pt x="643" y="803"/>
                  </a:cubicBezTo>
                  <a:cubicBezTo>
                    <a:pt x="643" y="803"/>
                    <a:pt x="643" y="802"/>
                    <a:pt x="643" y="801"/>
                  </a:cubicBezTo>
                  <a:lnTo>
                    <a:pt x="643" y="801"/>
                  </a:lnTo>
                  <a:cubicBezTo>
                    <a:pt x="643" y="800"/>
                    <a:pt x="644" y="800"/>
                    <a:pt x="644" y="799"/>
                  </a:cubicBezTo>
                  <a:lnTo>
                    <a:pt x="644" y="799"/>
                  </a:lnTo>
                  <a:lnTo>
                    <a:pt x="644" y="798"/>
                  </a:lnTo>
                  <a:lnTo>
                    <a:pt x="644" y="134"/>
                  </a:lnTo>
                  <a:cubicBezTo>
                    <a:pt x="644" y="126"/>
                    <a:pt x="637" y="119"/>
                    <a:pt x="628" y="119"/>
                  </a:cubicBezTo>
                  <a:lnTo>
                    <a:pt x="473" y="119"/>
                  </a:lnTo>
                  <a:lnTo>
                    <a:pt x="473" y="99"/>
                  </a:lnTo>
                  <a:lnTo>
                    <a:pt x="662" y="99"/>
                  </a:lnTo>
                  <a:cubicBezTo>
                    <a:pt x="673" y="99"/>
                    <a:pt x="681" y="107"/>
                    <a:pt x="681" y="117"/>
                  </a:cubicBezTo>
                  <a:lnTo>
                    <a:pt x="681" y="1002"/>
                  </a:lnTo>
                  <a:cubicBezTo>
                    <a:pt x="681" y="1013"/>
                    <a:pt x="673" y="1021"/>
                    <a:pt x="662" y="1021"/>
                  </a:cubicBezTo>
                  <a:lnTo>
                    <a:pt x="49" y="1021"/>
                  </a:lnTo>
                  <a:cubicBezTo>
                    <a:pt x="39" y="1021"/>
                    <a:pt x="31" y="1013"/>
                    <a:pt x="31" y="1002"/>
                  </a:cubicBezTo>
                  <a:lnTo>
                    <a:pt x="31" y="117"/>
                  </a:lnTo>
                  <a:cubicBezTo>
                    <a:pt x="31" y="107"/>
                    <a:pt x="39" y="99"/>
                    <a:pt x="49" y="99"/>
                  </a:cubicBezTo>
                  <a:lnTo>
                    <a:pt x="130" y="99"/>
                  </a:lnTo>
                  <a:cubicBezTo>
                    <a:pt x="138" y="99"/>
                    <a:pt x="145" y="92"/>
                    <a:pt x="145" y="83"/>
                  </a:cubicBezTo>
                  <a:cubicBezTo>
                    <a:pt x="145" y="75"/>
                    <a:pt x="138" y="68"/>
                    <a:pt x="130" y="68"/>
                  </a:cubicBezTo>
                  <a:lnTo>
                    <a:pt x="49" y="68"/>
                  </a:lnTo>
                  <a:cubicBezTo>
                    <a:pt x="22" y="68"/>
                    <a:pt x="0" y="90"/>
                    <a:pt x="0" y="117"/>
                  </a:cubicBezTo>
                  <a:lnTo>
                    <a:pt x="0" y="1002"/>
                  </a:lnTo>
                  <a:cubicBezTo>
                    <a:pt x="0" y="1030"/>
                    <a:pt x="22" y="1052"/>
                    <a:pt x="49" y="1052"/>
                  </a:cubicBezTo>
                  <a:lnTo>
                    <a:pt x="662" y="1052"/>
                  </a:lnTo>
                  <a:cubicBezTo>
                    <a:pt x="690" y="1052"/>
                    <a:pt x="712" y="1030"/>
                    <a:pt x="712" y="1002"/>
                  </a:cubicBezTo>
                  <a:lnTo>
                    <a:pt x="712" y="117"/>
                  </a:lnTo>
                  <a:cubicBezTo>
                    <a:pt x="712" y="90"/>
                    <a:pt x="690" y="68"/>
                    <a:pt x="662" y="6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7" name="Google Shape;1437;p41"/>
            <p:cNvSpPr/>
            <p:nvPr/>
          </p:nvSpPr>
          <p:spPr>
            <a:xfrm>
              <a:off x="1947600" y="1225440"/>
              <a:ext cx="121320" cy="121320"/>
            </a:xfrm>
            <a:custGeom>
              <a:avLst/>
              <a:gdLst/>
              <a:ahLst/>
              <a:cxnLst/>
              <a:rect l="l" t="t" r="r" b="b"/>
              <a:pathLst>
                <a:path w="337" h="337" extrusionOk="0">
                  <a:moveTo>
                    <a:pt x="169" y="306"/>
                  </a:moveTo>
                  <a:cubicBezTo>
                    <a:pt x="93" y="306"/>
                    <a:pt x="31" y="245"/>
                    <a:pt x="31" y="169"/>
                  </a:cubicBezTo>
                  <a:cubicBezTo>
                    <a:pt x="31" y="98"/>
                    <a:pt x="85" y="39"/>
                    <a:pt x="153" y="32"/>
                  </a:cubicBezTo>
                  <a:lnTo>
                    <a:pt x="153" y="169"/>
                  </a:lnTo>
                  <a:cubicBezTo>
                    <a:pt x="153" y="175"/>
                    <a:pt x="157" y="181"/>
                    <a:pt x="163" y="183"/>
                  </a:cubicBezTo>
                  <a:cubicBezTo>
                    <a:pt x="165" y="184"/>
                    <a:pt x="167" y="184"/>
                    <a:pt x="169" y="184"/>
                  </a:cubicBezTo>
                  <a:cubicBezTo>
                    <a:pt x="173" y="184"/>
                    <a:pt x="177" y="182"/>
                    <a:pt x="180" y="180"/>
                  </a:cubicBezTo>
                  <a:lnTo>
                    <a:pt x="276" y="83"/>
                  </a:lnTo>
                  <a:cubicBezTo>
                    <a:pt x="295" y="106"/>
                    <a:pt x="307" y="136"/>
                    <a:pt x="307" y="169"/>
                  </a:cubicBezTo>
                  <a:cubicBezTo>
                    <a:pt x="307" y="245"/>
                    <a:pt x="245" y="306"/>
                    <a:pt x="169" y="306"/>
                  </a:cubicBezTo>
                  <a:moveTo>
                    <a:pt x="184" y="32"/>
                  </a:moveTo>
                  <a:cubicBezTo>
                    <a:pt x="211" y="35"/>
                    <a:pt x="235" y="45"/>
                    <a:pt x="255" y="61"/>
                  </a:cubicBezTo>
                  <a:lnTo>
                    <a:pt x="184" y="131"/>
                  </a:lnTo>
                  <a:lnTo>
                    <a:pt x="184" y="32"/>
                  </a:lnTo>
                  <a:moveTo>
                    <a:pt x="287" y="48"/>
                  </a:moveTo>
                  <a:cubicBezTo>
                    <a:pt x="256" y="18"/>
                    <a:pt x="215" y="0"/>
                    <a:pt x="169" y="0"/>
                  </a:cubicBezTo>
                  <a:cubicBezTo>
                    <a:pt x="76" y="0"/>
                    <a:pt x="0" y="76"/>
                    <a:pt x="0" y="169"/>
                  </a:cubicBezTo>
                  <a:cubicBezTo>
                    <a:pt x="0" y="262"/>
                    <a:pt x="76" y="337"/>
                    <a:pt x="169" y="337"/>
                  </a:cubicBezTo>
                  <a:cubicBezTo>
                    <a:pt x="262" y="337"/>
                    <a:pt x="337" y="262"/>
                    <a:pt x="337" y="169"/>
                  </a:cubicBezTo>
                  <a:cubicBezTo>
                    <a:pt x="337" y="123"/>
                    <a:pt x="319" y="81"/>
                    <a:pt x="289" y="51"/>
                  </a:cubicBezTo>
                  <a:cubicBezTo>
                    <a:pt x="289" y="50"/>
                    <a:pt x="288" y="50"/>
                    <a:pt x="288" y="49"/>
                  </a:cubicBezTo>
                  <a:cubicBezTo>
                    <a:pt x="288" y="49"/>
                    <a:pt x="287" y="49"/>
                    <a:pt x="287" y="4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8" name="Google Shape;1438;p41"/>
            <p:cNvSpPr/>
            <p:nvPr/>
          </p:nvSpPr>
          <p:spPr>
            <a:xfrm>
              <a:off x="1929240" y="1372680"/>
              <a:ext cx="35640" cy="10800"/>
            </a:xfrm>
            <a:custGeom>
              <a:avLst/>
              <a:gdLst/>
              <a:ahLst/>
              <a:cxnLst/>
              <a:rect l="l" t="t" r="r" b="b"/>
              <a:pathLst>
                <a:path w="99" h="30" extrusionOk="0">
                  <a:moveTo>
                    <a:pt x="16" y="30"/>
                  </a:moveTo>
                  <a:lnTo>
                    <a:pt x="84" y="30"/>
                  </a:lnTo>
                  <a:cubicBezTo>
                    <a:pt x="92" y="30"/>
                    <a:pt x="99" y="23"/>
                    <a:pt x="99" y="15"/>
                  </a:cubicBezTo>
                  <a:cubicBezTo>
                    <a:pt x="99" y="6"/>
                    <a:pt x="92" y="0"/>
                    <a:pt x="84" y="0"/>
                  </a:cubicBezTo>
                  <a:lnTo>
                    <a:pt x="16" y="0"/>
                  </a:lnTo>
                  <a:cubicBezTo>
                    <a:pt x="7" y="0"/>
                    <a:pt x="0" y="6"/>
                    <a:pt x="0" y="15"/>
                  </a:cubicBezTo>
                  <a:cubicBezTo>
                    <a:pt x="0" y="23"/>
                    <a:pt x="7" y="30"/>
                    <a:pt x="16"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9" name="Google Shape;1439;p41"/>
            <p:cNvSpPr/>
            <p:nvPr/>
          </p:nvSpPr>
          <p:spPr>
            <a:xfrm>
              <a:off x="1929240" y="1397160"/>
              <a:ext cx="84600" cy="11160"/>
            </a:xfrm>
            <a:custGeom>
              <a:avLst/>
              <a:gdLst/>
              <a:ahLst/>
              <a:cxnLst/>
              <a:rect l="l" t="t" r="r" b="b"/>
              <a:pathLst>
                <a:path w="235" h="31" extrusionOk="0">
                  <a:moveTo>
                    <a:pt x="220" y="0"/>
                  </a:moveTo>
                  <a:lnTo>
                    <a:pt x="16" y="0"/>
                  </a:lnTo>
                  <a:cubicBezTo>
                    <a:pt x="7" y="0"/>
                    <a:pt x="0" y="7"/>
                    <a:pt x="0" y="15"/>
                  </a:cubicBezTo>
                  <a:cubicBezTo>
                    <a:pt x="0" y="24"/>
                    <a:pt x="7" y="31"/>
                    <a:pt x="16" y="31"/>
                  </a:cubicBezTo>
                  <a:lnTo>
                    <a:pt x="220" y="31"/>
                  </a:lnTo>
                  <a:cubicBezTo>
                    <a:pt x="228" y="31"/>
                    <a:pt x="235" y="24"/>
                    <a:pt x="235" y="15"/>
                  </a:cubicBezTo>
                  <a:cubicBezTo>
                    <a:pt x="235" y="7"/>
                    <a:pt x="228" y="0"/>
                    <a:pt x="220"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0" name="Google Shape;1440;p41"/>
            <p:cNvSpPr/>
            <p:nvPr/>
          </p:nvSpPr>
          <p:spPr>
            <a:xfrm>
              <a:off x="1929240" y="1433880"/>
              <a:ext cx="35640" cy="35640"/>
            </a:xfrm>
            <a:custGeom>
              <a:avLst/>
              <a:gdLst/>
              <a:ahLst/>
              <a:cxnLst/>
              <a:rect l="l" t="t" r="r" b="b"/>
              <a:pathLst>
                <a:path w="99" h="99" extrusionOk="0">
                  <a:moveTo>
                    <a:pt x="68" y="68"/>
                  </a:moveTo>
                  <a:lnTo>
                    <a:pt x="31" y="68"/>
                  </a:lnTo>
                  <a:lnTo>
                    <a:pt x="31" y="31"/>
                  </a:lnTo>
                  <a:lnTo>
                    <a:pt x="68" y="31"/>
                  </a:lnTo>
                  <a:lnTo>
                    <a:pt x="68" y="68"/>
                  </a:lnTo>
                  <a:moveTo>
                    <a:pt x="84" y="0"/>
                  </a:moveTo>
                  <a:lnTo>
                    <a:pt x="16" y="0"/>
                  </a:lnTo>
                  <a:cubicBezTo>
                    <a:pt x="7" y="0"/>
                    <a:pt x="0" y="7"/>
                    <a:pt x="0" y="15"/>
                  </a:cubicBezTo>
                  <a:lnTo>
                    <a:pt x="0" y="83"/>
                  </a:lnTo>
                  <a:cubicBezTo>
                    <a:pt x="0" y="92"/>
                    <a:pt x="7" y="99"/>
                    <a:pt x="16" y="99"/>
                  </a:cubicBezTo>
                  <a:lnTo>
                    <a:pt x="84" y="99"/>
                  </a:lnTo>
                  <a:cubicBezTo>
                    <a:pt x="92" y="99"/>
                    <a:pt x="99" y="92"/>
                    <a:pt x="99" y="83"/>
                  </a:cubicBezTo>
                  <a:lnTo>
                    <a:pt x="99" y="15"/>
                  </a:lnTo>
                  <a:cubicBezTo>
                    <a:pt x="99" y="7"/>
                    <a:pt x="92" y="0"/>
                    <a:pt x="84"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41" name="Google Shape;1441;p41"/>
          <p:cNvGrpSpPr/>
          <p:nvPr/>
        </p:nvGrpSpPr>
        <p:grpSpPr>
          <a:xfrm>
            <a:off x="5012591" y="2336025"/>
            <a:ext cx="476437" cy="548652"/>
            <a:chOff x="8714520" y="1139760"/>
            <a:chExt cx="329760" cy="378720"/>
          </a:xfrm>
        </p:grpSpPr>
        <p:sp>
          <p:nvSpPr>
            <p:cNvPr id="1442" name="Google Shape;1442;p41"/>
            <p:cNvSpPr/>
            <p:nvPr/>
          </p:nvSpPr>
          <p:spPr>
            <a:xfrm>
              <a:off x="8769240" y="1163520"/>
              <a:ext cx="220680" cy="275760"/>
            </a:xfrm>
            <a:custGeom>
              <a:avLst/>
              <a:gdLst/>
              <a:ahLst/>
              <a:cxnLst/>
              <a:rect l="l" t="t" r="r" b="b"/>
              <a:pathLst>
                <a:path w="613" h="766" extrusionOk="0">
                  <a:moveTo>
                    <a:pt x="613" y="0"/>
                  </a:moveTo>
                  <a:lnTo>
                    <a:pt x="613" y="715"/>
                  </a:lnTo>
                  <a:cubicBezTo>
                    <a:pt x="613" y="743"/>
                    <a:pt x="590" y="766"/>
                    <a:pt x="562" y="766"/>
                  </a:cubicBezTo>
                  <a:lnTo>
                    <a:pt x="51" y="766"/>
                  </a:lnTo>
                  <a:cubicBezTo>
                    <a:pt x="23" y="766"/>
                    <a:pt x="0" y="743"/>
                    <a:pt x="0" y="715"/>
                  </a:cubicBezTo>
                  <a:lnTo>
                    <a:pt x="0" y="0"/>
                  </a:lnTo>
                  <a:lnTo>
                    <a:pt x="613"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41"/>
            <p:cNvSpPr/>
            <p:nvPr/>
          </p:nvSpPr>
          <p:spPr>
            <a:xfrm>
              <a:off x="8769240" y="1145160"/>
              <a:ext cx="220680" cy="36720"/>
            </a:xfrm>
            <a:custGeom>
              <a:avLst/>
              <a:gdLst/>
              <a:ahLst/>
              <a:cxnLst/>
              <a:rect l="l" t="t" r="r" b="b"/>
              <a:pathLst>
                <a:path w="613" h="102" extrusionOk="0">
                  <a:moveTo>
                    <a:pt x="562" y="102"/>
                  </a:moveTo>
                  <a:cubicBezTo>
                    <a:pt x="590" y="102"/>
                    <a:pt x="613" y="79"/>
                    <a:pt x="613" y="51"/>
                  </a:cubicBezTo>
                  <a:cubicBezTo>
                    <a:pt x="613" y="23"/>
                    <a:pt x="590" y="0"/>
                    <a:pt x="562" y="0"/>
                  </a:cubicBezTo>
                  <a:lnTo>
                    <a:pt x="51" y="0"/>
                  </a:lnTo>
                  <a:cubicBezTo>
                    <a:pt x="23" y="0"/>
                    <a:pt x="0" y="23"/>
                    <a:pt x="0" y="51"/>
                  </a:cubicBezTo>
                  <a:cubicBezTo>
                    <a:pt x="0" y="79"/>
                    <a:pt x="23" y="102"/>
                    <a:pt x="51" y="102"/>
                  </a:cubicBezTo>
                  <a:lnTo>
                    <a:pt x="562" y="102"/>
                  </a:ln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41"/>
            <p:cNvSpPr/>
            <p:nvPr/>
          </p:nvSpPr>
          <p:spPr>
            <a:xfrm>
              <a:off x="8956080" y="1145160"/>
              <a:ext cx="33840" cy="36720"/>
            </a:xfrm>
            <a:custGeom>
              <a:avLst/>
              <a:gdLst/>
              <a:ahLst/>
              <a:cxnLst/>
              <a:rect l="l" t="t" r="r" b="b"/>
              <a:pathLst>
                <a:path w="94" h="102" extrusionOk="0">
                  <a:moveTo>
                    <a:pt x="43" y="0"/>
                  </a:moveTo>
                  <a:lnTo>
                    <a:pt x="0" y="0"/>
                  </a:lnTo>
                  <a:cubicBezTo>
                    <a:pt x="28" y="0"/>
                    <a:pt x="51" y="23"/>
                    <a:pt x="51" y="51"/>
                  </a:cubicBezTo>
                  <a:cubicBezTo>
                    <a:pt x="51" y="79"/>
                    <a:pt x="28" y="102"/>
                    <a:pt x="0" y="102"/>
                  </a:cubicBezTo>
                  <a:lnTo>
                    <a:pt x="43" y="102"/>
                  </a:lnTo>
                  <a:cubicBezTo>
                    <a:pt x="71" y="102"/>
                    <a:pt x="94" y="79"/>
                    <a:pt x="94" y="51"/>
                  </a:cubicBezTo>
                  <a:cubicBezTo>
                    <a:pt x="94" y="23"/>
                    <a:pt x="71" y="0"/>
                    <a:pt x="43" y="0"/>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5" name="Google Shape;1445;p41"/>
            <p:cNvSpPr/>
            <p:nvPr/>
          </p:nvSpPr>
          <p:spPr>
            <a:xfrm>
              <a:off x="8793720" y="1218600"/>
              <a:ext cx="24480" cy="24480"/>
            </a:xfrm>
            <a:custGeom>
              <a:avLst/>
              <a:gdLst/>
              <a:ahLst/>
              <a:cxnLst/>
              <a:rect l="l" t="t" r="r" b="b"/>
              <a:pathLst>
                <a:path w="68" h="68" extrusionOk="0">
                  <a:moveTo>
                    <a:pt x="56" y="0"/>
                  </a:moveTo>
                  <a:lnTo>
                    <a:pt x="12" y="0"/>
                  </a:lnTo>
                  <a:cubicBezTo>
                    <a:pt x="6" y="0"/>
                    <a:pt x="0" y="6"/>
                    <a:pt x="0" y="13"/>
                  </a:cubicBezTo>
                  <a:lnTo>
                    <a:pt x="0" y="56"/>
                  </a:lnTo>
                  <a:cubicBezTo>
                    <a:pt x="0" y="63"/>
                    <a:pt x="6" y="68"/>
                    <a:pt x="12" y="68"/>
                  </a:cubicBezTo>
                  <a:lnTo>
                    <a:pt x="56" y="68"/>
                  </a:lnTo>
                  <a:cubicBezTo>
                    <a:pt x="63" y="68"/>
                    <a:pt x="68" y="63"/>
                    <a:pt x="68" y="56"/>
                  </a:cubicBezTo>
                  <a:lnTo>
                    <a:pt x="68" y="13"/>
                  </a:lnTo>
                  <a:cubicBezTo>
                    <a:pt x="68" y="6"/>
                    <a:pt x="63" y="0"/>
                    <a:pt x="56" y="0"/>
                  </a:cubicBezTo>
                  <a:close/>
                </a:path>
              </a:pathLst>
            </a:custGeom>
            <a:solidFill>
              <a:srgbClr val="EB6E8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6" name="Google Shape;1446;p41"/>
            <p:cNvSpPr/>
            <p:nvPr/>
          </p:nvSpPr>
          <p:spPr>
            <a:xfrm>
              <a:off x="8842680" y="1218600"/>
              <a:ext cx="24480" cy="24480"/>
            </a:xfrm>
            <a:custGeom>
              <a:avLst/>
              <a:gdLst/>
              <a:ahLst/>
              <a:cxnLst/>
              <a:rect l="l" t="t" r="r" b="b"/>
              <a:pathLst>
                <a:path w="68" h="68" extrusionOk="0">
                  <a:moveTo>
                    <a:pt x="56" y="0"/>
                  </a:moveTo>
                  <a:lnTo>
                    <a:pt x="13" y="0"/>
                  </a:lnTo>
                  <a:cubicBezTo>
                    <a:pt x="6" y="0"/>
                    <a:pt x="0" y="6"/>
                    <a:pt x="0" y="13"/>
                  </a:cubicBezTo>
                  <a:lnTo>
                    <a:pt x="0" y="56"/>
                  </a:lnTo>
                  <a:cubicBezTo>
                    <a:pt x="0" y="63"/>
                    <a:pt x="6" y="68"/>
                    <a:pt x="13" y="68"/>
                  </a:cubicBezTo>
                  <a:lnTo>
                    <a:pt x="56" y="68"/>
                  </a:lnTo>
                  <a:cubicBezTo>
                    <a:pt x="63" y="68"/>
                    <a:pt x="68" y="63"/>
                    <a:pt x="68" y="56"/>
                  </a:cubicBezTo>
                  <a:lnTo>
                    <a:pt x="68" y="13"/>
                  </a:lnTo>
                  <a:cubicBezTo>
                    <a:pt x="68" y="6"/>
                    <a:pt x="63" y="0"/>
                    <a:pt x="56"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7" name="Google Shape;1447;p41"/>
            <p:cNvSpPr/>
            <p:nvPr/>
          </p:nvSpPr>
          <p:spPr>
            <a:xfrm>
              <a:off x="8793720" y="1304640"/>
              <a:ext cx="24480" cy="24480"/>
            </a:xfrm>
            <a:custGeom>
              <a:avLst/>
              <a:gdLst/>
              <a:ahLst/>
              <a:cxnLst/>
              <a:rect l="l" t="t" r="r" b="b"/>
              <a:pathLst>
                <a:path w="68" h="68" extrusionOk="0">
                  <a:moveTo>
                    <a:pt x="56" y="0"/>
                  </a:moveTo>
                  <a:lnTo>
                    <a:pt x="12" y="0"/>
                  </a:lnTo>
                  <a:cubicBezTo>
                    <a:pt x="6" y="0"/>
                    <a:pt x="0" y="5"/>
                    <a:pt x="0" y="12"/>
                  </a:cubicBezTo>
                  <a:lnTo>
                    <a:pt x="0" y="55"/>
                  </a:lnTo>
                  <a:cubicBezTo>
                    <a:pt x="0" y="62"/>
                    <a:pt x="6" y="68"/>
                    <a:pt x="12" y="68"/>
                  </a:cubicBezTo>
                  <a:lnTo>
                    <a:pt x="56" y="68"/>
                  </a:lnTo>
                  <a:cubicBezTo>
                    <a:pt x="63" y="68"/>
                    <a:pt x="68" y="62"/>
                    <a:pt x="68" y="55"/>
                  </a:cubicBezTo>
                  <a:lnTo>
                    <a:pt x="68" y="12"/>
                  </a:lnTo>
                  <a:cubicBezTo>
                    <a:pt x="68" y="5"/>
                    <a:pt x="63" y="0"/>
                    <a:pt x="56" y="0"/>
                  </a:cubicBezTo>
                  <a:close/>
                </a:path>
              </a:pathLst>
            </a:custGeom>
            <a:solidFill>
              <a:srgbClr val="E24E4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8" name="Google Shape;1448;p41"/>
            <p:cNvSpPr/>
            <p:nvPr/>
          </p:nvSpPr>
          <p:spPr>
            <a:xfrm>
              <a:off x="8842680" y="1304640"/>
              <a:ext cx="24480" cy="24480"/>
            </a:xfrm>
            <a:custGeom>
              <a:avLst/>
              <a:gdLst/>
              <a:ahLst/>
              <a:cxnLst/>
              <a:rect l="l" t="t" r="r" b="b"/>
              <a:pathLst>
                <a:path w="68" h="68" extrusionOk="0">
                  <a:moveTo>
                    <a:pt x="56" y="0"/>
                  </a:moveTo>
                  <a:lnTo>
                    <a:pt x="13" y="0"/>
                  </a:lnTo>
                  <a:cubicBezTo>
                    <a:pt x="6" y="0"/>
                    <a:pt x="0" y="5"/>
                    <a:pt x="0" y="12"/>
                  </a:cubicBezTo>
                  <a:lnTo>
                    <a:pt x="0" y="55"/>
                  </a:lnTo>
                  <a:cubicBezTo>
                    <a:pt x="0" y="62"/>
                    <a:pt x="6" y="68"/>
                    <a:pt x="13" y="68"/>
                  </a:cubicBezTo>
                  <a:lnTo>
                    <a:pt x="56" y="68"/>
                  </a:lnTo>
                  <a:cubicBezTo>
                    <a:pt x="63" y="68"/>
                    <a:pt x="68" y="62"/>
                    <a:pt x="68" y="55"/>
                  </a:cubicBezTo>
                  <a:lnTo>
                    <a:pt x="68" y="12"/>
                  </a:lnTo>
                  <a:cubicBezTo>
                    <a:pt x="68" y="5"/>
                    <a:pt x="63" y="0"/>
                    <a:pt x="56"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9" name="Google Shape;1449;p41"/>
            <p:cNvSpPr/>
            <p:nvPr/>
          </p:nvSpPr>
          <p:spPr>
            <a:xfrm>
              <a:off x="8793720" y="1390320"/>
              <a:ext cx="24480" cy="24480"/>
            </a:xfrm>
            <a:custGeom>
              <a:avLst/>
              <a:gdLst/>
              <a:ahLst/>
              <a:cxnLst/>
              <a:rect l="l" t="t" r="r" b="b"/>
              <a:pathLst>
                <a:path w="68" h="68" extrusionOk="0">
                  <a:moveTo>
                    <a:pt x="56" y="0"/>
                  </a:moveTo>
                  <a:lnTo>
                    <a:pt x="12" y="0"/>
                  </a:lnTo>
                  <a:cubicBezTo>
                    <a:pt x="6" y="0"/>
                    <a:pt x="0" y="6"/>
                    <a:pt x="0" y="12"/>
                  </a:cubicBezTo>
                  <a:lnTo>
                    <a:pt x="0" y="56"/>
                  </a:lnTo>
                  <a:cubicBezTo>
                    <a:pt x="0" y="63"/>
                    <a:pt x="6" y="68"/>
                    <a:pt x="12" y="68"/>
                  </a:cubicBezTo>
                  <a:lnTo>
                    <a:pt x="56" y="68"/>
                  </a:lnTo>
                  <a:cubicBezTo>
                    <a:pt x="63" y="68"/>
                    <a:pt x="68" y="63"/>
                    <a:pt x="68" y="56"/>
                  </a:cubicBezTo>
                  <a:lnTo>
                    <a:pt x="68" y="12"/>
                  </a:lnTo>
                  <a:cubicBezTo>
                    <a:pt x="68" y="6"/>
                    <a:pt x="63" y="0"/>
                    <a:pt x="56" y="0"/>
                  </a:cubicBezTo>
                  <a:close/>
                </a:path>
              </a:pathLst>
            </a:custGeom>
            <a:solidFill>
              <a:srgbClr val="EB6E8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0" name="Google Shape;1450;p41"/>
            <p:cNvSpPr/>
            <p:nvPr/>
          </p:nvSpPr>
          <p:spPr>
            <a:xfrm>
              <a:off x="8842680" y="1390320"/>
              <a:ext cx="24480" cy="24480"/>
            </a:xfrm>
            <a:custGeom>
              <a:avLst/>
              <a:gdLst/>
              <a:ahLst/>
              <a:cxnLst/>
              <a:rect l="l" t="t" r="r" b="b"/>
              <a:pathLst>
                <a:path w="68" h="68" extrusionOk="0">
                  <a:moveTo>
                    <a:pt x="56" y="0"/>
                  </a:moveTo>
                  <a:lnTo>
                    <a:pt x="13" y="0"/>
                  </a:lnTo>
                  <a:cubicBezTo>
                    <a:pt x="6" y="0"/>
                    <a:pt x="0" y="6"/>
                    <a:pt x="0" y="12"/>
                  </a:cubicBezTo>
                  <a:lnTo>
                    <a:pt x="0" y="56"/>
                  </a:lnTo>
                  <a:cubicBezTo>
                    <a:pt x="0" y="63"/>
                    <a:pt x="6" y="68"/>
                    <a:pt x="13" y="68"/>
                  </a:cubicBezTo>
                  <a:lnTo>
                    <a:pt x="56" y="68"/>
                  </a:lnTo>
                  <a:cubicBezTo>
                    <a:pt x="63" y="68"/>
                    <a:pt x="68" y="63"/>
                    <a:pt x="68" y="56"/>
                  </a:cubicBezTo>
                  <a:lnTo>
                    <a:pt x="68" y="12"/>
                  </a:lnTo>
                  <a:cubicBezTo>
                    <a:pt x="68" y="6"/>
                    <a:pt x="63" y="0"/>
                    <a:pt x="56"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1" name="Google Shape;1451;p41"/>
            <p:cNvSpPr/>
            <p:nvPr/>
          </p:nvSpPr>
          <p:spPr>
            <a:xfrm>
              <a:off x="8763120" y="1476000"/>
              <a:ext cx="36720" cy="37080"/>
            </a:xfrm>
            <a:custGeom>
              <a:avLst/>
              <a:gdLst/>
              <a:ahLst/>
              <a:cxnLst/>
              <a:rect l="l" t="t" r="r" b="b"/>
              <a:pathLst>
                <a:path w="102" h="103" extrusionOk="0">
                  <a:moveTo>
                    <a:pt x="90" y="103"/>
                  </a:moveTo>
                  <a:lnTo>
                    <a:pt x="12" y="103"/>
                  </a:lnTo>
                  <a:cubicBezTo>
                    <a:pt x="5" y="103"/>
                    <a:pt x="0" y="97"/>
                    <a:pt x="0" y="90"/>
                  </a:cubicBezTo>
                  <a:lnTo>
                    <a:pt x="0" y="13"/>
                  </a:lnTo>
                  <a:cubicBezTo>
                    <a:pt x="0" y="6"/>
                    <a:pt x="5" y="0"/>
                    <a:pt x="12" y="0"/>
                  </a:cubicBezTo>
                  <a:lnTo>
                    <a:pt x="90" y="0"/>
                  </a:lnTo>
                  <a:cubicBezTo>
                    <a:pt x="97" y="0"/>
                    <a:pt x="102" y="6"/>
                    <a:pt x="102" y="13"/>
                  </a:cubicBezTo>
                  <a:lnTo>
                    <a:pt x="102" y="90"/>
                  </a:lnTo>
                  <a:cubicBezTo>
                    <a:pt x="102" y="97"/>
                    <a:pt x="97" y="103"/>
                    <a:pt x="90" y="103"/>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2" name="Google Shape;1452;p41"/>
            <p:cNvSpPr/>
            <p:nvPr/>
          </p:nvSpPr>
          <p:spPr>
            <a:xfrm>
              <a:off x="8861040" y="1476000"/>
              <a:ext cx="36720" cy="37080"/>
            </a:xfrm>
            <a:custGeom>
              <a:avLst/>
              <a:gdLst/>
              <a:ahLst/>
              <a:cxnLst/>
              <a:rect l="l" t="t" r="r" b="b"/>
              <a:pathLst>
                <a:path w="102" h="103" extrusionOk="0">
                  <a:moveTo>
                    <a:pt x="90" y="103"/>
                  </a:moveTo>
                  <a:lnTo>
                    <a:pt x="13" y="103"/>
                  </a:lnTo>
                  <a:cubicBezTo>
                    <a:pt x="6" y="103"/>
                    <a:pt x="0" y="97"/>
                    <a:pt x="0" y="90"/>
                  </a:cubicBezTo>
                  <a:lnTo>
                    <a:pt x="0" y="13"/>
                  </a:lnTo>
                  <a:cubicBezTo>
                    <a:pt x="0" y="6"/>
                    <a:pt x="6" y="0"/>
                    <a:pt x="13" y="0"/>
                  </a:cubicBezTo>
                  <a:lnTo>
                    <a:pt x="90" y="0"/>
                  </a:lnTo>
                  <a:cubicBezTo>
                    <a:pt x="97" y="0"/>
                    <a:pt x="102" y="6"/>
                    <a:pt x="102" y="13"/>
                  </a:cubicBezTo>
                  <a:lnTo>
                    <a:pt x="102" y="90"/>
                  </a:lnTo>
                  <a:cubicBezTo>
                    <a:pt x="102" y="97"/>
                    <a:pt x="97" y="103"/>
                    <a:pt x="90" y="103"/>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3" name="Google Shape;1453;p41"/>
            <p:cNvSpPr/>
            <p:nvPr/>
          </p:nvSpPr>
          <p:spPr>
            <a:xfrm>
              <a:off x="8959320" y="1476000"/>
              <a:ext cx="36720" cy="37080"/>
            </a:xfrm>
            <a:custGeom>
              <a:avLst/>
              <a:gdLst/>
              <a:ahLst/>
              <a:cxnLst/>
              <a:rect l="l" t="t" r="r" b="b"/>
              <a:pathLst>
                <a:path w="102" h="103" extrusionOk="0">
                  <a:moveTo>
                    <a:pt x="89" y="103"/>
                  </a:moveTo>
                  <a:lnTo>
                    <a:pt x="12" y="103"/>
                  </a:lnTo>
                  <a:cubicBezTo>
                    <a:pt x="5" y="103"/>
                    <a:pt x="0" y="97"/>
                    <a:pt x="0" y="90"/>
                  </a:cubicBezTo>
                  <a:lnTo>
                    <a:pt x="0" y="13"/>
                  </a:lnTo>
                  <a:cubicBezTo>
                    <a:pt x="0" y="6"/>
                    <a:pt x="5" y="0"/>
                    <a:pt x="12" y="0"/>
                  </a:cubicBezTo>
                  <a:lnTo>
                    <a:pt x="89" y="0"/>
                  </a:lnTo>
                  <a:cubicBezTo>
                    <a:pt x="96" y="0"/>
                    <a:pt x="102" y="6"/>
                    <a:pt x="102" y="13"/>
                  </a:cubicBezTo>
                  <a:lnTo>
                    <a:pt x="102" y="90"/>
                  </a:lnTo>
                  <a:cubicBezTo>
                    <a:pt x="102" y="97"/>
                    <a:pt x="96" y="103"/>
                    <a:pt x="89" y="103"/>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4" name="Google Shape;1454;p41"/>
            <p:cNvSpPr/>
            <p:nvPr/>
          </p:nvSpPr>
          <p:spPr>
            <a:xfrm>
              <a:off x="8870760" y="1488960"/>
              <a:ext cx="17280" cy="11160"/>
            </a:xfrm>
            <a:custGeom>
              <a:avLst/>
              <a:gdLst/>
              <a:ahLst/>
              <a:cxnLst/>
              <a:rect l="l" t="t" r="r" b="b"/>
              <a:pathLst>
                <a:path w="48" h="31" extrusionOk="0">
                  <a:moveTo>
                    <a:pt x="0" y="15"/>
                  </a:moveTo>
                  <a:cubicBezTo>
                    <a:pt x="0" y="24"/>
                    <a:pt x="7" y="31"/>
                    <a:pt x="16" y="31"/>
                  </a:cubicBezTo>
                  <a:lnTo>
                    <a:pt x="33" y="31"/>
                  </a:lnTo>
                  <a:cubicBezTo>
                    <a:pt x="41" y="31"/>
                    <a:pt x="48" y="24"/>
                    <a:pt x="48" y="15"/>
                  </a:cubicBezTo>
                  <a:cubicBezTo>
                    <a:pt x="48" y="7"/>
                    <a:pt x="41" y="0"/>
                    <a:pt x="33" y="0"/>
                  </a:cubicBezTo>
                  <a:lnTo>
                    <a:pt x="16"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5" name="Google Shape;1455;p41"/>
            <p:cNvSpPr/>
            <p:nvPr/>
          </p:nvSpPr>
          <p:spPr>
            <a:xfrm>
              <a:off x="8772840" y="1488960"/>
              <a:ext cx="17280" cy="11160"/>
            </a:xfrm>
            <a:custGeom>
              <a:avLst/>
              <a:gdLst/>
              <a:ahLst/>
              <a:cxnLst/>
              <a:rect l="l" t="t" r="r" b="b"/>
              <a:pathLst>
                <a:path w="48" h="31" extrusionOk="0">
                  <a:moveTo>
                    <a:pt x="15" y="31"/>
                  </a:moveTo>
                  <a:lnTo>
                    <a:pt x="32" y="31"/>
                  </a:lnTo>
                  <a:cubicBezTo>
                    <a:pt x="41" y="31"/>
                    <a:pt x="48" y="24"/>
                    <a:pt x="48" y="15"/>
                  </a:cubicBezTo>
                  <a:cubicBezTo>
                    <a:pt x="48" y="7"/>
                    <a:pt x="41" y="0"/>
                    <a:pt x="32" y="0"/>
                  </a:cubicBezTo>
                  <a:lnTo>
                    <a:pt x="15" y="0"/>
                  </a:lnTo>
                  <a:cubicBezTo>
                    <a:pt x="7" y="0"/>
                    <a:pt x="0" y="7"/>
                    <a:pt x="0" y="15"/>
                  </a:cubicBezTo>
                  <a:cubicBezTo>
                    <a:pt x="0" y="24"/>
                    <a:pt x="7" y="31"/>
                    <a:pt x="15"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6" name="Google Shape;1456;p41"/>
            <p:cNvSpPr/>
            <p:nvPr/>
          </p:nvSpPr>
          <p:spPr>
            <a:xfrm>
              <a:off x="8969040" y="1488960"/>
              <a:ext cx="17280" cy="11160"/>
            </a:xfrm>
            <a:custGeom>
              <a:avLst/>
              <a:gdLst/>
              <a:ahLst/>
              <a:cxnLst/>
              <a:rect l="l" t="t" r="r" b="b"/>
              <a:pathLst>
                <a:path w="48" h="31" extrusionOk="0">
                  <a:moveTo>
                    <a:pt x="32" y="0"/>
                  </a:moveTo>
                  <a:lnTo>
                    <a:pt x="15" y="0"/>
                  </a:lnTo>
                  <a:cubicBezTo>
                    <a:pt x="7" y="0"/>
                    <a:pt x="0" y="7"/>
                    <a:pt x="0" y="15"/>
                  </a:cubicBezTo>
                  <a:cubicBezTo>
                    <a:pt x="0" y="24"/>
                    <a:pt x="7" y="31"/>
                    <a:pt x="15" y="31"/>
                  </a:cubicBezTo>
                  <a:lnTo>
                    <a:pt x="32" y="31"/>
                  </a:lnTo>
                  <a:cubicBezTo>
                    <a:pt x="41" y="31"/>
                    <a:pt x="48" y="24"/>
                    <a:pt x="48" y="15"/>
                  </a:cubicBezTo>
                  <a:cubicBezTo>
                    <a:pt x="48" y="7"/>
                    <a:pt x="41" y="0"/>
                    <a:pt x="32"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7" name="Google Shape;1457;p41"/>
            <p:cNvSpPr/>
            <p:nvPr/>
          </p:nvSpPr>
          <p:spPr>
            <a:xfrm>
              <a:off x="8714520" y="1139760"/>
              <a:ext cx="329760" cy="378720"/>
            </a:xfrm>
            <a:custGeom>
              <a:avLst/>
              <a:gdLst/>
              <a:ahLst/>
              <a:cxnLst/>
              <a:rect l="l" t="t" r="r" b="b"/>
              <a:pathLst>
                <a:path w="916" h="1052" extrusionOk="0">
                  <a:moveTo>
                    <a:pt x="695" y="1021"/>
                  </a:moveTo>
                  <a:lnTo>
                    <a:pt x="695" y="950"/>
                  </a:lnTo>
                  <a:lnTo>
                    <a:pt x="766" y="950"/>
                  </a:lnTo>
                  <a:lnTo>
                    <a:pt x="766" y="985"/>
                  </a:lnTo>
                  <a:lnTo>
                    <a:pt x="766" y="985"/>
                  </a:lnTo>
                  <a:lnTo>
                    <a:pt x="766" y="985"/>
                  </a:lnTo>
                  <a:lnTo>
                    <a:pt x="766" y="1021"/>
                  </a:lnTo>
                  <a:lnTo>
                    <a:pt x="695" y="1021"/>
                  </a:lnTo>
                  <a:moveTo>
                    <a:pt x="494" y="1021"/>
                  </a:moveTo>
                  <a:lnTo>
                    <a:pt x="423" y="1021"/>
                  </a:lnTo>
                  <a:lnTo>
                    <a:pt x="423" y="950"/>
                  </a:lnTo>
                  <a:lnTo>
                    <a:pt x="494" y="950"/>
                  </a:lnTo>
                  <a:lnTo>
                    <a:pt x="494" y="1021"/>
                  </a:lnTo>
                  <a:moveTo>
                    <a:pt x="222" y="1021"/>
                  </a:moveTo>
                  <a:lnTo>
                    <a:pt x="150" y="1021"/>
                  </a:lnTo>
                  <a:lnTo>
                    <a:pt x="150" y="950"/>
                  </a:lnTo>
                  <a:lnTo>
                    <a:pt x="222" y="950"/>
                  </a:lnTo>
                  <a:lnTo>
                    <a:pt x="222" y="1021"/>
                  </a:lnTo>
                  <a:moveTo>
                    <a:pt x="167" y="781"/>
                  </a:moveTo>
                  <a:lnTo>
                    <a:pt x="167" y="599"/>
                  </a:lnTo>
                  <a:cubicBezTo>
                    <a:pt x="178" y="605"/>
                    <a:pt x="190" y="609"/>
                    <a:pt x="203" y="609"/>
                  </a:cubicBezTo>
                  <a:lnTo>
                    <a:pt x="714" y="609"/>
                  </a:lnTo>
                  <a:cubicBezTo>
                    <a:pt x="727" y="609"/>
                    <a:pt x="739" y="605"/>
                    <a:pt x="749" y="599"/>
                  </a:cubicBezTo>
                  <a:lnTo>
                    <a:pt x="749" y="781"/>
                  </a:lnTo>
                  <a:cubicBezTo>
                    <a:pt x="749" y="801"/>
                    <a:pt x="733" y="817"/>
                    <a:pt x="714" y="817"/>
                  </a:cubicBezTo>
                  <a:lnTo>
                    <a:pt x="458" y="817"/>
                  </a:lnTo>
                  <a:lnTo>
                    <a:pt x="458" y="817"/>
                  </a:lnTo>
                  <a:lnTo>
                    <a:pt x="458" y="817"/>
                  </a:lnTo>
                  <a:lnTo>
                    <a:pt x="203" y="817"/>
                  </a:lnTo>
                  <a:cubicBezTo>
                    <a:pt x="183" y="817"/>
                    <a:pt x="167" y="801"/>
                    <a:pt x="167" y="781"/>
                  </a:cubicBezTo>
                  <a:moveTo>
                    <a:pt x="203" y="133"/>
                  </a:moveTo>
                  <a:lnTo>
                    <a:pt x="714" y="133"/>
                  </a:lnTo>
                  <a:cubicBezTo>
                    <a:pt x="727" y="133"/>
                    <a:pt x="739" y="129"/>
                    <a:pt x="749" y="122"/>
                  </a:cubicBezTo>
                  <a:lnTo>
                    <a:pt x="749" y="304"/>
                  </a:lnTo>
                  <a:cubicBezTo>
                    <a:pt x="749" y="324"/>
                    <a:pt x="733" y="340"/>
                    <a:pt x="714" y="340"/>
                  </a:cubicBezTo>
                  <a:lnTo>
                    <a:pt x="203" y="340"/>
                  </a:lnTo>
                  <a:cubicBezTo>
                    <a:pt x="183" y="340"/>
                    <a:pt x="167" y="324"/>
                    <a:pt x="167" y="304"/>
                  </a:cubicBezTo>
                  <a:lnTo>
                    <a:pt x="167" y="122"/>
                  </a:lnTo>
                  <a:cubicBezTo>
                    <a:pt x="178" y="129"/>
                    <a:pt x="190" y="133"/>
                    <a:pt x="203" y="133"/>
                  </a:cubicBezTo>
                  <a:moveTo>
                    <a:pt x="167" y="361"/>
                  </a:moveTo>
                  <a:cubicBezTo>
                    <a:pt x="178" y="367"/>
                    <a:pt x="190" y="371"/>
                    <a:pt x="203" y="371"/>
                  </a:cubicBezTo>
                  <a:lnTo>
                    <a:pt x="714" y="371"/>
                  </a:lnTo>
                  <a:cubicBezTo>
                    <a:pt x="727" y="371"/>
                    <a:pt x="739" y="367"/>
                    <a:pt x="749" y="361"/>
                  </a:cubicBezTo>
                  <a:lnTo>
                    <a:pt x="749" y="543"/>
                  </a:lnTo>
                  <a:cubicBezTo>
                    <a:pt x="749" y="562"/>
                    <a:pt x="733" y="579"/>
                    <a:pt x="714" y="579"/>
                  </a:cubicBezTo>
                  <a:lnTo>
                    <a:pt x="203" y="579"/>
                  </a:lnTo>
                  <a:cubicBezTo>
                    <a:pt x="183" y="579"/>
                    <a:pt x="167" y="562"/>
                    <a:pt x="167" y="543"/>
                  </a:cubicBezTo>
                  <a:lnTo>
                    <a:pt x="167" y="361"/>
                  </a:lnTo>
                  <a:moveTo>
                    <a:pt x="901" y="970"/>
                  </a:moveTo>
                  <a:lnTo>
                    <a:pt x="797" y="970"/>
                  </a:lnTo>
                  <a:lnTo>
                    <a:pt x="797" y="934"/>
                  </a:lnTo>
                  <a:cubicBezTo>
                    <a:pt x="797" y="926"/>
                    <a:pt x="790" y="919"/>
                    <a:pt x="782" y="919"/>
                  </a:cubicBezTo>
                  <a:lnTo>
                    <a:pt x="680" y="919"/>
                  </a:lnTo>
                  <a:cubicBezTo>
                    <a:pt x="671" y="919"/>
                    <a:pt x="664" y="926"/>
                    <a:pt x="664" y="934"/>
                  </a:cubicBezTo>
                  <a:lnTo>
                    <a:pt x="664" y="970"/>
                  </a:lnTo>
                  <a:lnTo>
                    <a:pt x="525" y="970"/>
                  </a:lnTo>
                  <a:lnTo>
                    <a:pt x="525" y="934"/>
                  </a:lnTo>
                  <a:cubicBezTo>
                    <a:pt x="525" y="926"/>
                    <a:pt x="518" y="919"/>
                    <a:pt x="509" y="919"/>
                  </a:cubicBezTo>
                  <a:lnTo>
                    <a:pt x="474" y="919"/>
                  </a:lnTo>
                  <a:lnTo>
                    <a:pt x="474" y="848"/>
                  </a:lnTo>
                  <a:lnTo>
                    <a:pt x="714" y="848"/>
                  </a:lnTo>
                  <a:cubicBezTo>
                    <a:pt x="750" y="848"/>
                    <a:pt x="780" y="818"/>
                    <a:pt x="780" y="781"/>
                  </a:cubicBezTo>
                  <a:lnTo>
                    <a:pt x="780" y="66"/>
                  </a:lnTo>
                  <a:cubicBezTo>
                    <a:pt x="780" y="30"/>
                    <a:pt x="750" y="0"/>
                    <a:pt x="714" y="0"/>
                  </a:cubicBezTo>
                  <a:lnTo>
                    <a:pt x="285" y="0"/>
                  </a:lnTo>
                  <a:cubicBezTo>
                    <a:pt x="276" y="0"/>
                    <a:pt x="269" y="7"/>
                    <a:pt x="269" y="15"/>
                  </a:cubicBezTo>
                  <a:cubicBezTo>
                    <a:pt x="269" y="24"/>
                    <a:pt x="276" y="31"/>
                    <a:pt x="285" y="31"/>
                  </a:cubicBezTo>
                  <a:lnTo>
                    <a:pt x="714" y="31"/>
                  </a:lnTo>
                  <a:cubicBezTo>
                    <a:pt x="733" y="31"/>
                    <a:pt x="749" y="47"/>
                    <a:pt x="749" y="66"/>
                  </a:cubicBezTo>
                  <a:cubicBezTo>
                    <a:pt x="749" y="86"/>
                    <a:pt x="733" y="102"/>
                    <a:pt x="714" y="102"/>
                  </a:cubicBezTo>
                  <a:lnTo>
                    <a:pt x="203" y="102"/>
                  </a:lnTo>
                  <a:cubicBezTo>
                    <a:pt x="183" y="102"/>
                    <a:pt x="167" y="86"/>
                    <a:pt x="167" y="66"/>
                  </a:cubicBezTo>
                  <a:cubicBezTo>
                    <a:pt x="167" y="47"/>
                    <a:pt x="183" y="31"/>
                    <a:pt x="203" y="31"/>
                  </a:cubicBezTo>
                  <a:lnTo>
                    <a:pt x="223" y="31"/>
                  </a:lnTo>
                  <a:cubicBezTo>
                    <a:pt x="232" y="31"/>
                    <a:pt x="239" y="24"/>
                    <a:pt x="239" y="15"/>
                  </a:cubicBezTo>
                  <a:cubicBezTo>
                    <a:pt x="239" y="7"/>
                    <a:pt x="232" y="0"/>
                    <a:pt x="223" y="0"/>
                  </a:cubicBezTo>
                  <a:lnTo>
                    <a:pt x="203" y="0"/>
                  </a:lnTo>
                  <a:cubicBezTo>
                    <a:pt x="166" y="0"/>
                    <a:pt x="137" y="30"/>
                    <a:pt x="137" y="66"/>
                  </a:cubicBezTo>
                  <a:lnTo>
                    <a:pt x="137" y="781"/>
                  </a:lnTo>
                  <a:cubicBezTo>
                    <a:pt x="137" y="818"/>
                    <a:pt x="166" y="848"/>
                    <a:pt x="203" y="848"/>
                  </a:cubicBezTo>
                  <a:lnTo>
                    <a:pt x="443" y="848"/>
                  </a:lnTo>
                  <a:lnTo>
                    <a:pt x="443" y="919"/>
                  </a:lnTo>
                  <a:lnTo>
                    <a:pt x="407" y="919"/>
                  </a:lnTo>
                  <a:cubicBezTo>
                    <a:pt x="399" y="919"/>
                    <a:pt x="392" y="926"/>
                    <a:pt x="392" y="934"/>
                  </a:cubicBezTo>
                  <a:lnTo>
                    <a:pt x="392" y="970"/>
                  </a:lnTo>
                  <a:lnTo>
                    <a:pt x="252" y="970"/>
                  </a:lnTo>
                  <a:lnTo>
                    <a:pt x="252" y="934"/>
                  </a:lnTo>
                  <a:cubicBezTo>
                    <a:pt x="252" y="926"/>
                    <a:pt x="246" y="919"/>
                    <a:pt x="237" y="919"/>
                  </a:cubicBezTo>
                  <a:lnTo>
                    <a:pt x="135" y="919"/>
                  </a:lnTo>
                  <a:cubicBezTo>
                    <a:pt x="126" y="919"/>
                    <a:pt x="119" y="926"/>
                    <a:pt x="119" y="934"/>
                  </a:cubicBezTo>
                  <a:lnTo>
                    <a:pt x="119" y="970"/>
                  </a:lnTo>
                  <a:lnTo>
                    <a:pt x="16" y="970"/>
                  </a:lnTo>
                  <a:cubicBezTo>
                    <a:pt x="7" y="970"/>
                    <a:pt x="0" y="977"/>
                    <a:pt x="0" y="985"/>
                  </a:cubicBezTo>
                  <a:cubicBezTo>
                    <a:pt x="0" y="994"/>
                    <a:pt x="7" y="1001"/>
                    <a:pt x="16" y="1001"/>
                  </a:cubicBezTo>
                  <a:lnTo>
                    <a:pt x="119" y="1001"/>
                  </a:lnTo>
                  <a:lnTo>
                    <a:pt x="119" y="1037"/>
                  </a:lnTo>
                  <a:cubicBezTo>
                    <a:pt x="119" y="1045"/>
                    <a:pt x="126" y="1052"/>
                    <a:pt x="135" y="1052"/>
                  </a:cubicBezTo>
                  <a:lnTo>
                    <a:pt x="237" y="1052"/>
                  </a:lnTo>
                  <a:cubicBezTo>
                    <a:pt x="246" y="1052"/>
                    <a:pt x="252" y="1045"/>
                    <a:pt x="252" y="1037"/>
                  </a:cubicBezTo>
                  <a:lnTo>
                    <a:pt x="252" y="1001"/>
                  </a:lnTo>
                  <a:lnTo>
                    <a:pt x="392" y="1001"/>
                  </a:lnTo>
                  <a:lnTo>
                    <a:pt x="392" y="1037"/>
                  </a:lnTo>
                  <a:cubicBezTo>
                    <a:pt x="392" y="1045"/>
                    <a:pt x="399" y="1052"/>
                    <a:pt x="407" y="1052"/>
                  </a:cubicBezTo>
                  <a:lnTo>
                    <a:pt x="509" y="1052"/>
                  </a:lnTo>
                  <a:cubicBezTo>
                    <a:pt x="518" y="1052"/>
                    <a:pt x="525" y="1045"/>
                    <a:pt x="525" y="1037"/>
                  </a:cubicBezTo>
                  <a:lnTo>
                    <a:pt x="525" y="1001"/>
                  </a:lnTo>
                  <a:lnTo>
                    <a:pt x="664" y="1001"/>
                  </a:lnTo>
                  <a:lnTo>
                    <a:pt x="664" y="1037"/>
                  </a:lnTo>
                  <a:cubicBezTo>
                    <a:pt x="664" y="1045"/>
                    <a:pt x="671" y="1052"/>
                    <a:pt x="680" y="1052"/>
                  </a:cubicBezTo>
                  <a:lnTo>
                    <a:pt x="782" y="1052"/>
                  </a:lnTo>
                  <a:cubicBezTo>
                    <a:pt x="790" y="1052"/>
                    <a:pt x="797" y="1045"/>
                    <a:pt x="797" y="1037"/>
                  </a:cubicBezTo>
                  <a:lnTo>
                    <a:pt x="797" y="1001"/>
                  </a:lnTo>
                  <a:lnTo>
                    <a:pt x="901" y="1001"/>
                  </a:lnTo>
                  <a:cubicBezTo>
                    <a:pt x="909" y="1001"/>
                    <a:pt x="916" y="994"/>
                    <a:pt x="916" y="985"/>
                  </a:cubicBezTo>
                  <a:cubicBezTo>
                    <a:pt x="916" y="977"/>
                    <a:pt x="909" y="970"/>
                    <a:pt x="901" y="970"/>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8" name="Google Shape;1458;p41"/>
            <p:cNvSpPr/>
            <p:nvPr/>
          </p:nvSpPr>
          <p:spPr>
            <a:xfrm>
              <a:off x="8788320" y="1213200"/>
              <a:ext cx="35640" cy="35640"/>
            </a:xfrm>
            <a:custGeom>
              <a:avLst/>
              <a:gdLst/>
              <a:ahLst/>
              <a:cxnLst/>
              <a:rect l="l" t="t" r="r" b="b"/>
              <a:pathLst>
                <a:path w="99" h="99" extrusionOk="0">
                  <a:moveTo>
                    <a:pt x="30" y="31"/>
                  </a:moveTo>
                  <a:lnTo>
                    <a:pt x="68" y="31"/>
                  </a:lnTo>
                  <a:lnTo>
                    <a:pt x="68" y="68"/>
                  </a:lnTo>
                  <a:lnTo>
                    <a:pt x="30" y="68"/>
                  </a:lnTo>
                  <a:lnTo>
                    <a:pt x="30" y="31"/>
                  </a:lnTo>
                  <a:moveTo>
                    <a:pt x="15" y="99"/>
                  </a:moveTo>
                  <a:lnTo>
                    <a:pt x="83" y="99"/>
                  </a:lnTo>
                  <a:cubicBezTo>
                    <a:pt x="92" y="99"/>
                    <a:pt x="99" y="92"/>
                    <a:pt x="99" y="83"/>
                  </a:cubicBezTo>
                  <a:lnTo>
                    <a:pt x="99" y="15"/>
                  </a:lnTo>
                  <a:cubicBezTo>
                    <a:pt x="99" y="7"/>
                    <a:pt x="92" y="0"/>
                    <a:pt x="83" y="0"/>
                  </a:cubicBezTo>
                  <a:lnTo>
                    <a:pt x="15" y="0"/>
                  </a:lnTo>
                  <a:cubicBezTo>
                    <a:pt x="7" y="0"/>
                    <a:pt x="0" y="7"/>
                    <a:pt x="0" y="15"/>
                  </a:cubicBezTo>
                  <a:lnTo>
                    <a:pt x="0" y="83"/>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9" name="Google Shape;1459;p41"/>
            <p:cNvSpPr/>
            <p:nvPr/>
          </p:nvSpPr>
          <p:spPr>
            <a:xfrm>
              <a:off x="8837280" y="1213200"/>
              <a:ext cx="35640" cy="35640"/>
            </a:xfrm>
            <a:custGeom>
              <a:avLst/>
              <a:gdLst/>
              <a:ahLst/>
              <a:cxnLst/>
              <a:rect l="l" t="t" r="r" b="b"/>
              <a:pathLst>
                <a:path w="99" h="99" extrusionOk="0">
                  <a:moveTo>
                    <a:pt x="31" y="31"/>
                  </a:moveTo>
                  <a:lnTo>
                    <a:pt x="68" y="31"/>
                  </a:lnTo>
                  <a:lnTo>
                    <a:pt x="68" y="68"/>
                  </a:lnTo>
                  <a:lnTo>
                    <a:pt x="31" y="68"/>
                  </a:lnTo>
                  <a:lnTo>
                    <a:pt x="31" y="31"/>
                  </a:lnTo>
                  <a:moveTo>
                    <a:pt x="15" y="99"/>
                  </a:moveTo>
                  <a:lnTo>
                    <a:pt x="83" y="99"/>
                  </a:lnTo>
                  <a:cubicBezTo>
                    <a:pt x="92" y="99"/>
                    <a:pt x="99" y="92"/>
                    <a:pt x="99" y="83"/>
                  </a:cubicBezTo>
                  <a:lnTo>
                    <a:pt x="99" y="15"/>
                  </a:lnTo>
                  <a:cubicBezTo>
                    <a:pt x="99" y="7"/>
                    <a:pt x="92" y="0"/>
                    <a:pt x="83" y="0"/>
                  </a:cubicBezTo>
                  <a:lnTo>
                    <a:pt x="15" y="0"/>
                  </a:lnTo>
                  <a:cubicBezTo>
                    <a:pt x="7" y="0"/>
                    <a:pt x="0" y="7"/>
                    <a:pt x="0" y="15"/>
                  </a:cubicBezTo>
                  <a:lnTo>
                    <a:pt x="0" y="83"/>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0" name="Google Shape;1460;p41"/>
            <p:cNvSpPr/>
            <p:nvPr/>
          </p:nvSpPr>
          <p:spPr>
            <a:xfrm>
              <a:off x="8953560" y="123768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1" name="Google Shape;1461;p41"/>
            <p:cNvSpPr/>
            <p:nvPr/>
          </p:nvSpPr>
          <p:spPr>
            <a:xfrm>
              <a:off x="8929080" y="123768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2" name="Google Shape;1462;p41"/>
            <p:cNvSpPr/>
            <p:nvPr/>
          </p:nvSpPr>
          <p:spPr>
            <a:xfrm>
              <a:off x="8788320" y="1298880"/>
              <a:ext cx="35640" cy="35640"/>
            </a:xfrm>
            <a:custGeom>
              <a:avLst/>
              <a:gdLst/>
              <a:ahLst/>
              <a:cxnLst/>
              <a:rect l="l" t="t" r="r" b="b"/>
              <a:pathLst>
                <a:path w="99" h="99" extrusionOk="0">
                  <a:moveTo>
                    <a:pt x="30" y="31"/>
                  </a:moveTo>
                  <a:lnTo>
                    <a:pt x="68" y="31"/>
                  </a:lnTo>
                  <a:lnTo>
                    <a:pt x="68" y="68"/>
                  </a:lnTo>
                  <a:lnTo>
                    <a:pt x="30" y="68"/>
                  </a:lnTo>
                  <a:lnTo>
                    <a:pt x="30" y="31"/>
                  </a:lnTo>
                  <a:moveTo>
                    <a:pt x="15" y="99"/>
                  </a:moveTo>
                  <a:lnTo>
                    <a:pt x="83" y="99"/>
                  </a:lnTo>
                  <a:cubicBezTo>
                    <a:pt x="92" y="99"/>
                    <a:pt x="99" y="92"/>
                    <a:pt x="99" y="84"/>
                  </a:cubicBezTo>
                  <a:lnTo>
                    <a:pt x="99" y="16"/>
                  </a:lnTo>
                  <a:cubicBezTo>
                    <a:pt x="99" y="7"/>
                    <a:pt x="92" y="0"/>
                    <a:pt x="83" y="0"/>
                  </a:cubicBezTo>
                  <a:lnTo>
                    <a:pt x="15" y="0"/>
                  </a:lnTo>
                  <a:cubicBezTo>
                    <a:pt x="7" y="0"/>
                    <a:pt x="0" y="7"/>
                    <a:pt x="0" y="16"/>
                  </a:cubicBezTo>
                  <a:lnTo>
                    <a:pt x="0" y="84"/>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3" name="Google Shape;1463;p41"/>
            <p:cNvSpPr/>
            <p:nvPr/>
          </p:nvSpPr>
          <p:spPr>
            <a:xfrm>
              <a:off x="8837280" y="1298880"/>
              <a:ext cx="35640" cy="35640"/>
            </a:xfrm>
            <a:custGeom>
              <a:avLst/>
              <a:gdLst/>
              <a:ahLst/>
              <a:cxnLst/>
              <a:rect l="l" t="t" r="r" b="b"/>
              <a:pathLst>
                <a:path w="99" h="99" extrusionOk="0">
                  <a:moveTo>
                    <a:pt x="31" y="31"/>
                  </a:moveTo>
                  <a:lnTo>
                    <a:pt x="68" y="31"/>
                  </a:lnTo>
                  <a:lnTo>
                    <a:pt x="68" y="68"/>
                  </a:lnTo>
                  <a:lnTo>
                    <a:pt x="31" y="68"/>
                  </a:lnTo>
                  <a:lnTo>
                    <a:pt x="31" y="31"/>
                  </a:lnTo>
                  <a:moveTo>
                    <a:pt x="15" y="99"/>
                  </a:moveTo>
                  <a:lnTo>
                    <a:pt x="83" y="99"/>
                  </a:lnTo>
                  <a:cubicBezTo>
                    <a:pt x="92" y="99"/>
                    <a:pt x="99" y="92"/>
                    <a:pt x="99" y="84"/>
                  </a:cubicBezTo>
                  <a:lnTo>
                    <a:pt x="99" y="16"/>
                  </a:lnTo>
                  <a:cubicBezTo>
                    <a:pt x="99" y="7"/>
                    <a:pt x="92" y="0"/>
                    <a:pt x="83" y="0"/>
                  </a:cubicBezTo>
                  <a:lnTo>
                    <a:pt x="15" y="0"/>
                  </a:lnTo>
                  <a:cubicBezTo>
                    <a:pt x="7" y="0"/>
                    <a:pt x="0" y="7"/>
                    <a:pt x="0" y="16"/>
                  </a:cubicBezTo>
                  <a:lnTo>
                    <a:pt x="0" y="84"/>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4" name="Google Shape;1464;p41"/>
            <p:cNvSpPr/>
            <p:nvPr/>
          </p:nvSpPr>
          <p:spPr>
            <a:xfrm>
              <a:off x="8953560" y="1323360"/>
              <a:ext cx="17280" cy="11160"/>
            </a:xfrm>
            <a:custGeom>
              <a:avLst/>
              <a:gdLst/>
              <a:ahLst/>
              <a:cxnLst/>
              <a:rect l="l" t="t" r="r" b="b"/>
              <a:pathLst>
                <a:path w="48" h="31" extrusionOk="0">
                  <a:moveTo>
                    <a:pt x="16" y="31"/>
                  </a:moveTo>
                  <a:lnTo>
                    <a:pt x="33" y="31"/>
                  </a:lnTo>
                  <a:cubicBezTo>
                    <a:pt x="41" y="31"/>
                    <a:pt x="48" y="24"/>
                    <a:pt x="48" y="16"/>
                  </a:cubicBezTo>
                  <a:cubicBezTo>
                    <a:pt x="48" y="7"/>
                    <a:pt x="41" y="0"/>
                    <a:pt x="33" y="0"/>
                  </a:cubicBezTo>
                  <a:lnTo>
                    <a:pt x="16" y="0"/>
                  </a:lnTo>
                  <a:cubicBezTo>
                    <a:pt x="7" y="0"/>
                    <a:pt x="0" y="7"/>
                    <a:pt x="0" y="16"/>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5" name="Google Shape;1465;p41"/>
            <p:cNvSpPr/>
            <p:nvPr/>
          </p:nvSpPr>
          <p:spPr>
            <a:xfrm>
              <a:off x="8929080" y="1323360"/>
              <a:ext cx="17280" cy="11160"/>
            </a:xfrm>
            <a:custGeom>
              <a:avLst/>
              <a:gdLst/>
              <a:ahLst/>
              <a:cxnLst/>
              <a:rect l="l" t="t" r="r" b="b"/>
              <a:pathLst>
                <a:path w="48" h="31" extrusionOk="0">
                  <a:moveTo>
                    <a:pt x="16" y="31"/>
                  </a:moveTo>
                  <a:lnTo>
                    <a:pt x="33" y="31"/>
                  </a:lnTo>
                  <a:cubicBezTo>
                    <a:pt x="41" y="31"/>
                    <a:pt x="48" y="24"/>
                    <a:pt x="48" y="16"/>
                  </a:cubicBezTo>
                  <a:cubicBezTo>
                    <a:pt x="48" y="7"/>
                    <a:pt x="41" y="0"/>
                    <a:pt x="33" y="0"/>
                  </a:cubicBezTo>
                  <a:lnTo>
                    <a:pt x="16" y="0"/>
                  </a:lnTo>
                  <a:cubicBezTo>
                    <a:pt x="7" y="0"/>
                    <a:pt x="0" y="7"/>
                    <a:pt x="0" y="16"/>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6" name="Google Shape;1466;p41"/>
            <p:cNvSpPr/>
            <p:nvPr/>
          </p:nvSpPr>
          <p:spPr>
            <a:xfrm>
              <a:off x="8788320" y="1384920"/>
              <a:ext cx="35640" cy="35640"/>
            </a:xfrm>
            <a:custGeom>
              <a:avLst/>
              <a:gdLst/>
              <a:ahLst/>
              <a:cxnLst/>
              <a:rect l="l" t="t" r="r" b="b"/>
              <a:pathLst>
                <a:path w="99" h="99" extrusionOk="0">
                  <a:moveTo>
                    <a:pt x="68" y="68"/>
                  </a:moveTo>
                  <a:lnTo>
                    <a:pt x="30" y="68"/>
                  </a:lnTo>
                  <a:lnTo>
                    <a:pt x="30" y="30"/>
                  </a:lnTo>
                  <a:lnTo>
                    <a:pt x="68" y="30"/>
                  </a:lnTo>
                  <a:lnTo>
                    <a:pt x="68" y="68"/>
                  </a:lnTo>
                  <a:moveTo>
                    <a:pt x="83" y="0"/>
                  </a:moveTo>
                  <a:lnTo>
                    <a:pt x="15" y="0"/>
                  </a:lnTo>
                  <a:cubicBezTo>
                    <a:pt x="7" y="0"/>
                    <a:pt x="0" y="7"/>
                    <a:pt x="0" y="15"/>
                  </a:cubicBezTo>
                  <a:lnTo>
                    <a:pt x="0" y="83"/>
                  </a:lnTo>
                  <a:cubicBezTo>
                    <a:pt x="0" y="92"/>
                    <a:pt x="7" y="99"/>
                    <a:pt x="15" y="99"/>
                  </a:cubicBezTo>
                  <a:lnTo>
                    <a:pt x="83" y="99"/>
                  </a:lnTo>
                  <a:cubicBezTo>
                    <a:pt x="92" y="99"/>
                    <a:pt x="99" y="92"/>
                    <a:pt x="99" y="83"/>
                  </a:cubicBezTo>
                  <a:lnTo>
                    <a:pt x="99" y="15"/>
                  </a:lnTo>
                  <a:cubicBezTo>
                    <a:pt x="99" y="7"/>
                    <a:pt x="92" y="0"/>
                    <a:pt x="83"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7" name="Google Shape;1467;p41"/>
            <p:cNvSpPr/>
            <p:nvPr/>
          </p:nvSpPr>
          <p:spPr>
            <a:xfrm>
              <a:off x="8837280" y="1384920"/>
              <a:ext cx="35640" cy="35640"/>
            </a:xfrm>
            <a:custGeom>
              <a:avLst/>
              <a:gdLst/>
              <a:ahLst/>
              <a:cxnLst/>
              <a:rect l="l" t="t" r="r" b="b"/>
              <a:pathLst>
                <a:path w="99" h="99" extrusionOk="0">
                  <a:moveTo>
                    <a:pt x="68" y="68"/>
                  </a:moveTo>
                  <a:lnTo>
                    <a:pt x="31" y="68"/>
                  </a:lnTo>
                  <a:lnTo>
                    <a:pt x="31" y="30"/>
                  </a:lnTo>
                  <a:lnTo>
                    <a:pt x="68" y="30"/>
                  </a:lnTo>
                  <a:lnTo>
                    <a:pt x="68" y="68"/>
                  </a:lnTo>
                  <a:moveTo>
                    <a:pt x="83" y="0"/>
                  </a:moveTo>
                  <a:lnTo>
                    <a:pt x="15" y="0"/>
                  </a:lnTo>
                  <a:cubicBezTo>
                    <a:pt x="7" y="0"/>
                    <a:pt x="0" y="7"/>
                    <a:pt x="0" y="15"/>
                  </a:cubicBezTo>
                  <a:lnTo>
                    <a:pt x="0" y="83"/>
                  </a:lnTo>
                  <a:cubicBezTo>
                    <a:pt x="0" y="92"/>
                    <a:pt x="7" y="99"/>
                    <a:pt x="15" y="99"/>
                  </a:cubicBezTo>
                  <a:lnTo>
                    <a:pt x="83" y="99"/>
                  </a:lnTo>
                  <a:cubicBezTo>
                    <a:pt x="92" y="99"/>
                    <a:pt x="99" y="92"/>
                    <a:pt x="99" y="83"/>
                  </a:cubicBezTo>
                  <a:lnTo>
                    <a:pt x="99" y="15"/>
                  </a:lnTo>
                  <a:cubicBezTo>
                    <a:pt x="99" y="7"/>
                    <a:pt x="92" y="0"/>
                    <a:pt x="83"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8" name="Google Shape;1468;p41"/>
            <p:cNvSpPr/>
            <p:nvPr/>
          </p:nvSpPr>
          <p:spPr>
            <a:xfrm>
              <a:off x="8953560" y="140940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9" name="Google Shape;1469;p41"/>
            <p:cNvSpPr/>
            <p:nvPr/>
          </p:nvSpPr>
          <p:spPr>
            <a:xfrm>
              <a:off x="8929080" y="140940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70" name="Google Shape;1470;p41"/>
          <p:cNvGrpSpPr/>
          <p:nvPr/>
        </p:nvGrpSpPr>
        <p:grpSpPr>
          <a:xfrm>
            <a:off x="3691769" y="2336027"/>
            <a:ext cx="404260" cy="548649"/>
            <a:chOff x="1045080" y="4154760"/>
            <a:chExt cx="275400" cy="371160"/>
          </a:xfrm>
        </p:grpSpPr>
        <p:sp>
          <p:nvSpPr>
            <p:cNvPr id="1471" name="Google Shape;1471;p41"/>
            <p:cNvSpPr/>
            <p:nvPr/>
          </p:nvSpPr>
          <p:spPr>
            <a:xfrm>
              <a:off x="1170720" y="4415400"/>
              <a:ext cx="24120" cy="54000"/>
            </a:xfrm>
            <a:custGeom>
              <a:avLst/>
              <a:gdLst/>
              <a:ahLst/>
              <a:cxnLst/>
              <a:rect l="l" t="t" r="r" b="b"/>
              <a:pathLst>
                <a:path w="67" h="150" extrusionOk="0">
                  <a:moveTo>
                    <a:pt x="0" y="0"/>
                  </a:moveTo>
                  <a:lnTo>
                    <a:pt x="67" y="0"/>
                  </a:lnTo>
                  <a:lnTo>
                    <a:pt x="67" y="150"/>
                  </a:lnTo>
                  <a:lnTo>
                    <a:pt x="0" y="150"/>
                  </a:lnTo>
                  <a:lnTo>
                    <a:pt x="0" y="0"/>
                  </a:lnTo>
                  <a:close/>
                </a:path>
              </a:pathLst>
            </a:custGeom>
            <a:solidFill>
              <a:srgbClr val="DDFBFC"/>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2" name="Google Shape;1472;p41"/>
            <p:cNvSpPr/>
            <p:nvPr/>
          </p:nvSpPr>
          <p:spPr>
            <a:xfrm>
              <a:off x="1050480" y="4160160"/>
              <a:ext cx="264240" cy="264240"/>
            </a:xfrm>
            <a:custGeom>
              <a:avLst/>
              <a:gdLst/>
              <a:ahLst/>
              <a:cxnLst/>
              <a:rect l="l" t="t" r="r" b="b"/>
              <a:pathLst>
                <a:path w="734" h="734" extrusionOk="0">
                  <a:moveTo>
                    <a:pt x="734" y="367"/>
                  </a:moveTo>
                  <a:cubicBezTo>
                    <a:pt x="734" y="570"/>
                    <a:pt x="570" y="734"/>
                    <a:pt x="367" y="734"/>
                  </a:cubicBezTo>
                  <a:cubicBezTo>
                    <a:pt x="165" y="734"/>
                    <a:pt x="0" y="570"/>
                    <a:pt x="0" y="367"/>
                  </a:cubicBezTo>
                  <a:cubicBezTo>
                    <a:pt x="0" y="164"/>
                    <a:pt x="165" y="0"/>
                    <a:pt x="367" y="0"/>
                  </a:cubicBezTo>
                  <a:cubicBezTo>
                    <a:pt x="570" y="0"/>
                    <a:pt x="734" y="164"/>
                    <a:pt x="734" y="367"/>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3" name="Google Shape;1473;p41"/>
            <p:cNvSpPr/>
            <p:nvPr/>
          </p:nvSpPr>
          <p:spPr>
            <a:xfrm>
              <a:off x="1152720" y="4460400"/>
              <a:ext cx="60120" cy="60120"/>
            </a:xfrm>
            <a:custGeom>
              <a:avLst/>
              <a:gdLst/>
              <a:ahLst/>
              <a:cxnLst/>
              <a:rect l="l" t="t" r="r" b="b"/>
              <a:pathLst>
                <a:path w="167" h="167" extrusionOk="0">
                  <a:moveTo>
                    <a:pt x="155" y="0"/>
                  </a:moveTo>
                  <a:lnTo>
                    <a:pt x="12" y="0"/>
                  </a:lnTo>
                  <a:cubicBezTo>
                    <a:pt x="5" y="0"/>
                    <a:pt x="0" y="6"/>
                    <a:pt x="0" y="12"/>
                  </a:cubicBezTo>
                  <a:lnTo>
                    <a:pt x="0" y="155"/>
                  </a:lnTo>
                  <a:cubicBezTo>
                    <a:pt x="0" y="162"/>
                    <a:pt x="5" y="167"/>
                    <a:pt x="12" y="167"/>
                  </a:cubicBezTo>
                  <a:lnTo>
                    <a:pt x="155" y="167"/>
                  </a:lnTo>
                  <a:cubicBezTo>
                    <a:pt x="161" y="167"/>
                    <a:pt x="167" y="162"/>
                    <a:pt x="167" y="155"/>
                  </a:cubicBezTo>
                  <a:lnTo>
                    <a:pt x="167" y="12"/>
                  </a:lnTo>
                  <a:cubicBezTo>
                    <a:pt x="167" y="6"/>
                    <a:pt x="161" y="0"/>
                    <a:pt x="155" y="0"/>
                  </a:cubicBezTo>
                  <a:close/>
                </a:path>
              </a:pathLst>
            </a:custGeom>
            <a:solidFill>
              <a:srgbClr val="EB6E80"/>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4" name="Google Shape;1474;p41"/>
            <p:cNvSpPr/>
            <p:nvPr/>
          </p:nvSpPr>
          <p:spPr>
            <a:xfrm>
              <a:off x="1074600" y="4184280"/>
              <a:ext cx="216360" cy="216000"/>
            </a:xfrm>
            <a:custGeom>
              <a:avLst/>
              <a:gdLst/>
              <a:ahLst/>
              <a:cxnLst/>
              <a:rect l="l" t="t" r="r" b="b"/>
              <a:pathLst>
                <a:path w="601" h="600" extrusionOk="0">
                  <a:moveTo>
                    <a:pt x="601" y="300"/>
                  </a:moveTo>
                  <a:cubicBezTo>
                    <a:pt x="601" y="466"/>
                    <a:pt x="466" y="600"/>
                    <a:pt x="300" y="600"/>
                  </a:cubicBezTo>
                  <a:cubicBezTo>
                    <a:pt x="134" y="600"/>
                    <a:pt x="0" y="466"/>
                    <a:pt x="0" y="300"/>
                  </a:cubicBezTo>
                  <a:cubicBezTo>
                    <a:pt x="0" y="134"/>
                    <a:pt x="134" y="0"/>
                    <a:pt x="300" y="0"/>
                  </a:cubicBezTo>
                  <a:cubicBezTo>
                    <a:pt x="466" y="0"/>
                    <a:pt x="601" y="134"/>
                    <a:pt x="601" y="300"/>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5" name="Google Shape;1475;p41"/>
            <p:cNvSpPr/>
            <p:nvPr/>
          </p:nvSpPr>
          <p:spPr>
            <a:xfrm>
              <a:off x="1104480" y="4244400"/>
              <a:ext cx="156240" cy="155880"/>
            </a:xfrm>
            <a:custGeom>
              <a:avLst/>
              <a:gdLst/>
              <a:ahLst/>
              <a:cxnLst/>
              <a:rect l="l" t="t" r="r" b="b"/>
              <a:pathLst>
                <a:path w="434" h="433" extrusionOk="0">
                  <a:moveTo>
                    <a:pt x="217" y="433"/>
                  </a:moveTo>
                  <a:cubicBezTo>
                    <a:pt x="303" y="433"/>
                    <a:pt x="380" y="398"/>
                    <a:pt x="434" y="341"/>
                  </a:cubicBezTo>
                  <a:lnTo>
                    <a:pt x="434" y="172"/>
                  </a:lnTo>
                  <a:cubicBezTo>
                    <a:pt x="434" y="168"/>
                    <a:pt x="433" y="165"/>
                    <a:pt x="431" y="163"/>
                  </a:cubicBezTo>
                  <a:lnTo>
                    <a:pt x="271" y="3"/>
                  </a:lnTo>
                  <a:cubicBezTo>
                    <a:pt x="269" y="1"/>
                    <a:pt x="266" y="0"/>
                    <a:pt x="262" y="0"/>
                  </a:cubicBezTo>
                  <a:lnTo>
                    <a:pt x="12" y="0"/>
                  </a:lnTo>
                  <a:cubicBezTo>
                    <a:pt x="6" y="0"/>
                    <a:pt x="0" y="5"/>
                    <a:pt x="0" y="12"/>
                  </a:cubicBezTo>
                  <a:lnTo>
                    <a:pt x="0" y="341"/>
                  </a:lnTo>
                  <a:cubicBezTo>
                    <a:pt x="55" y="398"/>
                    <a:pt x="132" y="433"/>
                    <a:pt x="217" y="433"/>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6" name="Google Shape;1476;p41"/>
            <p:cNvSpPr/>
            <p:nvPr/>
          </p:nvSpPr>
          <p:spPr>
            <a:xfrm>
              <a:off x="1200600" y="4244760"/>
              <a:ext cx="60120" cy="135720"/>
            </a:xfrm>
            <a:custGeom>
              <a:avLst/>
              <a:gdLst/>
              <a:ahLst/>
              <a:cxnLst/>
              <a:rect l="l" t="t" r="r" b="b"/>
              <a:pathLst>
                <a:path w="167" h="377" extrusionOk="0">
                  <a:moveTo>
                    <a:pt x="167" y="340"/>
                  </a:moveTo>
                  <a:lnTo>
                    <a:pt x="167" y="171"/>
                  </a:lnTo>
                  <a:cubicBezTo>
                    <a:pt x="167" y="167"/>
                    <a:pt x="166" y="164"/>
                    <a:pt x="164" y="162"/>
                  </a:cubicBezTo>
                  <a:lnTo>
                    <a:pt x="4" y="2"/>
                  </a:lnTo>
                  <a:cubicBezTo>
                    <a:pt x="3" y="1"/>
                    <a:pt x="2" y="0"/>
                    <a:pt x="0" y="0"/>
                  </a:cubicBezTo>
                  <a:lnTo>
                    <a:pt x="0" y="41"/>
                  </a:lnTo>
                  <a:lnTo>
                    <a:pt x="121" y="162"/>
                  </a:lnTo>
                  <a:cubicBezTo>
                    <a:pt x="124" y="164"/>
                    <a:pt x="125" y="167"/>
                    <a:pt x="125" y="171"/>
                  </a:cubicBezTo>
                  <a:lnTo>
                    <a:pt x="125" y="377"/>
                  </a:lnTo>
                  <a:cubicBezTo>
                    <a:pt x="140" y="366"/>
                    <a:pt x="154" y="353"/>
                    <a:pt x="167" y="340"/>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7" name="Google Shape;1477;p41"/>
            <p:cNvSpPr/>
            <p:nvPr/>
          </p:nvSpPr>
          <p:spPr>
            <a:xfrm>
              <a:off x="1128600" y="4328280"/>
              <a:ext cx="108000" cy="24120"/>
            </a:xfrm>
            <a:custGeom>
              <a:avLst/>
              <a:gdLst/>
              <a:ahLst/>
              <a:cxnLst/>
              <a:rect l="l" t="t" r="r" b="b"/>
              <a:pathLst>
                <a:path w="300" h="67" extrusionOk="0">
                  <a:moveTo>
                    <a:pt x="288" y="67"/>
                  </a:moveTo>
                  <a:lnTo>
                    <a:pt x="12" y="67"/>
                  </a:lnTo>
                  <a:cubicBezTo>
                    <a:pt x="6" y="67"/>
                    <a:pt x="0" y="62"/>
                    <a:pt x="0" y="55"/>
                  </a:cubicBezTo>
                  <a:lnTo>
                    <a:pt x="0" y="12"/>
                  </a:lnTo>
                  <a:cubicBezTo>
                    <a:pt x="0" y="6"/>
                    <a:pt x="6" y="0"/>
                    <a:pt x="12" y="0"/>
                  </a:cubicBezTo>
                  <a:lnTo>
                    <a:pt x="288" y="0"/>
                  </a:lnTo>
                  <a:cubicBezTo>
                    <a:pt x="295" y="0"/>
                    <a:pt x="300" y="6"/>
                    <a:pt x="300" y="12"/>
                  </a:cubicBezTo>
                  <a:lnTo>
                    <a:pt x="300" y="55"/>
                  </a:lnTo>
                  <a:cubicBezTo>
                    <a:pt x="300" y="62"/>
                    <a:pt x="295" y="67"/>
                    <a:pt x="288" y="67"/>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8" name="Google Shape;1478;p41"/>
            <p:cNvSpPr/>
            <p:nvPr/>
          </p:nvSpPr>
          <p:spPr>
            <a:xfrm>
              <a:off x="1200600" y="4244760"/>
              <a:ext cx="59760" cy="59400"/>
            </a:xfrm>
            <a:custGeom>
              <a:avLst/>
              <a:gdLst/>
              <a:ahLst/>
              <a:cxnLst/>
              <a:rect l="l" t="t" r="r" b="b"/>
              <a:pathLst>
                <a:path w="166" h="165" extrusionOk="0">
                  <a:moveTo>
                    <a:pt x="164" y="162"/>
                  </a:moveTo>
                  <a:lnTo>
                    <a:pt x="4" y="2"/>
                  </a:lnTo>
                  <a:cubicBezTo>
                    <a:pt x="3" y="1"/>
                    <a:pt x="2" y="0"/>
                    <a:pt x="0" y="0"/>
                  </a:cubicBezTo>
                  <a:lnTo>
                    <a:pt x="0" y="153"/>
                  </a:lnTo>
                  <a:cubicBezTo>
                    <a:pt x="0" y="160"/>
                    <a:pt x="6" y="165"/>
                    <a:pt x="12" y="165"/>
                  </a:cubicBezTo>
                  <a:lnTo>
                    <a:pt x="166" y="165"/>
                  </a:lnTo>
                  <a:cubicBezTo>
                    <a:pt x="166" y="164"/>
                    <a:pt x="165" y="163"/>
                    <a:pt x="164" y="162"/>
                  </a:cubicBezTo>
                  <a:close/>
                </a:path>
              </a:pathLst>
            </a:custGeom>
            <a:solidFill>
              <a:srgbClr val="DDFBFC"/>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9" name="Google Shape;1479;p41"/>
            <p:cNvSpPr/>
            <p:nvPr/>
          </p:nvSpPr>
          <p:spPr>
            <a:xfrm>
              <a:off x="1045080" y="4154760"/>
              <a:ext cx="275400" cy="371160"/>
            </a:xfrm>
            <a:custGeom>
              <a:avLst/>
              <a:gdLst/>
              <a:ahLst/>
              <a:cxnLst/>
              <a:rect l="l" t="t" r="r" b="b"/>
              <a:pathLst>
                <a:path w="765" h="1031" extrusionOk="0">
                  <a:moveTo>
                    <a:pt x="401" y="834"/>
                  </a:moveTo>
                  <a:lnTo>
                    <a:pt x="364" y="834"/>
                  </a:lnTo>
                  <a:lnTo>
                    <a:pt x="364" y="764"/>
                  </a:lnTo>
                  <a:cubicBezTo>
                    <a:pt x="370" y="764"/>
                    <a:pt x="376" y="764"/>
                    <a:pt x="382" y="764"/>
                  </a:cubicBezTo>
                  <a:cubicBezTo>
                    <a:pt x="388" y="764"/>
                    <a:pt x="394" y="764"/>
                    <a:pt x="401" y="764"/>
                  </a:cubicBezTo>
                  <a:lnTo>
                    <a:pt x="401" y="834"/>
                  </a:lnTo>
                  <a:moveTo>
                    <a:pt x="451" y="901"/>
                  </a:moveTo>
                  <a:lnTo>
                    <a:pt x="314" y="901"/>
                  </a:lnTo>
                  <a:lnTo>
                    <a:pt x="314" y="864"/>
                  </a:lnTo>
                  <a:lnTo>
                    <a:pt x="451" y="864"/>
                  </a:lnTo>
                  <a:lnTo>
                    <a:pt x="451" y="901"/>
                  </a:lnTo>
                  <a:moveTo>
                    <a:pt x="314" y="931"/>
                  </a:moveTo>
                  <a:lnTo>
                    <a:pt x="451" y="931"/>
                  </a:lnTo>
                  <a:lnTo>
                    <a:pt x="451" y="1001"/>
                  </a:lnTo>
                  <a:lnTo>
                    <a:pt x="314" y="1001"/>
                  </a:lnTo>
                  <a:lnTo>
                    <a:pt x="314" y="931"/>
                  </a:lnTo>
                  <a:moveTo>
                    <a:pt x="765" y="382"/>
                  </a:moveTo>
                  <a:cubicBezTo>
                    <a:pt x="765" y="171"/>
                    <a:pt x="593" y="0"/>
                    <a:pt x="382" y="0"/>
                  </a:cubicBezTo>
                  <a:cubicBezTo>
                    <a:pt x="287" y="0"/>
                    <a:pt x="196" y="35"/>
                    <a:pt x="125" y="99"/>
                  </a:cubicBezTo>
                  <a:cubicBezTo>
                    <a:pt x="119" y="105"/>
                    <a:pt x="119" y="114"/>
                    <a:pt x="124" y="120"/>
                  </a:cubicBezTo>
                  <a:cubicBezTo>
                    <a:pt x="130" y="127"/>
                    <a:pt x="140" y="127"/>
                    <a:pt x="146" y="121"/>
                  </a:cubicBezTo>
                  <a:cubicBezTo>
                    <a:pt x="211" y="63"/>
                    <a:pt x="295" y="30"/>
                    <a:pt x="382" y="30"/>
                  </a:cubicBezTo>
                  <a:cubicBezTo>
                    <a:pt x="576" y="30"/>
                    <a:pt x="734" y="188"/>
                    <a:pt x="734" y="382"/>
                  </a:cubicBezTo>
                  <a:cubicBezTo>
                    <a:pt x="734" y="576"/>
                    <a:pt x="576" y="734"/>
                    <a:pt x="382" y="734"/>
                  </a:cubicBezTo>
                  <a:cubicBezTo>
                    <a:pt x="188" y="734"/>
                    <a:pt x="30" y="576"/>
                    <a:pt x="30" y="382"/>
                  </a:cubicBezTo>
                  <a:cubicBezTo>
                    <a:pt x="30" y="302"/>
                    <a:pt x="57" y="226"/>
                    <a:pt x="106" y="164"/>
                  </a:cubicBezTo>
                  <a:cubicBezTo>
                    <a:pt x="111" y="157"/>
                    <a:pt x="110" y="148"/>
                    <a:pt x="104" y="142"/>
                  </a:cubicBezTo>
                  <a:cubicBezTo>
                    <a:pt x="97" y="137"/>
                    <a:pt x="88" y="138"/>
                    <a:pt x="83" y="145"/>
                  </a:cubicBezTo>
                  <a:cubicBezTo>
                    <a:pt x="29" y="213"/>
                    <a:pt x="0" y="295"/>
                    <a:pt x="0" y="382"/>
                  </a:cubicBezTo>
                  <a:cubicBezTo>
                    <a:pt x="0" y="576"/>
                    <a:pt x="146" y="737"/>
                    <a:pt x="334" y="761"/>
                  </a:cubicBezTo>
                  <a:lnTo>
                    <a:pt x="334" y="834"/>
                  </a:lnTo>
                  <a:lnTo>
                    <a:pt x="299" y="834"/>
                  </a:lnTo>
                  <a:cubicBezTo>
                    <a:pt x="291" y="834"/>
                    <a:pt x="284" y="841"/>
                    <a:pt x="284" y="849"/>
                  </a:cubicBezTo>
                  <a:lnTo>
                    <a:pt x="284" y="916"/>
                  </a:lnTo>
                  <a:lnTo>
                    <a:pt x="284" y="916"/>
                  </a:lnTo>
                  <a:lnTo>
                    <a:pt x="284" y="916"/>
                  </a:lnTo>
                  <a:lnTo>
                    <a:pt x="284" y="1016"/>
                  </a:lnTo>
                  <a:cubicBezTo>
                    <a:pt x="284" y="1025"/>
                    <a:pt x="291" y="1031"/>
                    <a:pt x="299" y="1031"/>
                  </a:cubicBezTo>
                  <a:lnTo>
                    <a:pt x="466" y="1031"/>
                  </a:lnTo>
                  <a:cubicBezTo>
                    <a:pt x="474" y="1031"/>
                    <a:pt x="481" y="1025"/>
                    <a:pt x="481" y="1016"/>
                  </a:cubicBezTo>
                  <a:lnTo>
                    <a:pt x="481" y="916"/>
                  </a:lnTo>
                  <a:lnTo>
                    <a:pt x="481" y="916"/>
                  </a:lnTo>
                  <a:lnTo>
                    <a:pt x="481" y="916"/>
                  </a:lnTo>
                  <a:lnTo>
                    <a:pt x="481" y="849"/>
                  </a:lnTo>
                  <a:cubicBezTo>
                    <a:pt x="481" y="841"/>
                    <a:pt x="474" y="834"/>
                    <a:pt x="466" y="834"/>
                  </a:cubicBezTo>
                  <a:lnTo>
                    <a:pt x="431" y="834"/>
                  </a:lnTo>
                  <a:lnTo>
                    <a:pt x="431" y="761"/>
                  </a:lnTo>
                  <a:cubicBezTo>
                    <a:pt x="619" y="737"/>
                    <a:pt x="765" y="576"/>
                    <a:pt x="765" y="382"/>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0" name="Google Shape;1480;p41"/>
            <p:cNvSpPr/>
            <p:nvPr/>
          </p:nvSpPr>
          <p:spPr>
            <a:xfrm>
              <a:off x="1069200" y="4178880"/>
              <a:ext cx="227160" cy="227160"/>
            </a:xfrm>
            <a:custGeom>
              <a:avLst/>
              <a:gdLst/>
              <a:ahLst/>
              <a:cxnLst/>
              <a:rect l="l" t="t" r="r" b="b"/>
              <a:pathLst>
                <a:path w="631" h="631" extrusionOk="0">
                  <a:moveTo>
                    <a:pt x="315" y="30"/>
                  </a:moveTo>
                  <a:cubicBezTo>
                    <a:pt x="473" y="30"/>
                    <a:pt x="601" y="158"/>
                    <a:pt x="601" y="315"/>
                  </a:cubicBezTo>
                  <a:cubicBezTo>
                    <a:pt x="601" y="377"/>
                    <a:pt x="581" y="434"/>
                    <a:pt x="547" y="481"/>
                  </a:cubicBezTo>
                  <a:lnTo>
                    <a:pt x="547" y="348"/>
                  </a:lnTo>
                  <a:lnTo>
                    <a:pt x="547" y="348"/>
                  </a:lnTo>
                  <a:lnTo>
                    <a:pt x="547" y="347"/>
                  </a:lnTo>
                  <a:lnTo>
                    <a:pt x="547" y="346"/>
                  </a:lnTo>
                  <a:lnTo>
                    <a:pt x="547" y="346"/>
                  </a:lnTo>
                  <a:cubicBezTo>
                    <a:pt x="547" y="345"/>
                    <a:pt x="547" y="344"/>
                    <a:pt x="546" y="344"/>
                  </a:cubicBezTo>
                  <a:cubicBezTo>
                    <a:pt x="546" y="343"/>
                    <a:pt x="546" y="343"/>
                    <a:pt x="546" y="343"/>
                  </a:cubicBezTo>
                  <a:lnTo>
                    <a:pt x="546" y="342"/>
                  </a:lnTo>
                  <a:cubicBezTo>
                    <a:pt x="546" y="341"/>
                    <a:pt x="546" y="341"/>
                    <a:pt x="546" y="341"/>
                  </a:cubicBezTo>
                  <a:cubicBezTo>
                    <a:pt x="545" y="341"/>
                    <a:pt x="545" y="340"/>
                    <a:pt x="544" y="340"/>
                  </a:cubicBezTo>
                  <a:lnTo>
                    <a:pt x="544" y="339"/>
                  </a:lnTo>
                  <a:lnTo>
                    <a:pt x="543" y="338"/>
                  </a:lnTo>
                  <a:lnTo>
                    <a:pt x="543" y="338"/>
                  </a:lnTo>
                  <a:lnTo>
                    <a:pt x="376" y="171"/>
                  </a:lnTo>
                  <a:lnTo>
                    <a:pt x="376" y="171"/>
                  </a:lnTo>
                  <a:cubicBezTo>
                    <a:pt x="376" y="170"/>
                    <a:pt x="375" y="170"/>
                    <a:pt x="374" y="170"/>
                  </a:cubicBezTo>
                  <a:lnTo>
                    <a:pt x="374" y="169"/>
                  </a:lnTo>
                  <a:cubicBezTo>
                    <a:pt x="374" y="169"/>
                    <a:pt x="373" y="169"/>
                    <a:pt x="372" y="168"/>
                  </a:cubicBezTo>
                  <a:lnTo>
                    <a:pt x="372" y="168"/>
                  </a:lnTo>
                  <a:cubicBezTo>
                    <a:pt x="372" y="168"/>
                    <a:pt x="371" y="168"/>
                    <a:pt x="371" y="167"/>
                  </a:cubicBezTo>
                  <a:cubicBezTo>
                    <a:pt x="370" y="167"/>
                    <a:pt x="370" y="167"/>
                    <a:pt x="370" y="167"/>
                  </a:cubicBezTo>
                  <a:cubicBezTo>
                    <a:pt x="370" y="167"/>
                    <a:pt x="369" y="167"/>
                    <a:pt x="368" y="167"/>
                  </a:cubicBezTo>
                  <a:lnTo>
                    <a:pt x="368" y="167"/>
                  </a:lnTo>
                  <a:cubicBezTo>
                    <a:pt x="368" y="167"/>
                    <a:pt x="367" y="167"/>
                    <a:pt x="366" y="167"/>
                  </a:cubicBezTo>
                  <a:lnTo>
                    <a:pt x="366" y="167"/>
                  </a:lnTo>
                  <a:lnTo>
                    <a:pt x="365" y="167"/>
                  </a:lnTo>
                  <a:lnTo>
                    <a:pt x="98" y="167"/>
                  </a:lnTo>
                  <a:cubicBezTo>
                    <a:pt x="90" y="167"/>
                    <a:pt x="83" y="173"/>
                    <a:pt x="83" y="182"/>
                  </a:cubicBezTo>
                  <a:lnTo>
                    <a:pt x="83" y="481"/>
                  </a:lnTo>
                  <a:cubicBezTo>
                    <a:pt x="50" y="434"/>
                    <a:pt x="30" y="377"/>
                    <a:pt x="30" y="315"/>
                  </a:cubicBezTo>
                  <a:cubicBezTo>
                    <a:pt x="30" y="158"/>
                    <a:pt x="158" y="30"/>
                    <a:pt x="315" y="30"/>
                  </a:cubicBezTo>
                  <a:moveTo>
                    <a:pt x="380" y="218"/>
                  </a:moveTo>
                  <a:lnTo>
                    <a:pt x="496" y="333"/>
                  </a:lnTo>
                  <a:lnTo>
                    <a:pt x="380" y="333"/>
                  </a:lnTo>
                  <a:lnTo>
                    <a:pt x="380" y="218"/>
                  </a:lnTo>
                  <a:moveTo>
                    <a:pt x="315" y="600"/>
                  </a:moveTo>
                  <a:cubicBezTo>
                    <a:pt x="237" y="600"/>
                    <a:pt x="165" y="568"/>
                    <a:pt x="113" y="517"/>
                  </a:cubicBezTo>
                  <a:lnTo>
                    <a:pt x="113" y="197"/>
                  </a:lnTo>
                  <a:lnTo>
                    <a:pt x="350" y="197"/>
                  </a:lnTo>
                  <a:lnTo>
                    <a:pt x="350" y="348"/>
                  </a:lnTo>
                  <a:cubicBezTo>
                    <a:pt x="350" y="357"/>
                    <a:pt x="357" y="364"/>
                    <a:pt x="365" y="364"/>
                  </a:cubicBezTo>
                  <a:lnTo>
                    <a:pt x="517" y="364"/>
                  </a:lnTo>
                  <a:lnTo>
                    <a:pt x="517" y="517"/>
                  </a:lnTo>
                  <a:cubicBezTo>
                    <a:pt x="465" y="568"/>
                    <a:pt x="394" y="600"/>
                    <a:pt x="315" y="600"/>
                  </a:cubicBezTo>
                  <a:moveTo>
                    <a:pt x="86" y="532"/>
                  </a:moveTo>
                  <a:cubicBezTo>
                    <a:pt x="87" y="533"/>
                    <a:pt x="88" y="534"/>
                    <a:pt x="89" y="535"/>
                  </a:cubicBezTo>
                  <a:cubicBezTo>
                    <a:pt x="146" y="594"/>
                    <a:pt x="227" y="631"/>
                    <a:pt x="315" y="631"/>
                  </a:cubicBezTo>
                  <a:cubicBezTo>
                    <a:pt x="404" y="631"/>
                    <a:pt x="484" y="594"/>
                    <a:pt x="541" y="535"/>
                  </a:cubicBezTo>
                  <a:cubicBezTo>
                    <a:pt x="543" y="534"/>
                    <a:pt x="544" y="533"/>
                    <a:pt x="545" y="532"/>
                  </a:cubicBezTo>
                  <a:cubicBezTo>
                    <a:pt x="598" y="475"/>
                    <a:pt x="631" y="399"/>
                    <a:pt x="631" y="315"/>
                  </a:cubicBezTo>
                  <a:cubicBezTo>
                    <a:pt x="631" y="141"/>
                    <a:pt x="489" y="0"/>
                    <a:pt x="315" y="0"/>
                  </a:cubicBezTo>
                  <a:cubicBezTo>
                    <a:pt x="141" y="0"/>
                    <a:pt x="0" y="141"/>
                    <a:pt x="0" y="315"/>
                  </a:cubicBezTo>
                  <a:cubicBezTo>
                    <a:pt x="0" y="399"/>
                    <a:pt x="33" y="475"/>
                    <a:pt x="86" y="532"/>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1" name="Google Shape;1481;p41"/>
            <p:cNvSpPr/>
            <p:nvPr/>
          </p:nvSpPr>
          <p:spPr>
            <a:xfrm>
              <a:off x="1123200" y="4262760"/>
              <a:ext cx="34920" cy="34920"/>
            </a:xfrm>
            <a:custGeom>
              <a:avLst/>
              <a:gdLst/>
              <a:ahLst/>
              <a:cxnLst/>
              <a:rect l="l" t="t" r="r" b="b"/>
              <a:pathLst>
                <a:path w="97" h="97" extrusionOk="0">
                  <a:moveTo>
                    <a:pt x="30" y="30"/>
                  </a:moveTo>
                  <a:lnTo>
                    <a:pt x="67" y="30"/>
                  </a:lnTo>
                  <a:lnTo>
                    <a:pt x="67" y="67"/>
                  </a:lnTo>
                  <a:lnTo>
                    <a:pt x="30" y="67"/>
                  </a:lnTo>
                  <a:lnTo>
                    <a:pt x="30" y="30"/>
                  </a:lnTo>
                  <a:moveTo>
                    <a:pt x="15" y="97"/>
                  </a:moveTo>
                  <a:lnTo>
                    <a:pt x="82" y="97"/>
                  </a:lnTo>
                  <a:cubicBezTo>
                    <a:pt x="90" y="97"/>
                    <a:pt x="97" y="90"/>
                    <a:pt x="97" y="82"/>
                  </a:cubicBezTo>
                  <a:lnTo>
                    <a:pt x="97" y="15"/>
                  </a:lnTo>
                  <a:cubicBezTo>
                    <a:pt x="97" y="7"/>
                    <a:pt x="90" y="0"/>
                    <a:pt x="82" y="0"/>
                  </a:cubicBezTo>
                  <a:lnTo>
                    <a:pt x="15" y="0"/>
                  </a:lnTo>
                  <a:cubicBezTo>
                    <a:pt x="7" y="0"/>
                    <a:pt x="0" y="7"/>
                    <a:pt x="0" y="15"/>
                  </a:cubicBezTo>
                  <a:lnTo>
                    <a:pt x="0" y="82"/>
                  </a:lnTo>
                  <a:cubicBezTo>
                    <a:pt x="0" y="90"/>
                    <a:pt x="7" y="97"/>
                    <a:pt x="15" y="97"/>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2" name="Google Shape;1482;p41"/>
            <p:cNvSpPr/>
            <p:nvPr/>
          </p:nvSpPr>
          <p:spPr>
            <a:xfrm>
              <a:off x="1123200" y="4322880"/>
              <a:ext cx="119160" cy="34920"/>
            </a:xfrm>
            <a:custGeom>
              <a:avLst/>
              <a:gdLst/>
              <a:ahLst/>
              <a:cxnLst/>
              <a:rect l="l" t="t" r="r" b="b"/>
              <a:pathLst>
                <a:path w="331" h="97" extrusionOk="0">
                  <a:moveTo>
                    <a:pt x="300" y="67"/>
                  </a:moveTo>
                  <a:lnTo>
                    <a:pt x="30" y="67"/>
                  </a:lnTo>
                  <a:lnTo>
                    <a:pt x="30" y="30"/>
                  </a:lnTo>
                  <a:lnTo>
                    <a:pt x="300" y="30"/>
                  </a:lnTo>
                  <a:lnTo>
                    <a:pt x="300" y="67"/>
                  </a:lnTo>
                  <a:moveTo>
                    <a:pt x="315" y="0"/>
                  </a:moveTo>
                  <a:lnTo>
                    <a:pt x="15" y="0"/>
                  </a:lnTo>
                  <a:cubicBezTo>
                    <a:pt x="7" y="0"/>
                    <a:pt x="0" y="7"/>
                    <a:pt x="0" y="15"/>
                  </a:cubicBezTo>
                  <a:lnTo>
                    <a:pt x="0" y="82"/>
                  </a:lnTo>
                  <a:cubicBezTo>
                    <a:pt x="0" y="90"/>
                    <a:pt x="7" y="97"/>
                    <a:pt x="15" y="97"/>
                  </a:cubicBezTo>
                  <a:lnTo>
                    <a:pt x="315" y="97"/>
                  </a:lnTo>
                  <a:cubicBezTo>
                    <a:pt x="324" y="97"/>
                    <a:pt x="331" y="90"/>
                    <a:pt x="331" y="82"/>
                  </a:cubicBezTo>
                  <a:lnTo>
                    <a:pt x="331" y="15"/>
                  </a:lnTo>
                  <a:cubicBezTo>
                    <a:pt x="331" y="7"/>
                    <a:pt x="324" y="0"/>
                    <a:pt x="315"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83" name="Google Shape;1483;p41"/>
          <p:cNvGrpSpPr/>
          <p:nvPr/>
        </p:nvGrpSpPr>
        <p:grpSpPr>
          <a:xfrm>
            <a:off x="4976499" y="3627742"/>
            <a:ext cx="548620" cy="386547"/>
            <a:chOff x="7803360" y="4187880"/>
            <a:chExt cx="430560" cy="304920"/>
          </a:xfrm>
        </p:grpSpPr>
        <p:sp>
          <p:nvSpPr>
            <p:cNvPr id="1484" name="Google Shape;1484;p41"/>
            <p:cNvSpPr/>
            <p:nvPr/>
          </p:nvSpPr>
          <p:spPr>
            <a:xfrm>
              <a:off x="7830720" y="4194000"/>
              <a:ext cx="375840" cy="246240"/>
            </a:xfrm>
            <a:custGeom>
              <a:avLst/>
              <a:gdLst/>
              <a:ahLst/>
              <a:cxnLst/>
              <a:rect l="l" t="t" r="r" b="b"/>
              <a:pathLst>
                <a:path w="1044" h="684" extrusionOk="0">
                  <a:moveTo>
                    <a:pt x="0" y="684"/>
                  </a:moveTo>
                  <a:lnTo>
                    <a:pt x="0" y="78"/>
                  </a:lnTo>
                  <a:cubicBezTo>
                    <a:pt x="0" y="35"/>
                    <a:pt x="34" y="0"/>
                    <a:pt x="77" y="0"/>
                  </a:cubicBezTo>
                  <a:lnTo>
                    <a:pt x="967" y="0"/>
                  </a:lnTo>
                  <a:cubicBezTo>
                    <a:pt x="1009" y="0"/>
                    <a:pt x="1044" y="35"/>
                    <a:pt x="1044" y="78"/>
                  </a:cubicBezTo>
                  <a:lnTo>
                    <a:pt x="1044" y="684"/>
                  </a:lnTo>
                  <a:lnTo>
                    <a:pt x="0" y="684"/>
                  </a:ln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5" name="Google Shape;1485;p41"/>
            <p:cNvSpPr/>
            <p:nvPr/>
          </p:nvSpPr>
          <p:spPr>
            <a:xfrm>
              <a:off x="7858440" y="4222080"/>
              <a:ext cx="320400" cy="208800"/>
            </a:xfrm>
            <a:custGeom>
              <a:avLst/>
              <a:gdLst/>
              <a:ahLst/>
              <a:cxnLst/>
              <a:rect l="l" t="t" r="r" b="b"/>
              <a:pathLst>
                <a:path w="890" h="580" extrusionOk="0">
                  <a:moveTo>
                    <a:pt x="890" y="566"/>
                  </a:moveTo>
                  <a:lnTo>
                    <a:pt x="890" y="14"/>
                  </a:lnTo>
                  <a:cubicBezTo>
                    <a:pt x="890" y="6"/>
                    <a:pt x="883" y="0"/>
                    <a:pt x="876" y="0"/>
                  </a:cubicBezTo>
                  <a:lnTo>
                    <a:pt x="14" y="0"/>
                  </a:lnTo>
                  <a:cubicBezTo>
                    <a:pt x="6" y="0"/>
                    <a:pt x="0" y="6"/>
                    <a:pt x="0" y="14"/>
                  </a:cubicBezTo>
                  <a:lnTo>
                    <a:pt x="0" y="566"/>
                  </a:lnTo>
                  <a:cubicBezTo>
                    <a:pt x="0" y="574"/>
                    <a:pt x="6" y="580"/>
                    <a:pt x="14" y="580"/>
                  </a:cubicBezTo>
                  <a:lnTo>
                    <a:pt x="876" y="580"/>
                  </a:lnTo>
                  <a:cubicBezTo>
                    <a:pt x="883" y="580"/>
                    <a:pt x="890" y="574"/>
                    <a:pt x="890" y="566"/>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6" name="Google Shape;1486;p41"/>
            <p:cNvSpPr/>
            <p:nvPr/>
          </p:nvSpPr>
          <p:spPr>
            <a:xfrm>
              <a:off x="7900200" y="4312440"/>
              <a:ext cx="27720" cy="28080"/>
            </a:xfrm>
            <a:custGeom>
              <a:avLst/>
              <a:gdLst/>
              <a:ahLst/>
              <a:cxnLst/>
              <a:rect l="l" t="t" r="r" b="b"/>
              <a:pathLst>
                <a:path w="77" h="78" extrusionOk="0">
                  <a:moveTo>
                    <a:pt x="77" y="39"/>
                  </a:moveTo>
                  <a:cubicBezTo>
                    <a:pt x="77" y="60"/>
                    <a:pt x="60" y="78"/>
                    <a:pt x="39" y="78"/>
                  </a:cubicBezTo>
                  <a:cubicBezTo>
                    <a:pt x="17" y="78"/>
                    <a:pt x="0" y="60"/>
                    <a:pt x="0" y="39"/>
                  </a:cubicBezTo>
                  <a:cubicBezTo>
                    <a:pt x="0" y="18"/>
                    <a:pt x="17" y="0"/>
                    <a:pt x="39" y="0"/>
                  </a:cubicBezTo>
                  <a:cubicBezTo>
                    <a:pt x="60" y="0"/>
                    <a:pt x="77" y="18"/>
                    <a:pt x="77"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7" name="Google Shape;1487;p41"/>
            <p:cNvSpPr/>
            <p:nvPr/>
          </p:nvSpPr>
          <p:spPr>
            <a:xfrm>
              <a:off x="7969680" y="4354200"/>
              <a:ext cx="28080" cy="28080"/>
            </a:xfrm>
            <a:custGeom>
              <a:avLst/>
              <a:gdLst/>
              <a:ahLst/>
              <a:cxnLst/>
              <a:rect l="l" t="t" r="r" b="b"/>
              <a:pathLst>
                <a:path w="78" h="78" extrusionOk="0">
                  <a:moveTo>
                    <a:pt x="78" y="39"/>
                  </a:moveTo>
                  <a:cubicBezTo>
                    <a:pt x="78" y="60"/>
                    <a:pt x="60" y="78"/>
                    <a:pt x="39" y="78"/>
                  </a:cubicBezTo>
                  <a:cubicBezTo>
                    <a:pt x="18" y="78"/>
                    <a:pt x="0" y="60"/>
                    <a:pt x="0" y="39"/>
                  </a:cubicBezTo>
                  <a:cubicBezTo>
                    <a:pt x="0" y="18"/>
                    <a:pt x="18" y="0"/>
                    <a:pt x="39" y="0"/>
                  </a:cubicBezTo>
                  <a:cubicBezTo>
                    <a:pt x="60" y="0"/>
                    <a:pt x="78" y="18"/>
                    <a:pt x="78"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8" name="Google Shape;1488;p41"/>
            <p:cNvSpPr/>
            <p:nvPr/>
          </p:nvSpPr>
          <p:spPr>
            <a:xfrm>
              <a:off x="8039520" y="4284720"/>
              <a:ext cx="27720" cy="27720"/>
            </a:xfrm>
            <a:custGeom>
              <a:avLst/>
              <a:gdLst/>
              <a:ahLst/>
              <a:cxnLst/>
              <a:rect l="l" t="t" r="r" b="b"/>
              <a:pathLst>
                <a:path w="77" h="77" extrusionOk="0">
                  <a:moveTo>
                    <a:pt x="77" y="39"/>
                  </a:moveTo>
                  <a:cubicBezTo>
                    <a:pt x="77" y="60"/>
                    <a:pt x="60" y="77"/>
                    <a:pt x="38" y="77"/>
                  </a:cubicBezTo>
                  <a:cubicBezTo>
                    <a:pt x="17" y="77"/>
                    <a:pt x="0" y="60"/>
                    <a:pt x="0" y="39"/>
                  </a:cubicBezTo>
                  <a:cubicBezTo>
                    <a:pt x="0" y="17"/>
                    <a:pt x="17" y="0"/>
                    <a:pt x="38" y="0"/>
                  </a:cubicBezTo>
                  <a:cubicBezTo>
                    <a:pt x="60" y="0"/>
                    <a:pt x="77" y="17"/>
                    <a:pt x="77"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9" name="Google Shape;1489;p41"/>
            <p:cNvSpPr/>
            <p:nvPr/>
          </p:nvSpPr>
          <p:spPr>
            <a:xfrm>
              <a:off x="8109000" y="4256640"/>
              <a:ext cx="28080" cy="28080"/>
            </a:xfrm>
            <a:custGeom>
              <a:avLst/>
              <a:gdLst/>
              <a:ahLst/>
              <a:cxnLst/>
              <a:rect l="l" t="t" r="r" b="b"/>
              <a:pathLst>
                <a:path w="78" h="78" extrusionOk="0">
                  <a:moveTo>
                    <a:pt x="78" y="39"/>
                  </a:moveTo>
                  <a:cubicBezTo>
                    <a:pt x="78" y="61"/>
                    <a:pt x="60" y="78"/>
                    <a:pt x="39" y="78"/>
                  </a:cubicBezTo>
                  <a:cubicBezTo>
                    <a:pt x="18" y="78"/>
                    <a:pt x="0" y="61"/>
                    <a:pt x="0" y="39"/>
                  </a:cubicBezTo>
                  <a:cubicBezTo>
                    <a:pt x="0" y="18"/>
                    <a:pt x="18" y="0"/>
                    <a:pt x="39" y="0"/>
                  </a:cubicBezTo>
                  <a:cubicBezTo>
                    <a:pt x="60" y="0"/>
                    <a:pt x="78" y="18"/>
                    <a:pt x="78"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0" name="Google Shape;1490;p41"/>
            <p:cNvSpPr/>
            <p:nvPr/>
          </p:nvSpPr>
          <p:spPr>
            <a:xfrm>
              <a:off x="7809480" y="4430880"/>
              <a:ext cx="417960" cy="55800"/>
            </a:xfrm>
            <a:custGeom>
              <a:avLst/>
              <a:gdLst/>
              <a:ahLst/>
              <a:cxnLst/>
              <a:rect l="l" t="t" r="r" b="b"/>
              <a:pathLst>
                <a:path w="1161" h="155" extrusionOk="0">
                  <a:moveTo>
                    <a:pt x="1161" y="14"/>
                  </a:moveTo>
                  <a:lnTo>
                    <a:pt x="1161" y="77"/>
                  </a:lnTo>
                  <a:cubicBezTo>
                    <a:pt x="1161" y="120"/>
                    <a:pt x="1126" y="155"/>
                    <a:pt x="1084" y="155"/>
                  </a:cubicBezTo>
                  <a:lnTo>
                    <a:pt x="78" y="155"/>
                  </a:lnTo>
                  <a:cubicBezTo>
                    <a:pt x="35" y="155"/>
                    <a:pt x="0" y="120"/>
                    <a:pt x="0" y="77"/>
                  </a:cubicBezTo>
                  <a:lnTo>
                    <a:pt x="0" y="14"/>
                  </a:lnTo>
                  <a:cubicBezTo>
                    <a:pt x="0" y="6"/>
                    <a:pt x="7" y="0"/>
                    <a:pt x="14" y="0"/>
                  </a:cubicBezTo>
                  <a:lnTo>
                    <a:pt x="1147" y="0"/>
                  </a:lnTo>
                  <a:cubicBezTo>
                    <a:pt x="1155" y="0"/>
                    <a:pt x="1161" y="6"/>
                    <a:pt x="1161" y="14"/>
                  </a:cubicBezTo>
                  <a:close/>
                </a:path>
              </a:pathLst>
            </a:custGeom>
            <a:solidFill>
              <a:srgbClr val="008F95"/>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1" name="Google Shape;1491;p41"/>
            <p:cNvSpPr/>
            <p:nvPr/>
          </p:nvSpPr>
          <p:spPr>
            <a:xfrm>
              <a:off x="7971480" y="4430880"/>
              <a:ext cx="94680" cy="27720"/>
            </a:xfrm>
            <a:custGeom>
              <a:avLst/>
              <a:gdLst/>
              <a:ahLst/>
              <a:cxnLst/>
              <a:rect l="l" t="t" r="r" b="b"/>
              <a:pathLst>
                <a:path w="263" h="77" extrusionOk="0">
                  <a:moveTo>
                    <a:pt x="0" y="17"/>
                  </a:moveTo>
                  <a:lnTo>
                    <a:pt x="12" y="67"/>
                  </a:lnTo>
                  <a:cubicBezTo>
                    <a:pt x="14" y="73"/>
                    <a:pt x="19" y="77"/>
                    <a:pt x="26" y="77"/>
                  </a:cubicBezTo>
                  <a:lnTo>
                    <a:pt x="236" y="77"/>
                  </a:lnTo>
                  <a:cubicBezTo>
                    <a:pt x="242" y="77"/>
                    <a:pt x="248" y="73"/>
                    <a:pt x="249" y="67"/>
                  </a:cubicBezTo>
                  <a:lnTo>
                    <a:pt x="262" y="17"/>
                  </a:lnTo>
                  <a:cubicBezTo>
                    <a:pt x="264" y="9"/>
                    <a:pt x="257" y="0"/>
                    <a:pt x="248" y="0"/>
                  </a:cubicBezTo>
                  <a:lnTo>
                    <a:pt x="13" y="0"/>
                  </a:lnTo>
                  <a:cubicBezTo>
                    <a:pt x="4" y="0"/>
                    <a:pt x="-3" y="9"/>
                    <a:pt x="0" y="17"/>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2" name="Google Shape;1492;p41"/>
            <p:cNvSpPr/>
            <p:nvPr/>
          </p:nvSpPr>
          <p:spPr>
            <a:xfrm>
              <a:off x="7803360" y="4187880"/>
              <a:ext cx="430560" cy="304920"/>
            </a:xfrm>
            <a:custGeom>
              <a:avLst/>
              <a:gdLst/>
              <a:ahLst/>
              <a:cxnLst/>
              <a:rect l="l" t="t" r="r" b="b"/>
              <a:pathLst>
                <a:path w="1196" h="847" extrusionOk="0">
                  <a:moveTo>
                    <a:pt x="700" y="735"/>
                  </a:moveTo>
                  <a:lnTo>
                    <a:pt x="495" y="735"/>
                  </a:lnTo>
                  <a:lnTo>
                    <a:pt x="485" y="693"/>
                  </a:lnTo>
                  <a:lnTo>
                    <a:pt x="711" y="693"/>
                  </a:lnTo>
                  <a:lnTo>
                    <a:pt x="700" y="735"/>
                  </a:lnTo>
                  <a:moveTo>
                    <a:pt x="170" y="112"/>
                  </a:moveTo>
                  <a:lnTo>
                    <a:pt x="1025" y="112"/>
                  </a:lnTo>
                  <a:lnTo>
                    <a:pt x="1025" y="658"/>
                  </a:lnTo>
                  <a:lnTo>
                    <a:pt x="170" y="658"/>
                  </a:lnTo>
                  <a:lnTo>
                    <a:pt x="170" y="112"/>
                  </a:lnTo>
                  <a:moveTo>
                    <a:pt x="93" y="95"/>
                  </a:moveTo>
                  <a:cubicBezTo>
                    <a:pt x="93" y="62"/>
                    <a:pt x="120" y="35"/>
                    <a:pt x="153" y="35"/>
                  </a:cubicBezTo>
                  <a:lnTo>
                    <a:pt x="1043" y="35"/>
                  </a:lnTo>
                  <a:cubicBezTo>
                    <a:pt x="1076" y="35"/>
                    <a:pt x="1103" y="62"/>
                    <a:pt x="1103" y="95"/>
                  </a:cubicBezTo>
                  <a:lnTo>
                    <a:pt x="1103" y="658"/>
                  </a:lnTo>
                  <a:lnTo>
                    <a:pt x="1060" y="658"/>
                  </a:lnTo>
                  <a:lnTo>
                    <a:pt x="1060" y="95"/>
                  </a:lnTo>
                  <a:cubicBezTo>
                    <a:pt x="1060" y="85"/>
                    <a:pt x="1052" y="77"/>
                    <a:pt x="1043" y="77"/>
                  </a:cubicBezTo>
                  <a:lnTo>
                    <a:pt x="153" y="77"/>
                  </a:lnTo>
                  <a:cubicBezTo>
                    <a:pt x="143" y="77"/>
                    <a:pt x="135" y="85"/>
                    <a:pt x="135" y="95"/>
                  </a:cubicBezTo>
                  <a:lnTo>
                    <a:pt x="135" y="658"/>
                  </a:lnTo>
                  <a:lnTo>
                    <a:pt x="93" y="658"/>
                  </a:lnTo>
                  <a:lnTo>
                    <a:pt x="93" y="95"/>
                  </a:lnTo>
                  <a:moveTo>
                    <a:pt x="1178" y="658"/>
                  </a:moveTo>
                  <a:lnTo>
                    <a:pt x="1138" y="658"/>
                  </a:lnTo>
                  <a:lnTo>
                    <a:pt x="1138" y="95"/>
                  </a:lnTo>
                  <a:cubicBezTo>
                    <a:pt x="1138" y="42"/>
                    <a:pt x="1095" y="0"/>
                    <a:pt x="1043" y="0"/>
                  </a:cubicBezTo>
                  <a:lnTo>
                    <a:pt x="153" y="0"/>
                  </a:lnTo>
                  <a:cubicBezTo>
                    <a:pt x="101" y="0"/>
                    <a:pt x="58" y="42"/>
                    <a:pt x="58" y="95"/>
                  </a:cubicBezTo>
                  <a:lnTo>
                    <a:pt x="58" y="658"/>
                  </a:lnTo>
                  <a:lnTo>
                    <a:pt x="17" y="658"/>
                  </a:lnTo>
                  <a:cubicBezTo>
                    <a:pt x="8" y="658"/>
                    <a:pt x="0" y="665"/>
                    <a:pt x="0" y="675"/>
                  </a:cubicBezTo>
                  <a:lnTo>
                    <a:pt x="0" y="752"/>
                  </a:lnTo>
                  <a:cubicBezTo>
                    <a:pt x="0" y="805"/>
                    <a:pt x="43" y="847"/>
                    <a:pt x="95" y="847"/>
                  </a:cubicBezTo>
                  <a:lnTo>
                    <a:pt x="157" y="847"/>
                  </a:lnTo>
                  <a:cubicBezTo>
                    <a:pt x="166" y="847"/>
                    <a:pt x="174" y="840"/>
                    <a:pt x="174" y="830"/>
                  </a:cubicBezTo>
                  <a:cubicBezTo>
                    <a:pt x="174" y="820"/>
                    <a:pt x="166" y="812"/>
                    <a:pt x="157" y="812"/>
                  </a:cubicBezTo>
                  <a:lnTo>
                    <a:pt x="95" y="812"/>
                  </a:lnTo>
                  <a:cubicBezTo>
                    <a:pt x="62" y="812"/>
                    <a:pt x="35" y="785"/>
                    <a:pt x="35" y="752"/>
                  </a:cubicBezTo>
                  <a:lnTo>
                    <a:pt x="35" y="693"/>
                  </a:lnTo>
                  <a:lnTo>
                    <a:pt x="75" y="693"/>
                  </a:lnTo>
                  <a:lnTo>
                    <a:pt x="76" y="693"/>
                  </a:lnTo>
                  <a:lnTo>
                    <a:pt x="76" y="693"/>
                  </a:lnTo>
                  <a:lnTo>
                    <a:pt x="153" y="693"/>
                  </a:lnTo>
                  <a:lnTo>
                    <a:pt x="153" y="693"/>
                  </a:lnTo>
                  <a:lnTo>
                    <a:pt x="153" y="693"/>
                  </a:lnTo>
                  <a:lnTo>
                    <a:pt x="449" y="693"/>
                  </a:lnTo>
                  <a:lnTo>
                    <a:pt x="465" y="757"/>
                  </a:lnTo>
                  <a:cubicBezTo>
                    <a:pt x="467" y="765"/>
                    <a:pt x="474" y="770"/>
                    <a:pt x="482" y="770"/>
                  </a:cubicBezTo>
                  <a:lnTo>
                    <a:pt x="714" y="770"/>
                  </a:lnTo>
                  <a:cubicBezTo>
                    <a:pt x="722" y="770"/>
                    <a:pt x="729" y="765"/>
                    <a:pt x="731" y="757"/>
                  </a:cubicBezTo>
                  <a:lnTo>
                    <a:pt x="747" y="693"/>
                  </a:lnTo>
                  <a:lnTo>
                    <a:pt x="1043" y="693"/>
                  </a:lnTo>
                  <a:lnTo>
                    <a:pt x="1043" y="693"/>
                  </a:lnTo>
                  <a:lnTo>
                    <a:pt x="1043" y="693"/>
                  </a:lnTo>
                  <a:lnTo>
                    <a:pt x="1120" y="693"/>
                  </a:lnTo>
                  <a:lnTo>
                    <a:pt x="1120" y="693"/>
                  </a:lnTo>
                  <a:lnTo>
                    <a:pt x="1120" y="693"/>
                  </a:lnTo>
                  <a:lnTo>
                    <a:pt x="1161" y="693"/>
                  </a:lnTo>
                  <a:lnTo>
                    <a:pt x="1161" y="752"/>
                  </a:lnTo>
                  <a:cubicBezTo>
                    <a:pt x="1161" y="785"/>
                    <a:pt x="1134" y="812"/>
                    <a:pt x="1101" y="812"/>
                  </a:cubicBezTo>
                  <a:lnTo>
                    <a:pt x="227" y="812"/>
                  </a:lnTo>
                  <a:cubicBezTo>
                    <a:pt x="217" y="812"/>
                    <a:pt x="209" y="820"/>
                    <a:pt x="209" y="830"/>
                  </a:cubicBezTo>
                  <a:cubicBezTo>
                    <a:pt x="209" y="840"/>
                    <a:pt x="217" y="847"/>
                    <a:pt x="227" y="847"/>
                  </a:cubicBezTo>
                  <a:lnTo>
                    <a:pt x="1101" y="847"/>
                  </a:lnTo>
                  <a:cubicBezTo>
                    <a:pt x="1153" y="847"/>
                    <a:pt x="1196" y="805"/>
                    <a:pt x="1196" y="752"/>
                  </a:cubicBezTo>
                  <a:lnTo>
                    <a:pt x="1196" y="675"/>
                  </a:lnTo>
                  <a:cubicBezTo>
                    <a:pt x="1196" y="665"/>
                    <a:pt x="1188" y="658"/>
                    <a:pt x="1178" y="65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3" name="Google Shape;1493;p41"/>
            <p:cNvSpPr/>
            <p:nvPr/>
          </p:nvSpPr>
          <p:spPr>
            <a:xfrm>
              <a:off x="7893720" y="4250520"/>
              <a:ext cx="249480" cy="137880"/>
            </a:xfrm>
            <a:custGeom>
              <a:avLst/>
              <a:gdLst/>
              <a:ahLst/>
              <a:cxnLst/>
              <a:rect l="l" t="t" r="r" b="b"/>
              <a:pathLst>
                <a:path w="693" h="383" extrusionOk="0">
                  <a:moveTo>
                    <a:pt x="637" y="35"/>
                  </a:moveTo>
                  <a:cubicBezTo>
                    <a:pt x="649" y="35"/>
                    <a:pt x="658" y="45"/>
                    <a:pt x="658" y="56"/>
                  </a:cubicBezTo>
                  <a:cubicBezTo>
                    <a:pt x="658" y="68"/>
                    <a:pt x="649" y="77"/>
                    <a:pt x="637" y="77"/>
                  </a:cubicBezTo>
                  <a:cubicBezTo>
                    <a:pt x="625" y="77"/>
                    <a:pt x="616" y="68"/>
                    <a:pt x="616" y="56"/>
                  </a:cubicBezTo>
                  <a:cubicBezTo>
                    <a:pt x="616" y="45"/>
                    <a:pt x="625" y="35"/>
                    <a:pt x="637" y="35"/>
                  </a:cubicBezTo>
                  <a:moveTo>
                    <a:pt x="443" y="155"/>
                  </a:moveTo>
                  <a:cubicBezTo>
                    <a:pt x="432" y="155"/>
                    <a:pt x="422" y="145"/>
                    <a:pt x="422" y="134"/>
                  </a:cubicBezTo>
                  <a:cubicBezTo>
                    <a:pt x="422" y="122"/>
                    <a:pt x="432" y="112"/>
                    <a:pt x="443" y="112"/>
                  </a:cubicBezTo>
                  <a:cubicBezTo>
                    <a:pt x="455" y="112"/>
                    <a:pt x="465" y="122"/>
                    <a:pt x="465" y="134"/>
                  </a:cubicBezTo>
                  <a:cubicBezTo>
                    <a:pt x="465" y="145"/>
                    <a:pt x="455" y="155"/>
                    <a:pt x="443" y="155"/>
                  </a:cubicBezTo>
                  <a:moveTo>
                    <a:pt x="250" y="348"/>
                  </a:moveTo>
                  <a:cubicBezTo>
                    <a:pt x="238" y="348"/>
                    <a:pt x="229" y="339"/>
                    <a:pt x="229" y="327"/>
                  </a:cubicBezTo>
                  <a:cubicBezTo>
                    <a:pt x="229" y="315"/>
                    <a:pt x="238" y="306"/>
                    <a:pt x="250" y="306"/>
                  </a:cubicBezTo>
                  <a:cubicBezTo>
                    <a:pt x="262" y="306"/>
                    <a:pt x="271" y="315"/>
                    <a:pt x="271" y="327"/>
                  </a:cubicBezTo>
                  <a:cubicBezTo>
                    <a:pt x="271" y="339"/>
                    <a:pt x="262" y="348"/>
                    <a:pt x="250" y="348"/>
                  </a:cubicBezTo>
                  <a:moveTo>
                    <a:pt x="57" y="232"/>
                  </a:moveTo>
                  <a:cubicBezTo>
                    <a:pt x="45" y="232"/>
                    <a:pt x="35" y="223"/>
                    <a:pt x="35" y="211"/>
                  </a:cubicBezTo>
                  <a:cubicBezTo>
                    <a:pt x="35" y="199"/>
                    <a:pt x="45" y="190"/>
                    <a:pt x="57" y="190"/>
                  </a:cubicBezTo>
                  <a:cubicBezTo>
                    <a:pt x="68" y="190"/>
                    <a:pt x="78" y="199"/>
                    <a:pt x="78" y="211"/>
                  </a:cubicBezTo>
                  <a:cubicBezTo>
                    <a:pt x="78" y="223"/>
                    <a:pt x="68" y="232"/>
                    <a:pt x="57" y="232"/>
                  </a:cubicBezTo>
                  <a:moveTo>
                    <a:pt x="637" y="112"/>
                  </a:moveTo>
                  <a:cubicBezTo>
                    <a:pt x="668" y="112"/>
                    <a:pt x="693" y="87"/>
                    <a:pt x="693" y="56"/>
                  </a:cubicBezTo>
                  <a:cubicBezTo>
                    <a:pt x="693" y="25"/>
                    <a:pt x="668" y="0"/>
                    <a:pt x="637" y="0"/>
                  </a:cubicBezTo>
                  <a:cubicBezTo>
                    <a:pt x="606" y="0"/>
                    <a:pt x="581" y="25"/>
                    <a:pt x="581" y="56"/>
                  </a:cubicBezTo>
                  <a:cubicBezTo>
                    <a:pt x="581" y="57"/>
                    <a:pt x="581" y="57"/>
                    <a:pt x="581" y="58"/>
                  </a:cubicBezTo>
                  <a:lnTo>
                    <a:pt x="488" y="99"/>
                  </a:lnTo>
                  <a:cubicBezTo>
                    <a:pt x="477" y="86"/>
                    <a:pt x="461" y="77"/>
                    <a:pt x="443" y="77"/>
                  </a:cubicBezTo>
                  <a:cubicBezTo>
                    <a:pt x="412" y="77"/>
                    <a:pt x="387" y="103"/>
                    <a:pt x="387" y="134"/>
                  </a:cubicBezTo>
                  <a:cubicBezTo>
                    <a:pt x="387" y="142"/>
                    <a:pt x="389" y="149"/>
                    <a:pt x="392" y="156"/>
                  </a:cubicBezTo>
                  <a:lnTo>
                    <a:pt x="278" y="278"/>
                  </a:lnTo>
                  <a:cubicBezTo>
                    <a:pt x="270" y="274"/>
                    <a:pt x="260" y="271"/>
                    <a:pt x="250" y="271"/>
                  </a:cubicBezTo>
                  <a:cubicBezTo>
                    <a:pt x="235" y="271"/>
                    <a:pt x="222" y="277"/>
                    <a:pt x="212" y="286"/>
                  </a:cubicBezTo>
                  <a:lnTo>
                    <a:pt x="112" y="221"/>
                  </a:lnTo>
                  <a:cubicBezTo>
                    <a:pt x="113" y="218"/>
                    <a:pt x="113" y="214"/>
                    <a:pt x="113" y="211"/>
                  </a:cubicBezTo>
                  <a:cubicBezTo>
                    <a:pt x="113" y="180"/>
                    <a:pt x="88" y="155"/>
                    <a:pt x="57" y="155"/>
                  </a:cubicBezTo>
                  <a:cubicBezTo>
                    <a:pt x="26" y="155"/>
                    <a:pt x="0" y="180"/>
                    <a:pt x="0" y="211"/>
                  </a:cubicBezTo>
                  <a:cubicBezTo>
                    <a:pt x="0" y="242"/>
                    <a:pt x="26" y="267"/>
                    <a:pt x="57" y="267"/>
                  </a:cubicBezTo>
                  <a:cubicBezTo>
                    <a:pt x="72" y="267"/>
                    <a:pt x="85" y="261"/>
                    <a:pt x="95" y="252"/>
                  </a:cubicBezTo>
                  <a:lnTo>
                    <a:pt x="195" y="317"/>
                  </a:lnTo>
                  <a:cubicBezTo>
                    <a:pt x="194" y="320"/>
                    <a:pt x="194" y="324"/>
                    <a:pt x="194" y="327"/>
                  </a:cubicBezTo>
                  <a:cubicBezTo>
                    <a:pt x="194" y="358"/>
                    <a:pt x="219" y="383"/>
                    <a:pt x="250" y="383"/>
                  </a:cubicBezTo>
                  <a:cubicBezTo>
                    <a:pt x="281" y="383"/>
                    <a:pt x="306" y="358"/>
                    <a:pt x="306" y="327"/>
                  </a:cubicBezTo>
                  <a:cubicBezTo>
                    <a:pt x="306" y="319"/>
                    <a:pt x="305" y="311"/>
                    <a:pt x="302" y="305"/>
                  </a:cubicBezTo>
                  <a:lnTo>
                    <a:pt x="415" y="182"/>
                  </a:lnTo>
                  <a:cubicBezTo>
                    <a:pt x="424" y="187"/>
                    <a:pt x="433" y="190"/>
                    <a:pt x="443" y="190"/>
                  </a:cubicBezTo>
                  <a:cubicBezTo>
                    <a:pt x="474" y="190"/>
                    <a:pt x="500" y="165"/>
                    <a:pt x="500" y="134"/>
                  </a:cubicBezTo>
                  <a:cubicBezTo>
                    <a:pt x="500" y="133"/>
                    <a:pt x="500" y="132"/>
                    <a:pt x="500" y="132"/>
                  </a:cubicBezTo>
                  <a:lnTo>
                    <a:pt x="593" y="91"/>
                  </a:lnTo>
                  <a:cubicBezTo>
                    <a:pt x="603" y="104"/>
                    <a:pt x="619" y="112"/>
                    <a:pt x="637" y="112"/>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4" name="Google Shape;1494;p41"/>
            <p:cNvSpPr/>
            <p:nvPr/>
          </p:nvSpPr>
          <p:spPr>
            <a:xfrm>
              <a:off x="8109360" y="4361400"/>
              <a:ext cx="40680" cy="41040"/>
            </a:xfrm>
            <a:custGeom>
              <a:avLst/>
              <a:gdLst/>
              <a:ahLst/>
              <a:cxnLst/>
              <a:rect l="l" t="t" r="r" b="b"/>
              <a:pathLst>
                <a:path w="113" h="114" extrusionOk="0">
                  <a:moveTo>
                    <a:pt x="78" y="79"/>
                  </a:moveTo>
                  <a:lnTo>
                    <a:pt x="35" y="79"/>
                  </a:lnTo>
                  <a:lnTo>
                    <a:pt x="35" y="35"/>
                  </a:lnTo>
                  <a:lnTo>
                    <a:pt x="78" y="35"/>
                  </a:lnTo>
                  <a:lnTo>
                    <a:pt x="78" y="79"/>
                  </a:lnTo>
                  <a:moveTo>
                    <a:pt x="96" y="0"/>
                  </a:moveTo>
                  <a:lnTo>
                    <a:pt x="17" y="0"/>
                  </a:lnTo>
                  <a:cubicBezTo>
                    <a:pt x="8" y="0"/>
                    <a:pt x="0" y="8"/>
                    <a:pt x="0" y="18"/>
                  </a:cubicBezTo>
                  <a:lnTo>
                    <a:pt x="0" y="96"/>
                  </a:lnTo>
                  <a:cubicBezTo>
                    <a:pt x="0" y="106"/>
                    <a:pt x="8" y="114"/>
                    <a:pt x="17" y="114"/>
                  </a:cubicBezTo>
                  <a:lnTo>
                    <a:pt x="96" y="114"/>
                  </a:lnTo>
                  <a:cubicBezTo>
                    <a:pt x="106" y="114"/>
                    <a:pt x="113" y="106"/>
                    <a:pt x="113" y="96"/>
                  </a:cubicBezTo>
                  <a:lnTo>
                    <a:pt x="113" y="18"/>
                  </a:lnTo>
                  <a:cubicBezTo>
                    <a:pt x="113" y="8"/>
                    <a:pt x="106" y="0"/>
                    <a:pt x="96"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5" name="Google Shape;1495;p41"/>
            <p:cNvSpPr/>
            <p:nvPr/>
          </p:nvSpPr>
          <p:spPr>
            <a:xfrm>
              <a:off x="8053920" y="4389840"/>
              <a:ext cx="40680" cy="12600"/>
            </a:xfrm>
            <a:custGeom>
              <a:avLst/>
              <a:gdLst/>
              <a:ahLst/>
              <a:cxnLst/>
              <a:rect l="l" t="t" r="r" b="b"/>
              <a:pathLst>
                <a:path w="113" h="35" extrusionOk="0">
                  <a:moveTo>
                    <a:pt x="95" y="0"/>
                  </a:moveTo>
                  <a:lnTo>
                    <a:pt x="18" y="0"/>
                  </a:lnTo>
                  <a:cubicBezTo>
                    <a:pt x="8" y="0"/>
                    <a:pt x="0" y="8"/>
                    <a:pt x="0" y="17"/>
                  </a:cubicBezTo>
                  <a:cubicBezTo>
                    <a:pt x="0" y="27"/>
                    <a:pt x="8" y="35"/>
                    <a:pt x="18" y="35"/>
                  </a:cubicBezTo>
                  <a:lnTo>
                    <a:pt x="95" y="35"/>
                  </a:lnTo>
                  <a:cubicBezTo>
                    <a:pt x="105" y="35"/>
                    <a:pt x="113" y="27"/>
                    <a:pt x="113" y="17"/>
                  </a:cubicBezTo>
                  <a:cubicBezTo>
                    <a:pt x="113" y="8"/>
                    <a:pt x="105" y="0"/>
                    <a:pt x="95"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496" name="Google Shape;1496;p41"/>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6"/>
          <p:cNvSpPr txBox="1">
            <a:spLocks noGrp="1"/>
          </p:cNvSpPr>
          <p:nvPr>
            <p:ph type="title" idx="15"/>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821" name="Google Shape;821;p26"/>
          <p:cNvSpPr txBox="1">
            <a:spLocks noGrp="1"/>
          </p:cNvSpPr>
          <p:nvPr>
            <p:ph type="subTitle" idx="1"/>
          </p:nvPr>
        </p:nvSpPr>
        <p:spPr>
          <a:xfrm>
            <a:off x="1960137" y="2381128"/>
            <a:ext cx="238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Clean and prepare the data for analysis by handling missing values and transforming features.</a:t>
            </a:r>
          </a:p>
        </p:txBody>
      </p:sp>
      <p:sp>
        <p:nvSpPr>
          <p:cNvPr id="822" name="Google Shape;822;p26"/>
          <p:cNvSpPr txBox="1">
            <a:spLocks noGrp="1"/>
          </p:cNvSpPr>
          <p:nvPr>
            <p:ph type="subTitle" idx="2"/>
          </p:nvPr>
        </p:nvSpPr>
        <p:spPr>
          <a:xfrm>
            <a:off x="5687849" y="2434758"/>
            <a:ext cx="238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Combine multiple datasets into a single comprehensive dataset for further analysis.</a:t>
            </a:r>
          </a:p>
        </p:txBody>
      </p:sp>
      <p:sp>
        <p:nvSpPr>
          <p:cNvPr id="823" name="Google Shape;823;p26"/>
          <p:cNvSpPr txBox="1">
            <a:spLocks noGrp="1"/>
          </p:cNvSpPr>
          <p:nvPr>
            <p:ph type="subTitle" idx="3"/>
          </p:nvPr>
        </p:nvSpPr>
        <p:spPr>
          <a:xfrm>
            <a:off x="1908800" y="3861677"/>
            <a:ext cx="238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824" name="Google Shape;824;p26"/>
          <p:cNvSpPr txBox="1">
            <a:spLocks noGrp="1"/>
          </p:cNvSpPr>
          <p:nvPr>
            <p:ph type="subTitle" idx="4"/>
          </p:nvPr>
        </p:nvSpPr>
        <p:spPr>
          <a:xfrm>
            <a:off x="5687849" y="3821963"/>
            <a:ext cx="238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Apply statistical methods to understand patterns in time-dependent data and make predictions.</a:t>
            </a:r>
          </a:p>
        </p:txBody>
      </p:sp>
      <p:sp>
        <p:nvSpPr>
          <p:cNvPr id="825" name="Google Shape;825;p26"/>
          <p:cNvSpPr txBox="1">
            <a:spLocks noGrp="1"/>
          </p:cNvSpPr>
          <p:nvPr>
            <p:ph type="title"/>
          </p:nvPr>
        </p:nvSpPr>
        <p:spPr>
          <a:xfrm>
            <a:off x="1074761" y="1987721"/>
            <a:ext cx="733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26" name="Google Shape;826;p26"/>
          <p:cNvSpPr txBox="1">
            <a:spLocks noGrp="1"/>
          </p:cNvSpPr>
          <p:nvPr>
            <p:ph type="title" idx="5"/>
          </p:nvPr>
        </p:nvSpPr>
        <p:spPr>
          <a:xfrm>
            <a:off x="1074761" y="3351821"/>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27" name="Google Shape;827;p26"/>
          <p:cNvSpPr txBox="1">
            <a:spLocks noGrp="1"/>
          </p:cNvSpPr>
          <p:nvPr>
            <p:ph type="title" idx="6"/>
          </p:nvPr>
        </p:nvSpPr>
        <p:spPr>
          <a:xfrm>
            <a:off x="4853776" y="1988358"/>
            <a:ext cx="731400" cy="4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28" name="Google Shape;828;p26"/>
          <p:cNvSpPr txBox="1">
            <a:spLocks noGrp="1"/>
          </p:cNvSpPr>
          <p:nvPr>
            <p:ph type="title" idx="7"/>
          </p:nvPr>
        </p:nvSpPr>
        <p:spPr>
          <a:xfrm>
            <a:off x="4853776" y="3351822"/>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29" name="Google Shape;829;p26"/>
          <p:cNvSpPr txBox="1">
            <a:spLocks noGrp="1"/>
          </p:cNvSpPr>
          <p:nvPr>
            <p:ph type="subTitle" idx="8"/>
          </p:nvPr>
        </p:nvSpPr>
        <p:spPr>
          <a:xfrm>
            <a:off x="1908800" y="1856989"/>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 PROCESSING</a:t>
            </a:r>
            <a:endParaRPr dirty="0"/>
          </a:p>
        </p:txBody>
      </p:sp>
      <p:sp>
        <p:nvSpPr>
          <p:cNvPr id="830" name="Google Shape;830;p26"/>
          <p:cNvSpPr txBox="1">
            <a:spLocks noGrp="1"/>
          </p:cNvSpPr>
          <p:nvPr>
            <p:ph type="subTitle" idx="9"/>
          </p:nvPr>
        </p:nvSpPr>
        <p:spPr>
          <a:xfrm>
            <a:off x="1908800" y="3257719"/>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500" dirty="0"/>
              <a:t>DATA ANALYSIS AND VISUALIZATION</a:t>
            </a:r>
            <a:endParaRPr sz="1500" dirty="0"/>
          </a:p>
        </p:txBody>
      </p:sp>
      <p:sp>
        <p:nvSpPr>
          <p:cNvPr id="831" name="Google Shape;831;p26"/>
          <p:cNvSpPr txBox="1">
            <a:spLocks noGrp="1"/>
          </p:cNvSpPr>
          <p:nvPr>
            <p:ph type="subTitle" idx="13"/>
          </p:nvPr>
        </p:nvSpPr>
        <p:spPr>
          <a:xfrm>
            <a:off x="5687849" y="1856989"/>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MERGING</a:t>
            </a:r>
            <a:endParaRPr dirty="0"/>
          </a:p>
        </p:txBody>
      </p:sp>
      <p:sp>
        <p:nvSpPr>
          <p:cNvPr id="832" name="Google Shape;832;p26"/>
          <p:cNvSpPr txBox="1">
            <a:spLocks noGrp="1"/>
          </p:cNvSpPr>
          <p:nvPr>
            <p:ph type="subTitle" idx="14"/>
          </p:nvPr>
        </p:nvSpPr>
        <p:spPr>
          <a:xfrm>
            <a:off x="5687849" y="322233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 SERIES ANALYSIS</a:t>
            </a:r>
            <a:endParaRPr dirty="0"/>
          </a:p>
        </p:txBody>
      </p:sp>
      <p:sp>
        <p:nvSpPr>
          <p:cNvPr id="833" name="Google Shape;833;p26"/>
          <p:cNvSpPr/>
          <p:nvPr/>
        </p:nvSpPr>
        <p:spPr>
          <a:xfrm>
            <a:off x="113525" y="1005538"/>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5"/>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DATA SOURCES AND OVERVIEW</a:t>
            </a:r>
            <a:endParaRPr dirty="0"/>
          </a:p>
        </p:txBody>
      </p:sp>
      <p:graphicFrame>
        <p:nvGraphicFramePr>
          <p:cNvPr id="812" name="Google Shape;812;p25"/>
          <p:cNvGraphicFramePr/>
          <p:nvPr>
            <p:extLst>
              <p:ext uri="{D42A27DB-BD31-4B8C-83A1-F6EECF244321}">
                <p14:modId xmlns:p14="http://schemas.microsoft.com/office/powerpoint/2010/main" val="1615387393"/>
              </p:ext>
            </p:extLst>
          </p:nvPr>
        </p:nvGraphicFramePr>
        <p:xfrm>
          <a:off x="959082" y="1932276"/>
          <a:ext cx="7413882" cy="2041329"/>
        </p:xfrm>
        <a:graphic>
          <a:graphicData uri="http://schemas.openxmlformats.org/drawingml/2006/table">
            <a:tbl>
              <a:tblPr>
                <a:noFill/>
                <a:tableStyleId>{1BDA1FA7-297D-453D-8843-39DAC536041A}</a:tableStyleId>
              </a:tblPr>
              <a:tblGrid>
                <a:gridCol w="2302164">
                  <a:extLst>
                    <a:ext uri="{9D8B030D-6E8A-4147-A177-3AD203B41FA5}">
                      <a16:colId xmlns:a16="http://schemas.microsoft.com/office/drawing/2014/main" val="20000"/>
                    </a:ext>
                  </a:extLst>
                </a:gridCol>
                <a:gridCol w="5111718">
                  <a:extLst>
                    <a:ext uri="{9D8B030D-6E8A-4147-A177-3AD203B41FA5}">
                      <a16:colId xmlns:a16="http://schemas.microsoft.com/office/drawing/2014/main" val="20001"/>
                    </a:ext>
                  </a:extLst>
                </a:gridCol>
              </a:tblGrid>
              <a:tr h="680443">
                <a:tc>
                  <a:txBody>
                    <a:bodyPr/>
                    <a:lstStyle/>
                    <a:p>
                      <a:pPr marL="0" lvl="0" indent="0" algn="l" rtl="0">
                        <a:spcBef>
                          <a:spcPts val="0"/>
                        </a:spcBef>
                        <a:spcAft>
                          <a:spcPts val="0"/>
                        </a:spcAft>
                        <a:buNone/>
                      </a:pPr>
                      <a:r>
                        <a:rPr lang="en" sz="1400" b="1" u="sng" dirty="0">
                          <a:solidFill>
                            <a:schemeClr val="dk1"/>
                          </a:solidFill>
                          <a:latin typeface="Lato"/>
                          <a:ea typeface="Lato"/>
                          <a:cs typeface="Lato"/>
                          <a:sym typeface="Lato"/>
                        </a:rPr>
                        <a:t>Data Description</a:t>
                      </a:r>
                      <a:endParaRPr sz="14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US" sz="1400" dirty="0">
                          <a:solidFill>
                            <a:schemeClr val="dk1"/>
                          </a:solidFill>
                          <a:latin typeface="Lato"/>
                          <a:ea typeface="Lato"/>
                          <a:cs typeface="Lato"/>
                          <a:sym typeface="Lato"/>
                        </a:rPr>
                        <a:t>The dataset includes historical sales data (target: Quantity) and external factors like Clicks and Impressions from Google Analytics and social media.</a:t>
                      </a:r>
                      <a:endParaRPr sz="14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680443">
                <a:tc>
                  <a:txBody>
                    <a:bodyPr/>
                    <a:lstStyle/>
                    <a:p>
                      <a:pPr marL="0" lvl="0" indent="0" algn="l" rtl="0">
                        <a:spcBef>
                          <a:spcPts val="0"/>
                        </a:spcBef>
                        <a:spcAft>
                          <a:spcPts val="0"/>
                        </a:spcAft>
                        <a:buNone/>
                      </a:pPr>
                      <a:r>
                        <a:rPr lang="en" sz="1400" b="1" u="sng" dirty="0">
                          <a:solidFill>
                            <a:schemeClr val="dk1"/>
                          </a:solidFill>
                          <a:latin typeface="Lato"/>
                          <a:ea typeface="Lato"/>
                          <a:cs typeface="Lato"/>
                          <a:sym typeface="Lato"/>
                        </a:rPr>
                        <a:t>Data Structure</a:t>
                      </a:r>
                      <a:endParaRPr sz="14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1600"/>
                        </a:spcAft>
                        <a:buNone/>
                      </a:pPr>
                      <a:r>
                        <a:rPr lang="en-US" sz="1400" dirty="0">
                          <a:solidFill>
                            <a:schemeClr val="dk1"/>
                          </a:solidFill>
                          <a:latin typeface="Lato"/>
                          <a:ea typeface="Lato"/>
                          <a:cs typeface="Lato"/>
                          <a:sym typeface="Lato"/>
                        </a:rPr>
                        <a:t>Quantity (sales data) is the Target Variable, while Clicks and Impressions are Exogenous Variables influencing product demand.</a:t>
                      </a:r>
                      <a:endParaRPr sz="14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680443">
                <a:tc>
                  <a:txBody>
                    <a:bodyPr/>
                    <a:lstStyle/>
                    <a:p>
                      <a:pPr marL="0" lvl="0" indent="0" algn="l" rtl="0">
                        <a:spcBef>
                          <a:spcPts val="0"/>
                        </a:spcBef>
                        <a:spcAft>
                          <a:spcPts val="0"/>
                        </a:spcAft>
                        <a:buNone/>
                      </a:pPr>
                      <a:r>
                        <a:rPr lang="en" sz="1400" b="1" u="sng" dirty="0">
                          <a:solidFill>
                            <a:schemeClr val="dk1"/>
                          </a:solidFill>
                          <a:latin typeface="Lato"/>
                          <a:ea typeface="Lato"/>
                          <a:cs typeface="Lato"/>
                          <a:sym typeface="Lato"/>
                        </a:rPr>
                        <a:t>Data Quality</a:t>
                      </a:r>
                      <a:endParaRPr sz="14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US" sz="1400" dirty="0">
                          <a:solidFill>
                            <a:schemeClr val="dk1"/>
                          </a:solidFill>
                          <a:latin typeface="Lato"/>
                          <a:ea typeface="Lato"/>
                          <a:cs typeface="Lato"/>
                          <a:sym typeface="Lato"/>
                        </a:rPr>
                        <a:t>Challenges included handling missing values and data cleaning.</a:t>
                      </a: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5" name="Google Shape;855;p28"/>
          <p:cNvSpPr txBox="1">
            <a:spLocks noGrp="1"/>
          </p:cNvSpPr>
          <p:nvPr>
            <p:ph type="title"/>
          </p:nvPr>
        </p:nvSpPr>
        <p:spPr>
          <a:xfrm>
            <a:off x="1163171" y="2101475"/>
            <a:ext cx="4104029"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 PROCESSING</a:t>
            </a:r>
            <a:endParaRPr dirty="0"/>
          </a:p>
        </p:txBody>
      </p:sp>
      <p:sp>
        <p:nvSpPr>
          <p:cNvPr id="856" name="Google Shape;856;p28"/>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857" name="Google Shape;857;p28"/>
          <p:cNvGrpSpPr/>
          <p:nvPr/>
        </p:nvGrpSpPr>
        <p:grpSpPr>
          <a:xfrm>
            <a:off x="896410" y="1154974"/>
            <a:ext cx="8191495" cy="3912334"/>
            <a:chOff x="896410" y="1154974"/>
            <a:chExt cx="8191495" cy="3912334"/>
          </a:xfrm>
        </p:grpSpPr>
        <p:sp>
          <p:nvSpPr>
            <p:cNvPr id="858" name="Google Shape;858;p28"/>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p:cNvGrpSpPr/>
            <p:nvPr/>
          </p:nvGrpSpPr>
          <p:grpSpPr>
            <a:xfrm>
              <a:off x="6869363" y="2991188"/>
              <a:ext cx="2218542" cy="2076120"/>
              <a:chOff x="8037720" y="3846600"/>
              <a:chExt cx="1923480" cy="1800000"/>
            </a:xfrm>
          </p:grpSpPr>
          <p:sp>
            <p:nvSpPr>
              <p:cNvPr id="860" name="Google Shape;860;p28"/>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29"/>
          <p:cNvSpPr txBox="1">
            <a:spLocks noGrp="1"/>
          </p:cNvSpPr>
          <p:nvPr>
            <p:ph type="title"/>
          </p:nvPr>
        </p:nvSpPr>
        <p:spPr>
          <a:xfrm>
            <a:off x="896750" y="871988"/>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PRE PROCESSING</a:t>
            </a:r>
            <a:endParaRPr dirty="0"/>
          </a:p>
        </p:txBody>
      </p:sp>
      <p:sp>
        <p:nvSpPr>
          <p:cNvPr id="878" name="Google Shape;878;p29"/>
          <p:cNvSpPr txBox="1">
            <a:spLocks noGrp="1"/>
          </p:cNvSpPr>
          <p:nvPr>
            <p:ph type="body" idx="1"/>
          </p:nvPr>
        </p:nvSpPr>
        <p:spPr>
          <a:xfrm>
            <a:off x="4380250" y="1410198"/>
            <a:ext cx="3867000" cy="3397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sz="1000" b="1" dirty="0">
                <a:solidFill>
                  <a:schemeClr val="dk1"/>
                </a:solidFill>
              </a:rPr>
              <a:t>STEP 1: </a:t>
            </a:r>
            <a:r>
              <a:rPr lang="en-US" sz="1000" dirty="0">
                <a:solidFill>
                  <a:schemeClr val="dk1"/>
                </a:solidFill>
              </a:rPr>
              <a:t>Convert the 'Day Index' column to a proper datetime format</a:t>
            </a:r>
          </a:p>
          <a:p>
            <a:pPr marL="0" lvl="0" indent="0" algn="l" rtl="0">
              <a:spcBef>
                <a:spcPts val="0"/>
              </a:spcBef>
              <a:spcAft>
                <a:spcPts val="0"/>
              </a:spcAft>
              <a:buClr>
                <a:srgbClr val="273D40"/>
              </a:buClr>
              <a:buSzPts val="600"/>
              <a:buFont typeface="Arial"/>
              <a:buNone/>
            </a:pPr>
            <a:r>
              <a:rPr lang="en-US" sz="1000" dirty="0">
                <a:solidFill>
                  <a:schemeClr val="dk1"/>
                </a:solidFill>
              </a:rPr>
              <a:t>Converting the 'Day Index' column to a proper datetime format ensures consistency, accuracy, and compatibility with date-based operations. It allows for easier analysis, time-based aggregations, and smooth data merging or filtering, while preventing errors or mismatches due to incorrect date formats</a:t>
            </a:r>
            <a:endParaRPr lang="en-US" sz="1000" dirty="0"/>
          </a:p>
          <a:p>
            <a:pPr marL="0" lvl="0" indent="0" algn="l" rtl="0">
              <a:spcBef>
                <a:spcPts val="0"/>
              </a:spcBef>
              <a:spcAft>
                <a:spcPts val="0"/>
              </a:spcAft>
              <a:buClr>
                <a:srgbClr val="273D40"/>
              </a:buClr>
              <a:buSzPts val="600"/>
              <a:buFont typeface="Arial"/>
              <a:buNone/>
            </a:pPr>
            <a:endParaRPr lang="en-US" sz="1000" dirty="0">
              <a:solidFill>
                <a:schemeClr val="dk1"/>
              </a:solidFill>
            </a:endParaRPr>
          </a:p>
          <a:p>
            <a:pPr marL="0" lvl="0" indent="0" algn="l" rtl="0">
              <a:spcBef>
                <a:spcPts val="0"/>
              </a:spcBef>
              <a:spcAft>
                <a:spcPts val="0"/>
              </a:spcAft>
              <a:buClr>
                <a:srgbClr val="273D40"/>
              </a:buClr>
              <a:buSzPts val="600"/>
              <a:buFont typeface="Arial"/>
              <a:buNone/>
            </a:pPr>
            <a:r>
              <a:rPr lang="en-US" sz="1000" b="1" dirty="0">
                <a:solidFill>
                  <a:schemeClr val="dk1"/>
                </a:solidFill>
              </a:rPr>
              <a:t>STEP 2: </a:t>
            </a:r>
            <a:r>
              <a:rPr lang="en-US" sz="1000" dirty="0">
                <a:solidFill>
                  <a:schemeClr val="dk1"/>
                </a:solidFill>
              </a:rPr>
              <a:t>Remove duplicate rows</a:t>
            </a:r>
            <a:br>
              <a:rPr lang="en-US" sz="1000" dirty="0">
                <a:solidFill>
                  <a:schemeClr val="dk1"/>
                </a:solidFill>
              </a:rPr>
            </a:br>
            <a:r>
              <a:rPr lang="en-US" sz="1000" dirty="0">
                <a:solidFill>
                  <a:schemeClr val="dk1"/>
                </a:solidFill>
              </a:rPr>
              <a:t>There were no duplicate rows in the dataset, so this step was not necessary.</a:t>
            </a:r>
          </a:p>
          <a:p>
            <a:pPr marL="0" lvl="0" indent="0" algn="l" rtl="0">
              <a:spcBef>
                <a:spcPts val="0"/>
              </a:spcBef>
              <a:spcAft>
                <a:spcPts val="0"/>
              </a:spcAft>
              <a:buClr>
                <a:srgbClr val="273D40"/>
              </a:buClr>
              <a:buSzPts val="600"/>
              <a:buFont typeface="Arial"/>
              <a:buNone/>
            </a:pPr>
            <a:endParaRPr lang="en-US" sz="1000" dirty="0">
              <a:solidFill>
                <a:schemeClr val="dk1"/>
              </a:solidFill>
            </a:endParaRPr>
          </a:p>
          <a:p>
            <a:pPr marL="0" lvl="0" indent="0" algn="l" rtl="0">
              <a:spcBef>
                <a:spcPts val="0"/>
              </a:spcBef>
              <a:spcAft>
                <a:spcPts val="0"/>
              </a:spcAft>
              <a:buClr>
                <a:srgbClr val="273D40"/>
              </a:buClr>
              <a:buSzPts val="600"/>
              <a:buFont typeface="Arial"/>
              <a:buNone/>
            </a:pPr>
            <a:r>
              <a:rPr lang="en-US" sz="1000" b="1" dirty="0">
                <a:solidFill>
                  <a:schemeClr val="dk1"/>
                </a:solidFill>
              </a:rPr>
              <a:t>STEP 3: </a:t>
            </a:r>
            <a:r>
              <a:rPr lang="en-US" sz="1000" dirty="0">
                <a:solidFill>
                  <a:schemeClr val="dk1"/>
                </a:solidFill>
              </a:rPr>
              <a:t>Fill any missing values using forward fill</a:t>
            </a:r>
          </a:p>
          <a:p>
            <a:pPr marL="0" lvl="0" indent="0" algn="l" rtl="0">
              <a:spcBef>
                <a:spcPts val="0"/>
              </a:spcBef>
              <a:spcAft>
                <a:spcPts val="0"/>
              </a:spcAft>
              <a:buClr>
                <a:srgbClr val="273D40"/>
              </a:buClr>
              <a:buSzPts val="600"/>
              <a:buFont typeface="Arial"/>
              <a:buNone/>
            </a:pPr>
            <a:r>
              <a:rPr lang="en-US" sz="1000" dirty="0">
                <a:solidFill>
                  <a:schemeClr val="dk1"/>
                </a:solidFill>
              </a:rPr>
              <a:t>There were no missing values in the dataset, so this step was not needed.</a:t>
            </a:r>
          </a:p>
          <a:p>
            <a:pPr marL="0" lvl="0" indent="0" algn="l" rtl="0">
              <a:spcBef>
                <a:spcPts val="0"/>
              </a:spcBef>
              <a:spcAft>
                <a:spcPts val="0"/>
              </a:spcAft>
              <a:buClr>
                <a:srgbClr val="273D40"/>
              </a:buClr>
              <a:buSzPts val="600"/>
              <a:buFont typeface="Arial"/>
              <a:buNone/>
            </a:pPr>
            <a:endParaRPr lang="en-US" sz="1000" dirty="0">
              <a:solidFill>
                <a:schemeClr val="dk1"/>
              </a:solidFill>
            </a:endParaRPr>
          </a:p>
          <a:p>
            <a:pPr marL="0" lvl="0" indent="0" algn="l" rtl="0">
              <a:spcBef>
                <a:spcPts val="0"/>
              </a:spcBef>
              <a:spcAft>
                <a:spcPts val="0"/>
              </a:spcAft>
              <a:buClr>
                <a:srgbClr val="273D40"/>
              </a:buClr>
              <a:buSzPts val="600"/>
              <a:buFont typeface="Arial"/>
              <a:buNone/>
            </a:pPr>
            <a:r>
              <a:rPr lang="en-US" sz="1000" b="1" dirty="0">
                <a:solidFill>
                  <a:schemeClr val="dk1"/>
                </a:solidFill>
              </a:rPr>
              <a:t>FINAL STEP: </a:t>
            </a:r>
            <a:r>
              <a:rPr lang="en-US" sz="1000" dirty="0">
                <a:solidFill>
                  <a:schemeClr val="dk1"/>
                </a:solidFill>
              </a:rPr>
              <a:t>Output Data </a:t>
            </a:r>
          </a:p>
          <a:p>
            <a:pPr marL="0" lvl="0" indent="0" algn="l" rtl="0">
              <a:spcBef>
                <a:spcPts val="0"/>
              </a:spcBef>
              <a:spcAft>
                <a:spcPts val="0"/>
              </a:spcAft>
              <a:buClr>
                <a:srgbClr val="273D40"/>
              </a:buClr>
              <a:buSzPts val="600"/>
              <a:buFont typeface="Arial"/>
              <a:buNone/>
            </a:pPr>
            <a:r>
              <a:rPr lang="en-US" sz="1000" dirty="0">
                <a:solidFill>
                  <a:schemeClr val="dk1"/>
                </a:solidFill>
              </a:rPr>
              <a:t>Cleaned datasets are saved into the </a:t>
            </a:r>
            <a:r>
              <a:rPr lang="en-US" sz="1000" dirty="0" err="1">
                <a:solidFill>
                  <a:schemeClr val="dk1"/>
                </a:solidFill>
              </a:rPr>
              <a:t>pre_processed_datasets</a:t>
            </a:r>
            <a:r>
              <a:rPr lang="en-US" sz="1000" dirty="0">
                <a:solidFill>
                  <a:schemeClr val="dk1"/>
                </a:solidFill>
              </a:rPr>
              <a:t> folder, ready for merging.</a:t>
            </a:r>
          </a:p>
          <a:p>
            <a:pPr marL="0" lvl="0" indent="0" algn="l" rtl="0">
              <a:spcBef>
                <a:spcPts val="0"/>
              </a:spcBef>
              <a:spcAft>
                <a:spcPts val="0"/>
              </a:spcAft>
              <a:buClr>
                <a:srgbClr val="273D40"/>
              </a:buClr>
              <a:buSzPts val="600"/>
              <a:buFont typeface="Arial"/>
              <a:buNone/>
            </a:pPr>
            <a:endParaRPr lang="en-US" sz="900" dirty="0">
              <a:solidFill>
                <a:schemeClr val="dk1"/>
              </a:solidFill>
            </a:endParaRPr>
          </a:p>
        </p:txBody>
      </p:sp>
      <p:grpSp>
        <p:nvGrpSpPr>
          <p:cNvPr id="880" name="Google Shape;880;p29"/>
          <p:cNvGrpSpPr/>
          <p:nvPr/>
        </p:nvGrpSpPr>
        <p:grpSpPr>
          <a:xfrm flipH="1">
            <a:off x="599209" y="729130"/>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396" y="2483281"/>
              <a:ext cx="702000" cy="545399"/>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2" name="Google Shape;879;p29">
            <a:extLst>
              <a:ext uri="{FF2B5EF4-FFF2-40B4-BE49-F238E27FC236}">
                <a16:creationId xmlns:a16="http://schemas.microsoft.com/office/drawing/2014/main" id="{2C581398-1E40-4B1E-9BB7-1E5CA1085E99}"/>
              </a:ext>
            </a:extLst>
          </p:cNvPr>
          <p:cNvPicPr preferRelativeResize="0">
            <a:picLocks/>
          </p:cNvPicPr>
          <p:nvPr/>
        </p:nvPicPr>
        <p:blipFill rotWithShape="1">
          <a:blip r:embed="rId3"/>
          <a:srcRect l="4741" r="4741"/>
          <a:stretch/>
        </p:blipFill>
        <p:spPr>
          <a:xfrm>
            <a:off x="1053566" y="1521438"/>
            <a:ext cx="2054879" cy="1395196"/>
          </a:xfrm>
          <a:prstGeom prst="rect">
            <a:avLst/>
          </a:prstGeom>
          <a:noFill/>
          <a:ln w="19050" cap="flat" cmpd="sng">
            <a:solidFill>
              <a:schemeClr val="dk1"/>
            </a:solidFill>
            <a:prstDash val="solid"/>
            <a:round/>
            <a:headEnd type="none" w="sm" len="sm"/>
            <a:tailEnd type="none" w="sm" len="sm"/>
          </a:ln>
        </p:spPr>
      </p:pic>
      <p:pic>
        <p:nvPicPr>
          <p:cNvPr id="8" name="Picture 7">
            <a:extLst>
              <a:ext uri="{FF2B5EF4-FFF2-40B4-BE49-F238E27FC236}">
                <a16:creationId xmlns:a16="http://schemas.microsoft.com/office/drawing/2014/main" id="{C52F5449-DC7F-99D0-C0FC-A0CF8A6A1C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236" y="3045239"/>
            <a:ext cx="3016623" cy="16676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72585ED4-BBBE-0810-BE9C-4138E9754554}"/>
            </a:ext>
          </a:extLst>
        </p:cNvPr>
        <p:cNvGrpSpPr/>
        <p:nvPr/>
      </p:nvGrpSpPr>
      <p:grpSpPr>
        <a:xfrm>
          <a:off x="0" y="0"/>
          <a:ext cx="0" cy="0"/>
          <a:chOff x="0" y="0"/>
          <a:chExt cx="0" cy="0"/>
        </a:xfrm>
      </p:grpSpPr>
      <p:sp>
        <p:nvSpPr>
          <p:cNvPr id="855" name="Google Shape;855;p28">
            <a:extLst>
              <a:ext uri="{FF2B5EF4-FFF2-40B4-BE49-F238E27FC236}">
                <a16:creationId xmlns:a16="http://schemas.microsoft.com/office/drawing/2014/main" id="{FC93D23E-4316-A127-E286-8CCA37D45838}"/>
              </a:ext>
            </a:extLst>
          </p:cNvPr>
          <p:cNvSpPr txBox="1">
            <a:spLocks noGrp="1"/>
          </p:cNvSpPr>
          <p:nvPr>
            <p:ph type="title"/>
          </p:nvPr>
        </p:nvSpPr>
        <p:spPr>
          <a:xfrm>
            <a:off x="1163171" y="2101475"/>
            <a:ext cx="4104029"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SET MERGING</a:t>
            </a:r>
            <a:endParaRPr dirty="0"/>
          </a:p>
        </p:txBody>
      </p:sp>
      <p:sp>
        <p:nvSpPr>
          <p:cNvPr id="856" name="Google Shape;856;p28">
            <a:extLst>
              <a:ext uri="{FF2B5EF4-FFF2-40B4-BE49-F238E27FC236}">
                <a16:creationId xmlns:a16="http://schemas.microsoft.com/office/drawing/2014/main" id="{9B0ED7F8-3B81-FEB7-A129-0EAA9D5D340A}"/>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857" name="Google Shape;857;p28">
            <a:extLst>
              <a:ext uri="{FF2B5EF4-FFF2-40B4-BE49-F238E27FC236}">
                <a16:creationId xmlns:a16="http://schemas.microsoft.com/office/drawing/2014/main" id="{0582255C-EBB3-3ABA-FA9E-FDE107B92DDF}"/>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54251BA8-037E-8D64-7F44-3458D0DE5DE7}"/>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4EA9C29B-FA66-6202-ABB5-020DB1D18ADC}"/>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7BA4BBFD-0293-0AD0-B134-23EC146A5504}"/>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B9906BAA-9CD4-6EE7-0B71-ABDF232CB88C}"/>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A84BA7BC-6482-6D5C-2856-C7CE1E05EE83}"/>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DA86789F-287B-B47F-CF50-FC28CAC80D97}"/>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40ECC9DF-F404-847F-9690-8B3DEB7D051C}"/>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7DFD6AE7-AF28-FF17-E24F-62BC8CB7321D}"/>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383C9798-64A1-9A85-9028-2C8F1A657488}"/>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503ECFC7-274A-D0A5-C6C7-3A48F49E0680}"/>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54C14999-C58E-381D-9171-3219D2284272}"/>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5AD0953A-B71E-EAE8-21F8-372626D634C7}"/>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A5AC01AA-33A2-A68B-A43F-EFD61897BA38}"/>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996BA2E7-DDF7-EF6E-A46F-A427947E2DB9}"/>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082C07A1-B306-9B03-AFD8-A0661A083DE7}"/>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57239155"/>
      </p:ext>
    </p:extLst>
  </p:cSld>
  <p:clrMapOvr>
    <a:masterClrMapping/>
  </p:clrMapOvr>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1322</Words>
  <Application>Microsoft Office PowerPoint</Application>
  <PresentationFormat>On-screen Show (16:9)</PresentationFormat>
  <Paragraphs>105</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Days One</vt:lpstr>
      <vt:lpstr>Bebas Neue</vt:lpstr>
      <vt:lpstr>Maven Pro SemiBold</vt:lpstr>
      <vt:lpstr>Arial</vt:lpstr>
      <vt:lpstr>Darker Grotesque SemiBold</vt:lpstr>
      <vt:lpstr>Maven Pro</vt:lpstr>
      <vt:lpstr>Lato</vt:lpstr>
      <vt:lpstr>Data Analysis and Statistics - 5th grade by Slidesgo</vt:lpstr>
      <vt:lpstr>AI-Driven Demand Prediction for Smarter Retail</vt:lpstr>
      <vt:lpstr>INTRODUCTION TO THE PROJECT</vt:lpstr>
      <vt:lpstr>PROBLEM STATEMENT</vt:lpstr>
      <vt:lpstr>OBJECTIVES</vt:lpstr>
      <vt:lpstr>METHODOLOGY</vt:lpstr>
      <vt:lpstr>DATA SOURCES AND OVERVIEW</vt:lpstr>
      <vt:lpstr>DATA PRE PROCESSING</vt:lpstr>
      <vt:lpstr>DATA PRE PROCESSING</vt:lpstr>
      <vt:lpstr>DATA SET MERGING</vt:lpstr>
      <vt:lpstr>DATASET MERGING</vt:lpstr>
      <vt:lpstr>EXPLORATORY DATA ANALYSIS</vt:lpstr>
      <vt:lpstr>EXPLORATORY DATA ANALYSIS</vt:lpstr>
      <vt:lpstr>PowerPoint Presentation</vt:lpstr>
      <vt:lpstr>TIME SERIES ANALYSIS</vt:lpstr>
      <vt:lpstr>TIME SERIES ANALYSIS</vt:lpstr>
      <vt:lpstr>PowerPoint Presentation</vt:lpstr>
      <vt:lpstr>EVALUATION METRICES</vt:lpstr>
      <vt:lpstr>INSIGHTS AND CONCLUSION</vt:lpstr>
      <vt:lpstr>Final Step: Splitting Data and Running Multivariate Regression with Visualization</vt:lpstr>
      <vt:lpstr>Final Step (Continued)</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Nitin Mishra</cp:lastModifiedBy>
  <cp:revision>17</cp:revision>
  <dcterms:modified xsi:type="dcterms:W3CDTF">2024-12-26T11:12:06Z</dcterms:modified>
</cp:coreProperties>
</file>