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Sunday" charset="1" panose="00000500000000000000"/>
      <p:regular r:id="rId15"/>
    </p:embeddedFont>
    <p:embeddedFont>
      <p:font typeface="Rosario" charset="1" panose="02000503040000020003"/>
      <p:regular r:id="rId16"/>
    </p:embeddedFont>
    <p:embeddedFont>
      <p:font typeface="Calibri (MS)" charset="1" panose="020F0502020204030204"/>
      <p:regular r:id="rId17"/>
    </p:embeddedFont>
    <p:embeddedFont>
      <p:font typeface="Rosario Bold" charset="1" panose="020005030600000200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31.png" Type="http://schemas.openxmlformats.org/officeDocument/2006/relationships/image"/><Relationship Id="rId9" Target="../media/image3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39.png" Type="http://schemas.openxmlformats.org/officeDocument/2006/relationships/image"/><Relationship Id="rId7" Target="../media/image40.svg" Type="http://schemas.openxmlformats.org/officeDocument/2006/relationships/image"/><Relationship Id="rId8" Target="../media/image41.png" Type="http://schemas.openxmlformats.org/officeDocument/2006/relationships/image"/><Relationship Id="rId9" Target="../media/image4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39.png" Type="http://schemas.openxmlformats.org/officeDocument/2006/relationships/image"/><Relationship Id="rId7" Target="../media/image40.svg" Type="http://schemas.openxmlformats.org/officeDocument/2006/relationships/image"/><Relationship Id="rId8" Target="../media/image41.png" Type="http://schemas.openxmlformats.org/officeDocument/2006/relationships/image"/><Relationship Id="rId9" Target="../media/image4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5.png" Type="http://schemas.openxmlformats.org/officeDocument/2006/relationships/image"/><Relationship Id="rId11" Target="../media/image4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43.png" Type="http://schemas.openxmlformats.org/officeDocument/2006/relationships/image"/><Relationship Id="rId7" Target="../media/image44.svg" Type="http://schemas.openxmlformats.org/officeDocument/2006/relationships/image"/><Relationship Id="rId8" Target="../media/image35.png" Type="http://schemas.openxmlformats.org/officeDocument/2006/relationships/image"/><Relationship Id="rId9" Target="../media/image3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3EA"/>
        </a:solidFill>
      </p:bgPr>
    </p:bg>
    <p:spTree>
      <p:nvGrpSpPr>
        <p:cNvPr id="1" name=""/>
        <p:cNvGrpSpPr/>
        <p:nvPr/>
      </p:nvGrpSpPr>
      <p:grpSpPr>
        <a:xfrm>
          <a:off x="0" y="0"/>
          <a:ext cx="0" cy="0"/>
          <a:chOff x="0" y="0"/>
          <a:chExt cx="0" cy="0"/>
        </a:xfrm>
      </p:grpSpPr>
      <p:sp>
        <p:nvSpPr>
          <p:cNvPr name="Freeform 2" id="2"/>
          <p:cNvSpPr/>
          <p:nvPr/>
        </p:nvSpPr>
        <p:spPr>
          <a:xfrm flipH="false" flipV="true" rot="0">
            <a:off x="12267834" y="0"/>
            <a:ext cx="6020166" cy="2714547"/>
          </a:xfrm>
          <a:custGeom>
            <a:avLst/>
            <a:gdLst/>
            <a:ahLst/>
            <a:cxnLst/>
            <a:rect r="r" b="b" t="t" l="l"/>
            <a:pathLst>
              <a:path h="2714547" w="6020166">
                <a:moveTo>
                  <a:pt x="0" y="2714547"/>
                </a:moveTo>
                <a:lnTo>
                  <a:pt x="6020166" y="2714547"/>
                </a:lnTo>
                <a:lnTo>
                  <a:pt x="6020166" y="0"/>
                </a:lnTo>
                <a:lnTo>
                  <a:pt x="0" y="0"/>
                </a:lnTo>
                <a:lnTo>
                  <a:pt x="0" y="271454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46277" y="7704836"/>
            <a:ext cx="7732172" cy="3106927"/>
          </a:xfrm>
          <a:custGeom>
            <a:avLst/>
            <a:gdLst/>
            <a:ahLst/>
            <a:cxnLst/>
            <a:rect r="r" b="b" t="t" l="l"/>
            <a:pathLst>
              <a:path h="3106927" w="7732172">
                <a:moveTo>
                  <a:pt x="7732173" y="0"/>
                </a:moveTo>
                <a:lnTo>
                  <a:pt x="0" y="0"/>
                </a:lnTo>
                <a:lnTo>
                  <a:pt x="0" y="3106928"/>
                </a:lnTo>
                <a:lnTo>
                  <a:pt x="7732173" y="3106928"/>
                </a:lnTo>
                <a:lnTo>
                  <a:pt x="773217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788165" y="-1044642"/>
            <a:ext cx="3001583" cy="3004662"/>
          </a:xfrm>
          <a:custGeom>
            <a:avLst/>
            <a:gdLst/>
            <a:ahLst/>
            <a:cxnLst/>
            <a:rect r="r" b="b" t="t" l="l"/>
            <a:pathLst>
              <a:path h="3004662" w="3001583">
                <a:moveTo>
                  <a:pt x="0" y="0"/>
                </a:moveTo>
                <a:lnTo>
                  <a:pt x="3001584" y="0"/>
                </a:lnTo>
                <a:lnTo>
                  <a:pt x="3001584" y="3004662"/>
                </a:lnTo>
                <a:lnTo>
                  <a:pt x="0" y="30046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881251" y="7447116"/>
            <a:ext cx="3060897" cy="2992284"/>
          </a:xfrm>
          <a:custGeom>
            <a:avLst/>
            <a:gdLst/>
            <a:ahLst/>
            <a:cxnLst/>
            <a:rect r="r" b="b" t="t" l="l"/>
            <a:pathLst>
              <a:path h="2992284" w="3060897">
                <a:moveTo>
                  <a:pt x="0" y="0"/>
                </a:moveTo>
                <a:lnTo>
                  <a:pt x="3060898" y="0"/>
                </a:lnTo>
                <a:lnTo>
                  <a:pt x="3060898" y="2992284"/>
                </a:lnTo>
                <a:lnTo>
                  <a:pt x="0" y="2992284"/>
                </a:lnTo>
                <a:lnTo>
                  <a:pt x="0" y="0"/>
                </a:lnTo>
                <a:close/>
              </a:path>
            </a:pathLst>
          </a:custGeom>
          <a:blipFill>
            <a:blip r:embed="rId8">
              <a:alphaModFix amt="15000"/>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5728851" y="7294716"/>
            <a:ext cx="3060897" cy="2992284"/>
          </a:xfrm>
          <a:custGeom>
            <a:avLst/>
            <a:gdLst/>
            <a:ahLst/>
            <a:cxnLst/>
            <a:rect r="r" b="b" t="t" l="l"/>
            <a:pathLst>
              <a:path h="2992284" w="3060897">
                <a:moveTo>
                  <a:pt x="0" y="0"/>
                </a:moveTo>
                <a:lnTo>
                  <a:pt x="3060898" y="0"/>
                </a:lnTo>
                <a:lnTo>
                  <a:pt x="3060898" y="2992284"/>
                </a:lnTo>
                <a:lnTo>
                  <a:pt x="0" y="299228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0" y="-700126"/>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7670306">
            <a:off x="14726548" y="1077050"/>
            <a:ext cx="1440796" cy="1464476"/>
          </a:xfrm>
          <a:custGeom>
            <a:avLst/>
            <a:gdLst/>
            <a:ahLst/>
            <a:cxnLst/>
            <a:rect r="r" b="b" t="t" l="l"/>
            <a:pathLst>
              <a:path h="1464476" w="1440796">
                <a:moveTo>
                  <a:pt x="0" y="0"/>
                </a:moveTo>
                <a:lnTo>
                  <a:pt x="1440795" y="0"/>
                </a:lnTo>
                <a:lnTo>
                  <a:pt x="1440795" y="1464476"/>
                </a:lnTo>
                <a:lnTo>
                  <a:pt x="0" y="146447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nvGrpSpPr>
          <p:cNvPr name="Group 9" id="9"/>
          <p:cNvGrpSpPr/>
          <p:nvPr/>
        </p:nvGrpSpPr>
        <p:grpSpPr>
          <a:xfrm rot="0">
            <a:off x="4690482" y="7044578"/>
            <a:ext cx="8907036" cy="1529075"/>
            <a:chOff x="0" y="0"/>
            <a:chExt cx="11876048" cy="2038766"/>
          </a:xfrm>
        </p:grpSpPr>
        <p:grpSp>
          <p:nvGrpSpPr>
            <p:cNvPr name="Group 10" id="10"/>
            <p:cNvGrpSpPr/>
            <p:nvPr/>
          </p:nvGrpSpPr>
          <p:grpSpPr>
            <a:xfrm rot="0">
              <a:off x="125419" y="233786"/>
              <a:ext cx="11750629" cy="1804980"/>
              <a:chOff x="0" y="0"/>
              <a:chExt cx="2585408" cy="397137"/>
            </a:xfrm>
          </p:grpSpPr>
          <p:sp>
            <p:nvSpPr>
              <p:cNvPr name="Freeform 11" id="11"/>
              <p:cNvSpPr/>
              <p:nvPr/>
            </p:nvSpPr>
            <p:spPr>
              <a:xfrm flipH="false" flipV="false" rot="0">
                <a:off x="0" y="0"/>
                <a:ext cx="2585408" cy="397137"/>
              </a:xfrm>
              <a:custGeom>
                <a:avLst/>
                <a:gdLst/>
                <a:ahLst/>
                <a:cxnLst/>
                <a:rect r="r" b="b" t="t" l="l"/>
                <a:pathLst>
                  <a:path h="397137" w="2585408">
                    <a:moveTo>
                      <a:pt x="40222" y="0"/>
                    </a:moveTo>
                    <a:lnTo>
                      <a:pt x="2545186" y="0"/>
                    </a:lnTo>
                    <a:cubicBezTo>
                      <a:pt x="2567400" y="0"/>
                      <a:pt x="2585408" y="18008"/>
                      <a:pt x="2585408" y="40222"/>
                    </a:cubicBezTo>
                    <a:lnTo>
                      <a:pt x="2585408" y="356915"/>
                    </a:lnTo>
                    <a:cubicBezTo>
                      <a:pt x="2585408" y="379129"/>
                      <a:pt x="2567400" y="397137"/>
                      <a:pt x="2545186" y="397137"/>
                    </a:cubicBezTo>
                    <a:lnTo>
                      <a:pt x="40222" y="397137"/>
                    </a:lnTo>
                    <a:cubicBezTo>
                      <a:pt x="18008" y="397137"/>
                      <a:pt x="0" y="379129"/>
                      <a:pt x="0" y="356915"/>
                    </a:cubicBezTo>
                    <a:lnTo>
                      <a:pt x="0" y="40222"/>
                    </a:lnTo>
                    <a:cubicBezTo>
                      <a:pt x="0" y="18008"/>
                      <a:pt x="18008" y="0"/>
                      <a:pt x="40222" y="0"/>
                    </a:cubicBezTo>
                    <a:close/>
                  </a:path>
                </a:pathLst>
              </a:custGeom>
              <a:solidFill>
                <a:srgbClr val="A6A6A6">
                  <a:alpha val="34902"/>
                </a:srgbClr>
              </a:solidFill>
              <a:ln cap="rnd">
                <a:noFill/>
                <a:prstDash val="solid"/>
                <a:round/>
              </a:ln>
            </p:spPr>
          </p:sp>
          <p:sp>
            <p:nvSpPr>
              <p:cNvPr name="TextBox 12" id="12"/>
              <p:cNvSpPr txBox="true"/>
              <p:nvPr/>
            </p:nvSpPr>
            <p:spPr>
              <a:xfrm>
                <a:off x="0" y="-38100"/>
                <a:ext cx="2585408" cy="435237"/>
              </a:xfrm>
              <a:prstGeom prst="rect">
                <a:avLst/>
              </a:prstGeom>
            </p:spPr>
            <p:txBody>
              <a:bodyPr anchor="ctr" rtlCol="false" tIns="50800" lIns="50800" bIns="50800" rIns="50800"/>
              <a:lstStyle/>
              <a:p>
                <a:pPr algn="ctr">
                  <a:lnSpc>
                    <a:spcPts val="2660"/>
                  </a:lnSpc>
                  <a:spcBef>
                    <a:spcPct val="0"/>
                  </a:spcBef>
                </a:pPr>
              </a:p>
            </p:txBody>
          </p:sp>
        </p:grpSp>
        <p:grpSp>
          <p:nvGrpSpPr>
            <p:cNvPr name="Group 13" id="13"/>
            <p:cNvGrpSpPr/>
            <p:nvPr/>
          </p:nvGrpSpPr>
          <p:grpSpPr>
            <a:xfrm rot="0">
              <a:off x="0" y="0"/>
              <a:ext cx="11750629" cy="1804980"/>
              <a:chOff x="0" y="0"/>
              <a:chExt cx="2585408" cy="397137"/>
            </a:xfrm>
          </p:grpSpPr>
          <p:sp>
            <p:nvSpPr>
              <p:cNvPr name="Freeform 14" id="14"/>
              <p:cNvSpPr/>
              <p:nvPr/>
            </p:nvSpPr>
            <p:spPr>
              <a:xfrm flipH="false" flipV="false" rot="0">
                <a:off x="0" y="0"/>
                <a:ext cx="2585408" cy="397137"/>
              </a:xfrm>
              <a:custGeom>
                <a:avLst/>
                <a:gdLst/>
                <a:ahLst/>
                <a:cxnLst/>
                <a:rect r="r" b="b" t="t" l="l"/>
                <a:pathLst>
                  <a:path h="397137" w="2585408">
                    <a:moveTo>
                      <a:pt x="40222" y="0"/>
                    </a:moveTo>
                    <a:lnTo>
                      <a:pt x="2545186" y="0"/>
                    </a:lnTo>
                    <a:cubicBezTo>
                      <a:pt x="2567400" y="0"/>
                      <a:pt x="2585408" y="18008"/>
                      <a:pt x="2585408" y="40222"/>
                    </a:cubicBezTo>
                    <a:lnTo>
                      <a:pt x="2585408" y="356915"/>
                    </a:lnTo>
                    <a:cubicBezTo>
                      <a:pt x="2585408" y="379129"/>
                      <a:pt x="2567400" y="397137"/>
                      <a:pt x="2545186" y="397137"/>
                    </a:cubicBezTo>
                    <a:lnTo>
                      <a:pt x="40222" y="397137"/>
                    </a:lnTo>
                    <a:cubicBezTo>
                      <a:pt x="18008" y="397137"/>
                      <a:pt x="0" y="379129"/>
                      <a:pt x="0" y="356915"/>
                    </a:cubicBezTo>
                    <a:lnTo>
                      <a:pt x="0" y="40222"/>
                    </a:lnTo>
                    <a:cubicBezTo>
                      <a:pt x="0" y="18008"/>
                      <a:pt x="18008" y="0"/>
                      <a:pt x="40222" y="0"/>
                    </a:cubicBezTo>
                    <a:close/>
                  </a:path>
                </a:pathLst>
              </a:custGeom>
              <a:solidFill>
                <a:srgbClr val="FFFFFF"/>
              </a:solidFill>
              <a:ln cap="rnd">
                <a:noFill/>
                <a:prstDash val="solid"/>
                <a:round/>
              </a:ln>
            </p:spPr>
          </p:sp>
          <p:sp>
            <p:nvSpPr>
              <p:cNvPr name="TextBox 15" id="15"/>
              <p:cNvSpPr txBox="true"/>
              <p:nvPr/>
            </p:nvSpPr>
            <p:spPr>
              <a:xfrm>
                <a:off x="0" y="-38100"/>
                <a:ext cx="2585408" cy="435237"/>
              </a:xfrm>
              <a:prstGeom prst="rect">
                <a:avLst/>
              </a:prstGeom>
            </p:spPr>
            <p:txBody>
              <a:bodyPr anchor="ctr" rtlCol="false" tIns="50800" lIns="50800" bIns="50800" rIns="50800"/>
              <a:lstStyle/>
              <a:p>
                <a:pPr algn="ctr">
                  <a:lnSpc>
                    <a:spcPts val="2660"/>
                  </a:lnSpc>
                  <a:spcBef>
                    <a:spcPct val="0"/>
                  </a:spcBef>
                </a:pPr>
              </a:p>
            </p:txBody>
          </p:sp>
        </p:grpSp>
        <p:grpSp>
          <p:nvGrpSpPr>
            <p:cNvPr name="Group 16" id="16"/>
            <p:cNvGrpSpPr/>
            <p:nvPr/>
          </p:nvGrpSpPr>
          <p:grpSpPr>
            <a:xfrm rot="0">
              <a:off x="226705" y="119769"/>
              <a:ext cx="11297218" cy="1565443"/>
              <a:chOff x="0" y="0"/>
              <a:chExt cx="2485647" cy="344433"/>
            </a:xfrm>
          </p:grpSpPr>
          <p:sp>
            <p:nvSpPr>
              <p:cNvPr name="Freeform 17" id="17"/>
              <p:cNvSpPr/>
              <p:nvPr/>
            </p:nvSpPr>
            <p:spPr>
              <a:xfrm flipH="false" flipV="false" rot="0">
                <a:off x="0" y="0"/>
                <a:ext cx="2485647" cy="344433"/>
              </a:xfrm>
              <a:custGeom>
                <a:avLst/>
                <a:gdLst/>
                <a:ahLst/>
                <a:cxnLst/>
                <a:rect r="r" b="b" t="t" l="l"/>
                <a:pathLst>
                  <a:path h="344433" w="2485647">
                    <a:moveTo>
                      <a:pt x="41836" y="0"/>
                    </a:moveTo>
                    <a:lnTo>
                      <a:pt x="2443811" y="0"/>
                    </a:lnTo>
                    <a:cubicBezTo>
                      <a:pt x="2466916" y="0"/>
                      <a:pt x="2485647" y="18731"/>
                      <a:pt x="2485647" y="41836"/>
                    </a:cubicBezTo>
                    <a:lnTo>
                      <a:pt x="2485647" y="302597"/>
                    </a:lnTo>
                    <a:cubicBezTo>
                      <a:pt x="2485647" y="325703"/>
                      <a:pt x="2466916" y="344433"/>
                      <a:pt x="2443811" y="344433"/>
                    </a:cubicBezTo>
                    <a:lnTo>
                      <a:pt x="41836" y="344433"/>
                    </a:lnTo>
                    <a:cubicBezTo>
                      <a:pt x="18731" y="344433"/>
                      <a:pt x="0" y="325703"/>
                      <a:pt x="0" y="302597"/>
                    </a:cubicBezTo>
                    <a:lnTo>
                      <a:pt x="0" y="41836"/>
                    </a:lnTo>
                    <a:cubicBezTo>
                      <a:pt x="0" y="18731"/>
                      <a:pt x="18731" y="0"/>
                      <a:pt x="41836" y="0"/>
                    </a:cubicBezTo>
                    <a:close/>
                  </a:path>
                </a:pathLst>
              </a:custGeom>
              <a:solidFill>
                <a:srgbClr val="F4DECF"/>
              </a:solidFill>
              <a:ln w="38100" cap="rnd">
                <a:solidFill>
                  <a:srgbClr val="000000"/>
                </a:solidFill>
                <a:prstDash val="solid"/>
                <a:round/>
              </a:ln>
            </p:spPr>
          </p:sp>
          <p:sp>
            <p:nvSpPr>
              <p:cNvPr name="TextBox 18" id="18"/>
              <p:cNvSpPr txBox="true"/>
              <p:nvPr/>
            </p:nvSpPr>
            <p:spPr>
              <a:xfrm>
                <a:off x="0" y="-38100"/>
                <a:ext cx="2485647" cy="382533"/>
              </a:xfrm>
              <a:prstGeom prst="rect">
                <a:avLst/>
              </a:prstGeom>
            </p:spPr>
            <p:txBody>
              <a:bodyPr anchor="ctr" rtlCol="false" tIns="50800" lIns="50800" bIns="50800" rIns="50800"/>
              <a:lstStyle/>
              <a:p>
                <a:pPr algn="ctr">
                  <a:lnSpc>
                    <a:spcPts val="2660"/>
                  </a:lnSpc>
                  <a:spcBef>
                    <a:spcPct val="0"/>
                  </a:spcBef>
                </a:pPr>
              </a:p>
            </p:txBody>
          </p:sp>
        </p:grpSp>
      </p:grpSp>
      <p:sp>
        <p:nvSpPr>
          <p:cNvPr name="Freeform 19" id="19"/>
          <p:cNvSpPr/>
          <p:nvPr/>
        </p:nvSpPr>
        <p:spPr>
          <a:xfrm flipH="false" flipV="false" rot="0">
            <a:off x="-641085" y="7166064"/>
            <a:ext cx="3138541" cy="2815176"/>
          </a:xfrm>
          <a:custGeom>
            <a:avLst/>
            <a:gdLst/>
            <a:ahLst/>
            <a:cxnLst/>
            <a:rect r="r" b="b" t="t" l="l"/>
            <a:pathLst>
              <a:path h="2815176" w="3138541">
                <a:moveTo>
                  <a:pt x="0" y="0"/>
                </a:moveTo>
                <a:lnTo>
                  <a:pt x="3138541" y="0"/>
                </a:lnTo>
                <a:lnTo>
                  <a:pt x="3138541" y="2815176"/>
                </a:lnTo>
                <a:lnTo>
                  <a:pt x="0" y="2815176"/>
                </a:lnTo>
                <a:lnTo>
                  <a:pt x="0" y="0"/>
                </a:lnTo>
                <a:close/>
              </a:path>
            </a:pathLst>
          </a:custGeom>
          <a:blipFill>
            <a:blip r:embed="rId16">
              <a:alphaModFix amt="31999"/>
              <a:extLst>
                <a:ext uri="{96DAC541-7B7A-43D3-8B79-37D633B846F1}">
                  <asvg:svgBlip xmlns:asvg="http://schemas.microsoft.com/office/drawing/2016/SVG/main" r:embed="rId17"/>
                </a:ext>
              </a:extLst>
            </a:blip>
            <a:stretch>
              <a:fillRect l="0" t="0" r="0" b="0"/>
            </a:stretch>
          </a:blipFill>
        </p:spPr>
      </p:sp>
      <p:sp>
        <p:nvSpPr>
          <p:cNvPr name="Freeform 20" id="20"/>
          <p:cNvSpPr/>
          <p:nvPr/>
        </p:nvSpPr>
        <p:spPr>
          <a:xfrm flipH="false" flipV="false" rot="0">
            <a:off x="-793485" y="7013664"/>
            <a:ext cx="3138541" cy="2815176"/>
          </a:xfrm>
          <a:custGeom>
            <a:avLst/>
            <a:gdLst/>
            <a:ahLst/>
            <a:cxnLst/>
            <a:rect r="r" b="b" t="t" l="l"/>
            <a:pathLst>
              <a:path h="2815176" w="3138541">
                <a:moveTo>
                  <a:pt x="0" y="0"/>
                </a:moveTo>
                <a:lnTo>
                  <a:pt x="3138541" y="0"/>
                </a:lnTo>
                <a:lnTo>
                  <a:pt x="3138541" y="2815176"/>
                </a:lnTo>
                <a:lnTo>
                  <a:pt x="0" y="2815176"/>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21" id="21"/>
          <p:cNvSpPr txBox="true"/>
          <p:nvPr/>
        </p:nvSpPr>
        <p:spPr>
          <a:xfrm rot="0">
            <a:off x="1832661" y="2150520"/>
            <a:ext cx="13445256" cy="4498255"/>
          </a:xfrm>
          <a:prstGeom prst="rect">
            <a:avLst/>
          </a:prstGeom>
        </p:spPr>
        <p:txBody>
          <a:bodyPr anchor="t" rtlCol="false" tIns="0" lIns="0" bIns="0" rIns="0">
            <a:spAutoFit/>
          </a:bodyPr>
          <a:lstStyle/>
          <a:p>
            <a:pPr algn="ctr">
              <a:lnSpc>
                <a:spcPts val="17443"/>
              </a:lnSpc>
            </a:pPr>
            <a:r>
              <a:rPr lang="en-US" sz="16302">
                <a:solidFill>
                  <a:srgbClr val="A94C1A"/>
                </a:solidFill>
                <a:latin typeface="Sunday"/>
                <a:ea typeface="Sunday"/>
                <a:cs typeface="Sunday"/>
                <a:sym typeface="Sunday"/>
              </a:rPr>
              <a:t>IPL INFOGRAPHICS</a:t>
            </a:r>
          </a:p>
        </p:txBody>
      </p:sp>
      <p:sp>
        <p:nvSpPr>
          <p:cNvPr name="TextBox 22" id="22"/>
          <p:cNvSpPr txBox="true"/>
          <p:nvPr/>
        </p:nvSpPr>
        <p:spPr>
          <a:xfrm rot="0">
            <a:off x="5097708" y="7389078"/>
            <a:ext cx="8092584" cy="663985"/>
          </a:xfrm>
          <a:prstGeom prst="rect">
            <a:avLst/>
          </a:prstGeom>
        </p:spPr>
        <p:txBody>
          <a:bodyPr anchor="t" rtlCol="false" tIns="0" lIns="0" bIns="0" rIns="0">
            <a:spAutoFit/>
          </a:bodyPr>
          <a:lstStyle/>
          <a:p>
            <a:pPr algn="ctr">
              <a:lnSpc>
                <a:spcPts val="5004"/>
              </a:lnSpc>
            </a:pPr>
            <a:r>
              <a:rPr lang="en-US" sz="4677">
                <a:solidFill>
                  <a:srgbClr val="A94C1A"/>
                </a:solidFill>
                <a:latin typeface="Rosario"/>
                <a:ea typeface="Rosario"/>
                <a:cs typeface="Rosario"/>
                <a:sym typeface="Rosario"/>
              </a:rPr>
              <a:t>Team IV</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3EA"/>
        </a:solidFill>
      </p:bgPr>
    </p:bg>
    <p:spTree>
      <p:nvGrpSpPr>
        <p:cNvPr id="1" name=""/>
        <p:cNvGrpSpPr/>
        <p:nvPr/>
      </p:nvGrpSpPr>
      <p:grpSpPr>
        <a:xfrm>
          <a:off x="0" y="0"/>
          <a:ext cx="0" cy="0"/>
          <a:chOff x="0" y="0"/>
          <a:chExt cx="0" cy="0"/>
        </a:xfrm>
      </p:grpSpPr>
      <p:sp>
        <p:nvSpPr>
          <p:cNvPr name="Freeform 2" id="2"/>
          <p:cNvSpPr/>
          <p:nvPr/>
        </p:nvSpPr>
        <p:spPr>
          <a:xfrm flipH="false" flipV="true" rot="0">
            <a:off x="14909652" y="0"/>
            <a:ext cx="3378348" cy="1523328"/>
          </a:xfrm>
          <a:custGeom>
            <a:avLst/>
            <a:gdLst/>
            <a:ahLst/>
            <a:cxnLst/>
            <a:rect r="r" b="b" t="t" l="l"/>
            <a:pathLst>
              <a:path h="1523328" w="3378348">
                <a:moveTo>
                  <a:pt x="0" y="1523328"/>
                </a:moveTo>
                <a:lnTo>
                  <a:pt x="3378348" y="1523328"/>
                </a:lnTo>
                <a:lnTo>
                  <a:pt x="3378348" y="0"/>
                </a:lnTo>
                <a:lnTo>
                  <a:pt x="0" y="0"/>
                </a:lnTo>
                <a:lnTo>
                  <a:pt x="0" y="152332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0" y="8929132"/>
            <a:ext cx="3482853" cy="1570450"/>
          </a:xfrm>
          <a:custGeom>
            <a:avLst/>
            <a:gdLst/>
            <a:ahLst/>
            <a:cxnLst/>
            <a:rect r="r" b="b" t="t" l="l"/>
            <a:pathLst>
              <a:path h="1570450" w="3482853">
                <a:moveTo>
                  <a:pt x="3482853" y="0"/>
                </a:moveTo>
                <a:lnTo>
                  <a:pt x="0" y="0"/>
                </a:lnTo>
                <a:lnTo>
                  <a:pt x="0" y="1570450"/>
                </a:lnTo>
                <a:lnTo>
                  <a:pt x="3482853" y="1570450"/>
                </a:lnTo>
                <a:lnTo>
                  <a:pt x="348285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3270734" y="9380893"/>
            <a:ext cx="1100599" cy="1118689"/>
          </a:xfrm>
          <a:custGeom>
            <a:avLst/>
            <a:gdLst/>
            <a:ahLst/>
            <a:cxnLst/>
            <a:rect r="r" b="b" t="t" l="l"/>
            <a:pathLst>
              <a:path h="1118689" w="1100599">
                <a:moveTo>
                  <a:pt x="1100599" y="0"/>
                </a:moveTo>
                <a:lnTo>
                  <a:pt x="0" y="0"/>
                </a:lnTo>
                <a:lnTo>
                  <a:pt x="0" y="1118689"/>
                </a:lnTo>
                <a:lnTo>
                  <a:pt x="1100599" y="1118689"/>
                </a:lnTo>
                <a:lnTo>
                  <a:pt x="110059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true" rot="0">
            <a:off x="14104622" y="0"/>
            <a:ext cx="1187887" cy="1207411"/>
          </a:xfrm>
          <a:custGeom>
            <a:avLst/>
            <a:gdLst/>
            <a:ahLst/>
            <a:cxnLst/>
            <a:rect r="r" b="b" t="t" l="l"/>
            <a:pathLst>
              <a:path h="1207411" w="1187887">
                <a:moveTo>
                  <a:pt x="0" y="1207411"/>
                </a:moveTo>
                <a:lnTo>
                  <a:pt x="1187888" y="1207411"/>
                </a:lnTo>
                <a:lnTo>
                  <a:pt x="1187888" y="0"/>
                </a:lnTo>
                <a:lnTo>
                  <a:pt x="0" y="0"/>
                </a:lnTo>
                <a:lnTo>
                  <a:pt x="0" y="1207411"/>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5741683" y="8865417"/>
            <a:ext cx="2990163" cy="755696"/>
          </a:xfrm>
          <a:custGeom>
            <a:avLst/>
            <a:gdLst/>
            <a:ahLst/>
            <a:cxnLst/>
            <a:rect r="r" b="b" t="t" l="l"/>
            <a:pathLst>
              <a:path h="755696" w="2990163">
                <a:moveTo>
                  <a:pt x="0" y="0"/>
                </a:moveTo>
                <a:lnTo>
                  <a:pt x="2990163" y="0"/>
                </a:lnTo>
                <a:lnTo>
                  <a:pt x="2990163" y="755696"/>
                </a:lnTo>
                <a:lnTo>
                  <a:pt x="0" y="75569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7" id="7"/>
          <p:cNvGrpSpPr/>
          <p:nvPr/>
        </p:nvGrpSpPr>
        <p:grpSpPr>
          <a:xfrm rot="0">
            <a:off x="1986209" y="2587253"/>
            <a:ext cx="3809442" cy="3771352"/>
            <a:chOff x="0" y="0"/>
            <a:chExt cx="1423652" cy="1409418"/>
          </a:xfrm>
        </p:grpSpPr>
        <p:sp>
          <p:nvSpPr>
            <p:cNvPr name="Freeform 8" id="8"/>
            <p:cNvSpPr/>
            <p:nvPr/>
          </p:nvSpPr>
          <p:spPr>
            <a:xfrm flipH="false" flipV="false" rot="0">
              <a:off x="0" y="0"/>
              <a:ext cx="1423652" cy="1409417"/>
            </a:xfrm>
            <a:custGeom>
              <a:avLst/>
              <a:gdLst/>
              <a:ahLst/>
              <a:cxnLst/>
              <a:rect r="r" b="b" t="t" l="l"/>
              <a:pathLst>
                <a:path h="1409417" w="1423652">
                  <a:moveTo>
                    <a:pt x="103647" y="0"/>
                  </a:moveTo>
                  <a:lnTo>
                    <a:pt x="1320005" y="0"/>
                  </a:lnTo>
                  <a:cubicBezTo>
                    <a:pt x="1377248" y="0"/>
                    <a:pt x="1423652" y="46404"/>
                    <a:pt x="1423652" y="103647"/>
                  </a:cubicBezTo>
                  <a:lnTo>
                    <a:pt x="1423652" y="1305770"/>
                  </a:lnTo>
                  <a:cubicBezTo>
                    <a:pt x="1423652" y="1333259"/>
                    <a:pt x="1412732" y="1359622"/>
                    <a:pt x="1393295" y="1379060"/>
                  </a:cubicBezTo>
                  <a:cubicBezTo>
                    <a:pt x="1373857" y="1398497"/>
                    <a:pt x="1347494" y="1409417"/>
                    <a:pt x="1320005" y="1409417"/>
                  </a:cubicBezTo>
                  <a:lnTo>
                    <a:pt x="103647" y="1409417"/>
                  </a:lnTo>
                  <a:cubicBezTo>
                    <a:pt x="76158" y="1409417"/>
                    <a:pt x="49795" y="1398497"/>
                    <a:pt x="30358" y="1379060"/>
                  </a:cubicBezTo>
                  <a:cubicBezTo>
                    <a:pt x="10920" y="1359622"/>
                    <a:pt x="0" y="1333259"/>
                    <a:pt x="0" y="1305770"/>
                  </a:cubicBezTo>
                  <a:lnTo>
                    <a:pt x="0" y="103647"/>
                  </a:lnTo>
                  <a:cubicBezTo>
                    <a:pt x="0" y="76158"/>
                    <a:pt x="10920" y="49795"/>
                    <a:pt x="30358" y="30358"/>
                  </a:cubicBezTo>
                  <a:cubicBezTo>
                    <a:pt x="49795" y="10920"/>
                    <a:pt x="76158" y="0"/>
                    <a:pt x="103647" y="0"/>
                  </a:cubicBezTo>
                  <a:close/>
                </a:path>
              </a:pathLst>
            </a:custGeom>
            <a:solidFill>
              <a:srgbClr val="A6A6A6">
                <a:alpha val="27843"/>
              </a:srgbClr>
            </a:solidFill>
            <a:ln cap="rnd">
              <a:noFill/>
              <a:prstDash val="solid"/>
              <a:round/>
            </a:ln>
          </p:spPr>
        </p:sp>
        <p:sp>
          <p:nvSpPr>
            <p:cNvPr name="TextBox 9" id="9"/>
            <p:cNvSpPr txBox="true"/>
            <p:nvPr/>
          </p:nvSpPr>
          <p:spPr>
            <a:xfrm>
              <a:off x="0" y="-38100"/>
              <a:ext cx="1423652" cy="1447518"/>
            </a:xfrm>
            <a:prstGeom prst="rect">
              <a:avLst/>
            </a:prstGeom>
          </p:spPr>
          <p:txBody>
            <a:bodyPr anchor="ctr" rtlCol="false" tIns="35801" lIns="35801" bIns="35801" rIns="35801"/>
            <a:lstStyle/>
            <a:p>
              <a:pPr algn="ctr">
                <a:lnSpc>
                  <a:spcPts val="2659"/>
                </a:lnSpc>
              </a:pPr>
            </a:p>
          </p:txBody>
        </p:sp>
      </p:grpSp>
      <p:grpSp>
        <p:nvGrpSpPr>
          <p:cNvPr name="Group 10" id="10"/>
          <p:cNvGrpSpPr/>
          <p:nvPr/>
        </p:nvGrpSpPr>
        <p:grpSpPr>
          <a:xfrm rot="0">
            <a:off x="1897585" y="2478938"/>
            <a:ext cx="3809442" cy="3771352"/>
            <a:chOff x="0" y="0"/>
            <a:chExt cx="1423652" cy="1409418"/>
          </a:xfrm>
        </p:grpSpPr>
        <p:sp>
          <p:nvSpPr>
            <p:cNvPr name="Freeform 11" id="11"/>
            <p:cNvSpPr/>
            <p:nvPr/>
          </p:nvSpPr>
          <p:spPr>
            <a:xfrm flipH="false" flipV="false" rot="0">
              <a:off x="0" y="0"/>
              <a:ext cx="1423652" cy="1409417"/>
            </a:xfrm>
            <a:custGeom>
              <a:avLst/>
              <a:gdLst/>
              <a:ahLst/>
              <a:cxnLst/>
              <a:rect r="r" b="b" t="t" l="l"/>
              <a:pathLst>
                <a:path h="1409417" w="1423652">
                  <a:moveTo>
                    <a:pt x="103647" y="0"/>
                  </a:moveTo>
                  <a:lnTo>
                    <a:pt x="1320005" y="0"/>
                  </a:lnTo>
                  <a:cubicBezTo>
                    <a:pt x="1377248" y="0"/>
                    <a:pt x="1423652" y="46404"/>
                    <a:pt x="1423652" y="103647"/>
                  </a:cubicBezTo>
                  <a:lnTo>
                    <a:pt x="1423652" y="1305770"/>
                  </a:lnTo>
                  <a:cubicBezTo>
                    <a:pt x="1423652" y="1333259"/>
                    <a:pt x="1412732" y="1359622"/>
                    <a:pt x="1393295" y="1379060"/>
                  </a:cubicBezTo>
                  <a:cubicBezTo>
                    <a:pt x="1373857" y="1398497"/>
                    <a:pt x="1347494" y="1409417"/>
                    <a:pt x="1320005" y="1409417"/>
                  </a:cubicBezTo>
                  <a:lnTo>
                    <a:pt x="103647" y="1409417"/>
                  </a:lnTo>
                  <a:cubicBezTo>
                    <a:pt x="76158" y="1409417"/>
                    <a:pt x="49795" y="1398497"/>
                    <a:pt x="30358" y="1379060"/>
                  </a:cubicBezTo>
                  <a:cubicBezTo>
                    <a:pt x="10920" y="1359622"/>
                    <a:pt x="0" y="1333259"/>
                    <a:pt x="0" y="1305770"/>
                  </a:cubicBezTo>
                  <a:lnTo>
                    <a:pt x="0" y="103647"/>
                  </a:lnTo>
                  <a:cubicBezTo>
                    <a:pt x="0" y="76158"/>
                    <a:pt x="10920" y="49795"/>
                    <a:pt x="30358" y="30358"/>
                  </a:cubicBezTo>
                  <a:cubicBezTo>
                    <a:pt x="49795" y="10920"/>
                    <a:pt x="76158" y="0"/>
                    <a:pt x="103647" y="0"/>
                  </a:cubicBezTo>
                  <a:close/>
                </a:path>
              </a:pathLst>
            </a:custGeom>
            <a:solidFill>
              <a:srgbClr val="FFFFFF"/>
            </a:solidFill>
            <a:ln cap="rnd">
              <a:noFill/>
              <a:prstDash val="solid"/>
              <a:round/>
            </a:ln>
          </p:spPr>
        </p:sp>
        <p:sp>
          <p:nvSpPr>
            <p:cNvPr name="TextBox 12" id="12"/>
            <p:cNvSpPr txBox="true"/>
            <p:nvPr/>
          </p:nvSpPr>
          <p:spPr>
            <a:xfrm>
              <a:off x="0" y="-38100"/>
              <a:ext cx="1423652" cy="1447518"/>
            </a:xfrm>
            <a:prstGeom prst="rect">
              <a:avLst/>
            </a:prstGeom>
          </p:spPr>
          <p:txBody>
            <a:bodyPr anchor="ctr" rtlCol="false" tIns="35801" lIns="35801" bIns="35801" rIns="35801"/>
            <a:lstStyle/>
            <a:p>
              <a:pPr algn="ctr">
                <a:lnSpc>
                  <a:spcPts val="2659"/>
                </a:lnSpc>
              </a:pPr>
            </a:p>
          </p:txBody>
        </p:sp>
      </p:grpSp>
      <p:grpSp>
        <p:nvGrpSpPr>
          <p:cNvPr name="Group 13" id="13"/>
          <p:cNvGrpSpPr/>
          <p:nvPr/>
        </p:nvGrpSpPr>
        <p:grpSpPr>
          <a:xfrm rot="0">
            <a:off x="2053336" y="2647668"/>
            <a:ext cx="3742315" cy="3433892"/>
            <a:chOff x="0" y="0"/>
            <a:chExt cx="1398566" cy="1283303"/>
          </a:xfrm>
        </p:grpSpPr>
        <p:sp>
          <p:nvSpPr>
            <p:cNvPr name="Freeform 14" id="14"/>
            <p:cNvSpPr/>
            <p:nvPr/>
          </p:nvSpPr>
          <p:spPr>
            <a:xfrm flipH="false" flipV="false" rot="0">
              <a:off x="0" y="0"/>
              <a:ext cx="1398566" cy="1283303"/>
            </a:xfrm>
            <a:custGeom>
              <a:avLst/>
              <a:gdLst/>
              <a:ahLst/>
              <a:cxnLst/>
              <a:rect r="r" b="b" t="t" l="l"/>
              <a:pathLst>
                <a:path h="1283303" w="1398566">
                  <a:moveTo>
                    <a:pt x="105506" y="0"/>
                  </a:moveTo>
                  <a:lnTo>
                    <a:pt x="1293060" y="0"/>
                  </a:lnTo>
                  <a:cubicBezTo>
                    <a:pt x="1321042" y="0"/>
                    <a:pt x="1347878" y="11116"/>
                    <a:pt x="1367664" y="30902"/>
                  </a:cubicBezTo>
                  <a:cubicBezTo>
                    <a:pt x="1387450" y="50688"/>
                    <a:pt x="1398566" y="77524"/>
                    <a:pt x="1398566" y="105506"/>
                  </a:cubicBezTo>
                  <a:lnTo>
                    <a:pt x="1398566" y="1177797"/>
                  </a:lnTo>
                  <a:cubicBezTo>
                    <a:pt x="1398566" y="1236066"/>
                    <a:pt x="1351329" y="1283303"/>
                    <a:pt x="1293060" y="1283303"/>
                  </a:cubicBezTo>
                  <a:lnTo>
                    <a:pt x="105506" y="1283303"/>
                  </a:lnTo>
                  <a:cubicBezTo>
                    <a:pt x="47237" y="1283303"/>
                    <a:pt x="0" y="1236066"/>
                    <a:pt x="0" y="1177797"/>
                  </a:cubicBezTo>
                  <a:lnTo>
                    <a:pt x="0" y="105506"/>
                  </a:lnTo>
                  <a:cubicBezTo>
                    <a:pt x="0" y="47237"/>
                    <a:pt x="47237" y="0"/>
                    <a:pt x="105506" y="0"/>
                  </a:cubicBezTo>
                  <a:close/>
                </a:path>
              </a:pathLst>
            </a:custGeom>
            <a:solidFill>
              <a:srgbClr val="F4DECF"/>
            </a:solidFill>
            <a:ln w="38100" cap="rnd">
              <a:solidFill>
                <a:srgbClr val="000000"/>
              </a:solidFill>
              <a:prstDash val="solid"/>
              <a:round/>
            </a:ln>
          </p:spPr>
        </p:sp>
        <p:sp>
          <p:nvSpPr>
            <p:cNvPr name="TextBox 15" id="15"/>
            <p:cNvSpPr txBox="true"/>
            <p:nvPr/>
          </p:nvSpPr>
          <p:spPr>
            <a:xfrm>
              <a:off x="0" y="-38100"/>
              <a:ext cx="1398566" cy="1321403"/>
            </a:xfrm>
            <a:prstGeom prst="rect">
              <a:avLst/>
            </a:prstGeom>
          </p:spPr>
          <p:txBody>
            <a:bodyPr anchor="ctr" rtlCol="false" tIns="35801" lIns="35801" bIns="35801" rIns="35801"/>
            <a:lstStyle/>
            <a:p>
              <a:pPr algn="ctr">
                <a:lnSpc>
                  <a:spcPts val="2659"/>
                </a:lnSpc>
              </a:pPr>
            </a:p>
          </p:txBody>
        </p:sp>
      </p:grpSp>
      <p:sp>
        <p:nvSpPr>
          <p:cNvPr name="Freeform 16" id="16"/>
          <p:cNvSpPr/>
          <p:nvPr/>
        </p:nvSpPr>
        <p:spPr>
          <a:xfrm flipH="false" flipV="false" rot="0">
            <a:off x="-466382" y="829564"/>
            <a:ext cx="2990163" cy="755696"/>
          </a:xfrm>
          <a:custGeom>
            <a:avLst/>
            <a:gdLst/>
            <a:ahLst/>
            <a:cxnLst/>
            <a:rect r="r" b="b" t="t" l="l"/>
            <a:pathLst>
              <a:path h="755696" w="2990163">
                <a:moveTo>
                  <a:pt x="0" y="0"/>
                </a:moveTo>
                <a:lnTo>
                  <a:pt x="2990164" y="0"/>
                </a:lnTo>
                <a:lnTo>
                  <a:pt x="2990164" y="755695"/>
                </a:lnTo>
                <a:lnTo>
                  <a:pt x="0" y="7556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7" id="17"/>
          <p:cNvGrpSpPr/>
          <p:nvPr/>
        </p:nvGrpSpPr>
        <p:grpSpPr>
          <a:xfrm rot="0">
            <a:off x="7258006" y="2587253"/>
            <a:ext cx="3809442" cy="3771352"/>
            <a:chOff x="0" y="0"/>
            <a:chExt cx="1423652" cy="1409418"/>
          </a:xfrm>
        </p:grpSpPr>
        <p:sp>
          <p:nvSpPr>
            <p:cNvPr name="Freeform 18" id="18"/>
            <p:cNvSpPr/>
            <p:nvPr/>
          </p:nvSpPr>
          <p:spPr>
            <a:xfrm flipH="false" flipV="false" rot="0">
              <a:off x="0" y="0"/>
              <a:ext cx="1423652" cy="1409417"/>
            </a:xfrm>
            <a:custGeom>
              <a:avLst/>
              <a:gdLst/>
              <a:ahLst/>
              <a:cxnLst/>
              <a:rect r="r" b="b" t="t" l="l"/>
              <a:pathLst>
                <a:path h="1409417" w="1423652">
                  <a:moveTo>
                    <a:pt x="103647" y="0"/>
                  </a:moveTo>
                  <a:lnTo>
                    <a:pt x="1320005" y="0"/>
                  </a:lnTo>
                  <a:cubicBezTo>
                    <a:pt x="1377248" y="0"/>
                    <a:pt x="1423652" y="46404"/>
                    <a:pt x="1423652" y="103647"/>
                  </a:cubicBezTo>
                  <a:lnTo>
                    <a:pt x="1423652" y="1305770"/>
                  </a:lnTo>
                  <a:cubicBezTo>
                    <a:pt x="1423652" y="1333259"/>
                    <a:pt x="1412732" y="1359622"/>
                    <a:pt x="1393295" y="1379060"/>
                  </a:cubicBezTo>
                  <a:cubicBezTo>
                    <a:pt x="1373857" y="1398497"/>
                    <a:pt x="1347494" y="1409417"/>
                    <a:pt x="1320005" y="1409417"/>
                  </a:cubicBezTo>
                  <a:lnTo>
                    <a:pt x="103647" y="1409417"/>
                  </a:lnTo>
                  <a:cubicBezTo>
                    <a:pt x="76158" y="1409417"/>
                    <a:pt x="49795" y="1398497"/>
                    <a:pt x="30358" y="1379060"/>
                  </a:cubicBezTo>
                  <a:cubicBezTo>
                    <a:pt x="10920" y="1359622"/>
                    <a:pt x="0" y="1333259"/>
                    <a:pt x="0" y="1305770"/>
                  </a:cubicBezTo>
                  <a:lnTo>
                    <a:pt x="0" y="103647"/>
                  </a:lnTo>
                  <a:cubicBezTo>
                    <a:pt x="0" y="76158"/>
                    <a:pt x="10920" y="49795"/>
                    <a:pt x="30358" y="30358"/>
                  </a:cubicBezTo>
                  <a:cubicBezTo>
                    <a:pt x="49795" y="10920"/>
                    <a:pt x="76158" y="0"/>
                    <a:pt x="103647" y="0"/>
                  </a:cubicBezTo>
                  <a:close/>
                </a:path>
              </a:pathLst>
            </a:custGeom>
            <a:solidFill>
              <a:srgbClr val="A6A6A6">
                <a:alpha val="27843"/>
              </a:srgbClr>
            </a:solidFill>
            <a:ln cap="rnd">
              <a:noFill/>
              <a:prstDash val="solid"/>
              <a:round/>
            </a:ln>
          </p:spPr>
        </p:sp>
        <p:sp>
          <p:nvSpPr>
            <p:cNvPr name="TextBox 19" id="19"/>
            <p:cNvSpPr txBox="true"/>
            <p:nvPr/>
          </p:nvSpPr>
          <p:spPr>
            <a:xfrm>
              <a:off x="0" y="-38100"/>
              <a:ext cx="1423652" cy="1447518"/>
            </a:xfrm>
            <a:prstGeom prst="rect">
              <a:avLst/>
            </a:prstGeom>
          </p:spPr>
          <p:txBody>
            <a:bodyPr anchor="ctr" rtlCol="false" tIns="35801" lIns="35801" bIns="35801" rIns="35801"/>
            <a:lstStyle/>
            <a:p>
              <a:pPr algn="ctr">
                <a:lnSpc>
                  <a:spcPts val="2659"/>
                </a:lnSpc>
              </a:pPr>
            </a:p>
          </p:txBody>
        </p:sp>
      </p:grpSp>
      <p:grpSp>
        <p:nvGrpSpPr>
          <p:cNvPr name="Group 20" id="20"/>
          <p:cNvGrpSpPr/>
          <p:nvPr/>
        </p:nvGrpSpPr>
        <p:grpSpPr>
          <a:xfrm rot="0">
            <a:off x="7169383" y="2478938"/>
            <a:ext cx="4310399" cy="3807329"/>
            <a:chOff x="0" y="0"/>
            <a:chExt cx="1610869" cy="1422863"/>
          </a:xfrm>
        </p:grpSpPr>
        <p:sp>
          <p:nvSpPr>
            <p:cNvPr name="Freeform 21" id="21"/>
            <p:cNvSpPr/>
            <p:nvPr/>
          </p:nvSpPr>
          <p:spPr>
            <a:xfrm flipH="false" flipV="false" rot="0">
              <a:off x="0" y="0"/>
              <a:ext cx="1610869" cy="1422863"/>
            </a:xfrm>
            <a:custGeom>
              <a:avLst/>
              <a:gdLst/>
              <a:ahLst/>
              <a:cxnLst/>
              <a:rect r="r" b="b" t="t" l="l"/>
              <a:pathLst>
                <a:path h="1422863" w="1610869">
                  <a:moveTo>
                    <a:pt x="91601" y="0"/>
                  </a:moveTo>
                  <a:lnTo>
                    <a:pt x="1519267" y="0"/>
                  </a:lnTo>
                  <a:cubicBezTo>
                    <a:pt x="1569857" y="0"/>
                    <a:pt x="1610869" y="41011"/>
                    <a:pt x="1610869" y="91601"/>
                  </a:cubicBezTo>
                  <a:lnTo>
                    <a:pt x="1610869" y="1331262"/>
                  </a:lnTo>
                  <a:cubicBezTo>
                    <a:pt x="1610869" y="1355556"/>
                    <a:pt x="1601218" y="1378855"/>
                    <a:pt x="1584039" y="1396033"/>
                  </a:cubicBezTo>
                  <a:cubicBezTo>
                    <a:pt x="1566861" y="1413212"/>
                    <a:pt x="1543561" y="1422863"/>
                    <a:pt x="1519267" y="1422863"/>
                  </a:cubicBezTo>
                  <a:lnTo>
                    <a:pt x="91601" y="1422863"/>
                  </a:lnTo>
                  <a:cubicBezTo>
                    <a:pt x="41011" y="1422863"/>
                    <a:pt x="0" y="1381852"/>
                    <a:pt x="0" y="1331262"/>
                  </a:cubicBezTo>
                  <a:lnTo>
                    <a:pt x="0" y="91601"/>
                  </a:lnTo>
                  <a:cubicBezTo>
                    <a:pt x="0" y="41011"/>
                    <a:pt x="41011" y="0"/>
                    <a:pt x="91601" y="0"/>
                  </a:cubicBezTo>
                  <a:close/>
                </a:path>
              </a:pathLst>
            </a:custGeom>
            <a:solidFill>
              <a:srgbClr val="FFFFFF"/>
            </a:solidFill>
            <a:ln cap="rnd">
              <a:noFill/>
              <a:prstDash val="solid"/>
              <a:round/>
            </a:ln>
          </p:spPr>
        </p:sp>
        <p:sp>
          <p:nvSpPr>
            <p:cNvPr name="TextBox 22" id="22"/>
            <p:cNvSpPr txBox="true"/>
            <p:nvPr/>
          </p:nvSpPr>
          <p:spPr>
            <a:xfrm>
              <a:off x="0" y="-38100"/>
              <a:ext cx="1610869" cy="1460963"/>
            </a:xfrm>
            <a:prstGeom prst="rect">
              <a:avLst/>
            </a:prstGeom>
          </p:spPr>
          <p:txBody>
            <a:bodyPr anchor="ctr" rtlCol="false" tIns="35801" lIns="35801" bIns="35801" rIns="35801"/>
            <a:lstStyle/>
            <a:p>
              <a:pPr algn="ctr">
                <a:lnSpc>
                  <a:spcPts val="2659"/>
                </a:lnSpc>
              </a:pPr>
            </a:p>
          </p:txBody>
        </p:sp>
      </p:grpSp>
      <p:grpSp>
        <p:nvGrpSpPr>
          <p:cNvPr name="Group 23" id="23"/>
          <p:cNvGrpSpPr/>
          <p:nvPr/>
        </p:nvGrpSpPr>
        <p:grpSpPr>
          <a:xfrm rot="0">
            <a:off x="6994129" y="2647668"/>
            <a:ext cx="4073319" cy="3433892"/>
            <a:chOff x="0" y="0"/>
            <a:chExt cx="1522268" cy="1283303"/>
          </a:xfrm>
        </p:grpSpPr>
        <p:sp>
          <p:nvSpPr>
            <p:cNvPr name="Freeform 24" id="24"/>
            <p:cNvSpPr/>
            <p:nvPr/>
          </p:nvSpPr>
          <p:spPr>
            <a:xfrm flipH="false" flipV="false" rot="0">
              <a:off x="0" y="0"/>
              <a:ext cx="1522268" cy="1283303"/>
            </a:xfrm>
            <a:custGeom>
              <a:avLst/>
              <a:gdLst/>
              <a:ahLst/>
              <a:cxnLst/>
              <a:rect r="r" b="b" t="t" l="l"/>
              <a:pathLst>
                <a:path h="1283303" w="1522268">
                  <a:moveTo>
                    <a:pt x="96933" y="0"/>
                  </a:moveTo>
                  <a:lnTo>
                    <a:pt x="1425335" y="0"/>
                  </a:lnTo>
                  <a:cubicBezTo>
                    <a:pt x="1478870" y="0"/>
                    <a:pt x="1522268" y="43398"/>
                    <a:pt x="1522268" y="96933"/>
                  </a:cubicBezTo>
                  <a:lnTo>
                    <a:pt x="1522268" y="1186370"/>
                  </a:lnTo>
                  <a:cubicBezTo>
                    <a:pt x="1522268" y="1212079"/>
                    <a:pt x="1512055" y="1236734"/>
                    <a:pt x="1493877" y="1254912"/>
                  </a:cubicBezTo>
                  <a:cubicBezTo>
                    <a:pt x="1475698" y="1273091"/>
                    <a:pt x="1451043" y="1283303"/>
                    <a:pt x="1425335" y="1283303"/>
                  </a:cubicBezTo>
                  <a:lnTo>
                    <a:pt x="96933" y="1283303"/>
                  </a:lnTo>
                  <a:cubicBezTo>
                    <a:pt x="71225" y="1283303"/>
                    <a:pt x="46569" y="1273091"/>
                    <a:pt x="28391" y="1254912"/>
                  </a:cubicBezTo>
                  <a:cubicBezTo>
                    <a:pt x="10213" y="1236734"/>
                    <a:pt x="0" y="1212079"/>
                    <a:pt x="0" y="1186370"/>
                  </a:cubicBezTo>
                  <a:lnTo>
                    <a:pt x="0" y="96933"/>
                  </a:lnTo>
                  <a:cubicBezTo>
                    <a:pt x="0" y="71225"/>
                    <a:pt x="10213" y="46569"/>
                    <a:pt x="28391" y="28391"/>
                  </a:cubicBezTo>
                  <a:cubicBezTo>
                    <a:pt x="46569" y="10213"/>
                    <a:pt x="71225" y="0"/>
                    <a:pt x="96933" y="0"/>
                  </a:cubicBezTo>
                  <a:close/>
                </a:path>
              </a:pathLst>
            </a:custGeom>
            <a:solidFill>
              <a:srgbClr val="F4DECF"/>
            </a:solidFill>
            <a:ln w="38100" cap="rnd">
              <a:solidFill>
                <a:srgbClr val="000000"/>
              </a:solidFill>
              <a:prstDash val="solid"/>
              <a:round/>
            </a:ln>
          </p:spPr>
        </p:sp>
        <p:sp>
          <p:nvSpPr>
            <p:cNvPr name="TextBox 25" id="25"/>
            <p:cNvSpPr txBox="true"/>
            <p:nvPr/>
          </p:nvSpPr>
          <p:spPr>
            <a:xfrm>
              <a:off x="0" y="-38100"/>
              <a:ext cx="1522268" cy="1321403"/>
            </a:xfrm>
            <a:prstGeom prst="rect">
              <a:avLst/>
            </a:prstGeom>
          </p:spPr>
          <p:txBody>
            <a:bodyPr anchor="ctr" rtlCol="false" tIns="35801" lIns="35801" bIns="35801" rIns="35801"/>
            <a:lstStyle/>
            <a:p>
              <a:pPr algn="ctr">
                <a:lnSpc>
                  <a:spcPts val="2659"/>
                </a:lnSpc>
              </a:pPr>
            </a:p>
          </p:txBody>
        </p:sp>
      </p:grpSp>
      <p:sp>
        <p:nvSpPr>
          <p:cNvPr name="TextBox 26" id="26"/>
          <p:cNvSpPr txBox="true"/>
          <p:nvPr/>
        </p:nvSpPr>
        <p:spPr>
          <a:xfrm rot="0">
            <a:off x="7169383" y="3260330"/>
            <a:ext cx="3809442" cy="2333490"/>
          </a:xfrm>
          <a:prstGeom prst="rect">
            <a:avLst/>
          </a:prstGeom>
        </p:spPr>
        <p:txBody>
          <a:bodyPr anchor="t" rtlCol="false" tIns="0" lIns="0" bIns="0" rIns="0">
            <a:spAutoFit/>
          </a:bodyPr>
          <a:lstStyle/>
          <a:p>
            <a:pPr algn="ctr">
              <a:lnSpc>
                <a:spcPts val="6172"/>
              </a:lnSpc>
            </a:pPr>
            <a:r>
              <a:rPr lang="en-US" sz="4860">
                <a:solidFill>
                  <a:srgbClr val="A94C1A"/>
                </a:solidFill>
                <a:latin typeface="Sunday"/>
                <a:ea typeface="Sunday"/>
                <a:cs typeface="Sunday"/>
                <a:sym typeface="Sunday"/>
              </a:rPr>
              <a:t>Ramkrishna Arjun</a:t>
            </a:r>
          </a:p>
          <a:p>
            <a:pPr algn="ctr">
              <a:lnSpc>
                <a:spcPts val="6172"/>
              </a:lnSpc>
            </a:pPr>
            <a:r>
              <a:rPr lang="en-US" sz="4860">
                <a:solidFill>
                  <a:srgbClr val="A94C1A"/>
                </a:solidFill>
                <a:latin typeface="Sunday"/>
                <a:ea typeface="Sunday"/>
                <a:cs typeface="Sunday"/>
                <a:sym typeface="Sunday"/>
              </a:rPr>
              <a:t>Wale</a:t>
            </a:r>
          </a:p>
        </p:txBody>
      </p:sp>
      <p:grpSp>
        <p:nvGrpSpPr>
          <p:cNvPr name="Group 27" id="27"/>
          <p:cNvGrpSpPr/>
          <p:nvPr/>
        </p:nvGrpSpPr>
        <p:grpSpPr>
          <a:xfrm rot="0">
            <a:off x="13023659" y="2514915"/>
            <a:ext cx="3809442" cy="3771352"/>
            <a:chOff x="0" y="0"/>
            <a:chExt cx="1423652" cy="1409418"/>
          </a:xfrm>
        </p:grpSpPr>
        <p:sp>
          <p:nvSpPr>
            <p:cNvPr name="Freeform 28" id="28"/>
            <p:cNvSpPr/>
            <p:nvPr/>
          </p:nvSpPr>
          <p:spPr>
            <a:xfrm flipH="false" flipV="false" rot="0">
              <a:off x="0" y="0"/>
              <a:ext cx="1423652" cy="1409417"/>
            </a:xfrm>
            <a:custGeom>
              <a:avLst/>
              <a:gdLst/>
              <a:ahLst/>
              <a:cxnLst/>
              <a:rect r="r" b="b" t="t" l="l"/>
              <a:pathLst>
                <a:path h="1409417" w="1423652">
                  <a:moveTo>
                    <a:pt x="103647" y="0"/>
                  </a:moveTo>
                  <a:lnTo>
                    <a:pt x="1320005" y="0"/>
                  </a:lnTo>
                  <a:cubicBezTo>
                    <a:pt x="1377248" y="0"/>
                    <a:pt x="1423652" y="46404"/>
                    <a:pt x="1423652" y="103647"/>
                  </a:cubicBezTo>
                  <a:lnTo>
                    <a:pt x="1423652" y="1305770"/>
                  </a:lnTo>
                  <a:cubicBezTo>
                    <a:pt x="1423652" y="1333259"/>
                    <a:pt x="1412732" y="1359622"/>
                    <a:pt x="1393295" y="1379060"/>
                  </a:cubicBezTo>
                  <a:cubicBezTo>
                    <a:pt x="1373857" y="1398497"/>
                    <a:pt x="1347494" y="1409417"/>
                    <a:pt x="1320005" y="1409417"/>
                  </a:cubicBezTo>
                  <a:lnTo>
                    <a:pt x="103647" y="1409417"/>
                  </a:lnTo>
                  <a:cubicBezTo>
                    <a:pt x="76158" y="1409417"/>
                    <a:pt x="49795" y="1398497"/>
                    <a:pt x="30358" y="1379060"/>
                  </a:cubicBezTo>
                  <a:cubicBezTo>
                    <a:pt x="10920" y="1359622"/>
                    <a:pt x="0" y="1333259"/>
                    <a:pt x="0" y="1305770"/>
                  </a:cubicBezTo>
                  <a:lnTo>
                    <a:pt x="0" y="103647"/>
                  </a:lnTo>
                  <a:cubicBezTo>
                    <a:pt x="0" y="76158"/>
                    <a:pt x="10920" y="49795"/>
                    <a:pt x="30358" y="30358"/>
                  </a:cubicBezTo>
                  <a:cubicBezTo>
                    <a:pt x="49795" y="10920"/>
                    <a:pt x="76158" y="0"/>
                    <a:pt x="103647" y="0"/>
                  </a:cubicBezTo>
                  <a:close/>
                </a:path>
              </a:pathLst>
            </a:custGeom>
            <a:solidFill>
              <a:srgbClr val="A6A6A6">
                <a:alpha val="27843"/>
              </a:srgbClr>
            </a:solidFill>
            <a:ln cap="rnd">
              <a:noFill/>
              <a:prstDash val="solid"/>
              <a:round/>
            </a:ln>
          </p:spPr>
        </p:sp>
        <p:sp>
          <p:nvSpPr>
            <p:cNvPr name="TextBox 29" id="29"/>
            <p:cNvSpPr txBox="true"/>
            <p:nvPr/>
          </p:nvSpPr>
          <p:spPr>
            <a:xfrm>
              <a:off x="0" y="-38100"/>
              <a:ext cx="1423652" cy="1447518"/>
            </a:xfrm>
            <a:prstGeom prst="rect">
              <a:avLst/>
            </a:prstGeom>
          </p:spPr>
          <p:txBody>
            <a:bodyPr anchor="ctr" rtlCol="false" tIns="35801" lIns="35801" bIns="35801" rIns="35801"/>
            <a:lstStyle/>
            <a:p>
              <a:pPr algn="ctr">
                <a:lnSpc>
                  <a:spcPts val="2659"/>
                </a:lnSpc>
              </a:pPr>
            </a:p>
          </p:txBody>
        </p:sp>
      </p:grpSp>
      <p:grpSp>
        <p:nvGrpSpPr>
          <p:cNvPr name="Group 30" id="30"/>
          <p:cNvGrpSpPr/>
          <p:nvPr/>
        </p:nvGrpSpPr>
        <p:grpSpPr>
          <a:xfrm rot="0">
            <a:off x="12935035" y="2406599"/>
            <a:ext cx="3809442" cy="3771352"/>
            <a:chOff x="0" y="0"/>
            <a:chExt cx="1423652" cy="1409418"/>
          </a:xfrm>
        </p:grpSpPr>
        <p:sp>
          <p:nvSpPr>
            <p:cNvPr name="Freeform 31" id="31"/>
            <p:cNvSpPr/>
            <p:nvPr/>
          </p:nvSpPr>
          <p:spPr>
            <a:xfrm flipH="false" flipV="false" rot="0">
              <a:off x="0" y="0"/>
              <a:ext cx="1423652" cy="1409417"/>
            </a:xfrm>
            <a:custGeom>
              <a:avLst/>
              <a:gdLst/>
              <a:ahLst/>
              <a:cxnLst/>
              <a:rect r="r" b="b" t="t" l="l"/>
              <a:pathLst>
                <a:path h="1409417" w="1423652">
                  <a:moveTo>
                    <a:pt x="103647" y="0"/>
                  </a:moveTo>
                  <a:lnTo>
                    <a:pt x="1320005" y="0"/>
                  </a:lnTo>
                  <a:cubicBezTo>
                    <a:pt x="1377248" y="0"/>
                    <a:pt x="1423652" y="46404"/>
                    <a:pt x="1423652" y="103647"/>
                  </a:cubicBezTo>
                  <a:lnTo>
                    <a:pt x="1423652" y="1305770"/>
                  </a:lnTo>
                  <a:cubicBezTo>
                    <a:pt x="1423652" y="1333259"/>
                    <a:pt x="1412732" y="1359622"/>
                    <a:pt x="1393295" y="1379060"/>
                  </a:cubicBezTo>
                  <a:cubicBezTo>
                    <a:pt x="1373857" y="1398497"/>
                    <a:pt x="1347494" y="1409417"/>
                    <a:pt x="1320005" y="1409417"/>
                  </a:cubicBezTo>
                  <a:lnTo>
                    <a:pt x="103647" y="1409417"/>
                  </a:lnTo>
                  <a:cubicBezTo>
                    <a:pt x="76158" y="1409417"/>
                    <a:pt x="49795" y="1398497"/>
                    <a:pt x="30358" y="1379060"/>
                  </a:cubicBezTo>
                  <a:cubicBezTo>
                    <a:pt x="10920" y="1359622"/>
                    <a:pt x="0" y="1333259"/>
                    <a:pt x="0" y="1305770"/>
                  </a:cubicBezTo>
                  <a:lnTo>
                    <a:pt x="0" y="103647"/>
                  </a:lnTo>
                  <a:cubicBezTo>
                    <a:pt x="0" y="76158"/>
                    <a:pt x="10920" y="49795"/>
                    <a:pt x="30358" y="30358"/>
                  </a:cubicBezTo>
                  <a:cubicBezTo>
                    <a:pt x="49795" y="10920"/>
                    <a:pt x="76158" y="0"/>
                    <a:pt x="103647" y="0"/>
                  </a:cubicBezTo>
                  <a:close/>
                </a:path>
              </a:pathLst>
            </a:custGeom>
            <a:solidFill>
              <a:srgbClr val="FFFFFF"/>
            </a:solidFill>
            <a:ln cap="rnd">
              <a:noFill/>
              <a:prstDash val="solid"/>
              <a:round/>
            </a:ln>
          </p:spPr>
        </p:sp>
        <p:sp>
          <p:nvSpPr>
            <p:cNvPr name="TextBox 32" id="32"/>
            <p:cNvSpPr txBox="true"/>
            <p:nvPr/>
          </p:nvSpPr>
          <p:spPr>
            <a:xfrm>
              <a:off x="0" y="-38100"/>
              <a:ext cx="1423652" cy="1447518"/>
            </a:xfrm>
            <a:prstGeom prst="rect">
              <a:avLst/>
            </a:prstGeom>
          </p:spPr>
          <p:txBody>
            <a:bodyPr anchor="ctr" rtlCol="false" tIns="35801" lIns="35801" bIns="35801" rIns="35801"/>
            <a:lstStyle/>
            <a:p>
              <a:pPr algn="ctr">
                <a:lnSpc>
                  <a:spcPts val="2659"/>
                </a:lnSpc>
              </a:pPr>
            </a:p>
          </p:txBody>
        </p:sp>
      </p:grpSp>
      <p:grpSp>
        <p:nvGrpSpPr>
          <p:cNvPr name="Group 33" id="33"/>
          <p:cNvGrpSpPr/>
          <p:nvPr/>
        </p:nvGrpSpPr>
        <p:grpSpPr>
          <a:xfrm rot="0">
            <a:off x="12470382" y="2575329"/>
            <a:ext cx="4274095" cy="3433892"/>
            <a:chOff x="0" y="0"/>
            <a:chExt cx="1597301" cy="1283303"/>
          </a:xfrm>
        </p:grpSpPr>
        <p:sp>
          <p:nvSpPr>
            <p:cNvPr name="Freeform 34" id="34"/>
            <p:cNvSpPr/>
            <p:nvPr/>
          </p:nvSpPr>
          <p:spPr>
            <a:xfrm flipH="false" flipV="false" rot="0">
              <a:off x="0" y="0"/>
              <a:ext cx="1597301" cy="1283303"/>
            </a:xfrm>
            <a:custGeom>
              <a:avLst/>
              <a:gdLst/>
              <a:ahLst/>
              <a:cxnLst/>
              <a:rect r="r" b="b" t="t" l="l"/>
              <a:pathLst>
                <a:path h="1283303" w="1597301">
                  <a:moveTo>
                    <a:pt x="92379" y="0"/>
                  </a:moveTo>
                  <a:lnTo>
                    <a:pt x="1504922" y="0"/>
                  </a:lnTo>
                  <a:cubicBezTo>
                    <a:pt x="1529422" y="0"/>
                    <a:pt x="1552919" y="9733"/>
                    <a:pt x="1570244" y="27057"/>
                  </a:cubicBezTo>
                  <a:cubicBezTo>
                    <a:pt x="1587568" y="44382"/>
                    <a:pt x="1597301" y="67879"/>
                    <a:pt x="1597301" y="92379"/>
                  </a:cubicBezTo>
                  <a:lnTo>
                    <a:pt x="1597301" y="1190924"/>
                  </a:lnTo>
                  <a:cubicBezTo>
                    <a:pt x="1597301" y="1241943"/>
                    <a:pt x="1555941" y="1283303"/>
                    <a:pt x="1504922" y="1283303"/>
                  </a:cubicBezTo>
                  <a:lnTo>
                    <a:pt x="92379" y="1283303"/>
                  </a:lnTo>
                  <a:cubicBezTo>
                    <a:pt x="41360" y="1283303"/>
                    <a:pt x="0" y="1241943"/>
                    <a:pt x="0" y="1190924"/>
                  </a:cubicBezTo>
                  <a:lnTo>
                    <a:pt x="0" y="92379"/>
                  </a:lnTo>
                  <a:cubicBezTo>
                    <a:pt x="0" y="41360"/>
                    <a:pt x="41360" y="0"/>
                    <a:pt x="92379" y="0"/>
                  </a:cubicBezTo>
                  <a:close/>
                </a:path>
              </a:pathLst>
            </a:custGeom>
            <a:solidFill>
              <a:srgbClr val="F4DECF"/>
            </a:solidFill>
            <a:ln w="38100" cap="rnd">
              <a:solidFill>
                <a:srgbClr val="000000"/>
              </a:solidFill>
              <a:prstDash val="solid"/>
              <a:round/>
            </a:ln>
          </p:spPr>
        </p:sp>
        <p:sp>
          <p:nvSpPr>
            <p:cNvPr name="TextBox 35" id="35"/>
            <p:cNvSpPr txBox="true"/>
            <p:nvPr/>
          </p:nvSpPr>
          <p:spPr>
            <a:xfrm>
              <a:off x="0" y="-38100"/>
              <a:ext cx="1597301" cy="1321403"/>
            </a:xfrm>
            <a:prstGeom prst="rect">
              <a:avLst/>
            </a:prstGeom>
          </p:spPr>
          <p:txBody>
            <a:bodyPr anchor="ctr" rtlCol="false" tIns="35801" lIns="35801" bIns="35801" rIns="35801"/>
            <a:lstStyle/>
            <a:p>
              <a:pPr algn="ctr">
                <a:lnSpc>
                  <a:spcPts val="2659"/>
                </a:lnSpc>
              </a:pPr>
            </a:p>
          </p:txBody>
        </p:sp>
      </p:grpSp>
      <p:sp>
        <p:nvSpPr>
          <p:cNvPr name="TextBox 36" id="36"/>
          <p:cNvSpPr txBox="true"/>
          <p:nvPr/>
        </p:nvSpPr>
        <p:spPr>
          <a:xfrm rot="0">
            <a:off x="12851382" y="3106470"/>
            <a:ext cx="3663791" cy="2343035"/>
          </a:xfrm>
          <a:prstGeom prst="rect">
            <a:avLst/>
          </a:prstGeom>
        </p:spPr>
        <p:txBody>
          <a:bodyPr anchor="t" rtlCol="false" tIns="0" lIns="0" bIns="0" rIns="0">
            <a:spAutoFit/>
          </a:bodyPr>
          <a:lstStyle/>
          <a:p>
            <a:pPr algn="ctr">
              <a:lnSpc>
                <a:spcPts val="6198"/>
              </a:lnSpc>
            </a:pPr>
            <a:r>
              <a:rPr lang="en-US" sz="4880">
                <a:solidFill>
                  <a:srgbClr val="A94C1A"/>
                </a:solidFill>
                <a:latin typeface="Sunday"/>
                <a:ea typeface="Sunday"/>
                <a:cs typeface="Sunday"/>
                <a:sym typeface="Sunday"/>
              </a:rPr>
              <a:t>GOPE JYOTHI HARSHITHA</a:t>
            </a:r>
          </a:p>
        </p:txBody>
      </p:sp>
      <p:sp>
        <p:nvSpPr>
          <p:cNvPr name="TextBox 37" id="37"/>
          <p:cNvSpPr txBox="true"/>
          <p:nvPr/>
        </p:nvSpPr>
        <p:spPr>
          <a:xfrm rot="0">
            <a:off x="2701287" y="484747"/>
            <a:ext cx="11531305" cy="1588204"/>
          </a:xfrm>
          <a:prstGeom prst="rect">
            <a:avLst/>
          </a:prstGeom>
        </p:spPr>
        <p:txBody>
          <a:bodyPr anchor="t" rtlCol="false" tIns="0" lIns="0" bIns="0" rIns="0">
            <a:spAutoFit/>
          </a:bodyPr>
          <a:lstStyle/>
          <a:p>
            <a:pPr algn="ctr">
              <a:lnSpc>
                <a:spcPts val="12193"/>
              </a:lnSpc>
            </a:pPr>
            <a:r>
              <a:rPr lang="en-US" sz="11395">
                <a:solidFill>
                  <a:srgbClr val="A94C1A"/>
                </a:solidFill>
                <a:latin typeface="Sunday"/>
                <a:ea typeface="Sunday"/>
                <a:cs typeface="Sunday"/>
                <a:sym typeface="Sunday"/>
              </a:rPr>
              <a:t>Our Team</a:t>
            </a:r>
          </a:p>
        </p:txBody>
      </p:sp>
      <p:sp>
        <p:nvSpPr>
          <p:cNvPr name="TextBox 38" id="38"/>
          <p:cNvSpPr txBox="true"/>
          <p:nvPr/>
        </p:nvSpPr>
        <p:spPr>
          <a:xfrm rot="0">
            <a:off x="2053336" y="3187014"/>
            <a:ext cx="3949234" cy="2307574"/>
          </a:xfrm>
          <a:prstGeom prst="rect">
            <a:avLst/>
          </a:prstGeom>
        </p:spPr>
        <p:txBody>
          <a:bodyPr anchor="t" rtlCol="false" tIns="0" lIns="0" bIns="0" rIns="0">
            <a:spAutoFit/>
          </a:bodyPr>
          <a:lstStyle/>
          <a:p>
            <a:pPr algn="ctr">
              <a:lnSpc>
                <a:spcPts val="9164"/>
              </a:lnSpc>
            </a:pPr>
            <a:r>
              <a:rPr lang="en-US" sz="7216">
                <a:solidFill>
                  <a:srgbClr val="A94C1A"/>
                </a:solidFill>
                <a:latin typeface="Sunday"/>
                <a:ea typeface="Sunday"/>
                <a:cs typeface="Sunday"/>
                <a:sym typeface="Sunday"/>
              </a:rPr>
              <a:t>GIRIJA SD</a:t>
            </a:r>
          </a:p>
        </p:txBody>
      </p:sp>
      <p:grpSp>
        <p:nvGrpSpPr>
          <p:cNvPr name="Group 39" id="39"/>
          <p:cNvGrpSpPr/>
          <p:nvPr/>
        </p:nvGrpSpPr>
        <p:grpSpPr>
          <a:xfrm rot="0">
            <a:off x="5246610" y="6711585"/>
            <a:ext cx="4077972" cy="3191773"/>
            <a:chOff x="0" y="0"/>
            <a:chExt cx="1800744" cy="1409418"/>
          </a:xfrm>
        </p:grpSpPr>
        <p:sp>
          <p:nvSpPr>
            <p:cNvPr name="Freeform 40" id="40"/>
            <p:cNvSpPr/>
            <p:nvPr/>
          </p:nvSpPr>
          <p:spPr>
            <a:xfrm flipH="false" flipV="false" rot="0">
              <a:off x="0" y="0"/>
              <a:ext cx="1800744" cy="1409417"/>
            </a:xfrm>
            <a:custGeom>
              <a:avLst/>
              <a:gdLst/>
              <a:ahLst/>
              <a:cxnLst/>
              <a:rect r="r" b="b" t="t" l="l"/>
              <a:pathLst>
                <a:path h="1409417" w="1800744">
                  <a:moveTo>
                    <a:pt x="96822" y="0"/>
                  </a:moveTo>
                  <a:lnTo>
                    <a:pt x="1703922" y="0"/>
                  </a:lnTo>
                  <a:cubicBezTo>
                    <a:pt x="1729601" y="0"/>
                    <a:pt x="1754228" y="10201"/>
                    <a:pt x="1772385" y="28359"/>
                  </a:cubicBezTo>
                  <a:cubicBezTo>
                    <a:pt x="1790543" y="46516"/>
                    <a:pt x="1800744" y="71143"/>
                    <a:pt x="1800744" y="96822"/>
                  </a:cubicBezTo>
                  <a:lnTo>
                    <a:pt x="1800744" y="1312595"/>
                  </a:lnTo>
                  <a:cubicBezTo>
                    <a:pt x="1800744" y="1366069"/>
                    <a:pt x="1757395" y="1409417"/>
                    <a:pt x="1703922" y="1409417"/>
                  </a:cubicBezTo>
                  <a:lnTo>
                    <a:pt x="96822" y="1409417"/>
                  </a:lnTo>
                  <a:cubicBezTo>
                    <a:pt x="43349" y="1409417"/>
                    <a:pt x="0" y="1366069"/>
                    <a:pt x="0" y="1312595"/>
                  </a:cubicBezTo>
                  <a:lnTo>
                    <a:pt x="0" y="96822"/>
                  </a:lnTo>
                  <a:cubicBezTo>
                    <a:pt x="0" y="43349"/>
                    <a:pt x="43349" y="0"/>
                    <a:pt x="96822" y="0"/>
                  </a:cubicBezTo>
                  <a:close/>
                </a:path>
              </a:pathLst>
            </a:custGeom>
            <a:solidFill>
              <a:srgbClr val="A6A6A6">
                <a:alpha val="27843"/>
              </a:srgbClr>
            </a:solidFill>
            <a:ln cap="rnd">
              <a:noFill/>
              <a:prstDash val="solid"/>
              <a:round/>
            </a:ln>
          </p:spPr>
        </p:sp>
        <p:sp>
          <p:nvSpPr>
            <p:cNvPr name="TextBox 41" id="41"/>
            <p:cNvSpPr txBox="true"/>
            <p:nvPr/>
          </p:nvSpPr>
          <p:spPr>
            <a:xfrm>
              <a:off x="0" y="-38100"/>
              <a:ext cx="1800744" cy="1447518"/>
            </a:xfrm>
            <a:prstGeom prst="rect">
              <a:avLst/>
            </a:prstGeom>
          </p:spPr>
          <p:txBody>
            <a:bodyPr anchor="ctr" rtlCol="false" tIns="30299" lIns="30299" bIns="30299" rIns="30299"/>
            <a:lstStyle/>
            <a:p>
              <a:pPr algn="ctr">
                <a:lnSpc>
                  <a:spcPts val="2659"/>
                </a:lnSpc>
              </a:pPr>
            </a:p>
          </p:txBody>
        </p:sp>
      </p:grpSp>
      <p:grpSp>
        <p:nvGrpSpPr>
          <p:cNvPr name="Group 42" id="42"/>
          <p:cNvGrpSpPr/>
          <p:nvPr/>
        </p:nvGrpSpPr>
        <p:grpSpPr>
          <a:xfrm rot="0">
            <a:off x="5151740" y="6619915"/>
            <a:ext cx="4077972" cy="3191773"/>
            <a:chOff x="0" y="0"/>
            <a:chExt cx="1800744" cy="1409418"/>
          </a:xfrm>
        </p:grpSpPr>
        <p:sp>
          <p:nvSpPr>
            <p:cNvPr name="Freeform 43" id="43"/>
            <p:cNvSpPr/>
            <p:nvPr/>
          </p:nvSpPr>
          <p:spPr>
            <a:xfrm flipH="false" flipV="false" rot="0">
              <a:off x="0" y="0"/>
              <a:ext cx="1800744" cy="1409417"/>
            </a:xfrm>
            <a:custGeom>
              <a:avLst/>
              <a:gdLst/>
              <a:ahLst/>
              <a:cxnLst/>
              <a:rect r="r" b="b" t="t" l="l"/>
              <a:pathLst>
                <a:path h="1409417" w="1800744">
                  <a:moveTo>
                    <a:pt x="96822" y="0"/>
                  </a:moveTo>
                  <a:lnTo>
                    <a:pt x="1703922" y="0"/>
                  </a:lnTo>
                  <a:cubicBezTo>
                    <a:pt x="1729601" y="0"/>
                    <a:pt x="1754228" y="10201"/>
                    <a:pt x="1772385" y="28359"/>
                  </a:cubicBezTo>
                  <a:cubicBezTo>
                    <a:pt x="1790543" y="46516"/>
                    <a:pt x="1800744" y="71143"/>
                    <a:pt x="1800744" y="96822"/>
                  </a:cubicBezTo>
                  <a:lnTo>
                    <a:pt x="1800744" y="1312595"/>
                  </a:lnTo>
                  <a:cubicBezTo>
                    <a:pt x="1800744" y="1366069"/>
                    <a:pt x="1757395" y="1409417"/>
                    <a:pt x="1703922" y="1409417"/>
                  </a:cubicBezTo>
                  <a:lnTo>
                    <a:pt x="96822" y="1409417"/>
                  </a:lnTo>
                  <a:cubicBezTo>
                    <a:pt x="43349" y="1409417"/>
                    <a:pt x="0" y="1366069"/>
                    <a:pt x="0" y="1312595"/>
                  </a:cubicBezTo>
                  <a:lnTo>
                    <a:pt x="0" y="96822"/>
                  </a:lnTo>
                  <a:cubicBezTo>
                    <a:pt x="0" y="43349"/>
                    <a:pt x="43349" y="0"/>
                    <a:pt x="96822" y="0"/>
                  </a:cubicBezTo>
                  <a:close/>
                </a:path>
              </a:pathLst>
            </a:custGeom>
            <a:solidFill>
              <a:srgbClr val="FFFFFF"/>
            </a:solidFill>
            <a:ln cap="rnd">
              <a:noFill/>
              <a:prstDash val="solid"/>
              <a:round/>
            </a:ln>
          </p:spPr>
        </p:sp>
        <p:sp>
          <p:nvSpPr>
            <p:cNvPr name="TextBox 44" id="44"/>
            <p:cNvSpPr txBox="true"/>
            <p:nvPr/>
          </p:nvSpPr>
          <p:spPr>
            <a:xfrm>
              <a:off x="0" y="-38100"/>
              <a:ext cx="1800744" cy="1447518"/>
            </a:xfrm>
            <a:prstGeom prst="rect">
              <a:avLst/>
            </a:prstGeom>
          </p:spPr>
          <p:txBody>
            <a:bodyPr anchor="ctr" rtlCol="false" tIns="30299" lIns="30299" bIns="30299" rIns="30299"/>
            <a:lstStyle/>
            <a:p>
              <a:pPr algn="ctr">
                <a:lnSpc>
                  <a:spcPts val="2659"/>
                </a:lnSpc>
              </a:pPr>
            </a:p>
          </p:txBody>
        </p:sp>
      </p:grpSp>
      <p:grpSp>
        <p:nvGrpSpPr>
          <p:cNvPr name="Group 45" id="45"/>
          <p:cNvGrpSpPr/>
          <p:nvPr/>
        </p:nvGrpSpPr>
        <p:grpSpPr>
          <a:xfrm rot="0">
            <a:off x="5151740" y="6762714"/>
            <a:ext cx="3911243" cy="3387653"/>
            <a:chOff x="0" y="0"/>
            <a:chExt cx="1727120" cy="1495914"/>
          </a:xfrm>
        </p:grpSpPr>
        <p:sp>
          <p:nvSpPr>
            <p:cNvPr name="Freeform 46" id="46"/>
            <p:cNvSpPr/>
            <p:nvPr/>
          </p:nvSpPr>
          <p:spPr>
            <a:xfrm flipH="false" flipV="false" rot="0">
              <a:off x="0" y="0"/>
              <a:ext cx="1727120" cy="1495914"/>
            </a:xfrm>
            <a:custGeom>
              <a:avLst/>
              <a:gdLst/>
              <a:ahLst/>
              <a:cxnLst/>
              <a:rect r="r" b="b" t="t" l="l"/>
              <a:pathLst>
                <a:path h="1495914" w="1727120">
                  <a:moveTo>
                    <a:pt x="100949" y="0"/>
                  </a:moveTo>
                  <a:lnTo>
                    <a:pt x="1626171" y="0"/>
                  </a:lnTo>
                  <a:cubicBezTo>
                    <a:pt x="1681923" y="0"/>
                    <a:pt x="1727120" y="45197"/>
                    <a:pt x="1727120" y="100949"/>
                  </a:cubicBezTo>
                  <a:lnTo>
                    <a:pt x="1727120" y="1394965"/>
                  </a:lnTo>
                  <a:cubicBezTo>
                    <a:pt x="1727120" y="1450718"/>
                    <a:pt x="1681923" y="1495914"/>
                    <a:pt x="1626171" y="1495914"/>
                  </a:cubicBezTo>
                  <a:lnTo>
                    <a:pt x="100949" y="1495914"/>
                  </a:lnTo>
                  <a:cubicBezTo>
                    <a:pt x="45197" y="1495914"/>
                    <a:pt x="0" y="1450718"/>
                    <a:pt x="0" y="1394965"/>
                  </a:cubicBezTo>
                  <a:lnTo>
                    <a:pt x="0" y="100949"/>
                  </a:lnTo>
                  <a:cubicBezTo>
                    <a:pt x="0" y="45197"/>
                    <a:pt x="45197" y="0"/>
                    <a:pt x="100949" y="0"/>
                  </a:cubicBezTo>
                  <a:close/>
                </a:path>
              </a:pathLst>
            </a:custGeom>
            <a:solidFill>
              <a:srgbClr val="F4DECF"/>
            </a:solidFill>
            <a:ln w="38100" cap="rnd">
              <a:solidFill>
                <a:srgbClr val="000000"/>
              </a:solidFill>
              <a:prstDash val="solid"/>
              <a:round/>
            </a:ln>
          </p:spPr>
        </p:sp>
        <p:sp>
          <p:nvSpPr>
            <p:cNvPr name="TextBox 47" id="47"/>
            <p:cNvSpPr txBox="true"/>
            <p:nvPr/>
          </p:nvSpPr>
          <p:spPr>
            <a:xfrm>
              <a:off x="0" y="-38100"/>
              <a:ext cx="1727120" cy="1534014"/>
            </a:xfrm>
            <a:prstGeom prst="rect">
              <a:avLst/>
            </a:prstGeom>
          </p:spPr>
          <p:txBody>
            <a:bodyPr anchor="ctr" rtlCol="false" tIns="30299" lIns="30299" bIns="30299" rIns="30299"/>
            <a:lstStyle/>
            <a:p>
              <a:pPr algn="ctr">
                <a:lnSpc>
                  <a:spcPts val="2659"/>
                </a:lnSpc>
              </a:pPr>
            </a:p>
          </p:txBody>
        </p:sp>
      </p:grpSp>
      <p:sp>
        <p:nvSpPr>
          <p:cNvPr name="TextBox 48" id="48"/>
          <p:cNvSpPr txBox="true"/>
          <p:nvPr/>
        </p:nvSpPr>
        <p:spPr>
          <a:xfrm rot="0">
            <a:off x="4965844" y="7157771"/>
            <a:ext cx="4358739" cy="1632993"/>
          </a:xfrm>
          <a:prstGeom prst="rect">
            <a:avLst/>
          </a:prstGeom>
        </p:spPr>
        <p:txBody>
          <a:bodyPr anchor="t" rtlCol="false" tIns="0" lIns="0" bIns="0" rIns="0">
            <a:spAutoFit/>
          </a:bodyPr>
          <a:lstStyle/>
          <a:p>
            <a:pPr algn="ctr">
              <a:lnSpc>
                <a:spcPts val="6467"/>
              </a:lnSpc>
            </a:pPr>
            <a:r>
              <a:rPr lang="en-US" sz="5092">
                <a:solidFill>
                  <a:srgbClr val="A94C1A"/>
                </a:solidFill>
                <a:latin typeface="Sunday"/>
                <a:ea typeface="Sunday"/>
                <a:cs typeface="Sunday"/>
                <a:sym typeface="Sunday"/>
              </a:rPr>
              <a:t>Gauri Chiddarwar</a:t>
            </a:r>
          </a:p>
        </p:txBody>
      </p:sp>
      <p:grpSp>
        <p:nvGrpSpPr>
          <p:cNvPr name="Group 49" id="49"/>
          <p:cNvGrpSpPr/>
          <p:nvPr/>
        </p:nvGrpSpPr>
        <p:grpSpPr>
          <a:xfrm rot="0">
            <a:off x="9648407" y="6730903"/>
            <a:ext cx="3903446" cy="3864417"/>
            <a:chOff x="0" y="0"/>
            <a:chExt cx="1423652" cy="1409418"/>
          </a:xfrm>
        </p:grpSpPr>
        <p:sp>
          <p:nvSpPr>
            <p:cNvPr name="Freeform 50" id="50"/>
            <p:cNvSpPr/>
            <p:nvPr/>
          </p:nvSpPr>
          <p:spPr>
            <a:xfrm flipH="false" flipV="false" rot="0">
              <a:off x="0" y="0"/>
              <a:ext cx="1423652" cy="1409417"/>
            </a:xfrm>
            <a:custGeom>
              <a:avLst/>
              <a:gdLst/>
              <a:ahLst/>
              <a:cxnLst/>
              <a:rect r="r" b="b" t="t" l="l"/>
              <a:pathLst>
                <a:path h="1409417" w="1423652">
                  <a:moveTo>
                    <a:pt x="101151" y="0"/>
                  </a:moveTo>
                  <a:lnTo>
                    <a:pt x="1322501" y="0"/>
                  </a:lnTo>
                  <a:cubicBezTo>
                    <a:pt x="1378365" y="0"/>
                    <a:pt x="1423652" y="45287"/>
                    <a:pt x="1423652" y="101151"/>
                  </a:cubicBezTo>
                  <a:lnTo>
                    <a:pt x="1423652" y="1308266"/>
                  </a:lnTo>
                  <a:cubicBezTo>
                    <a:pt x="1423652" y="1364131"/>
                    <a:pt x="1378365" y="1409417"/>
                    <a:pt x="1322501" y="1409417"/>
                  </a:cubicBezTo>
                  <a:lnTo>
                    <a:pt x="101151" y="1409417"/>
                  </a:lnTo>
                  <a:cubicBezTo>
                    <a:pt x="45287" y="1409417"/>
                    <a:pt x="0" y="1364131"/>
                    <a:pt x="0" y="1308266"/>
                  </a:cubicBezTo>
                  <a:lnTo>
                    <a:pt x="0" y="101151"/>
                  </a:lnTo>
                  <a:cubicBezTo>
                    <a:pt x="0" y="45287"/>
                    <a:pt x="45287" y="0"/>
                    <a:pt x="101151" y="0"/>
                  </a:cubicBezTo>
                  <a:close/>
                </a:path>
              </a:pathLst>
            </a:custGeom>
            <a:solidFill>
              <a:srgbClr val="A6A6A6">
                <a:alpha val="27843"/>
              </a:srgbClr>
            </a:solidFill>
            <a:ln cap="rnd">
              <a:noFill/>
              <a:prstDash val="solid"/>
              <a:round/>
            </a:ln>
          </p:spPr>
        </p:sp>
        <p:sp>
          <p:nvSpPr>
            <p:cNvPr name="TextBox 51" id="51"/>
            <p:cNvSpPr txBox="true"/>
            <p:nvPr/>
          </p:nvSpPr>
          <p:spPr>
            <a:xfrm>
              <a:off x="0" y="-38100"/>
              <a:ext cx="1423652" cy="1447518"/>
            </a:xfrm>
            <a:prstGeom prst="rect">
              <a:avLst/>
            </a:prstGeom>
          </p:spPr>
          <p:txBody>
            <a:bodyPr anchor="ctr" rtlCol="false" tIns="36684" lIns="36684" bIns="36684" rIns="36684"/>
            <a:lstStyle/>
            <a:p>
              <a:pPr algn="ctr">
                <a:lnSpc>
                  <a:spcPts val="2659"/>
                </a:lnSpc>
              </a:pPr>
            </a:p>
          </p:txBody>
        </p:sp>
      </p:grpSp>
      <p:grpSp>
        <p:nvGrpSpPr>
          <p:cNvPr name="Group 52" id="52"/>
          <p:cNvGrpSpPr/>
          <p:nvPr/>
        </p:nvGrpSpPr>
        <p:grpSpPr>
          <a:xfrm rot="0">
            <a:off x="9557597" y="6619915"/>
            <a:ext cx="3903446" cy="3864417"/>
            <a:chOff x="0" y="0"/>
            <a:chExt cx="1423652" cy="1409418"/>
          </a:xfrm>
        </p:grpSpPr>
        <p:sp>
          <p:nvSpPr>
            <p:cNvPr name="Freeform 53" id="53"/>
            <p:cNvSpPr/>
            <p:nvPr/>
          </p:nvSpPr>
          <p:spPr>
            <a:xfrm flipH="false" flipV="false" rot="0">
              <a:off x="0" y="0"/>
              <a:ext cx="1423652" cy="1409417"/>
            </a:xfrm>
            <a:custGeom>
              <a:avLst/>
              <a:gdLst/>
              <a:ahLst/>
              <a:cxnLst/>
              <a:rect r="r" b="b" t="t" l="l"/>
              <a:pathLst>
                <a:path h="1409417" w="1423652">
                  <a:moveTo>
                    <a:pt x="101151" y="0"/>
                  </a:moveTo>
                  <a:lnTo>
                    <a:pt x="1322501" y="0"/>
                  </a:lnTo>
                  <a:cubicBezTo>
                    <a:pt x="1378365" y="0"/>
                    <a:pt x="1423652" y="45287"/>
                    <a:pt x="1423652" y="101151"/>
                  </a:cubicBezTo>
                  <a:lnTo>
                    <a:pt x="1423652" y="1308266"/>
                  </a:lnTo>
                  <a:cubicBezTo>
                    <a:pt x="1423652" y="1364131"/>
                    <a:pt x="1378365" y="1409417"/>
                    <a:pt x="1322501" y="1409417"/>
                  </a:cubicBezTo>
                  <a:lnTo>
                    <a:pt x="101151" y="1409417"/>
                  </a:lnTo>
                  <a:cubicBezTo>
                    <a:pt x="45287" y="1409417"/>
                    <a:pt x="0" y="1364131"/>
                    <a:pt x="0" y="1308266"/>
                  </a:cubicBezTo>
                  <a:lnTo>
                    <a:pt x="0" y="101151"/>
                  </a:lnTo>
                  <a:cubicBezTo>
                    <a:pt x="0" y="45287"/>
                    <a:pt x="45287" y="0"/>
                    <a:pt x="101151" y="0"/>
                  </a:cubicBezTo>
                  <a:close/>
                </a:path>
              </a:pathLst>
            </a:custGeom>
            <a:solidFill>
              <a:srgbClr val="FFFFFF"/>
            </a:solidFill>
            <a:ln cap="rnd">
              <a:noFill/>
              <a:prstDash val="solid"/>
              <a:round/>
            </a:ln>
          </p:spPr>
        </p:sp>
        <p:sp>
          <p:nvSpPr>
            <p:cNvPr name="TextBox 54" id="54"/>
            <p:cNvSpPr txBox="true"/>
            <p:nvPr/>
          </p:nvSpPr>
          <p:spPr>
            <a:xfrm>
              <a:off x="0" y="-38100"/>
              <a:ext cx="1423652" cy="1447518"/>
            </a:xfrm>
            <a:prstGeom prst="rect">
              <a:avLst/>
            </a:prstGeom>
          </p:spPr>
          <p:txBody>
            <a:bodyPr anchor="ctr" rtlCol="false" tIns="36684" lIns="36684" bIns="36684" rIns="36684"/>
            <a:lstStyle/>
            <a:p>
              <a:pPr algn="ctr">
                <a:lnSpc>
                  <a:spcPts val="2659"/>
                </a:lnSpc>
              </a:pPr>
            </a:p>
          </p:txBody>
        </p:sp>
      </p:grpSp>
      <p:grpSp>
        <p:nvGrpSpPr>
          <p:cNvPr name="Group 55" id="55"/>
          <p:cNvGrpSpPr/>
          <p:nvPr/>
        </p:nvGrpSpPr>
        <p:grpSpPr>
          <a:xfrm rot="0">
            <a:off x="9717190" y="6631738"/>
            <a:ext cx="3834663" cy="3518629"/>
            <a:chOff x="0" y="0"/>
            <a:chExt cx="1398566" cy="1283303"/>
          </a:xfrm>
        </p:grpSpPr>
        <p:sp>
          <p:nvSpPr>
            <p:cNvPr name="Freeform 56" id="56"/>
            <p:cNvSpPr/>
            <p:nvPr/>
          </p:nvSpPr>
          <p:spPr>
            <a:xfrm flipH="false" flipV="false" rot="0">
              <a:off x="0" y="0"/>
              <a:ext cx="1398566" cy="1283303"/>
            </a:xfrm>
            <a:custGeom>
              <a:avLst/>
              <a:gdLst/>
              <a:ahLst/>
              <a:cxnLst/>
              <a:rect r="r" b="b" t="t" l="l"/>
              <a:pathLst>
                <a:path h="1283303" w="1398566">
                  <a:moveTo>
                    <a:pt x="102965" y="0"/>
                  </a:moveTo>
                  <a:lnTo>
                    <a:pt x="1295600" y="0"/>
                  </a:lnTo>
                  <a:cubicBezTo>
                    <a:pt x="1322909" y="0"/>
                    <a:pt x="1349098" y="10848"/>
                    <a:pt x="1368408" y="30158"/>
                  </a:cubicBezTo>
                  <a:cubicBezTo>
                    <a:pt x="1387718" y="49468"/>
                    <a:pt x="1398566" y="75657"/>
                    <a:pt x="1398566" y="102965"/>
                  </a:cubicBezTo>
                  <a:lnTo>
                    <a:pt x="1398566" y="1180338"/>
                  </a:lnTo>
                  <a:cubicBezTo>
                    <a:pt x="1398566" y="1237204"/>
                    <a:pt x="1352467" y="1283303"/>
                    <a:pt x="1295600" y="1283303"/>
                  </a:cubicBezTo>
                  <a:lnTo>
                    <a:pt x="102965" y="1283303"/>
                  </a:lnTo>
                  <a:cubicBezTo>
                    <a:pt x="75657" y="1283303"/>
                    <a:pt x="49468" y="1272455"/>
                    <a:pt x="30158" y="1253145"/>
                  </a:cubicBezTo>
                  <a:cubicBezTo>
                    <a:pt x="10848" y="1233835"/>
                    <a:pt x="0" y="1207646"/>
                    <a:pt x="0" y="1180338"/>
                  </a:cubicBezTo>
                  <a:lnTo>
                    <a:pt x="0" y="102965"/>
                  </a:lnTo>
                  <a:cubicBezTo>
                    <a:pt x="0" y="46099"/>
                    <a:pt x="46099" y="0"/>
                    <a:pt x="102965" y="0"/>
                  </a:cubicBezTo>
                  <a:close/>
                </a:path>
              </a:pathLst>
            </a:custGeom>
            <a:solidFill>
              <a:srgbClr val="F4DECF"/>
            </a:solidFill>
            <a:ln w="38100" cap="rnd">
              <a:solidFill>
                <a:srgbClr val="000000"/>
              </a:solidFill>
              <a:prstDash val="solid"/>
              <a:round/>
            </a:ln>
          </p:spPr>
        </p:sp>
        <p:sp>
          <p:nvSpPr>
            <p:cNvPr name="TextBox 57" id="57"/>
            <p:cNvSpPr txBox="true"/>
            <p:nvPr/>
          </p:nvSpPr>
          <p:spPr>
            <a:xfrm>
              <a:off x="0" y="-38100"/>
              <a:ext cx="1398566" cy="1321403"/>
            </a:xfrm>
            <a:prstGeom prst="rect">
              <a:avLst/>
            </a:prstGeom>
          </p:spPr>
          <p:txBody>
            <a:bodyPr anchor="ctr" rtlCol="false" tIns="36684" lIns="36684" bIns="36684" rIns="36684"/>
            <a:lstStyle/>
            <a:p>
              <a:pPr algn="ctr">
                <a:lnSpc>
                  <a:spcPts val="2659"/>
                </a:lnSpc>
              </a:pPr>
            </a:p>
          </p:txBody>
        </p:sp>
      </p:grpSp>
      <p:sp>
        <p:nvSpPr>
          <p:cNvPr name="TextBox 58" id="58"/>
          <p:cNvSpPr txBox="true"/>
          <p:nvPr/>
        </p:nvSpPr>
        <p:spPr>
          <a:xfrm rot="0">
            <a:off x="9807320" y="7491216"/>
            <a:ext cx="3585621" cy="1752049"/>
          </a:xfrm>
          <a:prstGeom prst="rect">
            <a:avLst/>
          </a:prstGeom>
        </p:spPr>
        <p:txBody>
          <a:bodyPr anchor="t" rtlCol="false" tIns="0" lIns="0" bIns="0" rIns="0">
            <a:spAutoFit/>
          </a:bodyPr>
          <a:lstStyle/>
          <a:p>
            <a:pPr algn="ctr">
              <a:lnSpc>
                <a:spcPts val="6911"/>
              </a:lnSpc>
            </a:pPr>
            <a:r>
              <a:rPr lang="en-US" sz="5442">
                <a:solidFill>
                  <a:srgbClr val="A94C1A"/>
                </a:solidFill>
                <a:latin typeface="Sunday"/>
                <a:ea typeface="Sunday"/>
                <a:cs typeface="Sunday"/>
                <a:sym typeface="Sunday"/>
              </a:rPr>
              <a:t>Shatakshi Bhusari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3EA"/>
        </a:solidFill>
      </p:bgPr>
    </p:bg>
    <p:spTree>
      <p:nvGrpSpPr>
        <p:cNvPr id="1" name=""/>
        <p:cNvGrpSpPr/>
        <p:nvPr/>
      </p:nvGrpSpPr>
      <p:grpSpPr>
        <a:xfrm>
          <a:off x="0" y="0"/>
          <a:ext cx="0" cy="0"/>
          <a:chOff x="0" y="0"/>
          <a:chExt cx="0" cy="0"/>
        </a:xfrm>
      </p:grpSpPr>
      <p:sp>
        <p:nvSpPr>
          <p:cNvPr name="Freeform 2" id="2"/>
          <p:cNvSpPr/>
          <p:nvPr/>
        </p:nvSpPr>
        <p:spPr>
          <a:xfrm flipH="false" flipV="false" rot="0">
            <a:off x="11913905" y="7788610"/>
            <a:ext cx="7315200" cy="2939380"/>
          </a:xfrm>
          <a:custGeom>
            <a:avLst/>
            <a:gdLst/>
            <a:ahLst/>
            <a:cxnLst/>
            <a:rect r="r" b="b" t="t" l="l"/>
            <a:pathLst>
              <a:path h="2939380" w="7315200">
                <a:moveTo>
                  <a:pt x="0" y="0"/>
                </a:moveTo>
                <a:lnTo>
                  <a:pt x="7315200" y="0"/>
                </a:lnTo>
                <a:lnTo>
                  <a:pt x="7315200" y="2939380"/>
                </a:lnTo>
                <a:lnTo>
                  <a:pt x="0" y="29393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217015" y="-299101"/>
            <a:ext cx="2400533" cy="2346723"/>
          </a:xfrm>
          <a:custGeom>
            <a:avLst/>
            <a:gdLst/>
            <a:ahLst/>
            <a:cxnLst/>
            <a:rect r="r" b="b" t="t" l="l"/>
            <a:pathLst>
              <a:path h="2346723" w="2400533">
                <a:moveTo>
                  <a:pt x="0" y="0"/>
                </a:moveTo>
                <a:lnTo>
                  <a:pt x="2400532" y="0"/>
                </a:lnTo>
                <a:lnTo>
                  <a:pt x="2400532" y="2346723"/>
                </a:lnTo>
                <a:lnTo>
                  <a:pt x="0" y="23467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269" y="8148123"/>
            <a:ext cx="2348738" cy="2296089"/>
          </a:xfrm>
          <a:custGeom>
            <a:avLst/>
            <a:gdLst/>
            <a:ahLst/>
            <a:cxnLst/>
            <a:rect r="r" b="b" t="t" l="l"/>
            <a:pathLst>
              <a:path h="2296089" w="2348738">
                <a:moveTo>
                  <a:pt x="0" y="0"/>
                </a:moveTo>
                <a:lnTo>
                  <a:pt x="2348738" y="0"/>
                </a:lnTo>
                <a:lnTo>
                  <a:pt x="2348738" y="2296089"/>
                </a:lnTo>
                <a:lnTo>
                  <a:pt x="0" y="229608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512610" y="6859554"/>
            <a:ext cx="2716495" cy="2436614"/>
          </a:xfrm>
          <a:custGeom>
            <a:avLst/>
            <a:gdLst/>
            <a:ahLst/>
            <a:cxnLst/>
            <a:rect r="r" b="b" t="t" l="l"/>
            <a:pathLst>
              <a:path h="2436614" w="2716495">
                <a:moveTo>
                  <a:pt x="0" y="0"/>
                </a:moveTo>
                <a:lnTo>
                  <a:pt x="2716495" y="0"/>
                </a:lnTo>
                <a:lnTo>
                  <a:pt x="2716495" y="2436614"/>
                </a:lnTo>
                <a:lnTo>
                  <a:pt x="0" y="24366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6" id="6"/>
          <p:cNvGrpSpPr/>
          <p:nvPr/>
        </p:nvGrpSpPr>
        <p:grpSpPr>
          <a:xfrm rot="0">
            <a:off x="1032100" y="1028700"/>
            <a:ext cx="12743214" cy="2187633"/>
            <a:chOff x="0" y="0"/>
            <a:chExt cx="16990952" cy="2916844"/>
          </a:xfrm>
        </p:grpSpPr>
        <p:grpSp>
          <p:nvGrpSpPr>
            <p:cNvPr name="Group 7" id="7"/>
            <p:cNvGrpSpPr/>
            <p:nvPr/>
          </p:nvGrpSpPr>
          <p:grpSpPr>
            <a:xfrm rot="0">
              <a:off x="179436" y="334475"/>
              <a:ext cx="16811517" cy="2582369"/>
              <a:chOff x="0" y="0"/>
              <a:chExt cx="2585408" cy="397137"/>
            </a:xfrm>
          </p:grpSpPr>
          <p:sp>
            <p:nvSpPr>
              <p:cNvPr name="Freeform 8" id="8"/>
              <p:cNvSpPr/>
              <p:nvPr/>
            </p:nvSpPr>
            <p:spPr>
              <a:xfrm flipH="false" flipV="false" rot="0">
                <a:off x="0" y="0"/>
                <a:ext cx="2585408" cy="397137"/>
              </a:xfrm>
              <a:custGeom>
                <a:avLst/>
                <a:gdLst/>
                <a:ahLst/>
                <a:cxnLst/>
                <a:rect r="r" b="b" t="t" l="l"/>
                <a:pathLst>
                  <a:path h="397137" w="2585408">
                    <a:moveTo>
                      <a:pt x="40222" y="0"/>
                    </a:moveTo>
                    <a:lnTo>
                      <a:pt x="2545186" y="0"/>
                    </a:lnTo>
                    <a:cubicBezTo>
                      <a:pt x="2567400" y="0"/>
                      <a:pt x="2585408" y="18008"/>
                      <a:pt x="2585408" y="40222"/>
                    </a:cubicBezTo>
                    <a:lnTo>
                      <a:pt x="2585408" y="356915"/>
                    </a:lnTo>
                    <a:cubicBezTo>
                      <a:pt x="2585408" y="379129"/>
                      <a:pt x="2567400" y="397137"/>
                      <a:pt x="2545186" y="397137"/>
                    </a:cubicBezTo>
                    <a:lnTo>
                      <a:pt x="40222" y="397137"/>
                    </a:lnTo>
                    <a:cubicBezTo>
                      <a:pt x="18008" y="397137"/>
                      <a:pt x="0" y="379129"/>
                      <a:pt x="0" y="356915"/>
                    </a:cubicBezTo>
                    <a:lnTo>
                      <a:pt x="0" y="40222"/>
                    </a:lnTo>
                    <a:cubicBezTo>
                      <a:pt x="0" y="18008"/>
                      <a:pt x="18008" y="0"/>
                      <a:pt x="40222" y="0"/>
                    </a:cubicBezTo>
                    <a:close/>
                  </a:path>
                </a:pathLst>
              </a:custGeom>
              <a:solidFill>
                <a:srgbClr val="A6A6A6">
                  <a:alpha val="34902"/>
                </a:srgbClr>
              </a:solidFill>
              <a:ln cap="rnd">
                <a:noFill/>
                <a:prstDash val="solid"/>
                <a:round/>
              </a:ln>
            </p:spPr>
          </p:sp>
          <p:sp>
            <p:nvSpPr>
              <p:cNvPr name="TextBox 9" id="9"/>
              <p:cNvSpPr txBox="true"/>
              <p:nvPr/>
            </p:nvSpPr>
            <p:spPr>
              <a:xfrm>
                <a:off x="0" y="-38100"/>
                <a:ext cx="2585408" cy="435237"/>
              </a:xfrm>
              <a:prstGeom prst="rect">
                <a:avLst/>
              </a:prstGeom>
            </p:spPr>
            <p:txBody>
              <a:bodyPr anchor="ctr" rtlCol="false" tIns="50800" lIns="50800" bIns="50800" rIns="50800"/>
              <a:lstStyle/>
              <a:p>
                <a:pPr algn="ctr">
                  <a:lnSpc>
                    <a:spcPts val="2660"/>
                  </a:lnSpc>
                  <a:spcBef>
                    <a:spcPct val="0"/>
                  </a:spcBef>
                </a:pPr>
              </a:p>
            </p:txBody>
          </p:sp>
        </p:grpSp>
        <p:grpSp>
          <p:nvGrpSpPr>
            <p:cNvPr name="Group 10" id="10"/>
            <p:cNvGrpSpPr/>
            <p:nvPr/>
          </p:nvGrpSpPr>
          <p:grpSpPr>
            <a:xfrm rot="0">
              <a:off x="0" y="0"/>
              <a:ext cx="16811517" cy="2582369"/>
              <a:chOff x="0" y="0"/>
              <a:chExt cx="2585408" cy="397137"/>
            </a:xfrm>
          </p:grpSpPr>
          <p:sp>
            <p:nvSpPr>
              <p:cNvPr name="Freeform 11" id="11"/>
              <p:cNvSpPr/>
              <p:nvPr/>
            </p:nvSpPr>
            <p:spPr>
              <a:xfrm flipH="false" flipV="false" rot="0">
                <a:off x="0" y="0"/>
                <a:ext cx="2585408" cy="397137"/>
              </a:xfrm>
              <a:custGeom>
                <a:avLst/>
                <a:gdLst/>
                <a:ahLst/>
                <a:cxnLst/>
                <a:rect r="r" b="b" t="t" l="l"/>
                <a:pathLst>
                  <a:path h="397137" w="2585408">
                    <a:moveTo>
                      <a:pt x="40222" y="0"/>
                    </a:moveTo>
                    <a:lnTo>
                      <a:pt x="2545186" y="0"/>
                    </a:lnTo>
                    <a:cubicBezTo>
                      <a:pt x="2567400" y="0"/>
                      <a:pt x="2585408" y="18008"/>
                      <a:pt x="2585408" y="40222"/>
                    </a:cubicBezTo>
                    <a:lnTo>
                      <a:pt x="2585408" y="356915"/>
                    </a:lnTo>
                    <a:cubicBezTo>
                      <a:pt x="2585408" y="379129"/>
                      <a:pt x="2567400" y="397137"/>
                      <a:pt x="2545186" y="397137"/>
                    </a:cubicBezTo>
                    <a:lnTo>
                      <a:pt x="40222" y="397137"/>
                    </a:lnTo>
                    <a:cubicBezTo>
                      <a:pt x="18008" y="397137"/>
                      <a:pt x="0" y="379129"/>
                      <a:pt x="0" y="356915"/>
                    </a:cubicBezTo>
                    <a:lnTo>
                      <a:pt x="0" y="40222"/>
                    </a:lnTo>
                    <a:cubicBezTo>
                      <a:pt x="0" y="18008"/>
                      <a:pt x="18008" y="0"/>
                      <a:pt x="40222" y="0"/>
                    </a:cubicBezTo>
                    <a:close/>
                  </a:path>
                </a:pathLst>
              </a:custGeom>
              <a:solidFill>
                <a:srgbClr val="FFFFFF"/>
              </a:solidFill>
              <a:ln cap="rnd">
                <a:noFill/>
                <a:prstDash val="solid"/>
                <a:round/>
              </a:ln>
            </p:spPr>
          </p:sp>
          <p:sp>
            <p:nvSpPr>
              <p:cNvPr name="TextBox 12" id="12"/>
              <p:cNvSpPr txBox="true"/>
              <p:nvPr/>
            </p:nvSpPr>
            <p:spPr>
              <a:xfrm>
                <a:off x="0" y="-38100"/>
                <a:ext cx="2585408" cy="435237"/>
              </a:xfrm>
              <a:prstGeom prst="rect">
                <a:avLst/>
              </a:prstGeom>
            </p:spPr>
            <p:txBody>
              <a:bodyPr anchor="ctr" rtlCol="false" tIns="50800" lIns="50800" bIns="50800" rIns="50800"/>
              <a:lstStyle/>
              <a:p>
                <a:pPr algn="ctr">
                  <a:lnSpc>
                    <a:spcPts val="2660"/>
                  </a:lnSpc>
                  <a:spcBef>
                    <a:spcPct val="0"/>
                  </a:spcBef>
                </a:pPr>
              </a:p>
            </p:txBody>
          </p:sp>
        </p:grpSp>
        <p:grpSp>
          <p:nvGrpSpPr>
            <p:cNvPr name="Group 13" id="13"/>
            <p:cNvGrpSpPr/>
            <p:nvPr/>
          </p:nvGrpSpPr>
          <p:grpSpPr>
            <a:xfrm rot="0">
              <a:off x="324345" y="171352"/>
              <a:ext cx="16162826" cy="2239665"/>
              <a:chOff x="0" y="0"/>
              <a:chExt cx="2485647" cy="344433"/>
            </a:xfrm>
          </p:grpSpPr>
          <p:sp>
            <p:nvSpPr>
              <p:cNvPr name="Freeform 14" id="14"/>
              <p:cNvSpPr/>
              <p:nvPr/>
            </p:nvSpPr>
            <p:spPr>
              <a:xfrm flipH="false" flipV="false" rot="0">
                <a:off x="0" y="0"/>
                <a:ext cx="2485647" cy="344433"/>
              </a:xfrm>
              <a:custGeom>
                <a:avLst/>
                <a:gdLst/>
                <a:ahLst/>
                <a:cxnLst/>
                <a:rect r="r" b="b" t="t" l="l"/>
                <a:pathLst>
                  <a:path h="344433" w="2485647">
                    <a:moveTo>
                      <a:pt x="41836" y="0"/>
                    </a:moveTo>
                    <a:lnTo>
                      <a:pt x="2443811" y="0"/>
                    </a:lnTo>
                    <a:cubicBezTo>
                      <a:pt x="2466916" y="0"/>
                      <a:pt x="2485647" y="18731"/>
                      <a:pt x="2485647" y="41836"/>
                    </a:cubicBezTo>
                    <a:lnTo>
                      <a:pt x="2485647" y="302597"/>
                    </a:lnTo>
                    <a:cubicBezTo>
                      <a:pt x="2485647" y="325703"/>
                      <a:pt x="2466916" y="344433"/>
                      <a:pt x="2443811" y="344433"/>
                    </a:cubicBezTo>
                    <a:lnTo>
                      <a:pt x="41836" y="344433"/>
                    </a:lnTo>
                    <a:cubicBezTo>
                      <a:pt x="18731" y="344433"/>
                      <a:pt x="0" y="325703"/>
                      <a:pt x="0" y="302597"/>
                    </a:cubicBezTo>
                    <a:lnTo>
                      <a:pt x="0" y="41836"/>
                    </a:lnTo>
                    <a:cubicBezTo>
                      <a:pt x="0" y="18731"/>
                      <a:pt x="18731" y="0"/>
                      <a:pt x="41836" y="0"/>
                    </a:cubicBezTo>
                    <a:close/>
                  </a:path>
                </a:pathLst>
              </a:custGeom>
              <a:solidFill>
                <a:srgbClr val="F4DECF"/>
              </a:solidFill>
              <a:ln w="38100" cap="rnd">
                <a:solidFill>
                  <a:srgbClr val="000000"/>
                </a:solidFill>
                <a:prstDash val="solid"/>
                <a:round/>
              </a:ln>
            </p:spPr>
          </p:sp>
          <p:sp>
            <p:nvSpPr>
              <p:cNvPr name="TextBox 15" id="15"/>
              <p:cNvSpPr txBox="true"/>
              <p:nvPr/>
            </p:nvSpPr>
            <p:spPr>
              <a:xfrm>
                <a:off x="0" y="-38100"/>
                <a:ext cx="2485647" cy="382533"/>
              </a:xfrm>
              <a:prstGeom prst="rect">
                <a:avLst/>
              </a:prstGeom>
            </p:spPr>
            <p:txBody>
              <a:bodyPr anchor="ctr" rtlCol="false" tIns="50800" lIns="50800" bIns="50800" rIns="50800"/>
              <a:lstStyle/>
              <a:p>
                <a:pPr algn="ctr">
                  <a:lnSpc>
                    <a:spcPts val="2660"/>
                  </a:lnSpc>
                  <a:spcBef>
                    <a:spcPct val="0"/>
                  </a:spcBef>
                </a:pPr>
              </a:p>
            </p:txBody>
          </p:sp>
        </p:grpSp>
      </p:grpSp>
      <p:sp>
        <p:nvSpPr>
          <p:cNvPr name="TextBox 16" id="16"/>
          <p:cNvSpPr txBox="true"/>
          <p:nvPr/>
        </p:nvSpPr>
        <p:spPr>
          <a:xfrm rot="0">
            <a:off x="1923177" y="1358750"/>
            <a:ext cx="10843000" cy="1168272"/>
          </a:xfrm>
          <a:prstGeom prst="rect">
            <a:avLst/>
          </a:prstGeom>
        </p:spPr>
        <p:txBody>
          <a:bodyPr anchor="t" rtlCol="false" tIns="0" lIns="0" bIns="0" rIns="0">
            <a:spAutoFit/>
          </a:bodyPr>
          <a:lstStyle/>
          <a:p>
            <a:pPr algn="ctr">
              <a:lnSpc>
                <a:spcPts val="8899"/>
              </a:lnSpc>
            </a:pPr>
            <a:r>
              <a:rPr lang="en-US" sz="8316">
                <a:solidFill>
                  <a:srgbClr val="A94C1A"/>
                </a:solidFill>
                <a:latin typeface="Sunday"/>
                <a:ea typeface="Sunday"/>
                <a:cs typeface="Sunday"/>
                <a:sym typeface="Sunday"/>
              </a:rPr>
              <a:t>PROBLEM STATEMENT</a:t>
            </a:r>
          </a:p>
        </p:txBody>
      </p:sp>
      <p:sp>
        <p:nvSpPr>
          <p:cNvPr name="TextBox 17" id="17"/>
          <p:cNvSpPr txBox="true"/>
          <p:nvPr/>
        </p:nvSpPr>
        <p:spPr>
          <a:xfrm rot="0">
            <a:off x="2206469" y="3735583"/>
            <a:ext cx="12778625" cy="5439905"/>
          </a:xfrm>
          <a:prstGeom prst="rect">
            <a:avLst/>
          </a:prstGeom>
        </p:spPr>
        <p:txBody>
          <a:bodyPr anchor="t" rtlCol="false" tIns="0" lIns="0" bIns="0" rIns="0">
            <a:spAutoFit/>
          </a:bodyPr>
          <a:lstStyle/>
          <a:p>
            <a:pPr algn="l">
              <a:lnSpc>
                <a:spcPts val="5331"/>
              </a:lnSpc>
            </a:pPr>
            <a:r>
              <a:rPr lang="en-US" sz="4982">
                <a:solidFill>
                  <a:srgbClr val="A94C1A"/>
                </a:solidFill>
                <a:latin typeface="Rosario"/>
                <a:ea typeface="Rosario"/>
                <a:cs typeface="Rosario"/>
                <a:sym typeface="Rosario"/>
              </a:rPr>
              <a:t>The IPL generates a lot of data about players, teams, and matches, but it can be hard for fans to understand. Creating clear and visually appealing infographics can help make this information easier to understand. This project will analyze IPL data to find interesting patterns and performances. The goal is to present these insights in a simple and engaging way.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3EA"/>
        </a:solidFill>
      </p:bgPr>
    </p:bg>
    <p:spTree>
      <p:nvGrpSpPr>
        <p:cNvPr id="1" name=""/>
        <p:cNvGrpSpPr/>
        <p:nvPr/>
      </p:nvGrpSpPr>
      <p:grpSpPr>
        <a:xfrm>
          <a:off x="0" y="0"/>
          <a:ext cx="0" cy="0"/>
          <a:chOff x="0" y="0"/>
          <a:chExt cx="0" cy="0"/>
        </a:xfrm>
      </p:grpSpPr>
      <p:sp>
        <p:nvSpPr>
          <p:cNvPr name="Freeform 2" id="2"/>
          <p:cNvSpPr/>
          <p:nvPr/>
        </p:nvSpPr>
        <p:spPr>
          <a:xfrm flipH="false" flipV="false" rot="0">
            <a:off x="15463945" y="-612538"/>
            <a:ext cx="2824055" cy="2533092"/>
          </a:xfrm>
          <a:custGeom>
            <a:avLst/>
            <a:gdLst/>
            <a:ahLst/>
            <a:cxnLst/>
            <a:rect r="r" b="b" t="t" l="l"/>
            <a:pathLst>
              <a:path h="2533092" w="2824055">
                <a:moveTo>
                  <a:pt x="0" y="0"/>
                </a:moveTo>
                <a:lnTo>
                  <a:pt x="2824055" y="0"/>
                </a:lnTo>
                <a:lnTo>
                  <a:pt x="2824055" y="2533092"/>
                </a:lnTo>
                <a:lnTo>
                  <a:pt x="0" y="25330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700126"/>
            <a:ext cx="3290984" cy="3225164"/>
          </a:xfrm>
          <a:custGeom>
            <a:avLst/>
            <a:gdLst/>
            <a:ahLst/>
            <a:cxnLst/>
            <a:rect r="r" b="b" t="t" l="l"/>
            <a:pathLst>
              <a:path h="3225164" w="3290984">
                <a:moveTo>
                  <a:pt x="0" y="0"/>
                </a:moveTo>
                <a:lnTo>
                  <a:pt x="3290984" y="0"/>
                </a:lnTo>
                <a:lnTo>
                  <a:pt x="3290984" y="3225164"/>
                </a:lnTo>
                <a:lnTo>
                  <a:pt x="0" y="32251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183424" y="8729878"/>
            <a:ext cx="2104576" cy="2057400"/>
          </a:xfrm>
          <a:custGeom>
            <a:avLst/>
            <a:gdLst/>
            <a:ahLst/>
            <a:cxnLst/>
            <a:rect r="r" b="b" t="t" l="l"/>
            <a:pathLst>
              <a:path h="2057400" w="2104576">
                <a:moveTo>
                  <a:pt x="0" y="0"/>
                </a:moveTo>
                <a:lnTo>
                  <a:pt x="2104576" y="0"/>
                </a:lnTo>
                <a:lnTo>
                  <a:pt x="2104576"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0681663" y="2508752"/>
            <a:ext cx="5885929" cy="5858150"/>
            <a:chOff x="0" y="0"/>
            <a:chExt cx="7847906" cy="7810867"/>
          </a:xfrm>
        </p:grpSpPr>
        <p:grpSp>
          <p:nvGrpSpPr>
            <p:cNvPr name="Group 6" id="6"/>
            <p:cNvGrpSpPr/>
            <p:nvPr/>
          </p:nvGrpSpPr>
          <p:grpSpPr>
            <a:xfrm rot="0">
              <a:off x="178424" y="218070"/>
              <a:ext cx="7669482" cy="7592796"/>
              <a:chOff x="0" y="0"/>
              <a:chExt cx="1423652" cy="1409418"/>
            </a:xfrm>
          </p:grpSpPr>
          <p:sp>
            <p:nvSpPr>
              <p:cNvPr name="Freeform 7" id="7"/>
              <p:cNvSpPr/>
              <p:nvPr/>
            </p:nvSpPr>
            <p:spPr>
              <a:xfrm flipH="false" flipV="false" rot="0">
                <a:off x="0" y="0"/>
                <a:ext cx="1423652" cy="1409417"/>
              </a:xfrm>
              <a:custGeom>
                <a:avLst/>
                <a:gdLst/>
                <a:ahLst/>
                <a:cxnLst/>
                <a:rect r="r" b="b" t="t" l="l"/>
                <a:pathLst>
                  <a:path h="1409417" w="1423652">
                    <a:moveTo>
                      <a:pt x="73045" y="0"/>
                    </a:moveTo>
                    <a:lnTo>
                      <a:pt x="1350608" y="0"/>
                    </a:lnTo>
                    <a:cubicBezTo>
                      <a:pt x="1390949" y="0"/>
                      <a:pt x="1423652" y="32703"/>
                      <a:pt x="1423652" y="73045"/>
                    </a:cubicBezTo>
                    <a:lnTo>
                      <a:pt x="1423652" y="1336373"/>
                    </a:lnTo>
                    <a:cubicBezTo>
                      <a:pt x="1423652" y="1376714"/>
                      <a:pt x="1390949" y="1409417"/>
                      <a:pt x="1350608" y="1409417"/>
                    </a:cubicBezTo>
                    <a:lnTo>
                      <a:pt x="73045" y="1409417"/>
                    </a:lnTo>
                    <a:cubicBezTo>
                      <a:pt x="32703" y="1409417"/>
                      <a:pt x="0" y="1376714"/>
                      <a:pt x="0" y="1336373"/>
                    </a:cubicBezTo>
                    <a:lnTo>
                      <a:pt x="0" y="73045"/>
                    </a:lnTo>
                    <a:cubicBezTo>
                      <a:pt x="0" y="32703"/>
                      <a:pt x="32703" y="0"/>
                      <a:pt x="73045" y="0"/>
                    </a:cubicBezTo>
                    <a:close/>
                  </a:path>
                </a:pathLst>
              </a:custGeom>
              <a:solidFill>
                <a:srgbClr val="A6A6A6">
                  <a:alpha val="27843"/>
                </a:srgbClr>
              </a:solidFill>
              <a:ln cap="rnd">
                <a:noFill/>
                <a:prstDash val="solid"/>
                <a:round/>
              </a:ln>
            </p:spPr>
          </p:sp>
          <p:sp>
            <p:nvSpPr>
              <p:cNvPr name="TextBox 8" id="8"/>
              <p:cNvSpPr txBox="true"/>
              <p:nvPr/>
            </p:nvSpPr>
            <p:spPr>
              <a:xfrm>
                <a:off x="0" y="-38100"/>
                <a:ext cx="1423652" cy="144751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7669482" cy="7592796"/>
              <a:chOff x="0" y="0"/>
              <a:chExt cx="1423652" cy="1409418"/>
            </a:xfrm>
          </p:grpSpPr>
          <p:sp>
            <p:nvSpPr>
              <p:cNvPr name="Freeform 10" id="10"/>
              <p:cNvSpPr/>
              <p:nvPr/>
            </p:nvSpPr>
            <p:spPr>
              <a:xfrm flipH="false" flipV="false" rot="0">
                <a:off x="0" y="0"/>
                <a:ext cx="1423652" cy="1409417"/>
              </a:xfrm>
              <a:custGeom>
                <a:avLst/>
                <a:gdLst/>
                <a:ahLst/>
                <a:cxnLst/>
                <a:rect r="r" b="b" t="t" l="l"/>
                <a:pathLst>
                  <a:path h="1409417" w="1423652">
                    <a:moveTo>
                      <a:pt x="73045" y="0"/>
                    </a:moveTo>
                    <a:lnTo>
                      <a:pt x="1350608" y="0"/>
                    </a:lnTo>
                    <a:cubicBezTo>
                      <a:pt x="1390949" y="0"/>
                      <a:pt x="1423652" y="32703"/>
                      <a:pt x="1423652" y="73045"/>
                    </a:cubicBezTo>
                    <a:lnTo>
                      <a:pt x="1423652" y="1336373"/>
                    </a:lnTo>
                    <a:cubicBezTo>
                      <a:pt x="1423652" y="1376714"/>
                      <a:pt x="1390949" y="1409417"/>
                      <a:pt x="1350608" y="1409417"/>
                    </a:cubicBezTo>
                    <a:lnTo>
                      <a:pt x="73045" y="1409417"/>
                    </a:lnTo>
                    <a:cubicBezTo>
                      <a:pt x="32703" y="1409417"/>
                      <a:pt x="0" y="1376714"/>
                      <a:pt x="0" y="1336373"/>
                    </a:cubicBezTo>
                    <a:lnTo>
                      <a:pt x="0" y="73045"/>
                    </a:lnTo>
                    <a:cubicBezTo>
                      <a:pt x="0" y="32703"/>
                      <a:pt x="32703" y="0"/>
                      <a:pt x="73045" y="0"/>
                    </a:cubicBezTo>
                    <a:close/>
                  </a:path>
                </a:pathLst>
              </a:custGeom>
              <a:solidFill>
                <a:srgbClr val="FFFFFF"/>
              </a:solidFill>
              <a:ln cap="rnd">
                <a:noFill/>
                <a:prstDash val="solid"/>
                <a:round/>
              </a:ln>
            </p:spPr>
          </p:sp>
          <p:sp>
            <p:nvSpPr>
              <p:cNvPr name="TextBox 11" id="11"/>
              <p:cNvSpPr txBox="true"/>
              <p:nvPr/>
            </p:nvSpPr>
            <p:spPr>
              <a:xfrm>
                <a:off x="0" y="-38100"/>
                <a:ext cx="1423652" cy="144751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1780420" y="1913970"/>
            <a:ext cx="7661590" cy="1111226"/>
          </a:xfrm>
          <a:prstGeom prst="rect">
            <a:avLst/>
          </a:prstGeom>
        </p:spPr>
        <p:txBody>
          <a:bodyPr anchor="t" rtlCol="false" tIns="0" lIns="0" bIns="0" rIns="0">
            <a:spAutoFit/>
          </a:bodyPr>
          <a:lstStyle/>
          <a:p>
            <a:pPr algn="l">
              <a:lnSpc>
                <a:spcPts val="8579"/>
              </a:lnSpc>
            </a:pPr>
            <a:r>
              <a:rPr lang="en-US" sz="8018">
                <a:solidFill>
                  <a:srgbClr val="A94C1A"/>
                </a:solidFill>
                <a:latin typeface="Sunday"/>
                <a:ea typeface="Sunday"/>
                <a:cs typeface="Sunday"/>
                <a:sym typeface="Sunday"/>
              </a:rPr>
              <a:t>INTRODUCTION</a:t>
            </a:r>
          </a:p>
        </p:txBody>
      </p:sp>
      <p:sp>
        <p:nvSpPr>
          <p:cNvPr name="TextBox 13" id="13"/>
          <p:cNvSpPr txBox="true"/>
          <p:nvPr/>
        </p:nvSpPr>
        <p:spPr>
          <a:xfrm rot="0">
            <a:off x="1780420" y="3626960"/>
            <a:ext cx="14403004" cy="4763055"/>
          </a:xfrm>
          <a:prstGeom prst="rect">
            <a:avLst/>
          </a:prstGeom>
        </p:spPr>
        <p:txBody>
          <a:bodyPr anchor="t" rtlCol="false" tIns="0" lIns="0" bIns="0" rIns="0">
            <a:spAutoFit/>
          </a:bodyPr>
          <a:lstStyle/>
          <a:p>
            <a:pPr algn="l">
              <a:lnSpc>
                <a:spcPts val="5331"/>
              </a:lnSpc>
            </a:pPr>
            <a:r>
              <a:rPr lang="en-US" sz="4982">
                <a:solidFill>
                  <a:srgbClr val="A94C1A"/>
                </a:solidFill>
                <a:latin typeface="Rosario"/>
                <a:ea typeface="Rosario"/>
                <a:cs typeface="Rosario"/>
                <a:sym typeface="Rosario"/>
              </a:rPr>
              <a:t>The Indian Premier League (IPL) generates rich data on players, teams, and matches, offering insights into exciting trends. This project aims to analyze IPL data and create engaging infographics for better understanding. It blends data analysis and visualization to make cricket insights accessible to all.</a:t>
            </a:r>
          </a:p>
          <a:p>
            <a:pPr algn="l">
              <a:lnSpc>
                <a:spcPts val="5331"/>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3EA"/>
        </a:solidFill>
      </p:bgPr>
    </p:bg>
    <p:spTree>
      <p:nvGrpSpPr>
        <p:cNvPr id="1" name=""/>
        <p:cNvGrpSpPr/>
        <p:nvPr/>
      </p:nvGrpSpPr>
      <p:grpSpPr>
        <a:xfrm>
          <a:off x="0" y="0"/>
          <a:ext cx="0" cy="0"/>
          <a:chOff x="0" y="0"/>
          <a:chExt cx="0" cy="0"/>
        </a:xfrm>
      </p:grpSpPr>
      <p:sp>
        <p:nvSpPr>
          <p:cNvPr name="Freeform 2" id="2"/>
          <p:cNvSpPr/>
          <p:nvPr/>
        </p:nvSpPr>
        <p:spPr>
          <a:xfrm flipH="false" flipV="false" rot="0">
            <a:off x="16782883" y="811646"/>
            <a:ext cx="1972250" cy="1713392"/>
          </a:xfrm>
          <a:custGeom>
            <a:avLst/>
            <a:gdLst/>
            <a:ahLst/>
            <a:cxnLst/>
            <a:rect r="r" b="b" t="t" l="l"/>
            <a:pathLst>
              <a:path h="1713392" w="1972250">
                <a:moveTo>
                  <a:pt x="0" y="0"/>
                </a:moveTo>
                <a:lnTo>
                  <a:pt x="1972251" y="0"/>
                </a:lnTo>
                <a:lnTo>
                  <a:pt x="1972251" y="1713392"/>
                </a:lnTo>
                <a:lnTo>
                  <a:pt x="0" y="17133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6802" y="-634979"/>
            <a:ext cx="2347034" cy="2294423"/>
          </a:xfrm>
          <a:custGeom>
            <a:avLst/>
            <a:gdLst/>
            <a:ahLst/>
            <a:cxnLst/>
            <a:rect r="r" b="b" t="t" l="l"/>
            <a:pathLst>
              <a:path h="2294423" w="2347034">
                <a:moveTo>
                  <a:pt x="0" y="0"/>
                </a:moveTo>
                <a:lnTo>
                  <a:pt x="2347034" y="0"/>
                </a:lnTo>
                <a:lnTo>
                  <a:pt x="2347034" y="2294423"/>
                </a:lnTo>
                <a:lnTo>
                  <a:pt x="0" y="22944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077895" y="8701812"/>
            <a:ext cx="3068014" cy="2861761"/>
          </a:xfrm>
          <a:custGeom>
            <a:avLst/>
            <a:gdLst/>
            <a:ahLst/>
            <a:cxnLst/>
            <a:rect r="r" b="b" t="t" l="l"/>
            <a:pathLst>
              <a:path h="2861761" w="3068014">
                <a:moveTo>
                  <a:pt x="0" y="0"/>
                </a:moveTo>
                <a:lnTo>
                  <a:pt x="3068014" y="0"/>
                </a:lnTo>
                <a:lnTo>
                  <a:pt x="3068014" y="2861761"/>
                </a:lnTo>
                <a:lnTo>
                  <a:pt x="0" y="28617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575962" y="2496463"/>
            <a:ext cx="6750295" cy="499196"/>
          </a:xfrm>
          <a:prstGeom prst="rect">
            <a:avLst/>
          </a:prstGeom>
        </p:spPr>
        <p:txBody>
          <a:bodyPr anchor="t" rtlCol="false" tIns="0" lIns="0" bIns="0" rIns="0">
            <a:spAutoFit/>
          </a:bodyPr>
          <a:lstStyle/>
          <a:p>
            <a:pPr algn="l">
              <a:lnSpc>
                <a:spcPts val="3339"/>
              </a:lnSpc>
            </a:pPr>
            <a:r>
              <a:rPr lang="en-US" sz="3120">
                <a:solidFill>
                  <a:srgbClr val="A94C1A"/>
                </a:solidFill>
                <a:latin typeface="Calibri (MS)"/>
                <a:ea typeface="Calibri (MS)"/>
                <a:cs typeface="Calibri (MS)"/>
                <a:sym typeface="Calibri (MS)"/>
              </a:rPr>
              <a:t>TOP 10  BATSMAN FROM 2008-2024</a:t>
            </a:r>
          </a:p>
        </p:txBody>
      </p:sp>
      <p:sp>
        <p:nvSpPr>
          <p:cNvPr name="TextBox 6" id="6"/>
          <p:cNvSpPr txBox="true"/>
          <p:nvPr/>
        </p:nvSpPr>
        <p:spPr>
          <a:xfrm rot="0">
            <a:off x="1549433" y="3144451"/>
            <a:ext cx="6750295" cy="499196"/>
          </a:xfrm>
          <a:prstGeom prst="rect">
            <a:avLst/>
          </a:prstGeom>
        </p:spPr>
        <p:txBody>
          <a:bodyPr anchor="t" rtlCol="false" tIns="0" lIns="0" bIns="0" rIns="0">
            <a:spAutoFit/>
          </a:bodyPr>
          <a:lstStyle/>
          <a:p>
            <a:pPr algn="l">
              <a:lnSpc>
                <a:spcPts val="3339"/>
              </a:lnSpc>
            </a:pPr>
            <a:r>
              <a:rPr lang="en-US" sz="3120">
                <a:solidFill>
                  <a:srgbClr val="A94C1A"/>
                </a:solidFill>
                <a:latin typeface="Calibri (MS)"/>
                <a:ea typeface="Calibri (MS)"/>
                <a:cs typeface="Calibri (MS)"/>
                <a:sym typeface="Calibri (MS)"/>
              </a:rPr>
              <a:t>TOP 10  BOWLERS FROM 2008-2024</a:t>
            </a:r>
          </a:p>
        </p:txBody>
      </p:sp>
      <p:sp>
        <p:nvSpPr>
          <p:cNvPr name="TextBox 7" id="7"/>
          <p:cNvSpPr txBox="true"/>
          <p:nvPr/>
        </p:nvSpPr>
        <p:spPr>
          <a:xfrm rot="0">
            <a:off x="1575962" y="3796047"/>
            <a:ext cx="9724300" cy="499196"/>
          </a:xfrm>
          <a:prstGeom prst="rect">
            <a:avLst/>
          </a:prstGeom>
        </p:spPr>
        <p:txBody>
          <a:bodyPr anchor="t" rtlCol="false" tIns="0" lIns="0" bIns="0" rIns="0">
            <a:spAutoFit/>
          </a:bodyPr>
          <a:lstStyle/>
          <a:p>
            <a:pPr algn="l">
              <a:lnSpc>
                <a:spcPts val="3339"/>
              </a:lnSpc>
            </a:pPr>
            <a:r>
              <a:rPr lang="en-US" sz="3120">
                <a:solidFill>
                  <a:srgbClr val="A94C1A"/>
                </a:solidFill>
                <a:latin typeface="Calibri (MS)"/>
                <a:ea typeface="Calibri (MS)"/>
                <a:cs typeface="Calibri (MS)"/>
                <a:sym typeface="Calibri (MS)"/>
              </a:rPr>
              <a:t>TOP 10  BATSMAN STRIKE RATE ANALYSIS FROM 2008-2024</a:t>
            </a:r>
          </a:p>
        </p:txBody>
      </p:sp>
      <p:sp>
        <p:nvSpPr>
          <p:cNvPr name="TextBox 8" id="8"/>
          <p:cNvSpPr txBox="true"/>
          <p:nvPr/>
        </p:nvSpPr>
        <p:spPr>
          <a:xfrm rot="0">
            <a:off x="1575962" y="4447643"/>
            <a:ext cx="10367419" cy="499196"/>
          </a:xfrm>
          <a:prstGeom prst="rect">
            <a:avLst/>
          </a:prstGeom>
        </p:spPr>
        <p:txBody>
          <a:bodyPr anchor="t" rtlCol="false" tIns="0" lIns="0" bIns="0" rIns="0">
            <a:spAutoFit/>
          </a:bodyPr>
          <a:lstStyle/>
          <a:p>
            <a:pPr algn="l">
              <a:lnSpc>
                <a:spcPts val="3339"/>
              </a:lnSpc>
            </a:pPr>
            <a:r>
              <a:rPr lang="en-US" sz="3120">
                <a:solidFill>
                  <a:srgbClr val="A94C1A"/>
                </a:solidFill>
                <a:latin typeface="Calibri (MS)"/>
                <a:ea typeface="Calibri (MS)"/>
                <a:cs typeface="Calibri (MS)"/>
                <a:sym typeface="Calibri (MS)"/>
              </a:rPr>
              <a:t>TOP 10  BOWLER ECONOMY RATE ANALYSIS FROM 2008-2024</a:t>
            </a:r>
          </a:p>
        </p:txBody>
      </p:sp>
      <p:sp>
        <p:nvSpPr>
          <p:cNvPr name="TextBox 9" id="9"/>
          <p:cNvSpPr txBox="true"/>
          <p:nvPr/>
        </p:nvSpPr>
        <p:spPr>
          <a:xfrm rot="0">
            <a:off x="1575962" y="5116309"/>
            <a:ext cx="10845646" cy="499196"/>
          </a:xfrm>
          <a:prstGeom prst="rect">
            <a:avLst/>
          </a:prstGeom>
        </p:spPr>
        <p:txBody>
          <a:bodyPr anchor="t" rtlCol="false" tIns="0" lIns="0" bIns="0" rIns="0">
            <a:spAutoFit/>
          </a:bodyPr>
          <a:lstStyle/>
          <a:p>
            <a:pPr algn="l">
              <a:lnSpc>
                <a:spcPts val="3339"/>
              </a:lnSpc>
            </a:pPr>
            <a:r>
              <a:rPr lang="en-US" sz="3120">
                <a:solidFill>
                  <a:srgbClr val="A94C1A"/>
                </a:solidFill>
                <a:latin typeface="Calibri (MS)"/>
                <a:ea typeface="Calibri (MS)"/>
                <a:cs typeface="Calibri (MS)"/>
                <a:sym typeface="Calibri (MS)"/>
              </a:rPr>
              <a:t>TOP 15 PLAYER WHO WON MAN OF MATCH FROM 2008-2024</a:t>
            </a:r>
          </a:p>
        </p:txBody>
      </p:sp>
      <p:sp>
        <p:nvSpPr>
          <p:cNvPr name="TextBox 10" id="10"/>
          <p:cNvSpPr txBox="true"/>
          <p:nvPr/>
        </p:nvSpPr>
        <p:spPr>
          <a:xfrm rot="0">
            <a:off x="1549433" y="5786955"/>
            <a:ext cx="14209685" cy="499196"/>
          </a:xfrm>
          <a:prstGeom prst="rect">
            <a:avLst/>
          </a:prstGeom>
        </p:spPr>
        <p:txBody>
          <a:bodyPr anchor="t" rtlCol="false" tIns="0" lIns="0" bIns="0" rIns="0">
            <a:spAutoFit/>
          </a:bodyPr>
          <a:lstStyle/>
          <a:p>
            <a:pPr algn="l">
              <a:lnSpc>
                <a:spcPts val="3339"/>
              </a:lnSpc>
            </a:pPr>
            <a:r>
              <a:rPr lang="en-US" sz="3120">
                <a:solidFill>
                  <a:srgbClr val="A94C1A"/>
                </a:solidFill>
                <a:latin typeface="Calibri (MS)"/>
                <a:ea typeface="Calibri (MS)"/>
                <a:cs typeface="Calibri (MS)"/>
                <a:sym typeface="Calibri (MS)"/>
              </a:rPr>
              <a:t>INNINGS WISE BATTING AND BOWLING AVERAGES FOR EACH TEAM FROM 2008-2024</a:t>
            </a:r>
          </a:p>
        </p:txBody>
      </p:sp>
      <p:sp>
        <p:nvSpPr>
          <p:cNvPr name="TextBox 11" id="11"/>
          <p:cNvSpPr txBox="true"/>
          <p:nvPr/>
        </p:nvSpPr>
        <p:spPr>
          <a:xfrm rot="0">
            <a:off x="1549433" y="6466148"/>
            <a:ext cx="12088878" cy="499196"/>
          </a:xfrm>
          <a:prstGeom prst="rect">
            <a:avLst/>
          </a:prstGeom>
        </p:spPr>
        <p:txBody>
          <a:bodyPr anchor="t" rtlCol="false" tIns="0" lIns="0" bIns="0" rIns="0">
            <a:spAutoFit/>
          </a:bodyPr>
          <a:lstStyle/>
          <a:p>
            <a:pPr algn="l">
              <a:lnSpc>
                <a:spcPts val="3339"/>
              </a:lnSpc>
            </a:pPr>
            <a:r>
              <a:rPr lang="en-US" sz="3120">
                <a:solidFill>
                  <a:srgbClr val="A94C1A"/>
                </a:solidFill>
                <a:latin typeface="Calibri (MS)"/>
                <a:ea typeface="Calibri (MS)"/>
                <a:cs typeface="Calibri (MS)"/>
                <a:sym typeface="Calibri (MS)"/>
              </a:rPr>
              <a:t>OVERALL PERFORMANCE FROM TOP 10 PERFORMERS FROM 2008-2024</a:t>
            </a:r>
          </a:p>
        </p:txBody>
      </p:sp>
      <p:sp>
        <p:nvSpPr>
          <p:cNvPr name="TextBox 12" id="12"/>
          <p:cNvSpPr txBox="true"/>
          <p:nvPr/>
        </p:nvSpPr>
        <p:spPr>
          <a:xfrm rot="0">
            <a:off x="1549433" y="7101997"/>
            <a:ext cx="12088878" cy="499196"/>
          </a:xfrm>
          <a:prstGeom prst="rect">
            <a:avLst/>
          </a:prstGeom>
        </p:spPr>
        <p:txBody>
          <a:bodyPr anchor="t" rtlCol="false" tIns="0" lIns="0" bIns="0" rIns="0">
            <a:spAutoFit/>
          </a:bodyPr>
          <a:lstStyle/>
          <a:p>
            <a:pPr algn="l">
              <a:lnSpc>
                <a:spcPts val="3339"/>
              </a:lnSpc>
            </a:pPr>
            <a:r>
              <a:rPr lang="en-US" sz="3120">
                <a:solidFill>
                  <a:srgbClr val="A94C1A"/>
                </a:solidFill>
                <a:latin typeface="Calibri (MS)"/>
                <a:ea typeface="Calibri (MS)"/>
                <a:cs typeface="Calibri (MS)"/>
                <a:sym typeface="Calibri (MS)"/>
              </a:rPr>
              <a:t>HEAD TO HEAD MATCH ANALYSIS BETWEEN IPL TEAMS</a:t>
            </a:r>
          </a:p>
        </p:txBody>
      </p:sp>
      <p:sp>
        <p:nvSpPr>
          <p:cNvPr name="TextBox 13" id="13"/>
          <p:cNvSpPr txBox="true"/>
          <p:nvPr/>
        </p:nvSpPr>
        <p:spPr>
          <a:xfrm rot="0">
            <a:off x="1549433" y="7741177"/>
            <a:ext cx="12088878" cy="499196"/>
          </a:xfrm>
          <a:prstGeom prst="rect">
            <a:avLst/>
          </a:prstGeom>
        </p:spPr>
        <p:txBody>
          <a:bodyPr anchor="t" rtlCol="false" tIns="0" lIns="0" bIns="0" rIns="0">
            <a:spAutoFit/>
          </a:bodyPr>
          <a:lstStyle/>
          <a:p>
            <a:pPr algn="l">
              <a:lnSpc>
                <a:spcPts val="3339"/>
              </a:lnSpc>
            </a:pPr>
            <a:r>
              <a:rPr lang="en-US" sz="3120">
                <a:solidFill>
                  <a:srgbClr val="A94C1A"/>
                </a:solidFill>
                <a:latin typeface="Calibri (MS)"/>
                <a:ea typeface="Calibri (MS)"/>
                <a:cs typeface="Calibri (MS)"/>
                <a:sym typeface="Calibri (MS)"/>
              </a:rPr>
              <a:t>TOP 15 VENUES WHERE MORE MATCHES OCCURED FROM 2008-2024</a:t>
            </a:r>
          </a:p>
        </p:txBody>
      </p:sp>
      <p:sp>
        <p:nvSpPr>
          <p:cNvPr name="TextBox 14" id="14"/>
          <p:cNvSpPr txBox="true"/>
          <p:nvPr/>
        </p:nvSpPr>
        <p:spPr>
          <a:xfrm rot="0">
            <a:off x="1549433" y="8392773"/>
            <a:ext cx="12088878" cy="499196"/>
          </a:xfrm>
          <a:prstGeom prst="rect">
            <a:avLst/>
          </a:prstGeom>
        </p:spPr>
        <p:txBody>
          <a:bodyPr anchor="t" rtlCol="false" tIns="0" lIns="0" bIns="0" rIns="0">
            <a:spAutoFit/>
          </a:bodyPr>
          <a:lstStyle/>
          <a:p>
            <a:pPr algn="l">
              <a:lnSpc>
                <a:spcPts val="3339"/>
              </a:lnSpc>
            </a:pPr>
            <a:r>
              <a:rPr lang="en-US" sz="3120">
                <a:solidFill>
                  <a:srgbClr val="A94C1A"/>
                </a:solidFill>
                <a:latin typeface="Calibri (MS)"/>
                <a:ea typeface="Calibri (MS)"/>
                <a:cs typeface="Calibri (MS)"/>
                <a:sym typeface="Calibri (MS)"/>
              </a:rPr>
              <a:t>TOP 15 CITIES WHERE MORE MATCHES OCCURED FROM 2008-2024</a:t>
            </a:r>
          </a:p>
        </p:txBody>
      </p:sp>
      <p:sp>
        <p:nvSpPr>
          <p:cNvPr name="TextBox 15" id="15"/>
          <p:cNvSpPr txBox="true"/>
          <p:nvPr/>
        </p:nvSpPr>
        <p:spPr>
          <a:xfrm rot="0">
            <a:off x="1575962" y="9008926"/>
            <a:ext cx="12088878" cy="499196"/>
          </a:xfrm>
          <a:prstGeom prst="rect">
            <a:avLst/>
          </a:prstGeom>
        </p:spPr>
        <p:txBody>
          <a:bodyPr anchor="t" rtlCol="false" tIns="0" lIns="0" bIns="0" rIns="0">
            <a:spAutoFit/>
          </a:bodyPr>
          <a:lstStyle/>
          <a:p>
            <a:pPr algn="l">
              <a:lnSpc>
                <a:spcPts val="3339"/>
              </a:lnSpc>
            </a:pPr>
            <a:r>
              <a:rPr lang="en-US" sz="3120">
                <a:solidFill>
                  <a:srgbClr val="A94C1A"/>
                </a:solidFill>
                <a:latin typeface="Calibri (MS)"/>
                <a:ea typeface="Calibri (MS)"/>
                <a:cs typeface="Calibri (MS)"/>
                <a:sym typeface="Calibri (MS)"/>
              </a:rPr>
              <a:t>CITIES WITH MORE NUMBER OF STADIUM</a:t>
            </a:r>
          </a:p>
        </p:txBody>
      </p:sp>
      <p:sp>
        <p:nvSpPr>
          <p:cNvPr name="Freeform 16" id="16"/>
          <p:cNvSpPr/>
          <p:nvPr/>
        </p:nvSpPr>
        <p:spPr>
          <a:xfrm flipH="false" flipV="false" rot="0">
            <a:off x="811976" y="2525038"/>
            <a:ext cx="418344" cy="418344"/>
          </a:xfrm>
          <a:custGeom>
            <a:avLst/>
            <a:gdLst/>
            <a:ahLst/>
            <a:cxnLst/>
            <a:rect r="r" b="b" t="t" l="l"/>
            <a:pathLst>
              <a:path h="418344" w="418344">
                <a:moveTo>
                  <a:pt x="0" y="0"/>
                </a:moveTo>
                <a:lnTo>
                  <a:pt x="418343" y="0"/>
                </a:lnTo>
                <a:lnTo>
                  <a:pt x="418343" y="418344"/>
                </a:lnTo>
                <a:lnTo>
                  <a:pt x="0" y="41834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7" id="17"/>
          <p:cNvSpPr txBox="true"/>
          <p:nvPr/>
        </p:nvSpPr>
        <p:spPr>
          <a:xfrm rot="0">
            <a:off x="4924580" y="617008"/>
            <a:ext cx="6803353" cy="1268714"/>
          </a:xfrm>
          <a:prstGeom prst="rect">
            <a:avLst/>
          </a:prstGeom>
        </p:spPr>
        <p:txBody>
          <a:bodyPr anchor="t" rtlCol="false" tIns="0" lIns="0" bIns="0" rIns="0">
            <a:spAutoFit/>
          </a:bodyPr>
          <a:lstStyle/>
          <a:p>
            <a:pPr algn="ctr">
              <a:lnSpc>
                <a:spcPts val="9673"/>
              </a:lnSpc>
            </a:pPr>
            <a:r>
              <a:rPr lang="en-US" sz="9040">
                <a:solidFill>
                  <a:srgbClr val="A94C1A"/>
                </a:solidFill>
                <a:latin typeface="Sunday"/>
                <a:ea typeface="Sunday"/>
                <a:cs typeface="Sunday"/>
                <a:sym typeface="Sunday"/>
              </a:rPr>
              <a:t>insights</a:t>
            </a:r>
          </a:p>
        </p:txBody>
      </p:sp>
      <p:sp>
        <p:nvSpPr>
          <p:cNvPr name="Freeform 18" id="18"/>
          <p:cNvSpPr/>
          <p:nvPr/>
        </p:nvSpPr>
        <p:spPr>
          <a:xfrm flipH="false" flipV="false" rot="0">
            <a:off x="811976" y="3268859"/>
            <a:ext cx="435598" cy="435598"/>
          </a:xfrm>
          <a:custGeom>
            <a:avLst/>
            <a:gdLst/>
            <a:ahLst/>
            <a:cxnLst/>
            <a:rect r="r" b="b" t="t" l="l"/>
            <a:pathLst>
              <a:path h="435598" w="435598">
                <a:moveTo>
                  <a:pt x="0" y="0"/>
                </a:moveTo>
                <a:lnTo>
                  <a:pt x="435598" y="0"/>
                </a:lnTo>
                <a:lnTo>
                  <a:pt x="435598" y="435598"/>
                </a:lnTo>
                <a:lnTo>
                  <a:pt x="0" y="4355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false" rot="0">
            <a:off x="829230" y="3913629"/>
            <a:ext cx="418344" cy="418344"/>
          </a:xfrm>
          <a:custGeom>
            <a:avLst/>
            <a:gdLst/>
            <a:ahLst/>
            <a:cxnLst/>
            <a:rect r="r" b="b" t="t" l="l"/>
            <a:pathLst>
              <a:path h="418344" w="418344">
                <a:moveTo>
                  <a:pt x="0" y="0"/>
                </a:moveTo>
                <a:lnTo>
                  <a:pt x="418344" y="0"/>
                </a:lnTo>
                <a:lnTo>
                  <a:pt x="418344" y="418343"/>
                </a:lnTo>
                <a:lnTo>
                  <a:pt x="0" y="4183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0">
            <a:off x="829230" y="4541522"/>
            <a:ext cx="418344" cy="418344"/>
          </a:xfrm>
          <a:custGeom>
            <a:avLst/>
            <a:gdLst/>
            <a:ahLst/>
            <a:cxnLst/>
            <a:rect r="r" b="b" t="t" l="l"/>
            <a:pathLst>
              <a:path h="418344" w="418344">
                <a:moveTo>
                  <a:pt x="0" y="0"/>
                </a:moveTo>
                <a:lnTo>
                  <a:pt x="418344" y="0"/>
                </a:lnTo>
                <a:lnTo>
                  <a:pt x="418344" y="418344"/>
                </a:lnTo>
                <a:lnTo>
                  <a:pt x="0" y="41834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0">
            <a:off x="811976" y="5143500"/>
            <a:ext cx="418344" cy="418344"/>
          </a:xfrm>
          <a:custGeom>
            <a:avLst/>
            <a:gdLst/>
            <a:ahLst/>
            <a:cxnLst/>
            <a:rect r="r" b="b" t="t" l="l"/>
            <a:pathLst>
              <a:path h="418344" w="418344">
                <a:moveTo>
                  <a:pt x="0" y="0"/>
                </a:moveTo>
                <a:lnTo>
                  <a:pt x="418343" y="0"/>
                </a:lnTo>
                <a:lnTo>
                  <a:pt x="418343" y="418344"/>
                </a:lnTo>
                <a:lnTo>
                  <a:pt x="0" y="41834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2" id="22"/>
          <p:cNvSpPr/>
          <p:nvPr/>
        </p:nvSpPr>
        <p:spPr>
          <a:xfrm flipH="false" flipV="false" rot="0">
            <a:off x="811976" y="5771394"/>
            <a:ext cx="418344" cy="418344"/>
          </a:xfrm>
          <a:custGeom>
            <a:avLst/>
            <a:gdLst/>
            <a:ahLst/>
            <a:cxnLst/>
            <a:rect r="r" b="b" t="t" l="l"/>
            <a:pathLst>
              <a:path h="418344" w="418344">
                <a:moveTo>
                  <a:pt x="0" y="0"/>
                </a:moveTo>
                <a:lnTo>
                  <a:pt x="418343" y="0"/>
                </a:lnTo>
                <a:lnTo>
                  <a:pt x="418343" y="418343"/>
                </a:lnTo>
                <a:lnTo>
                  <a:pt x="0" y="4183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false" flipV="false" rot="0">
            <a:off x="829230" y="7182850"/>
            <a:ext cx="418344" cy="418344"/>
          </a:xfrm>
          <a:custGeom>
            <a:avLst/>
            <a:gdLst/>
            <a:ahLst/>
            <a:cxnLst/>
            <a:rect r="r" b="b" t="t" l="l"/>
            <a:pathLst>
              <a:path h="418344" w="418344">
                <a:moveTo>
                  <a:pt x="0" y="0"/>
                </a:moveTo>
                <a:lnTo>
                  <a:pt x="418344" y="0"/>
                </a:lnTo>
                <a:lnTo>
                  <a:pt x="418344" y="418343"/>
                </a:lnTo>
                <a:lnTo>
                  <a:pt x="0" y="4183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4" id="24"/>
          <p:cNvSpPr/>
          <p:nvPr/>
        </p:nvSpPr>
        <p:spPr>
          <a:xfrm flipH="false" flipV="false" rot="0">
            <a:off x="829230" y="6513587"/>
            <a:ext cx="418344" cy="418344"/>
          </a:xfrm>
          <a:custGeom>
            <a:avLst/>
            <a:gdLst/>
            <a:ahLst/>
            <a:cxnLst/>
            <a:rect r="r" b="b" t="t" l="l"/>
            <a:pathLst>
              <a:path h="418344" w="418344">
                <a:moveTo>
                  <a:pt x="0" y="0"/>
                </a:moveTo>
                <a:lnTo>
                  <a:pt x="418344" y="0"/>
                </a:lnTo>
                <a:lnTo>
                  <a:pt x="418344" y="418344"/>
                </a:lnTo>
                <a:lnTo>
                  <a:pt x="0" y="41834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false" flipV="false" rot="0">
            <a:off x="829230" y="7810743"/>
            <a:ext cx="418344" cy="418344"/>
          </a:xfrm>
          <a:custGeom>
            <a:avLst/>
            <a:gdLst/>
            <a:ahLst/>
            <a:cxnLst/>
            <a:rect r="r" b="b" t="t" l="l"/>
            <a:pathLst>
              <a:path h="418344" w="418344">
                <a:moveTo>
                  <a:pt x="0" y="0"/>
                </a:moveTo>
                <a:lnTo>
                  <a:pt x="418344" y="0"/>
                </a:lnTo>
                <a:lnTo>
                  <a:pt x="418344" y="418344"/>
                </a:lnTo>
                <a:lnTo>
                  <a:pt x="0" y="41834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0">
            <a:off x="846485" y="8410062"/>
            <a:ext cx="401089" cy="401089"/>
          </a:xfrm>
          <a:custGeom>
            <a:avLst/>
            <a:gdLst/>
            <a:ahLst/>
            <a:cxnLst/>
            <a:rect r="r" b="b" t="t" l="l"/>
            <a:pathLst>
              <a:path h="401089" w="401089">
                <a:moveTo>
                  <a:pt x="0" y="0"/>
                </a:moveTo>
                <a:lnTo>
                  <a:pt x="401089" y="0"/>
                </a:lnTo>
                <a:lnTo>
                  <a:pt x="401089" y="401089"/>
                </a:lnTo>
                <a:lnTo>
                  <a:pt x="0" y="40108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0">
            <a:off x="829230" y="9058801"/>
            <a:ext cx="418344" cy="418344"/>
          </a:xfrm>
          <a:custGeom>
            <a:avLst/>
            <a:gdLst/>
            <a:ahLst/>
            <a:cxnLst/>
            <a:rect r="r" b="b" t="t" l="l"/>
            <a:pathLst>
              <a:path h="418344" w="418344">
                <a:moveTo>
                  <a:pt x="0" y="0"/>
                </a:moveTo>
                <a:lnTo>
                  <a:pt x="418344" y="0"/>
                </a:lnTo>
                <a:lnTo>
                  <a:pt x="418344" y="418343"/>
                </a:lnTo>
                <a:lnTo>
                  <a:pt x="0" y="4183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3EA"/>
        </a:solidFill>
      </p:bgPr>
    </p:bg>
    <p:spTree>
      <p:nvGrpSpPr>
        <p:cNvPr id="1" name=""/>
        <p:cNvGrpSpPr/>
        <p:nvPr/>
      </p:nvGrpSpPr>
      <p:grpSpPr>
        <a:xfrm>
          <a:off x="0" y="0"/>
          <a:ext cx="0" cy="0"/>
          <a:chOff x="0" y="0"/>
          <a:chExt cx="0" cy="0"/>
        </a:xfrm>
      </p:grpSpPr>
      <p:sp>
        <p:nvSpPr>
          <p:cNvPr name="Freeform 2" id="2"/>
          <p:cNvSpPr/>
          <p:nvPr/>
        </p:nvSpPr>
        <p:spPr>
          <a:xfrm flipH="false" flipV="false" rot="0">
            <a:off x="16782883" y="811646"/>
            <a:ext cx="1972250" cy="1713392"/>
          </a:xfrm>
          <a:custGeom>
            <a:avLst/>
            <a:gdLst/>
            <a:ahLst/>
            <a:cxnLst/>
            <a:rect r="r" b="b" t="t" l="l"/>
            <a:pathLst>
              <a:path h="1713392" w="1972250">
                <a:moveTo>
                  <a:pt x="0" y="0"/>
                </a:moveTo>
                <a:lnTo>
                  <a:pt x="1972251" y="0"/>
                </a:lnTo>
                <a:lnTo>
                  <a:pt x="1972251" y="1713392"/>
                </a:lnTo>
                <a:lnTo>
                  <a:pt x="0" y="17133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6802" y="-634979"/>
            <a:ext cx="2347034" cy="2294423"/>
          </a:xfrm>
          <a:custGeom>
            <a:avLst/>
            <a:gdLst/>
            <a:ahLst/>
            <a:cxnLst/>
            <a:rect r="r" b="b" t="t" l="l"/>
            <a:pathLst>
              <a:path h="2294423" w="2347034">
                <a:moveTo>
                  <a:pt x="0" y="0"/>
                </a:moveTo>
                <a:lnTo>
                  <a:pt x="2347034" y="0"/>
                </a:lnTo>
                <a:lnTo>
                  <a:pt x="2347034" y="2294423"/>
                </a:lnTo>
                <a:lnTo>
                  <a:pt x="0" y="22944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077895" y="8701812"/>
            <a:ext cx="3068014" cy="2861761"/>
          </a:xfrm>
          <a:custGeom>
            <a:avLst/>
            <a:gdLst/>
            <a:ahLst/>
            <a:cxnLst/>
            <a:rect r="r" b="b" t="t" l="l"/>
            <a:pathLst>
              <a:path h="2861761" w="3068014">
                <a:moveTo>
                  <a:pt x="0" y="0"/>
                </a:moveTo>
                <a:lnTo>
                  <a:pt x="3068014" y="0"/>
                </a:lnTo>
                <a:lnTo>
                  <a:pt x="3068014" y="2861761"/>
                </a:lnTo>
                <a:lnTo>
                  <a:pt x="0" y="28617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819528" y="2753294"/>
            <a:ext cx="418344" cy="418344"/>
          </a:xfrm>
          <a:custGeom>
            <a:avLst/>
            <a:gdLst/>
            <a:ahLst/>
            <a:cxnLst/>
            <a:rect r="r" b="b" t="t" l="l"/>
            <a:pathLst>
              <a:path h="418344" w="418344">
                <a:moveTo>
                  <a:pt x="0" y="0"/>
                </a:moveTo>
                <a:lnTo>
                  <a:pt x="418344" y="0"/>
                </a:lnTo>
                <a:lnTo>
                  <a:pt x="418344" y="418343"/>
                </a:lnTo>
                <a:lnTo>
                  <a:pt x="0" y="4183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4896619" y="617008"/>
            <a:ext cx="6803353" cy="1268714"/>
          </a:xfrm>
          <a:prstGeom prst="rect">
            <a:avLst/>
          </a:prstGeom>
        </p:spPr>
        <p:txBody>
          <a:bodyPr anchor="t" rtlCol="false" tIns="0" lIns="0" bIns="0" rIns="0">
            <a:spAutoFit/>
          </a:bodyPr>
          <a:lstStyle/>
          <a:p>
            <a:pPr algn="ctr">
              <a:lnSpc>
                <a:spcPts val="9673"/>
              </a:lnSpc>
            </a:pPr>
            <a:r>
              <a:rPr lang="en-US" sz="9040">
                <a:solidFill>
                  <a:srgbClr val="A94C1A"/>
                </a:solidFill>
                <a:latin typeface="Sunday"/>
                <a:ea typeface="Sunday"/>
                <a:cs typeface="Sunday"/>
                <a:sym typeface="Sunday"/>
              </a:rPr>
              <a:t>insights</a:t>
            </a:r>
          </a:p>
        </p:txBody>
      </p:sp>
      <p:sp>
        <p:nvSpPr>
          <p:cNvPr name="Freeform 7" id="7"/>
          <p:cNvSpPr/>
          <p:nvPr/>
        </p:nvSpPr>
        <p:spPr>
          <a:xfrm flipH="false" flipV="false" rot="0">
            <a:off x="794721" y="3698630"/>
            <a:ext cx="435598" cy="435598"/>
          </a:xfrm>
          <a:custGeom>
            <a:avLst/>
            <a:gdLst/>
            <a:ahLst/>
            <a:cxnLst/>
            <a:rect r="r" b="b" t="t" l="l"/>
            <a:pathLst>
              <a:path h="435598" w="435598">
                <a:moveTo>
                  <a:pt x="0" y="0"/>
                </a:moveTo>
                <a:lnTo>
                  <a:pt x="435598" y="0"/>
                </a:lnTo>
                <a:lnTo>
                  <a:pt x="435598" y="435598"/>
                </a:lnTo>
                <a:lnTo>
                  <a:pt x="0" y="4355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811976" y="4658103"/>
            <a:ext cx="418344" cy="418344"/>
          </a:xfrm>
          <a:custGeom>
            <a:avLst/>
            <a:gdLst/>
            <a:ahLst/>
            <a:cxnLst/>
            <a:rect r="r" b="b" t="t" l="l"/>
            <a:pathLst>
              <a:path h="418344" w="418344">
                <a:moveTo>
                  <a:pt x="0" y="0"/>
                </a:moveTo>
                <a:lnTo>
                  <a:pt x="418343" y="0"/>
                </a:lnTo>
                <a:lnTo>
                  <a:pt x="418343" y="418344"/>
                </a:lnTo>
                <a:lnTo>
                  <a:pt x="0" y="41834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803348" y="5600322"/>
            <a:ext cx="418344" cy="418344"/>
          </a:xfrm>
          <a:custGeom>
            <a:avLst/>
            <a:gdLst/>
            <a:ahLst/>
            <a:cxnLst/>
            <a:rect r="r" b="b" t="t" l="l"/>
            <a:pathLst>
              <a:path h="418344" w="418344">
                <a:moveTo>
                  <a:pt x="0" y="0"/>
                </a:moveTo>
                <a:lnTo>
                  <a:pt x="418344" y="0"/>
                </a:lnTo>
                <a:lnTo>
                  <a:pt x="418344" y="418343"/>
                </a:lnTo>
                <a:lnTo>
                  <a:pt x="0" y="4183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1402193" y="2479806"/>
            <a:ext cx="15483615" cy="818049"/>
          </a:xfrm>
          <a:prstGeom prst="rect">
            <a:avLst/>
          </a:prstGeom>
        </p:spPr>
        <p:txBody>
          <a:bodyPr anchor="t" rtlCol="false" tIns="0" lIns="0" bIns="0" rIns="0">
            <a:spAutoFit/>
          </a:bodyPr>
          <a:lstStyle/>
          <a:p>
            <a:pPr algn="ctr">
              <a:lnSpc>
                <a:spcPts val="6017"/>
              </a:lnSpc>
              <a:spcBef>
                <a:spcPct val="0"/>
              </a:spcBef>
            </a:pPr>
            <a:r>
              <a:rPr lang="en-US" sz="4298">
                <a:solidFill>
                  <a:srgbClr val="A94C1A"/>
                </a:solidFill>
                <a:latin typeface="Calibri (MS)"/>
                <a:ea typeface="Calibri (MS)"/>
                <a:cs typeface="Calibri (MS)"/>
                <a:sym typeface="Calibri (MS)"/>
              </a:rPr>
              <a:t>ARIMA MODEL TO PREDICT TOP 10 BATTER AND TOP BOWLER SCORE</a:t>
            </a:r>
          </a:p>
        </p:txBody>
      </p:sp>
      <p:sp>
        <p:nvSpPr>
          <p:cNvPr name="TextBox 11" id="11"/>
          <p:cNvSpPr txBox="true"/>
          <p:nvPr/>
        </p:nvSpPr>
        <p:spPr>
          <a:xfrm rot="0">
            <a:off x="1402193" y="3421680"/>
            <a:ext cx="15819155" cy="818049"/>
          </a:xfrm>
          <a:prstGeom prst="rect">
            <a:avLst/>
          </a:prstGeom>
        </p:spPr>
        <p:txBody>
          <a:bodyPr anchor="t" rtlCol="false" tIns="0" lIns="0" bIns="0" rIns="0">
            <a:spAutoFit/>
          </a:bodyPr>
          <a:lstStyle/>
          <a:p>
            <a:pPr algn="ctr">
              <a:lnSpc>
                <a:spcPts val="6017"/>
              </a:lnSpc>
              <a:spcBef>
                <a:spcPct val="0"/>
              </a:spcBef>
            </a:pPr>
            <a:r>
              <a:rPr lang="en-US" sz="4298">
                <a:solidFill>
                  <a:srgbClr val="A94C1A"/>
                </a:solidFill>
                <a:latin typeface="Calibri (MS)"/>
                <a:ea typeface="Calibri (MS)"/>
                <a:cs typeface="Calibri (MS)"/>
                <a:sym typeface="Calibri (MS)"/>
              </a:rPr>
              <a:t>SARIMA MODEL TO PREDICT TOP 10 BATTER AND TOP BOWLER SCORE</a:t>
            </a:r>
          </a:p>
        </p:txBody>
      </p:sp>
      <p:sp>
        <p:nvSpPr>
          <p:cNvPr name="TextBox 12" id="12"/>
          <p:cNvSpPr txBox="true"/>
          <p:nvPr/>
        </p:nvSpPr>
        <p:spPr>
          <a:xfrm rot="0">
            <a:off x="1402193" y="4372526"/>
            <a:ext cx="11495371" cy="818049"/>
          </a:xfrm>
          <a:prstGeom prst="rect">
            <a:avLst/>
          </a:prstGeom>
        </p:spPr>
        <p:txBody>
          <a:bodyPr anchor="t" rtlCol="false" tIns="0" lIns="0" bIns="0" rIns="0">
            <a:spAutoFit/>
          </a:bodyPr>
          <a:lstStyle/>
          <a:p>
            <a:pPr algn="ctr">
              <a:lnSpc>
                <a:spcPts val="6017"/>
              </a:lnSpc>
              <a:spcBef>
                <a:spcPct val="0"/>
              </a:spcBef>
            </a:pPr>
            <a:r>
              <a:rPr lang="en-US" sz="4298">
                <a:solidFill>
                  <a:srgbClr val="A94C1A"/>
                </a:solidFill>
                <a:latin typeface="Calibri (MS)"/>
                <a:ea typeface="Calibri (MS)"/>
                <a:cs typeface="Calibri (MS)"/>
                <a:sym typeface="Calibri (MS)"/>
              </a:rPr>
              <a:t>YEAR WISE ANALYSIS OF TOP BATTER ,TOP BOWLER</a:t>
            </a:r>
          </a:p>
        </p:txBody>
      </p:sp>
      <p:sp>
        <p:nvSpPr>
          <p:cNvPr name="TextBox 13" id="13"/>
          <p:cNvSpPr txBox="true"/>
          <p:nvPr/>
        </p:nvSpPr>
        <p:spPr>
          <a:xfrm rot="0">
            <a:off x="1402193" y="5257508"/>
            <a:ext cx="14794851" cy="818049"/>
          </a:xfrm>
          <a:prstGeom prst="rect">
            <a:avLst/>
          </a:prstGeom>
        </p:spPr>
        <p:txBody>
          <a:bodyPr anchor="t" rtlCol="false" tIns="0" lIns="0" bIns="0" rIns="0">
            <a:spAutoFit/>
          </a:bodyPr>
          <a:lstStyle/>
          <a:p>
            <a:pPr algn="ctr">
              <a:lnSpc>
                <a:spcPts val="6017"/>
              </a:lnSpc>
              <a:spcBef>
                <a:spcPct val="0"/>
              </a:spcBef>
            </a:pPr>
            <a:r>
              <a:rPr lang="en-US" sz="4298">
                <a:solidFill>
                  <a:srgbClr val="A94C1A"/>
                </a:solidFill>
                <a:latin typeface="Calibri (MS)"/>
                <a:ea typeface="Calibri (MS)"/>
                <a:cs typeface="Calibri (MS)"/>
                <a:sym typeface="Calibri (MS)"/>
              </a:rPr>
              <a:t>YEAR WISE ANALYSIS OF TOP BATTER WITH HIGHEST STRIKE RATE </a:t>
            </a:r>
          </a:p>
        </p:txBody>
      </p:sp>
      <p:sp>
        <p:nvSpPr>
          <p:cNvPr name="TextBox 14" id="14"/>
          <p:cNvSpPr txBox="true"/>
          <p:nvPr/>
        </p:nvSpPr>
        <p:spPr>
          <a:xfrm rot="0">
            <a:off x="1402193" y="6142490"/>
            <a:ext cx="15857107" cy="818049"/>
          </a:xfrm>
          <a:prstGeom prst="rect">
            <a:avLst/>
          </a:prstGeom>
        </p:spPr>
        <p:txBody>
          <a:bodyPr anchor="t" rtlCol="false" tIns="0" lIns="0" bIns="0" rIns="0">
            <a:spAutoFit/>
          </a:bodyPr>
          <a:lstStyle/>
          <a:p>
            <a:pPr algn="ctr">
              <a:lnSpc>
                <a:spcPts val="6017"/>
              </a:lnSpc>
              <a:spcBef>
                <a:spcPct val="0"/>
              </a:spcBef>
            </a:pPr>
            <a:r>
              <a:rPr lang="en-US" sz="4298">
                <a:solidFill>
                  <a:srgbClr val="A94C1A"/>
                </a:solidFill>
                <a:latin typeface="Calibri (MS)"/>
                <a:ea typeface="Calibri (MS)"/>
                <a:cs typeface="Calibri (MS)"/>
                <a:sym typeface="Calibri (MS)"/>
              </a:rPr>
              <a:t>YEAR WISE ANALYSIS OF TOP BOWLER WITH LOWEST ECONOMY RATE </a:t>
            </a:r>
          </a:p>
        </p:txBody>
      </p:sp>
      <p:sp>
        <p:nvSpPr>
          <p:cNvPr name="Freeform 15" id="15"/>
          <p:cNvSpPr/>
          <p:nvPr/>
        </p:nvSpPr>
        <p:spPr>
          <a:xfrm flipH="false" flipV="false" rot="0">
            <a:off x="794721" y="6428068"/>
            <a:ext cx="418344" cy="418344"/>
          </a:xfrm>
          <a:custGeom>
            <a:avLst/>
            <a:gdLst/>
            <a:ahLst/>
            <a:cxnLst/>
            <a:rect r="r" b="b" t="t" l="l"/>
            <a:pathLst>
              <a:path h="418344" w="418344">
                <a:moveTo>
                  <a:pt x="0" y="0"/>
                </a:moveTo>
                <a:lnTo>
                  <a:pt x="418344" y="0"/>
                </a:lnTo>
                <a:lnTo>
                  <a:pt x="418344" y="418343"/>
                </a:lnTo>
                <a:lnTo>
                  <a:pt x="0" y="4183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3EA"/>
        </a:solidFill>
      </p:bgPr>
    </p:bg>
    <p:spTree>
      <p:nvGrpSpPr>
        <p:cNvPr id="1" name=""/>
        <p:cNvGrpSpPr/>
        <p:nvPr/>
      </p:nvGrpSpPr>
      <p:grpSpPr>
        <a:xfrm>
          <a:off x="0" y="0"/>
          <a:ext cx="0" cy="0"/>
          <a:chOff x="0" y="0"/>
          <a:chExt cx="0" cy="0"/>
        </a:xfrm>
      </p:grpSpPr>
      <p:grpSp>
        <p:nvGrpSpPr>
          <p:cNvPr name="Group 2" id="2"/>
          <p:cNvGrpSpPr/>
          <p:nvPr/>
        </p:nvGrpSpPr>
        <p:grpSpPr>
          <a:xfrm rot="0">
            <a:off x="942786" y="2195942"/>
            <a:ext cx="1131064" cy="1125726"/>
            <a:chOff x="0" y="0"/>
            <a:chExt cx="1508085" cy="1500967"/>
          </a:xfrm>
        </p:grpSpPr>
        <p:grpSp>
          <p:nvGrpSpPr>
            <p:cNvPr name="Group 3" id="3"/>
            <p:cNvGrpSpPr/>
            <p:nvPr/>
          </p:nvGrpSpPr>
          <p:grpSpPr>
            <a:xfrm rot="0">
              <a:off x="34287" y="41905"/>
              <a:ext cx="1473798" cy="1459062"/>
              <a:chOff x="0" y="0"/>
              <a:chExt cx="1423652" cy="1409418"/>
            </a:xfrm>
          </p:grpSpPr>
          <p:sp>
            <p:nvSpPr>
              <p:cNvPr name="Freeform 4" id="4"/>
              <p:cNvSpPr/>
              <p:nvPr/>
            </p:nvSpPr>
            <p:spPr>
              <a:xfrm flipH="false" flipV="false" rot="0">
                <a:off x="0" y="0"/>
                <a:ext cx="1423652" cy="1409417"/>
              </a:xfrm>
              <a:custGeom>
                <a:avLst/>
                <a:gdLst/>
                <a:ahLst/>
                <a:cxnLst/>
                <a:rect r="r" b="b" t="t" l="l"/>
                <a:pathLst>
                  <a:path h="1409417" w="1423652">
                    <a:moveTo>
                      <a:pt x="73045" y="0"/>
                    </a:moveTo>
                    <a:lnTo>
                      <a:pt x="1350608" y="0"/>
                    </a:lnTo>
                    <a:cubicBezTo>
                      <a:pt x="1390949" y="0"/>
                      <a:pt x="1423652" y="32703"/>
                      <a:pt x="1423652" y="73045"/>
                    </a:cubicBezTo>
                    <a:lnTo>
                      <a:pt x="1423652" y="1336373"/>
                    </a:lnTo>
                    <a:cubicBezTo>
                      <a:pt x="1423652" y="1376714"/>
                      <a:pt x="1390949" y="1409417"/>
                      <a:pt x="1350608" y="1409417"/>
                    </a:cubicBezTo>
                    <a:lnTo>
                      <a:pt x="73045" y="1409417"/>
                    </a:lnTo>
                    <a:cubicBezTo>
                      <a:pt x="32703" y="1409417"/>
                      <a:pt x="0" y="1376714"/>
                      <a:pt x="0" y="1336373"/>
                    </a:cubicBezTo>
                    <a:lnTo>
                      <a:pt x="0" y="73045"/>
                    </a:lnTo>
                    <a:cubicBezTo>
                      <a:pt x="0" y="32703"/>
                      <a:pt x="32703" y="0"/>
                      <a:pt x="73045" y="0"/>
                    </a:cubicBezTo>
                    <a:close/>
                  </a:path>
                </a:pathLst>
              </a:custGeom>
              <a:solidFill>
                <a:srgbClr val="A6A6A6">
                  <a:alpha val="27843"/>
                </a:srgbClr>
              </a:solidFill>
              <a:ln cap="rnd">
                <a:noFill/>
                <a:prstDash val="solid"/>
                <a:round/>
              </a:ln>
            </p:spPr>
          </p:sp>
          <p:sp>
            <p:nvSpPr>
              <p:cNvPr name="TextBox 5" id="5"/>
              <p:cNvSpPr txBox="true"/>
              <p:nvPr/>
            </p:nvSpPr>
            <p:spPr>
              <a:xfrm>
                <a:off x="0" y="-38100"/>
                <a:ext cx="1423652" cy="1447518"/>
              </a:xfrm>
              <a:prstGeom prst="rect">
                <a:avLst/>
              </a:prstGeom>
            </p:spPr>
            <p:txBody>
              <a:bodyPr anchor="ctr" rtlCol="false" tIns="50800" lIns="50800" bIns="50800" rIns="50800"/>
              <a:lstStyle/>
              <a:p>
                <a:pPr algn="ctr">
                  <a:lnSpc>
                    <a:spcPts val="2660"/>
                  </a:lnSpc>
                </a:pPr>
              </a:p>
            </p:txBody>
          </p:sp>
        </p:grpSp>
        <p:grpSp>
          <p:nvGrpSpPr>
            <p:cNvPr name="Group 6" id="6"/>
            <p:cNvGrpSpPr/>
            <p:nvPr/>
          </p:nvGrpSpPr>
          <p:grpSpPr>
            <a:xfrm rot="0">
              <a:off x="0" y="0"/>
              <a:ext cx="1473798" cy="1459062"/>
              <a:chOff x="0" y="0"/>
              <a:chExt cx="1423652" cy="1409418"/>
            </a:xfrm>
          </p:grpSpPr>
          <p:sp>
            <p:nvSpPr>
              <p:cNvPr name="Freeform 7" id="7"/>
              <p:cNvSpPr/>
              <p:nvPr/>
            </p:nvSpPr>
            <p:spPr>
              <a:xfrm flipH="false" flipV="false" rot="0">
                <a:off x="0" y="0"/>
                <a:ext cx="1423652" cy="1409417"/>
              </a:xfrm>
              <a:custGeom>
                <a:avLst/>
                <a:gdLst/>
                <a:ahLst/>
                <a:cxnLst/>
                <a:rect r="r" b="b" t="t" l="l"/>
                <a:pathLst>
                  <a:path h="1409417" w="1423652">
                    <a:moveTo>
                      <a:pt x="73045" y="0"/>
                    </a:moveTo>
                    <a:lnTo>
                      <a:pt x="1350608" y="0"/>
                    </a:lnTo>
                    <a:cubicBezTo>
                      <a:pt x="1390949" y="0"/>
                      <a:pt x="1423652" y="32703"/>
                      <a:pt x="1423652" y="73045"/>
                    </a:cubicBezTo>
                    <a:lnTo>
                      <a:pt x="1423652" y="1336373"/>
                    </a:lnTo>
                    <a:cubicBezTo>
                      <a:pt x="1423652" y="1376714"/>
                      <a:pt x="1390949" y="1409417"/>
                      <a:pt x="1350608" y="1409417"/>
                    </a:cubicBezTo>
                    <a:lnTo>
                      <a:pt x="73045" y="1409417"/>
                    </a:lnTo>
                    <a:cubicBezTo>
                      <a:pt x="32703" y="1409417"/>
                      <a:pt x="0" y="1376714"/>
                      <a:pt x="0" y="1336373"/>
                    </a:cubicBezTo>
                    <a:lnTo>
                      <a:pt x="0" y="73045"/>
                    </a:lnTo>
                    <a:cubicBezTo>
                      <a:pt x="0" y="32703"/>
                      <a:pt x="32703" y="0"/>
                      <a:pt x="73045" y="0"/>
                    </a:cubicBezTo>
                    <a:close/>
                  </a:path>
                </a:pathLst>
              </a:custGeom>
              <a:solidFill>
                <a:srgbClr val="FFFFFF"/>
              </a:solidFill>
              <a:ln cap="rnd">
                <a:noFill/>
                <a:prstDash val="solid"/>
                <a:round/>
              </a:ln>
            </p:spPr>
          </p:sp>
          <p:sp>
            <p:nvSpPr>
              <p:cNvPr name="TextBox 8" id="8"/>
              <p:cNvSpPr txBox="true"/>
              <p:nvPr/>
            </p:nvSpPr>
            <p:spPr>
              <a:xfrm>
                <a:off x="0" y="-38100"/>
                <a:ext cx="1423652" cy="1447518"/>
              </a:xfrm>
              <a:prstGeom prst="rect">
                <a:avLst/>
              </a:prstGeom>
            </p:spPr>
            <p:txBody>
              <a:bodyPr anchor="ctr" rtlCol="false" tIns="50800" lIns="50800" bIns="50800" rIns="50800"/>
              <a:lstStyle/>
              <a:p>
                <a:pPr algn="ctr">
                  <a:lnSpc>
                    <a:spcPts val="2660"/>
                  </a:lnSpc>
                </a:pPr>
              </a:p>
            </p:txBody>
          </p:sp>
        </p:grpSp>
      </p:grpSp>
      <p:sp>
        <p:nvSpPr>
          <p:cNvPr name="Freeform 9" id="9"/>
          <p:cNvSpPr/>
          <p:nvPr/>
        </p:nvSpPr>
        <p:spPr>
          <a:xfrm flipH="false" flipV="true" rot="0">
            <a:off x="15116640" y="-356481"/>
            <a:ext cx="3758956" cy="1694948"/>
          </a:xfrm>
          <a:custGeom>
            <a:avLst/>
            <a:gdLst/>
            <a:ahLst/>
            <a:cxnLst/>
            <a:rect r="r" b="b" t="t" l="l"/>
            <a:pathLst>
              <a:path h="1694948" w="3758956">
                <a:moveTo>
                  <a:pt x="0" y="1694948"/>
                </a:moveTo>
                <a:lnTo>
                  <a:pt x="3758957" y="1694948"/>
                </a:lnTo>
                <a:lnTo>
                  <a:pt x="3758957" y="0"/>
                </a:lnTo>
                <a:lnTo>
                  <a:pt x="0" y="0"/>
                </a:lnTo>
                <a:lnTo>
                  <a:pt x="0" y="169494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true" flipV="false" rot="0">
            <a:off x="-472370" y="8955980"/>
            <a:ext cx="3558831" cy="1604709"/>
          </a:xfrm>
          <a:custGeom>
            <a:avLst/>
            <a:gdLst/>
            <a:ahLst/>
            <a:cxnLst/>
            <a:rect r="r" b="b" t="t" l="l"/>
            <a:pathLst>
              <a:path h="1604709" w="3558831">
                <a:moveTo>
                  <a:pt x="3558831" y="0"/>
                </a:moveTo>
                <a:lnTo>
                  <a:pt x="0" y="0"/>
                </a:lnTo>
                <a:lnTo>
                  <a:pt x="0" y="1604709"/>
                </a:lnTo>
                <a:lnTo>
                  <a:pt x="3558831" y="1604709"/>
                </a:lnTo>
                <a:lnTo>
                  <a:pt x="355883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7310239" y="0"/>
            <a:ext cx="1995550" cy="1861396"/>
          </a:xfrm>
          <a:custGeom>
            <a:avLst/>
            <a:gdLst/>
            <a:ahLst/>
            <a:cxnLst/>
            <a:rect r="r" b="b" t="t" l="l"/>
            <a:pathLst>
              <a:path h="1861396" w="1995550">
                <a:moveTo>
                  <a:pt x="0" y="0"/>
                </a:moveTo>
                <a:lnTo>
                  <a:pt x="1995550" y="0"/>
                </a:lnTo>
                <a:lnTo>
                  <a:pt x="1995550" y="1861396"/>
                </a:lnTo>
                <a:lnTo>
                  <a:pt x="0" y="18613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632434" y="8390996"/>
            <a:ext cx="1939479" cy="1896004"/>
          </a:xfrm>
          <a:custGeom>
            <a:avLst/>
            <a:gdLst/>
            <a:ahLst/>
            <a:cxnLst/>
            <a:rect r="r" b="b" t="t" l="l"/>
            <a:pathLst>
              <a:path h="1896004" w="1939479">
                <a:moveTo>
                  <a:pt x="0" y="0"/>
                </a:moveTo>
                <a:lnTo>
                  <a:pt x="1939479" y="0"/>
                </a:lnTo>
                <a:lnTo>
                  <a:pt x="1939479" y="1896004"/>
                </a:lnTo>
                <a:lnTo>
                  <a:pt x="0" y="189600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3" id="13"/>
          <p:cNvGrpSpPr/>
          <p:nvPr/>
        </p:nvGrpSpPr>
        <p:grpSpPr>
          <a:xfrm rot="0">
            <a:off x="247212" y="2048168"/>
            <a:ext cx="2119666" cy="1421274"/>
            <a:chOff x="0" y="0"/>
            <a:chExt cx="2826221" cy="1895032"/>
          </a:xfrm>
        </p:grpSpPr>
        <p:grpSp>
          <p:nvGrpSpPr>
            <p:cNvPr name="Group 14" id="14"/>
            <p:cNvGrpSpPr/>
            <p:nvPr/>
          </p:nvGrpSpPr>
          <p:grpSpPr>
            <a:xfrm rot="0">
              <a:off x="504390" y="52907"/>
              <a:ext cx="1860730" cy="1842125"/>
              <a:chOff x="0" y="0"/>
              <a:chExt cx="1423652" cy="1409418"/>
            </a:xfrm>
          </p:grpSpPr>
          <p:sp>
            <p:nvSpPr>
              <p:cNvPr name="Freeform 15" id="15"/>
              <p:cNvSpPr/>
              <p:nvPr/>
            </p:nvSpPr>
            <p:spPr>
              <a:xfrm flipH="false" flipV="false" rot="0">
                <a:off x="0" y="0"/>
                <a:ext cx="1423652" cy="1409417"/>
              </a:xfrm>
              <a:custGeom>
                <a:avLst/>
                <a:gdLst/>
                <a:ahLst/>
                <a:cxnLst/>
                <a:rect r="r" b="b" t="t" l="l"/>
                <a:pathLst>
                  <a:path h="1409417" w="1423652">
                    <a:moveTo>
                      <a:pt x="73045" y="0"/>
                    </a:moveTo>
                    <a:lnTo>
                      <a:pt x="1350608" y="0"/>
                    </a:lnTo>
                    <a:cubicBezTo>
                      <a:pt x="1390949" y="0"/>
                      <a:pt x="1423652" y="32703"/>
                      <a:pt x="1423652" y="73045"/>
                    </a:cubicBezTo>
                    <a:lnTo>
                      <a:pt x="1423652" y="1336373"/>
                    </a:lnTo>
                    <a:cubicBezTo>
                      <a:pt x="1423652" y="1376714"/>
                      <a:pt x="1390949" y="1409417"/>
                      <a:pt x="1350608" y="1409417"/>
                    </a:cubicBezTo>
                    <a:lnTo>
                      <a:pt x="73045" y="1409417"/>
                    </a:lnTo>
                    <a:cubicBezTo>
                      <a:pt x="32703" y="1409417"/>
                      <a:pt x="0" y="1376714"/>
                      <a:pt x="0" y="1336373"/>
                    </a:cubicBezTo>
                    <a:lnTo>
                      <a:pt x="0" y="73045"/>
                    </a:lnTo>
                    <a:cubicBezTo>
                      <a:pt x="0" y="32703"/>
                      <a:pt x="32703" y="0"/>
                      <a:pt x="73045" y="0"/>
                    </a:cubicBezTo>
                    <a:close/>
                  </a:path>
                </a:pathLst>
              </a:custGeom>
              <a:solidFill>
                <a:srgbClr val="A6A6A6">
                  <a:alpha val="27843"/>
                </a:srgbClr>
              </a:solidFill>
              <a:ln cap="rnd">
                <a:noFill/>
                <a:prstDash val="solid"/>
                <a:round/>
              </a:ln>
            </p:spPr>
          </p:sp>
          <p:sp>
            <p:nvSpPr>
              <p:cNvPr name="TextBox 16" id="16"/>
              <p:cNvSpPr txBox="true"/>
              <p:nvPr/>
            </p:nvSpPr>
            <p:spPr>
              <a:xfrm>
                <a:off x="0" y="-38100"/>
                <a:ext cx="1423652" cy="1447518"/>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461102" y="0"/>
              <a:ext cx="1860730" cy="1842125"/>
              <a:chOff x="0" y="0"/>
              <a:chExt cx="1423652" cy="1409418"/>
            </a:xfrm>
          </p:grpSpPr>
          <p:sp>
            <p:nvSpPr>
              <p:cNvPr name="Freeform 18" id="18"/>
              <p:cNvSpPr/>
              <p:nvPr/>
            </p:nvSpPr>
            <p:spPr>
              <a:xfrm flipH="false" flipV="false" rot="0">
                <a:off x="0" y="0"/>
                <a:ext cx="1423652" cy="1409417"/>
              </a:xfrm>
              <a:custGeom>
                <a:avLst/>
                <a:gdLst/>
                <a:ahLst/>
                <a:cxnLst/>
                <a:rect r="r" b="b" t="t" l="l"/>
                <a:pathLst>
                  <a:path h="1409417" w="1423652">
                    <a:moveTo>
                      <a:pt x="73045" y="0"/>
                    </a:moveTo>
                    <a:lnTo>
                      <a:pt x="1350608" y="0"/>
                    </a:lnTo>
                    <a:cubicBezTo>
                      <a:pt x="1390949" y="0"/>
                      <a:pt x="1423652" y="32703"/>
                      <a:pt x="1423652" y="73045"/>
                    </a:cubicBezTo>
                    <a:lnTo>
                      <a:pt x="1423652" y="1336373"/>
                    </a:lnTo>
                    <a:cubicBezTo>
                      <a:pt x="1423652" y="1376714"/>
                      <a:pt x="1390949" y="1409417"/>
                      <a:pt x="1350608" y="1409417"/>
                    </a:cubicBezTo>
                    <a:lnTo>
                      <a:pt x="73045" y="1409417"/>
                    </a:lnTo>
                    <a:cubicBezTo>
                      <a:pt x="32703" y="1409417"/>
                      <a:pt x="0" y="1376714"/>
                      <a:pt x="0" y="1336373"/>
                    </a:cubicBezTo>
                    <a:lnTo>
                      <a:pt x="0" y="73045"/>
                    </a:lnTo>
                    <a:cubicBezTo>
                      <a:pt x="0" y="32703"/>
                      <a:pt x="32703" y="0"/>
                      <a:pt x="73045" y="0"/>
                    </a:cubicBezTo>
                    <a:close/>
                  </a:path>
                </a:pathLst>
              </a:custGeom>
              <a:solidFill>
                <a:srgbClr val="FFFFFF"/>
              </a:solidFill>
              <a:ln cap="rnd">
                <a:noFill/>
                <a:prstDash val="solid"/>
                <a:round/>
              </a:ln>
            </p:spPr>
          </p:sp>
          <p:sp>
            <p:nvSpPr>
              <p:cNvPr name="TextBox 19" id="19"/>
              <p:cNvSpPr txBox="true"/>
              <p:nvPr/>
            </p:nvSpPr>
            <p:spPr>
              <a:xfrm>
                <a:off x="0" y="-38100"/>
                <a:ext cx="1423652" cy="1447518"/>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537178" y="82416"/>
              <a:ext cx="1708577" cy="1677292"/>
              <a:chOff x="0" y="0"/>
              <a:chExt cx="1307239" cy="1283303"/>
            </a:xfrm>
          </p:grpSpPr>
          <p:sp>
            <p:nvSpPr>
              <p:cNvPr name="Freeform 21" id="21"/>
              <p:cNvSpPr/>
              <p:nvPr/>
            </p:nvSpPr>
            <p:spPr>
              <a:xfrm flipH="false" flipV="false" rot="0">
                <a:off x="0" y="0"/>
                <a:ext cx="1307239" cy="1283303"/>
              </a:xfrm>
              <a:custGeom>
                <a:avLst/>
                <a:gdLst/>
                <a:ahLst/>
                <a:cxnLst/>
                <a:rect r="r" b="b" t="t" l="l"/>
                <a:pathLst>
                  <a:path h="1283303" w="1307239">
                    <a:moveTo>
                      <a:pt x="79550" y="0"/>
                    </a:moveTo>
                    <a:lnTo>
                      <a:pt x="1227690" y="0"/>
                    </a:lnTo>
                    <a:cubicBezTo>
                      <a:pt x="1248788" y="0"/>
                      <a:pt x="1269021" y="8381"/>
                      <a:pt x="1283940" y="23300"/>
                    </a:cubicBezTo>
                    <a:cubicBezTo>
                      <a:pt x="1298858" y="38218"/>
                      <a:pt x="1307239" y="58452"/>
                      <a:pt x="1307239" y="79550"/>
                    </a:cubicBezTo>
                    <a:lnTo>
                      <a:pt x="1307239" y="1203754"/>
                    </a:lnTo>
                    <a:cubicBezTo>
                      <a:pt x="1307239" y="1224851"/>
                      <a:pt x="1298858" y="1245085"/>
                      <a:pt x="1283940" y="1260004"/>
                    </a:cubicBezTo>
                    <a:cubicBezTo>
                      <a:pt x="1269021" y="1274922"/>
                      <a:pt x="1248788" y="1283303"/>
                      <a:pt x="1227690" y="1283303"/>
                    </a:cubicBezTo>
                    <a:lnTo>
                      <a:pt x="79550" y="1283303"/>
                    </a:lnTo>
                    <a:cubicBezTo>
                      <a:pt x="58452" y="1283303"/>
                      <a:pt x="38218" y="1274922"/>
                      <a:pt x="23300" y="1260004"/>
                    </a:cubicBezTo>
                    <a:cubicBezTo>
                      <a:pt x="8381" y="1245085"/>
                      <a:pt x="0" y="1224851"/>
                      <a:pt x="0" y="1203754"/>
                    </a:cubicBezTo>
                    <a:lnTo>
                      <a:pt x="0" y="79550"/>
                    </a:lnTo>
                    <a:cubicBezTo>
                      <a:pt x="0" y="58452"/>
                      <a:pt x="8381" y="38218"/>
                      <a:pt x="23300" y="23300"/>
                    </a:cubicBezTo>
                    <a:cubicBezTo>
                      <a:pt x="38218" y="8381"/>
                      <a:pt x="58452" y="0"/>
                      <a:pt x="79550" y="0"/>
                    </a:cubicBezTo>
                    <a:close/>
                  </a:path>
                </a:pathLst>
              </a:custGeom>
              <a:solidFill>
                <a:srgbClr val="F4DECF"/>
              </a:solidFill>
              <a:ln w="38100" cap="rnd">
                <a:solidFill>
                  <a:srgbClr val="000000"/>
                </a:solidFill>
                <a:prstDash val="solid"/>
                <a:round/>
              </a:ln>
            </p:spPr>
          </p:sp>
          <p:sp>
            <p:nvSpPr>
              <p:cNvPr name="TextBox 22" id="22"/>
              <p:cNvSpPr txBox="true"/>
              <p:nvPr/>
            </p:nvSpPr>
            <p:spPr>
              <a:xfrm>
                <a:off x="0" y="-38100"/>
                <a:ext cx="1307239" cy="1321403"/>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0" y="273232"/>
              <a:ext cx="2826221" cy="1203593"/>
            </a:xfrm>
            <a:prstGeom prst="rect">
              <a:avLst/>
            </a:prstGeom>
          </p:spPr>
          <p:txBody>
            <a:bodyPr anchor="t" rtlCol="false" tIns="0" lIns="0" bIns="0" rIns="0">
              <a:spAutoFit/>
            </a:bodyPr>
            <a:lstStyle/>
            <a:p>
              <a:pPr algn="ctr">
                <a:lnSpc>
                  <a:spcPts val="6760"/>
                </a:lnSpc>
              </a:pPr>
              <a:r>
                <a:rPr lang="en-US" sz="6318">
                  <a:solidFill>
                    <a:srgbClr val="A94C1A"/>
                  </a:solidFill>
                  <a:latin typeface="Sunday"/>
                  <a:ea typeface="Sunday"/>
                  <a:cs typeface="Sunday"/>
                  <a:sym typeface="Sunday"/>
                </a:rPr>
                <a:t>01</a:t>
              </a:r>
            </a:p>
          </p:txBody>
        </p:sp>
      </p:grpSp>
      <p:sp>
        <p:nvSpPr>
          <p:cNvPr name="Freeform 24" id="24"/>
          <p:cNvSpPr/>
          <p:nvPr/>
        </p:nvSpPr>
        <p:spPr>
          <a:xfrm flipH="false" flipV="false" rot="0">
            <a:off x="-632434" y="650852"/>
            <a:ext cx="3150440" cy="796202"/>
          </a:xfrm>
          <a:custGeom>
            <a:avLst/>
            <a:gdLst/>
            <a:ahLst/>
            <a:cxnLst/>
            <a:rect r="r" b="b" t="t" l="l"/>
            <a:pathLst>
              <a:path h="796202" w="3150440">
                <a:moveTo>
                  <a:pt x="0" y="0"/>
                </a:moveTo>
                <a:lnTo>
                  <a:pt x="3150440" y="0"/>
                </a:lnTo>
                <a:lnTo>
                  <a:pt x="3150440" y="796202"/>
                </a:lnTo>
                <a:lnTo>
                  <a:pt x="0" y="79620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5" id="25"/>
          <p:cNvSpPr txBox="true"/>
          <p:nvPr/>
        </p:nvSpPr>
        <p:spPr>
          <a:xfrm rot="0">
            <a:off x="4915357" y="114300"/>
            <a:ext cx="7348119" cy="1369075"/>
          </a:xfrm>
          <a:prstGeom prst="rect">
            <a:avLst/>
          </a:prstGeom>
        </p:spPr>
        <p:txBody>
          <a:bodyPr anchor="t" rtlCol="false" tIns="0" lIns="0" bIns="0" rIns="0">
            <a:spAutoFit/>
          </a:bodyPr>
          <a:lstStyle/>
          <a:p>
            <a:pPr algn="ctr">
              <a:lnSpc>
                <a:spcPts val="10448"/>
              </a:lnSpc>
            </a:pPr>
            <a:r>
              <a:rPr lang="en-US" sz="9764">
                <a:solidFill>
                  <a:srgbClr val="A94C1A"/>
                </a:solidFill>
                <a:latin typeface="Sunday"/>
                <a:ea typeface="Sunday"/>
                <a:cs typeface="Sunday"/>
                <a:sym typeface="Sunday"/>
              </a:rPr>
              <a:t>PROCESS</a:t>
            </a:r>
          </a:p>
        </p:txBody>
      </p:sp>
      <p:sp>
        <p:nvSpPr>
          <p:cNvPr name="TextBox 26" id="26"/>
          <p:cNvSpPr txBox="true"/>
          <p:nvPr/>
        </p:nvSpPr>
        <p:spPr>
          <a:xfrm rot="0">
            <a:off x="2456972" y="2255286"/>
            <a:ext cx="13851741" cy="916282"/>
          </a:xfrm>
          <a:prstGeom prst="rect">
            <a:avLst/>
          </a:prstGeom>
        </p:spPr>
        <p:txBody>
          <a:bodyPr anchor="t" rtlCol="false" tIns="0" lIns="0" bIns="0" rIns="0">
            <a:spAutoFit/>
          </a:bodyPr>
          <a:lstStyle/>
          <a:p>
            <a:pPr algn="l">
              <a:lnSpc>
                <a:spcPts val="3581"/>
              </a:lnSpc>
            </a:pPr>
            <a:r>
              <a:rPr lang="en-US" sz="3347" b="true">
                <a:solidFill>
                  <a:srgbClr val="A94C1A"/>
                </a:solidFill>
                <a:latin typeface="Rosario Bold"/>
                <a:ea typeface="Rosario Bold"/>
                <a:cs typeface="Rosario Bold"/>
                <a:sym typeface="Rosario Bold"/>
              </a:rPr>
              <a:t>Problem Identification:</a:t>
            </a:r>
            <a:r>
              <a:rPr lang="en-US" sz="3347">
                <a:solidFill>
                  <a:srgbClr val="A94C1A"/>
                </a:solidFill>
                <a:latin typeface="Rosario"/>
                <a:ea typeface="Rosario"/>
                <a:cs typeface="Rosario"/>
                <a:sym typeface="Rosario"/>
              </a:rPr>
              <a:t> </a:t>
            </a:r>
            <a:r>
              <a:rPr lang="en-US" sz="3347">
                <a:solidFill>
                  <a:srgbClr val="A94C1A"/>
                </a:solidFill>
                <a:latin typeface="Rosario"/>
                <a:ea typeface="Rosario"/>
                <a:cs typeface="Rosario"/>
                <a:sym typeface="Rosario"/>
              </a:rPr>
              <a:t>Define the key questions to answer, such as player performance, team comparisons</a:t>
            </a:r>
          </a:p>
        </p:txBody>
      </p:sp>
      <p:grpSp>
        <p:nvGrpSpPr>
          <p:cNvPr name="Group 27" id="27"/>
          <p:cNvGrpSpPr/>
          <p:nvPr/>
        </p:nvGrpSpPr>
        <p:grpSpPr>
          <a:xfrm rot="0">
            <a:off x="247212" y="3659903"/>
            <a:ext cx="2119666" cy="1421274"/>
            <a:chOff x="0" y="0"/>
            <a:chExt cx="2826221" cy="1895032"/>
          </a:xfrm>
        </p:grpSpPr>
        <p:grpSp>
          <p:nvGrpSpPr>
            <p:cNvPr name="Group 28" id="28"/>
            <p:cNvGrpSpPr/>
            <p:nvPr/>
          </p:nvGrpSpPr>
          <p:grpSpPr>
            <a:xfrm rot="0">
              <a:off x="504390" y="52907"/>
              <a:ext cx="1860730" cy="1842125"/>
              <a:chOff x="0" y="0"/>
              <a:chExt cx="1423652" cy="1409418"/>
            </a:xfrm>
          </p:grpSpPr>
          <p:sp>
            <p:nvSpPr>
              <p:cNvPr name="Freeform 29" id="29"/>
              <p:cNvSpPr/>
              <p:nvPr/>
            </p:nvSpPr>
            <p:spPr>
              <a:xfrm flipH="false" flipV="false" rot="0">
                <a:off x="0" y="0"/>
                <a:ext cx="1423652" cy="1409417"/>
              </a:xfrm>
              <a:custGeom>
                <a:avLst/>
                <a:gdLst/>
                <a:ahLst/>
                <a:cxnLst/>
                <a:rect r="r" b="b" t="t" l="l"/>
                <a:pathLst>
                  <a:path h="1409417" w="1423652">
                    <a:moveTo>
                      <a:pt x="73045" y="0"/>
                    </a:moveTo>
                    <a:lnTo>
                      <a:pt x="1350608" y="0"/>
                    </a:lnTo>
                    <a:cubicBezTo>
                      <a:pt x="1390949" y="0"/>
                      <a:pt x="1423652" y="32703"/>
                      <a:pt x="1423652" y="73045"/>
                    </a:cubicBezTo>
                    <a:lnTo>
                      <a:pt x="1423652" y="1336373"/>
                    </a:lnTo>
                    <a:cubicBezTo>
                      <a:pt x="1423652" y="1376714"/>
                      <a:pt x="1390949" y="1409417"/>
                      <a:pt x="1350608" y="1409417"/>
                    </a:cubicBezTo>
                    <a:lnTo>
                      <a:pt x="73045" y="1409417"/>
                    </a:lnTo>
                    <a:cubicBezTo>
                      <a:pt x="32703" y="1409417"/>
                      <a:pt x="0" y="1376714"/>
                      <a:pt x="0" y="1336373"/>
                    </a:cubicBezTo>
                    <a:lnTo>
                      <a:pt x="0" y="73045"/>
                    </a:lnTo>
                    <a:cubicBezTo>
                      <a:pt x="0" y="32703"/>
                      <a:pt x="32703" y="0"/>
                      <a:pt x="73045" y="0"/>
                    </a:cubicBezTo>
                    <a:close/>
                  </a:path>
                </a:pathLst>
              </a:custGeom>
              <a:solidFill>
                <a:srgbClr val="A6A6A6">
                  <a:alpha val="27843"/>
                </a:srgbClr>
              </a:solidFill>
              <a:ln cap="rnd">
                <a:noFill/>
                <a:prstDash val="solid"/>
                <a:round/>
              </a:ln>
            </p:spPr>
          </p:sp>
          <p:sp>
            <p:nvSpPr>
              <p:cNvPr name="TextBox 30" id="30"/>
              <p:cNvSpPr txBox="true"/>
              <p:nvPr/>
            </p:nvSpPr>
            <p:spPr>
              <a:xfrm>
                <a:off x="0" y="-38100"/>
                <a:ext cx="1423652" cy="1447518"/>
              </a:xfrm>
              <a:prstGeom prst="rect">
                <a:avLst/>
              </a:prstGeom>
            </p:spPr>
            <p:txBody>
              <a:bodyPr anchor="ctr" rtlCol="false" tIns="50800" lIns="50800" bIns="50800" rIns="50800"/>
              <a:lstStyle/>
              <a:p>
                <a:pPr algn="ctr">
                  <a:lnSpc>
                    <a:spcPts val="2659"/>
                  </a:lnSpc>
                </a:pPr>
              </a:p>
            </p:txBody>
          </p:sp>
        </p:grpSp>
        <p:grpSp>
          <p:nvGrpSpPr>
            <p:cNvPr name="Group 31" id="31"/>
            <p:cNvGrpSpPr/>
            <p:nvPr/>
          </p:nvGrpSpPr>
          <p:grpSpPr>
            <a:xfrm rot="0">
              <a:off x="461102" y="0"/>
              <a:ext cx="1860730" cy="1842125"/>
              <a:chOff x="0" y="0"/>
              <a:chExt cx="1423652" cy="1409418"/>
            </a:xfrm>
          </p:grpSpPr>
          <p:sp>
            <p:nvSpPr>
              <p:cNvPr name="Freeform 32" id="32"/>
              <p:cNvSpPr/>
              <p:nvPr/>
            </p:nvSpPr>
            <p:spPr>
              <a:xfrm flipH="false" flipV="false" rot="0">
                <a:off x="0" y="0"/>
                <a:ext cx="1423652" cy="1409417"/>
              </a:xfrm>
              <a:custGeom>
                <a:avLst/>
                <a:gdLst/>
                <a:ahLst/>
                <a:cxnLst/>
                <a:rect r="r" b="b" t="t" l="l"/>
                <a:pathLst>
                  <a:path h="1409417" w="1423652">
                    <a:moveTo>
                      <a:pt x="73045" y="0"/>
                    </a:moveTo>
                    <a:lnTo>
                      <a:pt x="1350608" y="0"/>
                    </a:lnTo>
                    <a:cubicBezTo>
                      <a:pt x="1390949" y="0"/>
                      <a:pt x="1423652" y="32703"/>
                      <a:pt x="1423652" y="73045"/>
                    </a:cubicBezTo>
                    <a:lnTo>
                      <a:pt x="1423652" y="1336373"/>
                    </a:lnTo>
                    <a:cubicBezTo>
                      <a:pt x="1423652" y="1376714"/>
                      <a:pt x="1390949" y="1409417"/>
                      <a:pt x="1350608" y="1409417"/>
                    </a:cubicBezTo>
                    <a:lnTo>
                      <a:pt x="73045" y="1409417"/>
                    </a:lnTo>
                    <a:cubicBezTo>
                      <a:pt x="32703" y="1409417"/>
                      <a:pt x="0" y="1376714"/>
                      <a:pt x="0" y="1336373"/>
                    </a:cubicBezTo>
                    <a:lnTo>
                      <a:pt x="0" y="73045"/>
                    </a:lnTo>
                    <a:cubicBezTo>
                      <a:pt x="0" y="32703"/>
                      <a:pt x="32703" y="0"/>
                      <a:pt x="73045" y="0"/>
                    </a:cubicBezTo>
                    <a:close/>
                  </a:path>
                </a:pathLst>
              </a:custGeom>
              <a:solidFill>
                <a:srgbClr val="FFFFFF"/>
              </a:solidFill>
              <a:ln cap="rnd">
                <a:noFill/>
                <a:prstDash val="solid"/>
                <a:round/>
              </a:ln>
            </p:spPr>
          </p:sp>
          <p:sp>
            <p:nvSpPr>
              <p:cNvPr name="TextBox 33" id="33"/>
              <p:cNvSpPr txBox="true"/>
              <p:nvPr/>
            </p:nvSpPr>
            <p:spPr>
              <a:xfrm>
                <a:off x="0" y="-38100"/>
                <a:ext cx="1423652" cy="1447518"/>
              </a:xfrm>
              <a:prstGeom prst="rect">
                <a:avLst/>
              </a:prstGeom>
            </p:spPr>
            <p:txBody>
              <a:bodyPr anchor="ctr" rtlCol="false" tIns="50800" lIns="50800" bIns="50800" rIns="50800"/>
              <a:lstStyle/>
              <a:p>
                <a:pPr algn="ctr">
                  <a:lnSpc>
                    <a:spcPts val="2659"/>
                  </a:lnSpc>
                </a:pPr>
              </a:p>
            </p:txBody>
          </p:sp>
        </p:grpSp>
        <p:grpSp>
          <p:nvGrpSpPr>
            <p:cNvPr name="Group 34" id="34"/>
            <p:cNvGrpSpPr/>
            <p:nvPr/>
          </p:nvGrpSpPr>
          <p:grpSpPr>
            <a:xfrm rot="0">
              <a:off x="537178" y="82416"/>
              <a:ext cx="1708577" cy="1677292"/>
              <a:chOff x="0" y="0"/>
              <a:chExt cx="1307239" cy="1283303"/>
            </a:xfrm>
          </p:grpSpPr>
          <p:sp>
            <p:nvSpPr>
              <p:cNvPr name="Freeform 35" id="35"/>
              <p:cNvSpPr/>
              <p:nvPr/>
            </p:nvSpPr>
            <p:spPr>
              <a:xfrm flipH="false" flipV="false" rot="0">
                <a:off x="0" y="0"/>
                <a:ext cx="1307239" cy="1283303"/>
              </a:xfrm>
              <a:custGeom>
                <a:avLst/>
                <a:gdLst/>
                <a:ahLst/>
                <a:cxnLst/>
                <a:rect r="r" b="b" t="t" l="l"/>
                <a:pathLst>
                  <a:path h="1283303" w="1307239">
                    <a:moveTo>
                      <a:pt x="79550" y="0"/>
                    </a:moveTo>
                    <a:lnTo>
                      <a:pt x="1227690" y="0"/>
                    </a:lnTo>
                    <a:cubicBezTo>
                      <a:pt x="1248788" y="0"/>
                      <a:pt x="1269021" y="8381"/>
                      <a:pt x="1283940" y="23300"/>
                    </a:cubicBezTo>
                    <a:cubicBezTo>
                      <a:pt x="1298858" y="38218"/>
                      <a:pt x="1307239" y="58452"/>
                      <a:pt x="1307239" y="79550"/>
                    </a:cubicBezTo>
                    <a:lnTo>
                      <a:pt x="1307239" y="1203754"/>
                    </a:lnTo>
                    <a:cubicBezTo>
                      <a:pt x="1307239" y="1224851"/>
                      <a:pt x="1298858" y="1245085"/>
                      <a:pt x="1283940" y="1260004"/>
                    </a:cubicBezTo>
                    <a:cubicBezTo>
                      <a:pt x="1269021" y="1274922"/>
                      <a:pt x="1248788" y="1283303"/>
                      <a:pt x="1227690" y="1283303"/>
                    </a:cubicBezTo>
                    <a:lnTo>
                      <a:pt x="79550" y="1283303"/>
                    </a:lnTo>
                    <a:cubicBezTo>
                      <a:pt x="58452" y="1283303"/>
                      <a:pt x="38218" y="1274922"/>
                      <a:pt x="23300" y="1260004"/>
                    </a:cubicBezTo>
                    <a:cubicBezTo>
                      <a:pt x="8381" y="1245085"/>
                      <a:pt x="0" y="1224851"/>
                      <a:pt x="0" y="1203754"/>
                    </a:cubicBezTo>
                    <a:lnTo>
                      <a:pt x="0" y="79550"/>
                    </a:lnTo>
                    <a:cubicBezTo>
                      <a:pt x="0" y="58452"/>
                      <a:pt x="8381" y="38218"/>
                      <a:pt x="23300" y="23300"/>
                    </a:cubicBezTo>
                    <a:cubicBezTo>
                      <a:pt x="38218" y="8381"/>
                      <a:pt x="58452" y="0"/>
                      <a:pt x="79550" y="0"/>
                    </a:cubicBezTo>
                    <a:close/>
                  </a:path>
                </a:pathLst>
              </a:custGeom>
              <a:solidFill>
                <a:srgbClr val="F4DECF"/>
              </a:solidFill>
              <a:ln w="38100" cap="rnd">
                <a:solidFill>
                  <a:srgbClr val="000000"/>
                </a:solidFill>
                <a:prstDash val="solid"/>
                <a:round/>
              </a:ln>
            </p:spPr>
          </p:sp>
          <p:sp>
            <p:nvSpPr>
              <p:cNvPr name="TextBox 36" id="36"/>
              <p:cNvSpPr txBox="true"/>
              <p:nvPr/>
            </p:nvSpPr>
            <p:spPr>
              <a:xfrm>
                <a:off x="0" y="-38100"/>
                <a:ext cx="1307239" cy="1321403"/>
              </a:xfrm>
              <a:prstGeom prst="rect">
                <a:avLst/>
              </a:prstGeom>
            </p:spPr>
            <p:txBody>
              <a:bodyPr anchor="ctr" rtlCol="false" tIns="50800" lIns="50800" bIns="50800" rIns="50800"/>
              <a:lstStyle/>
              <a:p>
                <a:pPr algn="ctr">
                  <a:lnSpc>
                    <a:spcPts val="2659"/>
                  </a:lnSpc>
                </a:pPr>
              </a:p>
            </p:txBody>
          </p:sp>
        </p:grpSp>
        <p:sp>
          <p:nvSpPr>
            <p:cNvPr name="TextBox 37" id="37"/>
            <p:cNvSpPr txBox="true"/>
            <p:nvPr/>
          </p:nvSpPr>
          <p:spPr>
            <a:xfrm rot="0">
              <a:off x="0" y="273232"/>
              <a:ext cx="2826221" cy="1203593"/>
            </a:xfrm>
            <a:prstGeom prst="rect">
              <a:avLst/>
            </a:prstGeom>
          </p:spPr>
          <p:txBody>
            <a:bodyPr anchor="t" rtlCol="false" tIns="0" lIns="0" bIns="0" rIns="0">
              <a:spAutoFit/>
            </a:bodyPr>
            <a:lstStyle/>
            <a:p>
              <a:pPr algn="ctr">
                <a:lnSpc>
                  <a:spcPts val="6760"/>
                </a:lnSpc>
              </a:pPr>
              <a:r>
                <a:rPr lang="en-US" sz="6318">
                  <a:solidFill>
                    <a:srgbClr val="A94C1A"/>
                  </a:solidFill>
                  <a:latin typeface="Sunday"/>
                  <a:ea typeface="Sunday"/>
                  <a:cs typeface="Sunday"/>
                  <a:sym typeface="Sunday"/>
                </a:rPr>
                <a:t>02</a:t>
              </a:r>
            </a:p>
          </p:txBody>
        </p:sp>
      </p:grpSp>
      <p:grpSp>
        <p:nvGrpSpPr>
          <p:cNvPr name="Group 38" id="38"/>
          <p:cNvGrpSpPr/>
          <p:nvPr/>
        </p:nvGrpSpPr>
        <p:grpSpPr>
          <a:xfrm rot="0">
            <a:off x="247212" y="5307135"/>
            <a:ext cx="2119666" cy="1421274"/>
            <a:chOff x="0" y="0"/>
            <a:chExt cx="2826221" cy="1895032"/>
          </a:xfrm>
        </p:grpSpPr>
        <p:grpSp>
          <p:nvGrpSpPr>
            <p:cNvPr name="Group 39" id="39"/>
            <p:cNvGrpSpPr/>
            <p:nvPr/>
          </p:nvGrpSpPr>
          <p:grpSpPr>
            <a:xfrm rot="0">
              <a:off x="504390" y="52907"/>
              <a:ext cx="1860730" cy="1842125"/>
              <a:chOff x="0" y="0"/>
              <a:chExt cx="1423652" cy="1409418"/>
            </a:xfrm>
          </p:grpSpPr>
          <p:sp>
            <p:nvSpPr>
              <p:cNvPr name="Freeform 40" id="40"/>
              <p:cNvSpPr/>
              <p:nvPr/>
            </p:nvSpPr>
            <p:spPr>
              <a:xfrm flipH="false" flipV="false" rot="0">
                <a:off x="0" y="0"/>
                <a:ext cx="1423652" cy="1409417"/>
              </a:xfrm>
              <a:custGeom>
                <a:avLst/>
                <a:gdLst/>
                <a:ahLst/>
                <a:cxnLst/>
                <a:rect r="r" b="b" t="t" l="l"/>
                <a:pathLst>
                  <a:path h="1409417" w="1423652">
                    <a:moveTo>
                      <a:pt x="73045" y="0"/>
                    </a:moveTo>
                    <a:lnTo>
                      <a:pt x="1350608" y="0"/>
                    </a:lnTo>
                    <a:cubicBezTo>
                      <a:pt x="1390949" y="0"/>
                      <a:pt x="1423652" y="32703"/>
                      <a:pt x="1423652" y="73045"/>
                    </a:cubicBezTo>
                    <a:lnTo>
                      <a:pt x="1423652" y="1336373"/>
                    </a:lnTo>
                    <a:cubicBezTo>
                      <a:pt x="1423652" y="1376714"/>
                      <a:pt x="1390949" y="1409417"/>
                      <a:pt x="1350608" y="1409417"/>
                    </a:cubicBezTo>
                    <a:lnTo>
                      <a:pt x="73045" y="1409417"/>
                    </a:lnTo>
                    <a:cubicBezTo>
                      <a:pt x="32703" y="1409417"/>
                      <a:pt x="0" y="1376714"/>
                      <a:pt x="0" y="1336373"/>
                    </a:cubicBezTo>
                    <a:lnTo>
                      <a:pt x="0" y="73045"/>
                    </a:lnTo>
                    <a:cubicBezTo>
                      <a:pt x="0" y="32703"/>
                      <a:pt x="32703" y="0"/>
                      <a:pt x="73045" y="0"/>
                    </a:cubicBezTo>
                    <a:close/>
                  </a:path>
                </a:pathLst>
              </a:custGeom>
              <a:solidFill>
                <a:srgbClr val="A6A6A6">
                  <a:alpha val="27843"/>
                </a:srgbClr>
              </a:solidFill>
              <a:ln cap="rnd">
                <a:noFill/>
                <a:prstDash val="solid"/>
                <a:round/>
              </a:ln>
            </p:spPr>
          </p:sp>
          <p:sp>
            <p:nvSpPr>
              <p:cNvPr name="TextBox 41" id="41"/>
              <p:cNvSpPr txBox="true"/>
              <p:nvPr/>
            </p:nvSpPr>
            <p:spPr>
              <a:xfrm>
                <a:off x="0" y="-38100"/>
                <a:ext cx="1423652" cy="1447518"/>
              </a:xfrm>
              <a:prstGeom prst="rect">
                <a:avLst/>
              </a:prstGeom>
            </p:spPr>
            <p:txBody>
              <a:bodyPr anchor="ctr" rtlCol="false" tIns="50800" lIns="50800" bIns="50800" rIns="50800"/>
              <a:lstStyle/>
              <a:p>
                <a:pPr algn="ctr">
                  <a:lnSpc>
                    <a:spcPts val="2659"/>
                  </a:lnSpc>
                </a:pPr>
              </a:p>
            </p:txBody>
          </p:sp>
        </p:grpSp>
        <p:grpSp>
          <p:nvGrpSpPr>
            <p:cNvPr name="Group 42" id="42"/>
            <p:cNvGrpSpPr/>
            <p:nvPr/>
          </p:nvGrpSpPr>
          <p:grpSpPr>
            <a:xfrm rot="0">
              <a:off x="461102" y="0"/>
              <a:ext cx="1860730" cy="1842125"/>
              <a:chOff x="0" y="0"/>
              <a:chExt cx="1423652" cy="1409418"/>
            </a:xfrm>
          </p:grpSpPr>
          <p:sp>
            <p:nvSpPr>
              <p:cNvPr name="Freeform 43" id="43"/>
              <p:cNvSpPr/>
              <p:nvPr/>
            </p:nvSpPr>
            <p:spPr>
              <a:xfrm flipH="false" flipV="false" rot="0">
                <a:off x="0" y="0"/>
                <a:ext cx="1423652" cy="1409417"/>
              </a:xfrm>
              <a:custGeom>
                <a:avLst/>
                <a:gdLst/>
                <a:ahLst/>
                <a:cxnLst/>
                <a:rect r="r" b="b" t="t" l="l"/>
                <a:pathLst>
                  <a:path h="1409417" w="1423652">
                    <a:moveTo>
                      <a:pt x="73045" y="0"/>
                    </a:moveTo>
                    <a:lnTo>
                      <a:pt x="1350608" y="0"/>
                    </a:lnTo>
                    <a:cubicBezTo>
                      <a:pt x="1390949" y="0"/>
                      <a:pt x="1423652" y="32703"/>
                      <a:pt x="1423652" y="73045"/>
                    </a:cubicBezTo>
                    <a:lnTo>
                      <a:pt x="1423652" y="1336373"/>
                    </a:lnTo>
                    <a:cubicBezTo>
                      <a:pt x="1423652" y="1376714"/>
                      <a:pt x="1390949" y="1409417"/>
                      <a:pt x="1350608" y="1409417"/>
                    </a:cubicBezTo>
                    <a:lnTo>
                      <a:pt x="73045" y="1409417"/>
                    </a:lnTo>
                    <a:cubicBezTo>
                      <a:pt x="32703" y="1409417"/>
                      <a:pt x="0" y="1376714"/>
                      <a:pt x="0" y="1336373"/>
                    </a:cubicBezTo>
                    <a:lnTo>
                      <a:pt x="0" y="73045"/>
                    </a:lnTo>
                    <a:cubicBezTo>
                      <a:pt x="0" y="32703"/>
                      <a:pt x="32703" y="0"/>
                      <a:pt x="73045" y="0"/>
                    </a:cubicBezTo>
                    <a:close/>
                  </a:path>
                </a:pathLst>
              </a:custGeom>
              <a:solidFill>
                <a:srgbClr val="FFFFFF"/>
              </a:solidFill>
              <a:ln cap="rnd">
                <a:noFill/>
                <a:prstDash val="solid"/>
                <a:round/>
              </a:ln>
            </p:spPr>
          </p:sp>
          <p:sp>
            <p:nvSpPr>
              <p:cNvPr name="TextBox 44" id="44"/>
              <p:cNvSpPr txBox="true"/>
              <p:nvPr/>
            </p:nvSpPr>
            <p:spPr>
              <a:xfrm>
                <a:off x="0" y="-38100"/>
                <a:ext cx="1423652" cy="1447518"/>
              </a:xfrm>
              <a:prstGeom prst="rect">
                <a:avLst/>
              </a:prstGeom>
            </p:spPr>
            <p:txBody>
              <a:bodyPr anchor="ctr" rtlCol="false" tIns="50800" lIns="50800" bIns="50800" rIns="50800"/>
              <a:lstStyle/>
              <a:p>
                <a:pPr algn="ctr">
                  <a:lnSpc>
                    <a:spcPts val="2659"/>
                  </a:lnSpc>
                </a:pPr>
              </a:p>
            </p:txBody>
          </p:sp>
        </p:grpSp>
        <p:grpSp>
          <p:nvGrpSpPr>
            <p:cNvPr name="Group 45" id="45"/>
            <p:cNvGrpSpPr/>
            <p:nvPr/>
          </p:nvGrpSpPr>
          <p:grpSpPr>
            <a:xfrm rot="0">
              <a:off x="537178" y="82416"/>
              <a:ext cx="1708577" cy="1677292"/>
              <a:chOff x="0" y="0"/>
              <a:chExt cx="1307239" cy="1283303"/>
            </a:xfrm>
          </p:grpSpPr>
          <p:sp>
            <p:nvSpPr>
              <p:cNvPr name="Freeform 46" id="46"/>
              <p:cNvSpPr/>
              <p:nvPr/>
            </p:nvSpPr>
            <p:spPr>
              <a:xfrm flipH="false" flipV="false" rot="0">
                <a:off x="0" y="0"/>
                <a:ext cx="1307239" cy="1283303"/>
              </a:xfrm>
              <a:custGeom>
                <a:avLst/>
                <a:gdLst/>
                <a:ahLst/>
                <a:cxnLst/>
                <a:rect r="r" b="b" t="t" l="l"/>
                <a:pathLst>
                  <a:path h="1283303" w="1307239">
                    <a:moveTo>
                      <a:pt x="79550" y="0"/>
                    </a:moveTo>
                    <a:lnTo>
                      <a:pt x="1227690" y="0"/>
                    </a:lnTo>
                    <a:cubicBezTo>
                      <a:pt x="1248788" y="0"/>
                      <a:pt x="1269021" y="8381"/>
                      <a:pt x="1283940" y="23300"/>
                    </a:cubicBezTo>
                    <a:cubicBezTo>
                      <a:pt x="1298858" y="38218"/>
                      <a:pt x="1307239" y="58452"/>
                      <a:pt x="1307239" y="79550"/>
                    </a:cubicBezTo>
                    <a:lnTo>
                      <a:pt x="1307239" y="1203754"/>
                    </a:lnTo>
                    <a:cubicBezTo>
                      <a:pt x="1307239" y="1224851"/>
                      <a:pt x="1298858" y="1245085"/>
                      <a:pt x="1283940" y="1260004"/>
                    </a:cubicBezTo>
                    <a:cubicBezTo>
                      <a:pt x="1269021" y="1274922"/>
                      <a:pt x="1248788" y="1283303"/>
                      <a:pt x="1227690" y="1283303"/>
                    </a:cubicBezTo>
                    <a:lnTo>
                      <a:pt x="79550" y="1283303"/>
                    </a:lnTo>
                    <a:cubicBezTo>
                      <a:pt x="58452" y="1283303"/>
                      <a:pt x="38218" y="1274922"/>
                      <a:pt x="23300" y="1260004"/>
                    </a:cubicBezTo>
                    <a:cubicBezTo>
                      <a:pt x="8381" y="1245085"/>
                      <a:pt x="0" y="1224851"/>
                      <a:pt x="0" y="1203754"/>
                    </a:cubicBezTo>
                    <a:lnTo>
                      <a:pt x="0" y="79550"/>
                    </a:lnTo>
                    <a:cubicBezTo>
                      <a:pt x="0" y="58452"/>
                      <a:pt x="8381" y="38218"/>
                      <a:pt x="23300" y="23300"/>
                    </a:cubicBezTo>
                    <a:cubicBezTo>
                      <a:pt x="38218" y="8381"/>
                      <a:pt x="58452" y="0"/>
                      <a:pt x="79550" y="0"/>
                    </a:cubicBezTo>
                    <a:close/>
                  </a:path>
                </a:pathLst>
              </a:custGeom>
              <a:solidFill>
                <a:srgbClr val="F4DECF"/>
              </a:solidFill>
              <a:ln w="38100" cap="rnd">
                <a:solidFill>
                  <a:srgbClr val="000000"/>
                </a:solidFill>
                <a:prstDash val="solid"/>
                <a:round/>
              </a:ln>
            </p:spPr>
          </p:sp>
          <p:sp>
            <p:nvSpPr>
              <p:cNvPr name="TextBox 47" id="47"/>
              <p:cNvSpPr txBox="true"/>
              <p:nvPr/>
            </p:nvSpPr>
            <p:spPr>
              <a:xfrm>
                <a:off x="0" y="-38100"/>
                <a:ext cx="1307239" cy="1321403"/>
              </a:xfrm>
              <a:prstGeom prst="rect">
                <a:avLst/>
              </a:prstGeom>
            </p:spPr>
            <p:txBody>
              <a:bodyPr anchor="ctr" rtlCol="false" tIns="50800" lIns="50800" bIns="50800" rIns="50800"/>
              <a:lstStyle/>
              <a:p>
                <a:pPr algn="ctr">
                  <a:lnSpc>
                    <a:spcPts val="2659"/>
                  </a:lnSpc>
                </a:pPr>
              </a:p>
            </p:txBody>
          </p:sp>
        </p:grpSp>
        <p:sp>
          <p:nvSpPr>
            <p:cNvPr name="TextBox 48" id="48"/>
            <p:cNvSpPr txBox="true"/>
            <p:nvPr/>
          </p:nvSpPr>
          <p:spPr>
            <a:xfrm rot="0">
              <a:off x="0" y="273232"/>
              <a:ext cx="2826221" cy="1203593"/>
            </a:xfrm>
            <a:prstGeom prst="rect">
              <a:avLst/>
            </a:prstGeom>
          </p:spPr>
          <p:txBody>
            <a:bodyPr anchor="t" rtlCol="false" tIns="0" lIns="0" bIns="0" rIns="0">
              <a:spAutoFit/>
            </a:bodyPr>
            <a:lstStyle/>
            <a:p>
              <a:pPr algn="ctr">
                <a:lnSpc>
                  <a:spcPts val="6760"/>
                </a:lnSpc>
              </a:pPr>
              <a:r>
                <a:rPr lang="en-US" sz="6318">
                  <a:solidFill>
                    <a:srgbClr val="A94C1A"/>
                  </a:solidFill>
                  <a:latin typeface="Sunday"/>
                  <a:ea typeface="Sunday"/>
                  <a:cs typeface="Sunday"/>
                  <a:sym typeface="Sunday"/>
                </a:rPr>
                <a:t>03</a:t>
              </a:r>
            </a:p>
          </p:txBody>
        </p:sp>
      </p:grpSp>
      <p:grpSp>
        <p:nvGrpSpPr>
          <p:cNvPr name="Group 49" id="49"/>
          <p:cNvGrpSpPr/>
          <p:nvPr/>
        </p:nvGrpSpPr>
        <p:grpSpPr>
          <a:xfrm rot="0">
            <a:off x="337306" y="6918909"/>
            <a:ext cx="2119666" cy="1421274"/>
            <a:chOff x="0" y="0"/>
            <a:chExt cx="2826221" cy="1895032"/>
          </a:xfrm>
        </p:grpSpPr>
        <p:grpSp>
          <p:nvGrpSpPr>
            <p:cNvPr name="Group 50" id="50"/>
            <p:cNvGrpSpPr/>
            <p:nvPr/>
          </p:nvGrpSpPr>
          <p:grpSpPr>
            <a:xfrm rot="0">
              <a:off x="504390" y="52907"/>
              <a:ext cx="1860730" cy="1842125"/>
              <a:chOff x="0" y="0"/>
              <a:chExt cx="1423652" cy="1409418"/>
            </a:xfrm>
          </p:grpSpPr>
          <p:sp>
            <p:nvSpPr>
              <p:cNvPr name="Freeform 51" id="51"/>
              <p:cNvSpPr/>
              <p:nvPr/>
            </p:nvSpPr>
            <p:spPr>
              <a:xfrm flipH="false" flipV="false" rot="0">
                <a:off x="0" y="0"/>
                <a:ext cx="1423652" cy="1409417"/>
              </a:xfrm>
              <a:custGeom>
                <a:avLst/>
                <a:gdLst/>
                <a:ahLst/>
                <a:cxnLst/>
                <a:rect r="r" b="b" t="t" l="l"/>
                <a:pathLst>
                  <a:path h="1409417" w="1423652">
                    <a:moveTo>
                      <a:pt x="73045" y="0"/>
                    </a:moveTo>
                    <a:lnTo>
                      <a:pt x="1350608" y="0"/>
                    </a:lnTo>
                    <a:cubicBezTo>
                      <a:pt x="1390949" y="0"/>
                      <a:pt x="1423652" y="32703"/>
                      <a:pt x="1423652" y="73045"/>
                    </a:cubicBezTo>
                    <a:lnTo>
                      <a:pt x="1423652" y="1336373"/>
                    </a:lnTo>
                    <a:cubicBezTo>
                      <a:pt x="1423652" y="1376714"/>
                      <a:pt x="1390949" y="1409417"/>
                      <a:pt x="1350608" y="1409417"/>
                    </a:cubicBezTo>
                    <a:lnTo>
                      <a:pt x="73045" y="1409417"/>
                    </a:lnTo>
                    <a:cubicBezTo>
                      <a:pt x="32703" y="1409417"/>
                      <a:pt x="0" y="1376714"/>
                      <a:pt x="0" y="1336373"/>
                    </a:cubicBezTo>
                    <a:lnTo>
                      <a:pt x="0" y="73045"/>
                    </a:lnTo>
                    <a:cubicBezTo>
                      <a:pt x="0" y="32703"/>
                      <a:pt x="32703" y="0"/>
                      <a:pt x="73045" y="0"/>
                    </a:cubicBezTo>
                    <a:close/>
                  </a:path>
                </a:pathLst>
              </a:custGeom>
              <a:solidFill>
                <a:srgbClr val="A6A6A6">
                  <a:alpha val="27843"/>
                </a:srgbClr>
              </a:solidFill>
              <a:ln cap="rnd">
                <a:noFill/>
                <a:prstDash val="solid"/>
                <a:round/>
              </a:ln>
            </p:spPr>
          </p:sp>
          <p:sp>
            <p:nvSpPr>
              <p:cNvPr name="TextBox 52" id="52"/>
              <p:cNvSpPr txBox="true"/>
              <p:nvPr/>
            </p:nvSpPr>
            <p:spPr>
              <a:xfrm>
                <a:off x="0" y="-38100"/>
                <a:ext cx="1423652" cy="1447518"/>
              </a:xfrm>
              <a:prstGeom prst="rect">
                <a:avLst/>
              </a:prstGeom>
            </p:spPr>
            <p:txBody>
              <a:bodyPr anchor="ctr" rtlCol="false" tIns="50800" lIns="50800" bIns="50800" rIns="50800"/>
              <a:lstStyle/>
              <a:p>
                <a:pPr algn="ctr">
                  <a:lnSpc>
                    <a:spcPts val="2659"/>
                  </a:lnSpc>
                </a:pPr>
              </a:p>
            </p:txBody>
          </p:sp>
        </p:grpSp>
        <p:grpSp>
          <p:nvGrpSpPr>
            <p:cNvPr name="Group 53" id="53"/>
            <p:cNvGrpSpPr/>
            <p:nvPr/>
          </p:nvGrpSpPr>
          <p:grpSpPr>
            <a:xfrm rot="0">
              <a:off x="461102" y="0"/>
              <a:ext cx="1860730" cy="1842125"/>
              <a:chOff x="0" y="0"/>
              <a:chExt cx="1423652" cy="1409418"/>
            </a:xfrm>
          </p:grpSpPr>
          <p:sp>
            <p:nvSpPr>
              <p:cNvPr name="Freeform 54" id="54"/>
              <p:cNvSpPr/>
              <p:nvPr/>
            </p:nvSpPr>
            <p:spPr>
              <a:xfrm flipH="false" flipV="false" rot="0">
                <a:off x="0" y="0"/>
                <a:ext cx="1423652" cy="1409417"/>
              </a:xfrm>
              <a:custGeom>
                <a:avLst/>
                <a:gdLst/>
                <a:ahLst/>
                <a:cxnLst/>
                <a:rect r="r" b="b" t="t" l="l"/>
                <a:pathLst>
                  <a:path h="1409417" w="1423652">
                    <a:moveTo>
                      <a:pt x="73045" y="0"/>
                    </a:moveTo>
                    <a:lnTo>
                      <a:pt x="1350608" y="0"/>
                    </a:lnTo>
                    <a:cubicBezTo>
                      <a:pt x="1390949" y="0"/>
                      <a:pt x="1423652" y="32703"/>
                      <a:pt x="1423652" y="73045"/>
                    </a:cubicBezTo>
                    <a:lnTo>
                      <a:pt x="1423652" y="1336373"/>
                    </a:lnTo>
                    <a:cubicBezTo>
                      <a:pt x="1423652" y="1376714"/>
                      <a:pt x="1390949" y="1409417"/>
                      <a:pt x="1350608" y="1409417"/>
                    </a:cubicBezTo>
                    <a:lnTo>
                      <a:pt x="73045" y="1409417"/>
                    </a:lnTo>
                    <a:cubicBezTo>
                      <a:pt x="32703" y="1409417"/>
                      <a:pt x="0" y="1376714"/>
                      <a:pt x="0" y="1336373"/>
                    </a:cubicBezTo>
                    <a:lnTo>
                      <a:pt x="0" y="73045"/>
                    </a:lnTo>
                    <a:cubicBezTo>
                      <a:pt x="0" y="32703"/>
                      <a:pt x="32703" y="0"/>
                      <a:pt x="73045" y="0"/>
                    </a:cubicBezTo>
                    <a:close/>
                  </a:path>
                </a:pathLst>
              </a:custGeom>
              <a:solidFill>
                <a:srgbClr val="FFFFFF"/>
              </a:solidFill>
              <a:ln cap="rnd">
                <a:noFill/>
                <a:prstDash val="solid"/>
                <a:round/>
              </a:ln>
            </p:spPr>
          </p:sp>
          <p:sp>
            <p:nvSpPr>
              <p:cNvPr name="TextBox 55" id="55"/>
              <p:cNvSpPr txBox="true"/>
              <p:nvPr/>
            </p:nvSpPr>
            <p:spPr>
              <a:xfrm>
                <a:off x="0" y="-38100"/>
                <a:ext cx="1423652" cy="1447518"/>
              </a:xfrm>
              <a:prstGeom prst="rect">
                <a:avLst/>
              </a:prstGeom>
            </p:spPr>
            <p:txBody>
              <a:bodyPr anchor="ctr" rtlCol="false" tIns="50800" lIns="50800" bIns="50800" rIns="50800"/>
              <a:lstStyle/>
              <a:p>
                <a:pPr algn="ctr">
                  <a:lnSpc>
                    <a:spcPts val="2659"/>
                  </a:lnSpc>
                </a:pPr>
              </a:p>
            </p:txBody>
          </p:sp>
        </p:grpSp>
        <p:grpSp>
          <p:nvGrpSpPr>
            <p:cNvPr name="Group 56" id="56"/>
            <p:cNvGrpSpPr/>
            <p:nvPr/>
          </p:nvGrpSpPr>
          <p:grpSpPr>
            <a:xfrm rot="0">
              <a:off x="537178" y="82416"/>
              <a:ext cx="1708577" cy="1677292"/>
              <a:chOff x="0" y="0"/>
              <a:chExt cx="1307239" cy="1283303"/>
            </a:xfrm>
          </p:grpSpPr>
          <p:sp>
            <p:nvSpPr>
              <p:cNvPr name="Freeform 57" id="57"/>
              <p:cNvSpPr/>
              <p:nvPr/>
            </p:nvSpPr>
            <p:spPr>
              <a:xfrm flipH="false" flipV="false" rot="0">
                <a:off x="0" y="0"/>
                <a:ext cx="1307239" cy="1283303"/>
              </a:xfrm>
              <a:custGeom>
                <a:avLst/>
                <a:gdLst/>
                <a:ahLst/>
                <a:cxnLst/>
                <a:rect r="r" b="b" t="t" l="l"/>
                <a:pathLst>
                  <a:path h="1283303" w="1307239">
                    <a:moveTo>
                      <a:pt x="79550" y="0"/>
                    </a:moveTo>
                    <a:lnTo>
                      <a:pt x="1227690" y="0"/>
                    </a:lnTo>
                    <a:cubicBezTo>
                      <a:pt x="1248788" y="0"/>
                      <a:pt x="1269021" y="8381"/>
                      <a:pt x="1283940" y="23300"/>
                    </a:cubicBezTo>
                    <a:cubicBezTo>
                      <a:pt x="1298858" y="38218"/>
                      <a:pt x="1307239" y="58452"/>
                      <a:pt x="1307239" y="79550"/>
                    </a:cubicBezTo>
                    <a:lnTo>
                      <a:pt x="1307239" y="1203754"/>
                    </a:lnTo>
                    <a:cubicBezTo>
                      <a:pt x="1307239" y="1224851"/>
                      <a:pt x="1298858" y="1245085"/>
                      <a:pt x="1283940" y="1260004"/>
                    </a:cubicBezTo>
                    <a:cubicBezTo>
                      <a:pt x="1269021" y="1274922"/>
                      <a:pt x="1248788" y="1283303"/>
                      <a:pt x="1227690" y="1283303"/>
                    </a:cubicBezTo>
                    <a:lnTo>
                      <a:pt x="79550" y="1283303"/>
                    </a:lnTo>
                    <a:cubicBezTo>
                      <a:pt x="58452" y="1283303"/>
                      <a:pt x="38218" y="1274922"/>
                      <a:pt x="23300" y="1260004"/>
                    </a:cubicBezTo>
                    <a:cubicBezTo>
                      <a:pt x="8381" y="1245085"/>
                      <a:pt x="0" y="1224851"/>
                      <a:pt x="0" y="1203754"/>
                    </a:cubicBezTo>
                    <a:lnTo>
                      <a:pt x="0" y="79550"/>
                    </a:lnTo>
                    <a:cubicBezTo>
                      <a:pt x="0" y="58452"/>
                      <a:pt x="8381" y="38218"/>
                      <a:pt x="23300" y="23300"/>
                    </a:cubicBezTo>
                    <a:cubicBezTo>
                      <a:pt x="38218" y="8381"/>
                      <a:pt x="58452" y="0"/>
                      <a:pt x="79550" y="0"/>
                    </a:cubicBezTo>
                    <a:close/>
                  </a:path>
                </a:pathLst>
              </a:custGeom>
              <a:solidFill>
                <a:srgbClr val="F4DECF"/>
              </a:solidFill>
              <a:ln w="38100" cap="rnd">
                <a:solidFill>
                  <a:srgbClr val="000000"/>
                </a:solidFill>
                <a:prstDash val="solid"/>
                <a:round/>
              </a:ln>
            </p:spPr>
          </p:sp>
          <p:sp>
            <p:nvSpPr>
              <p:cNvPr name="TextBox 58" id="58"/>
              <p:cNvSpPr txBox="true"/>
              <p:nvPr/>
            </p:nvSpPr>
            <p:spPr>
              <a:xfrm>
                <a:off x="0" y="-38100"/>
                <a:ext cx="1307239" cy="1321403"/>
              </a:xfrm>
              <a:prstGeom prst="rect">
                <a:avLst/>
              </a:prstGeom>
            </p:spPr>
            <p:txBody>
              <a:bodyPr anchor="ctr" rtlCol="false" tIns="50800" lIns="50800" bIns="50800" rIns="50800"/>
              <a:lstStyle/>
              <a:p>
                <a:pPr algn="ctr">
                  <a:lnSpc>
                    <a:spcPts val="2659"/>
                  </a:lnSpc>
                </a:pPr>
              </a:p>
            </p:txBody>
          </p:sp>
        </p:grpSp>
        <p:sp>
          <p:nvSpPr>
            <p:cNvPr name="TextBox 59" id="59"/>
            <p:cNvSpPr txBox="true"/>
            <p:nvPr/>
          </p:nvSpPr>
          <p:spPr>
            <a:xfrm rot="0">
              <a:off x="0" y="273232"/>
              <a:ext cx="2826221" cy="1203593"/>
            </a:xfrm>
            <a:prstGeom prst="rect">
              <a:avLst/>
            </a:prstGeom>
          </p:spPr>
          <p:txBody>
            <a:bodyPr anchor="t" rtlCol="false" tIns="0" lIns="0" bIns="0" rIns="0">
              <a:spAutoFit/>
            </a:bodyPr>
            <a:lstStyle/>
            <a:p>
              <a:pPr algn="ctr">
                <a:lnSpc>
                  <a:spcPts val="6760"/>
                </a:lnSpc>
              </a:pPr>
              <a:r>
                <a:rPr lang="en-US" sz="6318">
                  <a:solidFill>
                    <a:srgbClr val="A94C1A"/>
                  </a:solidFill>
                  <a:latin typeface="Sunday"/>
                  <a:ea typeface="Sunday"/>
                  <a:cs typeface="Sunday"/>
                  <a:sym typeface="Sunday"/>
                </a:rPr>
                <a:t>04</a:t>
              </a:r>
            </a:p>
          </p:txBody>
        </p:sp>
      </p:grpSp>
      <p:sp>
        <p:nvSpPr>
          <p:cNvPr name="TextBox 60" id="60"/>
          <p:cNvSpPr txBox="true"/>
          <p:nvPr/>
        </p:nvSpPr>
        <p:spPr>
          <a:xfrm rot="0">
            <a:off x="2366878" y="3951081"/>
            <a:ext cx="14802328" cy="912515"/>
          </a:xfrm>
          <a:prstGeom prst="rect">
            <a:avLst/>
          </a:prstGeom>
        </p:spPr>
        <p:txBody>
          <a:bodyPr anchor="t" rtlCol="false" tIns="0" lIns="0" bIns="0" rIns="0">
            <a:spAutoFit/>
          </a:bodyPr>
          <a:lstStyle/>
          <a:p>
            <a:pPr algn="l">
              <a:lnSpc>
                <a:spcPts val="3581"/>
              </a:lnSpc>
            </a:pPr>
            <a:r>
              <a:rPr lang="en-US" sz="3347" b="true">
                <a:solidFill>
                  <a:srgbClr val="A94C1A"/>
                </a:solidFill>
                <a:latin typeface="Rosario Bold"/>
                <a:ea typeface="Rosario Bold"/>
                <a:cs typeface="Rosario Bold"/>
                <a:sym typeface="Rosario Bold"/>
              </a:rPr>
              <a:t>Data Collection and Data Preprocessing :</a:t>
            </a:r>
            <a:r>
              <a:rPr lang="en-US" sz="3347">
                <a:solidFill>
                  <a:srgbClr val="A94C1A"/>
                </a:solidFill>
                <a:latin typeface="Rosario"/>
                <a:ea typeface="Rosario"/>
                <a:cs typeface="Rosario"/>
                <a:sym typeface="Rosario"/>
              </a:rPr>
              <a:t>Clean the dataset by handling missing values, removing duplicates, and formatting columns for consistency using pandas.</a:t>
            </a:r>
          </a:p>
        </p:txBody>
      </p:sp>
      <p:sp>
        <p:nvSpPr>
          <p:cNvPr name="TextBox 61" id="61"/>
          <p:cNvSpPr txBox="true"/>
          <p:nvPr/>
        </p:nvSpPr>
        <p:spPr>
          <a:xfrm rot="0">
            <a:off x="2366878" y="5566952"/>
            <a:ext cx="14802328" cy="912515"/>
          </a:xfrm>
          <a:prstGeom prst="rect">
            <a:avLst/>
          </a:prstGeom>
        </p:spPr>
        <p:txBody>
          <a:bodyPr anchor="t" rtlCol="false" tIns="0" lIns="0" bIns="0" rIns="0">
            <a:spAutoFit/>
          </a:bodyPr>
          <a:lstStyle/>
          <a:p>
            <a:pPr algn="l">
              <a:lnSpc>
                <a:spcPts val="3581"/>
              </a:lnSpc>
            </a:pPr>
            <a:r>
              <a:rPr lang="en-US" sz="3347" b="true">
                <a:solidFill>
                  <a:srgbClr val="A94C1A"/>
                </a:solidFill>
                <a:latin typeface="Rosario Bold"/>
                <a:ea typeface="Rosario Bold"/>
                <a:cs typeface="Rosario Bold"/>
                <a:sym typeface="Rosario Bold"/>
              </a:rPr>
              <a:t>Exploratory Data Analysis (EDA): </a:t>
            </a:r>
            <a:r>
              <a:rPr lang="en-US" sz="3347">
                <a:solidFill>
                  <a:srgbClr val="A94C1A"/>
                </a:solidFill>
                <a:latin typeface="Rosario"/>
                <a:ea typeface="Rosario"/>
                <a:cs typeface="Rosario"/>
                <a:sym typeface="Rosario"/>
              </a:rPr>
              <a:t>Analyze trends, patterns, and relationships within the data using descriptive statistics and visualizations.</a:t>
            </a:r>
          </a:p>
        </p:txBody>
      </p:sp>
      <p:sp>
        <p:nvSpPr>
          <p:cNvPr name="TextBox 62" id="62"/>
          <p:cNvSpPr txBox="true"/>
          <p:nvPr/>
        </p:nvSpPr>
        <p:spPr>
          <a:xfrm rot="0">
            <a:off x="2366878" y="7192339"/>
            <a:ext cx="14802328" cy="912515"/>
          </a:xfrm>
          <a:prstGeom prst="rect">
            <a:avLst/>
          </a:prstGeom>
        </p:spPr>
        <p:txBody>
          <a:bodyPr anchor="t" rtlCol="false" tIns="0" lIns="0" bIns="0" rIns="0">
            <a:spAutoFit/>
          </a:bodyPr>
          <a:lstStyle/>
          <a:p>
            <a:pPr algn="l">
              <a:lnSpc>
                <a:spcPts val="3581"/>
              </a:lnSpc>
            </a:pPr>
            <a:r>
              <a:rPr lang="en-US" sz="3347" b="true">
                <a:solidFill>
                  <a:srgbClr val="A94C1A"/>
                </a:solidFill>
                <a:latin typeface="Rosario Bold"/>
                <a:ea typeface="Rosario Bold"/>
                <a:cs typeface="Rosario Bold"/>
                <a:sym typeface="Rosario Bold"/>
              </a:rPr>
              <a:t>Data Visualization: </a:t>
            </a:r>
            <a:r>
              <a:rPr lang="en-US" sz="3347">
                <a:solidFill>
                  <a:srgbClr val="A94C1A"/>
                </a:solidFill>
                <a:latin typeface="Rosario"/>
                <a:ea typeface="Rosario"/>
                <a:cs typeface="Rosario"/>
                <a:sym typeface="Rosario"/>
              </a:rPr>
              <a:t>Develop infographics like bar graphs, heatmaps, and pie charts to present insights on player performances, team stats, and match outcomes.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3EA"/>
        </a:solidFill>
      </p:bgPr>
    </p:bg>
    <p:spTree>
      <p:nvGrpSpPr>
        <p:cNvPr id="1" name=""/>
        <p:cNvGrpSpPr/>
        <p:nvPr/>
      </p:nvGrpSpPr>
      <p:grpSpPr>
        <a:xfrm>
          <a:off x="0" y="0"/>
          <a:ext cx="0" cy="0"/>
          <a:chOff x="0" y="0"/>
          <a:chExt cx="0" cy="0"/>
        </a:xfrm>
      </p:grpSpPr>
      <p:sp>
        <p:nvSpPr>
          <p:cNvPr name="TextBox 2" id="2"/>
          <p:cNvSpPr txBox="true"/>
          <p:nvPr/>
        </p:nvSpPr>
        <p:spPr>
          <a:xfrm rot="0">
            <a:off x="1645492" y="3344900"/>
            <a:ext cx="8461656" cy="690537"/>
          </a:xfrm>
          <a:prstGeom prst="rect">
            <a:avLst/>
          </a:prstGeom>
        </p:spPr>
        <p:txBody>
          <a:bodyPr anchor="t" rtlCol="false" tIns="0" lIns="0" bIns="0" rIns="0">
            <a:spAutoFit/>
          </a:bodyPr>
          <a:lstStyle/>
          <a:p>
            <a:pPr algn="l">
              <a:lnSpc>
                <a:spcPts val="5250"/>
              </a:lnSpc>
            </a:pPr>
            <a:r>
              <a:rPr lang="en-US" sz="4907">
                <a:solidFill>
                  <a:srgbClr val="A94C1A"/>
                </a:solidFill>
                <a:latin typeface="Rosario"/>
                <a:ea typeface="Rosario"/>
                <a:cs typeface="Rosario"/>
                <a:sym typeface="Rosario"/>
              </a:rPr>
              <a:t>Key Player Performances</a:t>
            </a:r>
          </a:p>
        </p:txBody>
      </p:sp>
      <p:sp>
        <p:nvSpPr>
          <p:cNvPr name="Freeform 3" id="3"/>
          <p:cNvSpPr/>
          <p:nvPr/>
        </p:nvSpPr>
        <p:spPr>
          <a:xfrm flipH="false" flipV="false" rot="10317586">
            <a:off x="-1027001" y="8562048"/>
            <a:ext cx="3001583" cy="3004662"/>
          </a:xfrm>
          <a:custGeom>
            <a:avLst/>
            <a:gdLst/>
            <a:ahLst/>
            <a:cxnLst/>
            <a:rect r="r" b="b" t="t" l="l"/>
            <a:pathLst>
              <a:path h="3004662" w="3001583">
                <a:moveTo>
                  <a:pt x="0" y="0"/>
                </a:moveTo>
                <a:lnTo>
                  <a:pt x="3001583" y="0"/>
                </a:lnTo>
                <a:lnTo>
                  <a:pt x="3001583" y="3004661"/>
                </a:lnTo>
                <a:lnTo>
                  <a:pt x="0" y="30046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536857" y="-375534"/>
            <a:ext cx="2348738" cy="2296089"/>
          </a:xfrm>
          <a:custGeom>
            <a:avLst/>
            <a:gdLst/>
            <a:ahLst/>
            <a:cxnLst/>
            <a:rect r="r" b="b" t="t" l="l"/>
            <a:pathLst>
              <a:path h="2296089" w="2348738">
                <a:moveTo>
                  <a:pt x="0" y="0"/>
                </a:moveTo>
                <a:lnTo>
                  <a:pt x="2348738" y="0"/>
                </a:lnTo>
                <a:lnTo>
                  <a:pt x="2348738" y="2296088"/>
                </a:lnTo>
                <a:lnTo>
                  <a:pt x="0" y="22960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795431" y="8976502"/>
            <a:ext cx="3482853" cy="1570450"/>
          </a:xfrm>
          <a:custGeom>
            <a:avLst/>
            <a:gdLst/>
            <a:ahLst/>
            <a:cxnLst/>
            <a:rect r="r" b="b" t="t" l="l"/>
            <a:pathLst>
              <a:path h="1570450" w="3482853">
                <a:moveTo>
                  <a:pt x="0" y="0"/>
                </a:moveTo>
                <a:lnTo>
                  <a:pt x="3482852" y="0"/>
                </a:lnTo>
                <a:lnTo>
                  <a:pt x="3482852" y="1570450"/>
                </a:lnTo>
                <a:lnTo>
                  <a:pt x="0" y="15704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645492" y="1631910"/>
            <a:ext cx="7661590" cy="1111200"/>
          </a:xfrm>
          <a:prstGeom prst="rect">
            <a:avLst/>
          </a:prstGeom>
        </p:spPr>
        <p:txBody>
          <a:bodyPr anchor="t" rtlCol="false" tIns="0" lIns="0" bIns="0" rIns="0">
            <a:spAutoFit/>
          </a:bodyPr>
          <a:lstStyle/>
          <a:p>
            <a:pPr algn="l">
              <a:lnSpc>
                <a:spcPts val="8579"/>
              </a:lnSpc>
            </a:pPr>
            <a:r>
              <a:rPr lang="en-US" sz="8018">
                <a:solidFill>
                  <a:srgbClr val="A94C1A"/>
                </a:solidFill>
                <a:latin typeface="Sunday"/>
                <a:ea typeface="Sunday"/>
                <a:cs typeface="Sunday"/>
                <a:sym typeface="Sunday"/>
              </a:rPr>
              <a:t>Result</a:t>
            </a:r>
          </a:p>
        </p:txBody>
      </p:sp>
      <p:sp>
        <p:nvSpPr>
          <p:cNvPr name="Freeform 7" id="7"/>
          <p:cNvSpPr/>
          <p:nvPr/>
        </p:nvSpPr>
        <p:spPr>
          <a:xfrm flipH="true" flipV="true" rot="0">
            <a:off x="-95934" y="-375534"/>
            <a:ext cx="3482853" cy="1570450"/>
          </a:xfrm>
          <a:custGeom>
            <a:avLst/>
            <a:gdLst/>
            <a:ahLst/>
            <a:cxnLst/>
            <a:rect r="r" b="b" t="t" l="l"/>
            <a:pathLst>
              <a:path h="1570450" w="3482853">
                <a:moveTo>
                  <a:pt x="3482852" y="1570450"/>
                </a:moveTo>
                <a:lnTo>
                  <a:pt x="0" y="1570450"/>
                </a:lnTo>
                <a:lnTo>
                  <a:pt x="0" y="0"/>
                </a:lnTo>
                <a:lnTo>
                  <a:pt x="3482852" y="0"/>
                </a:lnTo>
                <a:lnTo>
                  <a:pt x="3482852" y="157045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1645492" y="4425962"/>
            <a:ext cx="8461656" cy="690537"/>
          </a:xfrm>
          <a:prstGeom prst="rect">
            <a:avLst/>
          </a:prstGeom>
        </p:spPr>
        <p:txBody>
          <a:bodyPr anchor="t" rtlCol="false" tIns="0" lIns="0" bIns="0" rIns="0">
            <a:spAutoFit/>
          </a:bodyPr>
          <a:lstStyle/>
          <a:p>
            <a:pPr algn="l">
              <a:lnSpc>
                <a:spcPts val="5250"/>
              </a:lnSpc>
            </a:pPr>
            <a:r>
              <a:rPr lang="en-US" sz="4907">
                <a:solidFill>
                  <a:srgbClr val="A94C1A"/>
                </a:solidFill>
                <a:latin typeface="Rosario"/>
                <a:ea typeface="Rosario"/>
                <a:cs typeface="Rosario"/>
                <a:sym typeface="Rosario"/>
              </a:rPr>
              <a:t>Team Comparisons</a:t>
            </a:r>
          </a:p>
        </p:txBody>
      </p:sp>
      <p:sp>
        <p:nvSpPr>
          <p:cNvPr name="TextBox 9" id="9"/>
          <p:cNvSpPr txBox="true"/>
          <p:nvPr/>
        </p:nvSpPr>
        <p:spPr>
          <a:xfrm rot="0">
            <a:off x="1645492" y="5507023"/>
            <a:ext cx="8461656" cy="690537"/>
          </a:xfrm>
          <a:prstGeom prst="rect">
            <a:avLst/>
          </a:prstGeom>
        </p:spPr>
        <p:txBody>
          <a:bodyPr anchor="t" rtlCol="false" tIns="0" lIns="0" bIns="0" rIns="0">
            <a:spAutoFit/>
          </a:bodyPr>
          <a:lstStyle/>
          <a:p>
            <a:pPr algn="l">
              <a:lnSpc>
                <a:spcPts val="5250"/>
              </a:lnSpc>
            </a:pPr>
            <a:r>
              <a:rPr lang="en-US" sz="4907">
                <a:solidFill>
                  <a:srgbClr val="A94C1A"/>
                </a:solidFill>
                <a:latin typeface="Rosario"/>
                <a:ea typeface="Rosario"/>
                <a:cs typeface="Rosario"/>
                <a:sym typeface="Rosario"/>
              </a:rPr>
              <a:t>Season Trends</a:t>
            </a:r>
          </a:p>
        </p:txBody>
      </p:sp>
      <p:sp>
        <p:nvSpPr>
          <p:cNvPr name="TextBox 10" id="10"/>
          <p:cNvSpPr txBox="true"/>
          <p:nvPr/>
        </p:nvSpPr>
        <p:spPr>
          <a:xfrm rot="0">
            <a:off x="1645492" y="6588085"/>
            <a:ext cx="8461656" cy="690537"/>
          </a:xfrm>
          <a:prstGeom prst="rect">
            <a:avLst/>
          </a:prstGeom>
        </p:spPr>
        <p:txBody>
          <a:bodyPr anchor="t" rtlCol="false" tIns="0" lIns="0" bIns="0" rIns="0">
            <a:spAutoFit/>
          </a:bodyPr>
          <a:lstStyle/>
          <a:p>
            <a:pPr algn="l">
              <a:lnSpc>
                <a:spcPts val="5250"/>
              </a:lnSpc>
            </a:pPr>
            <a:r>
              <a:rPr lang="en-US" sz="4907">
                <a:solidFill>
                  <a:srgbClr val="A94C1A"/>
                </a:solidFill>
                <a:latin typeface="Rosario"/>
                <a:ea typeface="Rosario"/>
                <a:cs typeface="Rosario"/>
                <a:sym typeface="Rosario"/>
              </a:rPr>
              <a:t>Match Insights</a:t>
            </a:r>
          </a:p>
        </p:txBody>
      </p:sp>
      <p:sp>
        <p:nvSpPr>
          <p:cNvPr name="TextBox 11" id="11"/>
          <p:cNvSpPr txBox="true"/>
          <p:nvPr/>
        </p:nvSpPr>
        <p:spPr>
          <a:xfrm rot="0">
            <a:off x="1645492" y="7669147"/>
            <a:ext cx="8461656" cy="690537"/>
          </a:xfrm>
          <a:prstGeom prst="rect">
            <a:avLst/>
          </a:prstGeom>
        </p:spPr>
        <p:txBody>
          <a:bodyPr anchor="t" rtlCol="false" tIns="0" lIns="0" bIns="0" rIns="0">
            <a:spAutoFit/>
          </a:bodyPr>
          <a:lstStyle/>
          <a:p>
            <a:pPr algn="l">
              <a:lnSpc>
                <a:spcPts val="5250"/>
              </a:lnSpc>
            </a:pPr>
            <a:r>
              <a:rPr lang="en-US" sz="4907">
                <a:solidFill>
                  <a:srgbClr val="A94C1A"/>
                </a:solidFill>
                <a:latin typeface="Rosario"/>
                <a:ea typeface="Rosario"/>
                <a:cs typeface="Rosario"/>
                <a:sym typeface="Rosario"/>
              </a:rPr>
              <a:t>Interesting Records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3EA"/>
        </a:solidFill>
      </p:bgPr>
    </p:bg>
    <p:spTree>
      <p:nvGrpSpPr>
        <p:cNvPr id="1" name=""/>
        <p:cNvGrpSpPr/>
        <p:nvPr/>
      </p:nvGrpSpPr>
      <p:grpSpPr>
        <a:xfrm>
          <a:off x="0" y="0"/>
          <a:ext cx="0" cy="0"/>
          <a:chOff x="0" y="0"/>
          <a:chExt cx="0" cy="0"/>
        </a:xfrm>
      </p:grpSpPr>
      <p:sp>
        <p:nvSpPr>
          <p:cNvPr name="Freeform 2" id="2"/>
          <p:cNvSpPr/>
          <p:nvPr/>
        </p:nvSpPr>
        <p:spPr>
          <a:xfrm flipH="false" flipV="true" rot="0">
            <a:off x="12267834" y="0"/>
            <a:ext cx="6020166" cy="2714547"/>
          </a:xfrm>
          <a:custGeom>
            <a:avLst/>
            <a:gdLst/>
            <a:ahLst/>
            <a:cxnLst/>
            <a:rect r="r" b="b" t="t" l="l"/>
            <a:pathLst>
              <a:path h="2714547" w="6020166">
                <a:moveTo>
                  <a:pt x="0" y="2714547"/>
                </a:moveTo>
                <a:lnTo>
                  <a:pt x="6020166" y="2714547"/>
                </a:lnTo>
                <a:lnTo>
                  <a:pt x="6020166" y="0"/>
                </a:lnTo>
                <a:lnTo>
                  <a:pt x="0" y="0"/>
                </a:lnTo>
                <a:lnTo>
                  <a:pt x="0" y="271454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46277" y="7704836"/>
            <a:ext cx="7732172" cy="3106927"/>
          </a:xfrm>
          <a:custGeom>
            <a:avLst/>
            <a:gdLst/>
            <a:ahLst/>
            <a:cxnLst/>
            <a:rect r="r" b="b" t="t" l="l"/>
            <a:pathLst>
              <a:path h="3106927" w="7732172">
                <a:moveTo>
                  <a:pt x="7732173" y="0"/>
                </a:moveTo>
                <a:lnTo>
                  <a:pt x="0" y="0"/>
                </a:lnTo>
                <a:lnTo>
                  <a:pt x="0" y="3106928"/>
                </a:lnTo>
                <a:lnTo>
                  <a:pt x="7732173" y="3106928"/>
                </a:lnTo>
                <a:lnTo>
                  <a:pt x="773217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788165" y="-1044642"/>
            <a:ext cx="3001583" cy="3004662"/>
          </a:xfrm>
          <a:custGeom>
            <a:avLst/>
            <a:gdLst/>
            <a:ahLst/>
            <a:cxnLst/>
            <a:rect r="r" b="b" t="t" l="l"/>
            <a:pathLst>
              <a:path h="3004662" w="3001583">
                <a:moveTo>
                  <a:pt x="0" y="0"/>
                </a:moveTo>
                <a:lnTo>
                  <a:pt x="3001584" y="0"/>
                </a:lnTo>
                <a:lnTo>
                  <a:pt x="3001584" y="3004662"/>
                </a:lnTo>
                <a:lnTo>
                  <a:pt x="0" y="30046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402006" y="6323575"/>
            <a:ext cx="3060897" cy="2992284"/>
          </a:xfrm>
          <a:custGeom>
            <a:avLst/>
            <a:gdLst/>
            <a:ahLst/>
            <a:cxnLst/>
            <a:rect r="r" b="b" t="t" l="l"/>
            <a:pathLst>
              <a:path h="2992284" w="3060897">
                <a:moveTo>
                  <a:pt x="0" y="0"/>
                </a:moveTo>
                <a:lnTo>
                  <a:pt x="3060897" y="0"/>
                </a:lnTo>
                <a:lnTo>
                  <a:pt x="3060897" y="2992285"/>
                </a:lnTo>
                <a:lnTo>
                  <a:pt x="0" y="29922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0" y="-700126"/>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540571" y="4915987"/>
            <a:ext cx="3138541" cy="2815176"/>
          </a:xfrm>
          <a:custGeom>
            <a:avLst/>
            <a:gdLst/>
            <a:ahLst/>
            <a:cxnLst/>
            <a:rect r="r" b="b" t="t" l="l"/>
            <a:pathLst>
              <a:path h="2815176" w="3138541">
                <a:moveTo>
                  <a:pt x="0" y="0"/>
                </a:moveTo>
                <a:lnTo>
                  <a:pt x="3138542" y="0"/>
                </a:lnTo>
                <a:lnTo>
                  <a:pt x="3138542" y="2815177"/>
                </a:lnTo>
                <a:lnTo>
                  <a:pt x="0" y="281517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3493964" y="3867064"/>
            <a:ext cx="11300072" cy="2288346"/>
          </a:xfrm>
          <a:prstGeom prst="rect">
            <a:avLst/>
          </a:prstGeom>
        </p:spPr>
        <p:txBody>
          <a:bodyPr anchor="t" rtlCol="false" tIns="0" lIns="0" bIns="0" rIns="0">
            <a:spAutoFit/>
          </a:bodyPr>
          <a:lstStyle/>
          <a:p>
            <a:pPr algn="ctr">
              <a:lnSpc>
                <a:spcPts val="17443"/>
              </a:lnSpc>
            </a:pPr>
            <a:r>
              <a:rPr lang="en-US" sz="16302">
                <a:solidFill>
                  <a:srgbClr val="A94C1A"/>
                </a:solidFill>
                <a:latin typeface="Sunday"/>
                <a:ea typeface="Sunday"/>
                <a:cs typeface="Sunday"/>
                <a:sym typeface="Sunday"/>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DAGafZaB8TU</dc:identifier>
  <dcterms:modified xsi:type="dcterms:W3CDTF">2011-08-01T06:04:30Z</dcterms:modified>
  <cp:revision>1</cp:revision>
  <dc:title>IPL INFOGRAPHICS</dc:title>
</cp:coreProperties>
</file>