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9" r:id="rId4"/>
    <p:sldId id="264" r:id="rId5"/>
    <p:sldId id="261" r:id="rId6"/>
    <p:sldId id="263" r:id="rId7"/>
    <p:sldId id="265" r:id="rId8"/>
    <p:sldId id="267" r:id="rId9"/>
    <p:sldId id="266" r:id="rId10"/>
    <p:sldId id="268" r:id="rId11"/>
    <p:sldId id="269" r:id="rId12"/>
    <p:sldId id="270" r:id="rId13"/>
    <p:sldId id="273" r:id="rId14"/>
    <p:sldId id="275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282C58-FE36-8CA9-614A-A17B7D1D4A9A}" v="36" dt="2024-12-26T13:23:22.467"/>
    <p1510:client id="{FC34AF3D-2DDF-4611-1B01-C1B34535BD08}" v="19" dt="2024-12-24T15:02:00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CF34E6-F783-44C1-883D-B14EA25A7AEB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3F023BD-AB1D-40C5-A6C4-0BE1E88878D7}">
      <dgm:prSet/>
      <dgm:spPr/>
      <dgm:t>
        <a:bodyPr/>
        <a:lstStyle/>
        <a:p>
          <a:r>
            <a:rPr lang="en-US" dirty="0"/>
            <a:t>Introduction</a:t>
          </a:r>
          <a:endParaRPr lang="en-US" dirty="0">
            <a:ea typeface="Calibri"/>
            <a:cs typeface="Calibri"/>
          </a:endParaRPr>
        </a:p>
      </dgm:t>
    </dgm:pt>
    <dgm:pt modelId="{7804D0ED-76C2-4FC6-B0CF-20D184234995}" type="parTrans" cxnId="{FC7F78CC-67D7-418F-B902-8C316699F53A}">
      <dgm:prSet/>
      <dgm:spPr/>
      <dgm:t>
        <a:bodyPr/>
        <a:lstStyle/>
        <a:p>
          <a:endParaRPr lang="en-US"/>
        </a:p>
      </dgm:t>
    </dgm:pt>
    <dgm:pt modelId="{C46BBA76-5A56-487F-9682-D68EEC6530C1}" type="sibTrans" cxnId="{FC7F78CC-67D7-418F-B902-8C316699F53A}">
      <dgm:prSet/>
      <dgm:spPr/>
      <dgm:t>
        <a:bodyPr/>
        <a:lstStyle/>
        <a:p>
          <a:endParaRPr lang="en-US"/>
        </a:p>
      </dgm:t>
    </dgm:pt>
    <dgm:pt modelId="{BB33767A-8A0C-43F1-A0D2-27D6261EF832}">
      <dgm:prSet/>
      <dgm:spPr/>
      <dgm:t>
        <a:bodyPr/>
        <a:lstStyle/>
        <a:p>
          <a:r>
            <a:rPr lang="en-US" dirty="0"/>
            <a:t>Methodology</a:t>
          </a:r>
        </a:p>
      </dgm:t>
    </dgm:pt>
    <dgm:pt modelId="{5CBC11B5-A74F-42E8-A662-C11854D9D14E}" type="parTrans" cxnId="{1FFCE31E-C0BE-4C71-BA08-8151F4EAE304}">
      <dgm:prSet/>
      <dgm:spPr/>
      <dgm:t>
        <a:bodyPr/>
        <a:lstStyle/>
        <a:p>
          <a:endParaRPr lang="en-US"/>
        </a:p>
      </dgm:t>
    </dgm:pt>
    <dgm:pt modelId="{8DC26FAE-0495-4CD6-A03A-9554BFD95B43}" type="sibTrans" cxnId="{1FFCE31E-C0BE-4C71-BA08-8151F4EAE304}">
      <dgm:prSet/>
      <dgm:spPr/>
      <dgm:t>
        <a:bodyPr/>
        <a:lstStyle/>
        <a:p>
          <a:endParaRPr lang="en-US"/>
        </a:p>
      </dgm:t>
    </dgm:pt>
    <dgm:pt modelId="{712A2A21-96AB-47C1-ABE7-61AC279A2BA5}">
      <dgm:prSet/>
      <dgm:spPr/>
      <dgm:t>
        <a:bodyPr/>
        <a:lstStyle/>
        <a:p>
          <a:r>
            <a:rPr lang="en-US" dirty="0"/>
            <a:t>Model Training</a:t>
          </a:r>
        </a:p>
      </dgm:t>
    </dgm:pt>
    <dgm:pt modelId="{1DAE3D14-CFFC-4FB1-8A9E-F1C628B0547C}" type="parTrans" cxnId="{3907B99B-F998-4B0F-87F2-67EA9764FA83}">
      <dgm:prSet/>
      <dgm:spPr/>
      <dgm:t>
        <a:bodyPr/>
        <a:lstStyle/>
        <a:p>
          <a:endParaRPr lang="en-US"/>
        </a:p>
      </dgm:t>
    </dgm:pt>
    <dgm:pt modelId="{8D31C922-9C3E-4E2A-928C-0F1C2BB37D93}" type="sibTrans" cxnId="{3907B99B-F998-4B0F-87F2-67EA9764FA83}">
      <dgm:prSet/>
      <dgm:spPr/>
      <dgm:t>
        <a:bodyPr/>
        <a:lstStyle/>
        <a:p>
          <a:endParaRPr lang="en-US"/>
        </a:p>
      </dgm:t>
    </dgm:pt>
    <dgm:pt modelId="{4170485E-7790-454E-B945-63CF149E4D64}">
      <dgm:prSet/>
      <dgm:spPr/>
      <dgm:t>
        <a:bodyPr/>
        <a:lstStyle/>
        <a:p>
          <a:r>
            <a:rPr lang="en-US" dirty="0"/>
            <a:t>System Setup and Design</a:t>
          </a:r>
        </a:p>
      </dgm:t>
    </dgm:pt>
    <dgm:pt modelId="{89032958-0139-420F-9359-6D59A6696601}" type="parTrans" cxnId="{1EDCE63C-8737-4DEC-AA67-A12AF383892E}">
      <dgm:prSet/>
      <dgm:spPr/>
      <dgm:t>
        <a:bodyPr/>
        <a:lstStyle/>
        <a:p>
          <a:endParaRPr lang="en-US"/>
        </a:p>
      </dgm:t>
    </dgm:pt>
    <dgm:pt modelId="{46BBCF00-21DF-413D-A931-1E7B25FE6FB6}" type="sibTrans" cxnId="{1EDCE63C-8737-4DEC-AA67-A12AF383892E}">
      <dgm:prSet/>
      <dgm:spPr/>
      <dgm:t>
        <a:bodyPr/>
        <a:lstStyle/>
        <a:p>
          <a:endParaRPr lang="en-US"/>
        </a:p>
      </dgm:t>
    </dgm:pt>
    <dgm:pt modelId="{E85A17E7-26AD-44F9-A38E-848163662113}">
      <dgm:prSet/>
      <dgm:spPr/>
      <dgm:t>
        <a:bodyPr/>
        <a:lstStyle/>
        <a:p>
          <a:r>
            <a:rPr lang="en-US" dirty="0"/>
            <a:t>Tools Used</a:t>
          </a:r>
        </a:p>
      </dgm:t>
    </dgm:pt>
    <dgm:pt modelId="{1AF8A8C8-9AF0-4F8F-92CF-CE6583D721B2}" type="parTrans" cxnId="{E1E960DF-CE72-40A1-A5C3-57D497E8BDE6}">
      <dgm:prSet/>
      <dgm:spPr/>
      <dgm:t>
        <a:bodyPr/>
        <a:lstStyle/>
        <a:p>
          <a:endParaRPr lang="en-US"/>
        </a:p>
      </dgm:t>
    </dgm:pt>
    <dgm:pt modelId="{5762B503-133F-40DA-B79C-ACF1A518CD47}" type="sibTrans" cxnId="{E1E960DF-CE72-40A1-A5C3-57D497E8BDE6}">
      <dgm:prSet/>
      <dgm:spPr/>
      <dgm:t>
        <a:bodyPr/>
        <a:lstStyle/>
        <a:p>
          <a:endParaRPr lang="en-US"/>
        </a:p>
      </dgm:t>
    </dgm:pt>
    <dgm:pt modelId="{20B2BDE4-E3D6-4546-A446-0F62A4A499A9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ECFD09A2-A6AA-4E38-9DC5-028E64723CAB}" type="parTrans" cxnId="{80BAFD8A-80B1-4E82-ADD3-F8603C75B7A1}">
      <dgm:prSet/>
      <dgm:spPr/>
      <dgm:t>
        <a:bodyPr/>
        <a:lstStyle/>
        <a:p>
          <a:endParaRPr lang="en-US"/>
        </a:p>
      </dgm:t>
    </dgm:pt>
    <dgm:pt modelId="{FCBBF5A8-FCD4-4302-A365-044034B26E39}" type="sibTrans" cxnId="{80BAFD8A-80B1-4E82-ADD3-F8603C75B7A1}">
      <dgm:prSet/>
      <dgm:spPr/>
      <dgm:t>
        <a:bodyPr/>
        <a:lstStyle/>
        <a:p>
          <a:endParaRPr lang="en-US"/>
        </a:p>
      </dgm:t>
    </dgm:pt>
    <dgm:pt modelId="{90F31970-140F-4672-AD9F-332123842E6C}">
      <dgm:prSet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Future Scope</a:t>
          </a:r>
        </a:p>
      </dgm:t>
    </dgm:pt>
    <dgm:pt modelId="{738CA38C-8B8C-4832-A379-5C421F145377}" type="parTrans" cxnId="{787DA26D-C16B-43D4-B182-DD399779FB11}">
      <dgm:prSet/>
      <dgm:spPr/>
    </dgm:pt>
    <dgm:pt modelId="{E56A9A6B-BB13-4F09-8698-1F3F984D8978}" type="sibTrans" cxnId="{787DA26D-C16B-43D4-B182-DD399779FB11}">
      <dgm:prSet/>
      <dgm:spPr/>
    </dgm:pt>
    <dgm:pt modelId="{850D3252-63F1-412D-89E5-6A3F8BAEAF59}" type="pres">
      <dgm:prSet presAssocID="{8FCF34E6-F783-44C1-883D-B14EA25A7AEB}" presName="vert0" presStyleCnt="0">
        <dgm:presLayoutVars>
          <dgm:dir/>
          <dgm:animOne val="branch"/>
          <dgm:animLvl val="lvl"/>
        </dgm:presLayoutVars>
      </dgm:prSet>
      <dgm:spPr/>
    </dgm:pt>
    <dgm:pt modelId="{1909D2B9-6A71-4BB9-9135-6E47B3D4BBDC}" type="pres">
      <dgm:prSet presAssocID="{83F023BD-AB1D-40C5-A6C4-0BE1E88878D7}" presName="thickLine" presStyleLbl="alignNode1" presStyleIdx="0" presStyleCnt="7"/>
      <dgm:spPr/>
    </dgm:pt>
    <dgm:pt modelId="{E9632279-C650-4C27-8DD5-0A83980414C6}" type="pres">
      <dgm:prSet presAssocID="{83F023BD-AB1D-40C5-A6C4-0BE1E88878D7}" presName="horz1" presStyleCnt="0"/>
      <dgm:spPr/>
    </dgm:pt>
    <dgm:pt modelId="{31145727-7C23-442E-B4A4-7E6C791D6457}" type="pres">
      <dgm:prSet presAssocID="{83F023BD-AB1D-40C5-A6C4-0BE1E88878D7}" presName="tx1" presStyleLbl="revTx" presStyleIdx="0" presStyleCnt="7"/>
      <dgm:spPr/>
    </dgm:pt>
    <dgm:pt modelId="{C0881C55-0C09-433C-AF13-FA2B3CCCD7FA}" type="pres">
      <dgm:prSet presAssocID="{83F023BD-AB1D-40C5-A6C4-0BE1E88878D7}" presName="vert1" presStyleCnt="0"/>
      <dgm:spPr/>
    </dgm:pt>
    <dgm:pt modelId="{343DBE51-277B-4A98-9930-7E52823AA6FC}" type="pres">
      <dgm:prSet presAssocID="{BB33767A-8A0C-43F1-A0D2-27D6261EF832}" presName="thickLine" presStyleLbl="alignNode1" presStyleIdx="1" presStyleCnt="7"/>
      <dgm:spPr/>
    </dgm:pt>
    <dgm:pt modelId="{5BD0AE2B-B9E5-4E9F-92FF-B16DBD319990}" type="pres">
      <dgm:prSet presAssocID="{BB33767A-8A0C-43F1-A0D2-27D6261EF832}" presName="horz1" presStyleCnt="0"/>
      <dgm:spPr/>
    </dgm:pt>
    <dgm:pt modelId="{1108EA82-7E70-4DF9-8893-B7401ED00723}" type="pres">
      <dgm:prSet presAssocID="{BB33767A-8A0C-43F1-A0D2-27D6261EF832}" presName="tx1" presStyleLbl="revTx" presStyleIdx="1" presStyleCnt="7"/>
      <dgm:spPr/>
    </dgm:pt>
    <dgm:pt modelId="{DA1EB79F-7CDA-4CA9-8EC0-6655B4A4C64D}" type="pres">
      <dgm:prSet presAssocID="{BB33767A-8A0C-43F1-A0D2-27D6261EF832}" presName="vert1" presStyleCnt="0"/>
      <dgm:spPr/>
    </dgm:pt>
    <dgm:pt modelId="{BE015D50-58FF-4656-BBFD-AA17648EE6D2}" type="pres">
      <dgm:prSet presAssocID="{712A2A21-96AB-47C1-ABE7-61AC279A2BA5}" presName="thickLine" presStyleLbl="alignNode1" presStyleIdx="2" presStyleCnt="7"/>
      <dgm:spPr/>
    </dgm:pt>
    <dgm:pt modelId="{111A5454-FC18-4EC1-9B88-AAA86ED408E7}" type="pres">
      <dgm:prSet presAssocID="{712A2A21-96AB-47C1-ABE7-61AC279A2BA5}" presName="horz1" presStyleCnt="0"/>
      <dgm:spPr/>
    </dgm:pt>
    <dgm:pt modelId="{7E4D4C59-0732-4F90-804D-BD9E4C76220B}" type="pres">
      <dgm:prSet presAssocID="{712A2A21-96AB-47C1-ABE7-61AC279A2BA5}" presName="tx1" presStyleLbl="revTx" presStyleIdx="2" presStyleCnt="7"/>
      <dgm:spPr/>
    </dgm:pt>
    <dgm:pt modelId="{6EC51968-3B17-4EEE-BEDA-C8E54BBD8B77}" type="pres">
      <dgm:prSet presAssocID="{712A2A21-96AB-47C1-ABE7-61AC279A2BA5}" presName="vert1" presStyleCnt="0"/>
      <dgm:spPr/>
    </dgm:pt>
    <dgm:pt modelId="{44CE437A-60F9-4184-80E3-201B11066A98}" type="pres">
      <dgm:prSet presAssocID="{4170485E-7790-454E-B945-63CF149E4D64}" presName="thickLine" presStyleLbl="alignNode1" presStyleIdx="3" presStyleCnt="7"/>
      <dgm:spPr/>
    </dgm:pt>
    <dgm:pt modelId="{9C225A61-12DF-47DE-A42E-7E242A6A5222}" type="pres">
      <dgm:prSet presAssocID="{4170485E-7790-454E-B945-63CF149E4D64}" presName="horz1" presStyleCnt="0"/>
      <dgm:spPr/>
    </dgm:pt>
    <dgm:pt modelId="{F3902A7C-40C6-4DE5-A3EF-B25177AC792F}" type="pres">
      <dgm:prSet presAssocID="{4170485E-7790-454E-B945-63CF149E4D64}" presName="tx1" presStyleLbl="revTx" presStyleIdx="3" presStyleCnt="7"/>
      <dgm:spPr/>
    </dgm:pt>
    <dgm:pt modelId="{9CDAFECF-B7A3-4605-9BFF-E5A8EC9BBC47}" type="pres">
      <dgm:prSet presAssocID="{4170485E-7790-454E-B945-63CF149E4D64}" presName="vert1" presStyleCnt="0"/>
      <dgm:spPr/>
    </dgm:pt>
    <dgm:pt modelId="{C125AF36-F6A8-4975-9DDF-392A31D0522B}" type="pres">
      <dgm:prSet presAssocID="{E85A17E7-26AD-44F9-A38E-848163662113}" presName="thickLine" presStyleLbl="alignNode1" presStyleIdx="4" presStyleCnt="7"/>
      <dgm:spPr/>
    </dgm:pt>
    <dgm:pt modelId="{87AF4761-6386-44E0-B3A6-4E59C261E9AB}" type="pres">
      <dgm:prSet presAssocID="{E85A17E7-26AD-44F9-A38E-848163662113}" presName="horz1" presStyleCnt="0"/>
      <dgm:spPr/>
    </dgm:pt>
    <dgm:pt modelId="{CFED2D74-3CE4-4A47-A36A-8E634771CCCB}" type="pres">
      <dgm:prSet presAssocID="{E85A17E7-26AD-44F9-A38E-848163662113}" presName="tx1" presStyleLbl="revTx" presStyleIdx="4" presStyleCnt="7"/>
      <dgm:spPr/>
    </dgm:pt>
    <dgm:pt modelId="{D0CA894C-73DE-4CF8-8499-25838C44058A}" type="pres">
      <dgm:prSet presAssocID="{E85A17E7-26AD-44F9-A38E-848163662113}" presName="vert1" presStyleCnt="0"/>
      <dgm:spPr/>
    </dgm:pt>
    <dgm:pt modelId="{2EDB8930-842F-45BB-B93E-0EE759BD240F}" type="pres">
      <dgm:prSet presAssocID="{90F31970-140F-4672-AD9F-332123842E6C}" presName="thickLine" presStyleLbl="alignNode1" presStyleIdx="5" presStyleCnt="7"/>
      <dgm:spPr/>
    </dgm:pt>
    <dgm:pt modelId="{879416BD-FAD7-42A3-9993-E4ACDE9AD90C}" type="pres">
      <dgm:prSet presAssocID="{90F31970-140F-4672-AD9F-332123842E6C}" presName="horz1" presStyleCnt="0"/>
      <dgm:spPr/>
    </dgm:pt>
    <dgm:pt modelId="{3772A19D-8791-4A3A-B6E5-A4DD1F7654AF}" type="pres">
      <dgm:prSet presAssocID="{90F31970-140F-4672-AD9F-332123842E6C}" presName="tx1" presStyleLbl="revTx" presStyleIdx="5" presStyleCnt="7"/>
      <dgm:spPr/>
    </dgm:pt>
    <dgm:pt modelId="{24834ADF-DF4B-4CE3-BCF9-D3D46E80048B}" type="pres">
      <dgm:prSet presAssocID="{90F31970-140F-4672-AD9F-332123842E6C}" presName="vert1" presStyleCnt="0"/>
      <dgm:spPr/>
    </dgm:pt>
    <dgm:pt modelId="{56D41065-750C-4DE2-9535-B6DE8C91383C}" type="pres">
      <dgm:prSet presAssocID="{20B2BDE4-E3D6-4546-A446-0F62A4A499A9}" presName="thickLine" presStyleLbl="alignNode1" presStyleIdx="6" presStyleCnt="7"/>
      <dgm:spPr/>
    </dgm:pt>
    <dgm:pt modelId="{4AC29AA4-66D6-463B-AEED-8D219C68CD7D}" type="pres">
      <dgm:prSet presAssocID="{20B2BDE4-E3D6-4546-A446-0F62A4A499A9}" presName="horz1" presStyleCnt="0"/>
      <dgm:spPr/>
    </dgm:pt>
    <dgm:pt modelId="{77B5983E-F546-4BD8-B650-136D2352B19E}" type="pres">
      <dgm:prSet presAssocID="{20B2BDE4-E3D6-4546-A446-0F62A4A499A9}" presName="tx1" presStyleLbl="revTx" presStyleIdx="6" presStyleCnt="7"/>
      <dgm:spPr/>
    </dgm:pt>
    <dgm:pt modelId="{E089D6FD-05F7-4E51-B3C0-15B400ECB8B6}" type="pres">
      <dgm:prSet presAssocID="{20B2BDE4-E3D6-4546-A446-0F62A4A499A9}" presName="vert1" presStyleCnt="0"/>
      <dgm:spPr/>
    </dgm:pt>
  </dgm:ptLst>
  <dgm:cxnLst>
    <dgm:cxn modelId="{D6AB180F-11A0-4C34-9A69-465BCDE2CB85}" type="presOf" srcId="{712A2A21-96AB-47C1-ABE7-61AC279A2BA5}" destId="{7E4D4C59-0732-4F90-804D-BD9E4C76220B}" srcOrd="0" destOrd="0" presId="urn:microsoft.com/office/officeart/2008/layout/LinedList"/>
    <dgm:cxn modelId="{1C772815-5730-4C59-83DF-DB9BD09A4BDB}" type="presOf" srcId="{83F023BD-AB1D-40C5-A6C4-0BE1E88878D7}" destId="{31145727-7C23-442E-B4A4-7E6C791D6457}" srcOrd="0" destOrd="0" presId="urn:microsoft.com/office/officeart/2008/layout/LinedList"/>
    <dgm:cxn modelId="{1FFCE31E-C0BE-4C71-BA08-8151F4EAE304}" srcId="{8FCF34E6-F783-44C1-883D-B14EA25A7AEB}" destId="{BB33767A-8A0C-43F1-A0D2-27D6261EF832}" srcOrd="1" destOrd="0" parTransId="{5CBC11B5-A74F-42E8-A662-C11854D9D14E}" sibTransId="{8DC26FAE-0495-4CD6-A03A-9554BFD95B43}"/>
    <dgm:cxn modelId="{1EDCE63C-8737-4DEC-AA67-A12AF383892E}" srcId="{8FCF34E6-F783-44C1-883D-B14EA25A7AEB}" destId="{4170485E-7790-454E-B945-63CF149E4D64}" srcOrd="3" destOrd="0" parTransId="{89032958-0139-420F-9359-6D59A6696601}" sibTransId="{46BBCF00-21DF-413D-A931-1E7B25FE6FB6}"/>
    <dgm:cxn modelId="{C90C6562-AB22-495A-8350-63E1011972AA}" type="presOf" srcId="{E85A17E7-26AD-44F9-A38E-848163662113}" destId="{CFED2D74-3CE4-4A47-A36A-8E634771CCCB}" srcOrd="0" destOrd="0" presId="urn:microsoft.com/office/officeart/2008/layout/LinedList"/>
    <dgm:cxn modelId="{1D974C46-FE4D-443B-9D97-E40481285660}" type="presOf" srcId="{90F31970-140F-4672-AD9F-332123842E6C}" destId="{3772A19D-8791-4A3A-B6E5-A4DD1F7654AF}" srcOrd="0" destOrd="0" presId="urn:microsoft.com/office/officeart/2008/layout/LinedList"/>
    <dgm:cxn modelId="{787DA26D-C16B-43D4-B182-DD399779FB11}" srcId="{8FCF34E6-F783-44C1-883D-B14EA25A7AEB}" destId="{90F31970-140F-4672-AD9F-332123842E6C}" srcOrd="5" destOrd="0" parTransId="{738CA38C-8B8C-4832-A379-5C421F145377}" sibTransId="{E56A9A6B-BB13-4F09-8698-1F3F984D8978}"/>
    <dgm:cxn modelId="{80BAFD8A-80B1-4E82-ADD3-F8603C75B7A1}" srcId="{8FCF34E6-F783-44C1-883D-B14EA25A7AEB}" destId="{20B2BDE4-E3D6-4546-A446-0F62A4A499A9}" srcOrd="6" destOrd="0" parTransId="{ECFD09A2-A6AA-4E38-9DC5-028E64723CAB}" sibTransId="{FCBBF5A8-FCD4-4302-A365-044034B26E39}"/>
    <dgm:cxn modelId="{58476390-825E-4958-9706-368711B17859}" type="presOf" srcId="{20B2BDE4-E3D6-4546-A446-0F62A4A499A9}" destId="{77B5983E-F546-4BD8-B650-136D2352B19E}" srcOrd="0" destOrd="0" presId="urn:microsoft.com/office/officeart/2008/layout/LinedList"/>
    <dgm:cxn modelId="{3907B99B-F998-4B0F-87F2-67EA9764FA83}" srcId="{8FCF34E6-F783-44C1-883D-B14EA25A7AEB}" destId="{712A2A21-96AB-47C1-ABE7-61AC279A2BA5}" srcOrd="2" destOrd="0" parTransId="{1DAE3D14-CFFC-4FB1-8A9E-F1C628B0547C}" sibTransId="{8D31C922-9C3E-4E2A-928C-0F1C2BB37D93}"/>
    <dgm:cxn modelId="{CBDA26B2-43A1-4BD0-ABBD-50BBA8D5A380}" type="presOf" srcId="{4170485E-7790-454E-B945-63CF149E4D64}" destId="{F3902A7C-40C6-4DE5-A3EF-B25177AC792F}" srcOrd="0" destOrd="0" presId="urn:microsoft.com/office/officeart/2008/layout/LinedList"/>
    <dgm:cxn modelId="{FC7F78CC-67D7-418F-B902-8C316699F53A}" srcId="{8FCF34E6-F783-44C1-883D-B14EA25A7AEB}" destId="{83F023BD-AB1D-40C5-A6C4-0BE1E88878D7}" srcOrd="0" destOrd="0" parTransId="{7804D0ED-76C2-4FC6-B0CF-20D184234995}" sibTransId="{C46BBA76-5A56-487F-9682-D68EEC6530C1}"/>
    <dgm:cxn modelId="{E1E960DF-CE72-40A1-A5C3-57D497E8BDE6}" srcId="{8FCF34E6-F783-44C1-883D-B14EA25A7AEB}" destId="{E85A17E7-26AD-44F9-A38E-848163662113}" srcOrd="4" destOrd="0" parTransId="{1AF8A8C8-9AF0-4F8F-92CF-CE6583D721B2}" sibTransId="{5762B503-133F-40DA-B79C-ACF1A518CD47}"/>
    <dgm:cxn modelId="{0C275EEA-63D2-4035-9F94-7875ABA0437A}" type="presOf" srcId="{BB33767A-8A0C-43F1-A0D2-27D6261EF832}" destId="{1108EA82-7E70-4DF9-8893-B7401ED00723}" srcOrd="0" destOrd="0" presId="urn:microsoft.com/office/officeart/2008/layout/LinedList"/>
    <dgm:cxn modelId="{F0C305F3-5DA1-429B-9397-77BED9617B2F}" type="presOf" srcId="{8FCF34E6-F783-44C1-883D-B14EA25A7AEB}" destId="{850D3252-63F1-412D-89E5-6A3F8BAEAF59}" srcOrd="0" destOrd="0" presId="urn:microsoft.com/office/officeart/2008/layout/LinedList"/>
    <dgm:cxn modelId="{7484B2EF-06A3-4D9F-BF75-DF44E9BA1E45}" type="presParOf" srcId="{850D3252-63F1-412D-89E5-6A3F8BAEAF59}" destId="{1909D2B9-6A71-4BB9-9135-6E47B3D4BBDC}" srcOrd="0" destOrd="0" presId="urn:microsoft.com/office/officeart/2008/layout/LinedList"/>
    <dgm:cxn modelId="{280C9B8A-DEB8-4D2C-834A-A92BDF09F1E6}" type="presParOf" srcId="{850D3252-63F1-412D-89E5-6A3F8BAEAF59}" destId="{E9632279-C650-4C27-8DD5-0A83980414C6}" srcOrd="1" destOrd="0" presId="urn:microsoft.com/office/officeart/2008/layout/LinedList"/>
    <dgm:cxn modelId="{9992F521-F4C6-4519-8F79-0F9241DF6901}" type="presParOf" srcId="{E9632279-C650-4C27-8DD5-0A83980414C6}" destId="{31145727-7C23-442E-B4A4-7E6C791D6457}" srcOrd="0" destOrd="0" presId="urn:microsoft.com/office/officeart/2008/layout/LinedList"/>
    <dgm:cxn modelId="{F9A3DB67-2606-4D89-9A18-64CFAFDE8D41}" type="presParOf" srcId="{E9632279-C650-4C27-8DD5-0A83980414C6}" destId="{C0881C55-0C09-433C-AF13-FA2B3CCCD7FA}" srcOrd="1" destOrd="0" presId="urn:microsoft.com/office/officeart/2008/layout/LinedList"/>
    <dgm:cxn modelId="{81B38F56-6A38-4473-87CD-1D9EC5CE476B}" type="presParOf" srcId="{850D3252-63F1-412D-89E5-6A3F8BAEAF59}" destId="{343DBE51-277B-4A98-9930-7E52823AA6FC}" srcOrd="2" destOrd="0" presId="urn:microsoft.com/office/officeart/2008/layout/LinedList"/>
    <dgm:cxn modelId="{820D4FB3-2E8B-49EF-A189-AB113945DBA0}" type="presParOf" srcId="{850D3252-63F1-412D-89E5-6A3F8BAEAF59}" destId="{5BD0AE2B-B9E5-4E9F-92FF-B16DBD319990}" srcOrd="3" destOrd="0" presId="urn:microsoft.com/office/officeart/2008/layout/LinedList"/>
    <dgm:cxn modelId="{88725F9D-2644-4F6C-9BF1-0AC9E6D9FCC1}" type="presParOf" srcId="{5BD0AE2B-B9E5-4E9F-92FF-B16DBD319990}" destId="{1108EA82-7E70-4DF9-8893-B7401ED00723}" srcOrd="0" destOrd="0" presId="urn:microsoft.com/office/officeart/2008/layout/LinedList"/>
    <dgm:cxn modelId="{60BF0305-BCC0-4769-8C34-95D044E921D6}" type="presParOf" srcId="{5BD0AE2B-B9E5-4E9F-92FF-B16DBD319990}" destId="{DA1EB79F-7CDA-4CA9-8EC0-6655B4A4C64D}" srcOrd="1" destOrd="0" presId="urn:microsoft.com/office/officeart/2008/layout/LinedList"/>
    <dgm:cxn modelId="{E7E07896-8DDE-4DAA-8EA2-621207AF8585}" type="presParOf" srcId="{850D3252-63F1-412D-89E5-6A3F8BAEAF59}" destId="{BE015D50-58FF-4656-BBFD-AA17648EE6D2}" srcOrd="4" destOrd="0" presId="urn:microsoft.com/office/officeart/2008/layout/LinedList"/>
    <dgm:cxn modelId="{EBE3B218-F739-41C1-B9E4-4AAF91F83AAA}" type="presParOf" srcId="{850D3252-63F1-412D-89E5-6A3F8BAEAF59}" destId="{111A5454-FC18-4EC1-9B88-AAA86ED408E7}" srcOrd="5" destOrd="0" presId="urn:microsoft.com/office/officeart/2008/layout/LinedList"/>
    <dgm:cxn modelId="{8B05EA74-D4D8-495A-8DF0-C8D9F67A7024}" type="presParOf" srcId="{111A5454-FC18-4EC1-9B88-AAA86ED408E7}" destId="{7E4D4C59-0732-4F90-804D-BD9E4C76220B}" srcOrd="0" destOrd="0" presId="urn:microsoft.com/office/officeart/2008/layout/LinedList"/>
    <dgm:cxn modelId="{34A65AEC-47D6-4007-BEA8-3B88FC273B72}" type="presParOf" srcId="{111A5454-FC18-4EC1-9B88-AAA86ED408E7}" destId="{6EC51968-3B17-4EEE-BEDA-C8E54BBD8B77}" srcOrd="1" destOrd="0" presId="urn:microsoft.com/office/officeart/2008/layout/LinedList"/>
    <dgm:cxn modelId="{AD50A963-03C1-42DD-8C8D-529E7F2898CC}" type="presParOf" srcId="{850D3252-63F1-412D-89E5-6A3F8BAEAF59}" destId="{44CE437A-60F9-4184-80E3-201B11066A98}" srcOrd="6" destOrd="0" presId="urn:microsoft.com/office/officeart/2008/layout/LinedList"/>
    <dgm:cxn modelId="{9BE02DD6-7383-4231-9140-6C90594775A0}" type="presParOf" srcId="{850D3252-63F1-412D-89E5-6A3F8BAEAF59}" destId="{9C225A61-12DF-47DE-A42E-7E242A6A5222}" srcOrd="7" destOrd="0" presId="urn:microsoft.com/office/officeart/2008/layout/LinedList"/>
    <dgm:cxn modelId="{BE0824B9-56A3-4033-8BF3-5787E67DA8BE}" type="presParOf" srcId="{9C225A61-12DF-47DE-A42E-7E242A6A5222}" destId="{F3902A7C-40C6-4DE5-A3EF-B25177AC792F}" srcOrd="0" destOrd="0" presId="urn:microsoft.com/office/officeart/2008/layout/LinedList"/>
    <dgm:cxn modelId="{26CA739A-BA99-46AE-B144-44ABB2600F56}" type="presParOf" srcId="{9C225A61-12DF-47DE-A42E-7E242A6A5222}" destId="{9CDAFECF-B7A3-4605-9BFF-E5A8EC9BBC47}" srcOrd="1" destOrd="0" presId="urn:microsoft.com/office/officeart/2008/layout/LinedList"/>
    <dgm:cxn modelId="{2E934E6A-0EDE-4DBF-A5D1-221125E2CF02}" type="presParOf" srcId="{850D3252-63F1-412D-89E5-6A3F8BAEAF59}" destId="{C125AF36-F6A8-4975-9DDF-392A31D0522B}" srcOrd="8" destOrd="0" presId="urn:microsoft.com/office/officeart/2008/layout/LinedList"/>
    <dgm:cxn modelId="{D464282B-636B-4A4A-BA78-CE24FEE04AA6}" type="presParOf" srcId="{850D3252-63F1-412D-89E5-6A3F8BAEAF59}" destId="{87AF4761-6386-44E0-B3A6-4E59C261E9AB}" srcOrd="9" destOrd="0" presId="urn:microsoft.com/office/officeart/2008/layout/LinedList"/>
    <dgm:cxn modelId="{12DF8A67-F421-496F-8C03-941C874C37B5}" type="presParOf" srcId="{87AF4761-6386-44E0-B3A6-4E59C261E9AB}" destId="{CFED2D74-3CE4-4A47-A36A-8E634771CCCB}" srcOrd="0" destOrd="0" presId="urn:microsoft.com/office/officeart/2008/layout/LinedList"/>
    <dgm:cxn modelId="{9279E509-3DFD-4590-A70F-74055F633D00}" type="presParOf" srcId="{87AF4761-6386-44E0-B3A6-4E59C261E9AB}" destId="{D0CA894C-73DE-4CF8-8499-25838C44058A}" srcOrd="1" destOrd="0" presId="urn:microsoft.com/office/officeart/2008/layout/LinedList"/>
    <dgm:cxn modelId="{75CDACCD-396E-4F0C-BC0F-248633222FEA}" type="presParOf" srcId="{850D3252-63F1-412D-89E5-6A3F8BAEAF59}" destId="{2EDB8930-842F-45BB-B93E-0EE759BD240F}" srcOrd="10" destOrd="0" presId="urn:microsoft.com/office/officeart/2008/layout/LinedList"/>
    <dgm:cxn modelId="{F39CD060-6E5B-49A2-9817-36EA2835B2F6}" type="presParOf" srcId="{850D3252-63F1-412D-89E5-6A3F8BAEAF59}" destId="{879416BD-FAD7-42A3-9993-E4ACDE9AD90C}" srcOrd="11" destOrd="0" presId="urn:microsoft.com/office/officeart/2008/layout/LinedList"/>
    <dgm:cxn modelId="{D1B01B07-ABC1-4238-B73C-F5E0827BECB7}" type="presParOf" srcId="{879416BD-FAD7-42A3-9993-E4ACDE9AD90C}" destId="{3772A19D-8791-4A3A-B6E5-A4DD1F7654AF}" srcOrd="0" destOrd="0" presId="urn:microsoft.com/office/officeart/2008/layout/LinedList"/>
    <dgm:cxn modelId="{3C269A1D-43EE-41CF-BE64-488DA1FB1040}" type="presParOf" srcId="{879416BD-FAD7-42A3-9993-E4ACDE9AD90C}" destId="{24834ADF-DF4B-4CE3-BCF9-D3D46E80048B}" srcOrd="1" destOrd="0" presId="urn:microsoft.com/office/officeart/2008/layout/LinedList"/>
    <dgm:cxn modelId="{D1246E46-3170-473C-B3F9-4E34CB0A063E}" type="presParOf" srcId="{850D3252-63F1-412D-89E5-6A3F8BAEAF59}" destId="{56D41065-750C-4DE2-9535-B6DE8C91383C}" srcOrd="12" destOrd="0" presId="urn:microsoft.com/office/officeart/2008/layout/LinedList"/>
    <dgm:cxn modelId="{F867270C-38E5-4AAC-A105-3E895F4C6B1D}" type="presParOf" srcId="{850D3252-63F1-412D-89E5-6A3F8BAEAF59}" destId="{4AC29AA4-66D6-463B-AEED-8D219C68CD7D}" srcOrd="13" destOrd="0" presId="urn:microsoft.com/office/officeart/2008/layout/LinedList"/>
    <dgm:cxn modelId="{B7ECABB6-AC42-45B6-B70F-F397DABD057A}" type="presParOf" srcId="{4AC29AA4-66D6-463B-AEED-8D219C68CD7D}" destId="{77B5983E-F546-4BD8-B650-136D2352B19E}" srcOrd="0" destOrd="0" presId="urn:microsoft.com/office/officeart/2008/layout/LinedList"/>
    <dgm:cxn modelId="{A3F00D8C-8F7F-4AE9-A656-16A140928EA0}" type="presParOf" srcId="{4AC29AA4-66D6-463B-AEED-8D219C68CD7D}" destId="{E089D6FD-05F7-4E51-B3C0-15B400ECB8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E4F9A1-0F76-4CA8-A0CD-AD0668331E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3B0EE54-92A3-4C0F-B0B8-EC17D9C6E27E}">
      <dgm:prSet/>
      <dgm:spPr/>
      <dgm:t>
        <a:bodyPr/>
        <a:lstStyle/>
        <a:p>
          <a:r>
            <a:rPr lang="en-US" b="1"/>
            <a:t>Integration with Edge Devices</a:t>
          </a:r>
          <a:r>
            <a:rPr lang="en-US"/>
            <a:t>:</a:t>
          </a:r>
        </a:p>
      </dgm:t>
    </dgm:pt>
    <dgm:pt modelId="{1FA8D2EA-5017-47B6-8082-78B59AD9AB32}" type="parTrans" cxnId="{8E7206FB-FDAF-4458-9FD1-9039F611A238}">
      <dgm:prSet/>
      <dgm:spPr/>
      <dgm:t>
        <a:bodyPr/>
        <a:lstStyle/>
        <a:p>
          <a:endParaRPr lang="en-US"/>
        </a:p>
      </dgm:t>
    </dgm:pt>
    <dgm:pt modelId="{0A1DF770-60C8-4BC4-ABB2-E32BC6DF3E7D}" type="sibTrans" cxnId="{8E7206FB-FDAF-4458-9FD1-9039F611A238}">
      <dgm:prSet/>
      <dgm:spPr/>
      <dgm:t>
        <a:bodyPr/>
        <a:lstStyle/>
        <a:p>
          <a:endParaRPr lang="en-US"/>
        </a:p>
      </dgm:t>
    </dgm:pt>
    <dgm:pt modelId="{69BF07DE-8E3B-467A-A107-21E8DE632EED}">
      <dgm:prSet/>
      <dgm:spPr/>
      <dgm:t>
        <a:bodyPr/>
        <a:lstStyle/>
        <a:p>
          <a:r>
            <a:rPr lang="en-US"/>
            <a:t>Deploying the YOLO model on edge devices like Raspberry Pi and NVIDIA Jetson Nano to enable localized and cost-effective solutions.</a:t>
          </a:r>
        </a:p>
      </dgm:t>
    </dgm:pt>
    <dgm:pt modelId="{D2D04A89-9037-4B51-B71A-6B8CF971F459}" type="parTrans" cxnId="{E77958D6-731A-4D15-B459-BC1C5084F1E7}">
      <dgm:prSet/>
      <dgm:spPr/>
      <dgm:t>
        <a:bodyPr/>
        <a:lstStyle/>
        <a:p>
          <a:endParaRPr lang="en-US"/>
        </a:p>
      </dgm:t>
    </dgm:pt>
    <dgm:pt modelId="{F4556202-4077-4CBE-95ED-C84399981764}" type="sibTrans" cxnId="{E77958D6-731A-4D15-B459-BC1C5084F1E7}">
      <dgm:prSet/>
      <dgm:spPr/>
      <dgm:t>
        <a:bodyPr/>
        <a:lstStyle/>
        <a:p>
          <a:endParaRPr lang="en-US"/>
        </a:p>
      </dgm:t>
    </dgm:pt>
    <dgm:pt modelId="{54E09156-F15A-405F-BEC0-E0E165A4E7E6}">
      <dgm:prSet/>
      <dgm:spPr/>
      <dgm:t>
        <a:bodyPr/>
        <a:lstStyle/>
        <a:p>
          <a:r>
            <a:rPr lang="en-US" b="1"/>
            <a:t>Expansion to Other Domains</a:t>
          </a:r>
          <a:r>
            <a:rPr lang="en-US"/>
            <a:t>:</a:t>
          </a:r>
        </a:p>
      </dgm:t>
    </dgm:pt>
    <dgm:pt modelId="{A19532D8-5028-4357-97A6-27C41B34ACCB}" type="parTrans" cxnId="{93BECA28-9AC9-4D65-9963-48AC2B6AC177}">
      <dgm:prSet/>
      <dgm:spPr/>
      <dgm:t>
        <a:bodyPr/>
        <a:lstStyle/>
        <a:p>
          <a:endParaRPr lang="en-US"/>
        </a:p>
      </dgm:t>
    </dgm:pt>
    <dgm:pt modelId="{FFF410BD-FBF7-45B7-8A8B-C34E4C7F6D42}" type="sibTrans" cxnId="{93BECA28-9AC9-4D65-9963-48AC2B6AC177}">
      <dgm:prSet/>
      <dgm:spPr/>
      <dgm:t>
        <a:bodyPr/>
        <a:lstStyle/>
        <a:p>
          <a:endParaRPr lang="en-US"/>
        </a:p>
      </dgm:t>
    </dgm:pt>
    <dgm:pt modelId="{6DA1EEB9-1E23-463F-8141-B50B2BB656F1}">
      <dgm:prSet/>
      <dgm:spPr/>
      <dgm:t>
        <a:bodyPr/>
        <a:lstStyle/>
        <a:p>
          <a:r>
            <a:rPr lang="en-US"/>
            <a:t>Leveraging the system for applications in healthcare (e.g., medical imaging), agriculture (e.g., pest detection), and retail (e.g., inventory tracking).</a:t>
          </a:r>
        </a:p>
      </dgm:t>
    </dgm:pt>
    <dgm:pt modelId="{9F0741B0-9351-407F-89B0-B848D9A26B1D}" type="parTrans" cxnId="{E829EED1-E2BD-4B02-B37A-DA49CD9C0A46}">
      <dgm:prSet/>
      <dgm:spPr/>
      <dgm:t>
        <a:bodyPr/>
        <a:lstStyle/>
        <a:p>
          <a:endParaRPr lang="en-US"/>
        </a:p>
      </dgm:t>
    </dgm:pt>
    <dgm:pt modelId="{6BACC672-85DA-4C45-8FCB-2D2ABEDE1F0F}" type="sibTrans" cxnId="{E829EED1-E2BD-4B02-B37A-DA49CD9C0A46}">
      <dgm:prSet/>
      <dgm:spPr/>
      <dgm:t>
        <a:bodyPr/>
        <a:lstStyle/>
        <a:p>
          <a:endParaRPr lang="en-US"/>
        </a:p>
      </dgm:t>
    </dgm:pt>
    <dgm:pt modelId="{664C8C2F-42EB-4960-B60A-27334EC5C1C3}">
      <dgm:prSet/>
      <dgm:spPr/>
      <dgm:t>
        <a:bodyPr/>
        <a:lstStyle/>
        <a:p>
          <a:r>
            <a:rPr lang="en-US" b="1"/>
            <a:t>Improved Accuracy for Small Objects</a:t>
          </a:r>
          <a:r>
            <a:rPr lang="en-US"/>
            <a:t>:</a:t>
          </a:r>
        </a:p>
      </dgm:t>
    </dgm:pt>
    <dgm:pt modelId="{9A5A0B72-E4C5-4B03-B5FE-787A71DBC31A}" type="parTrans" cxnId="{3BB51351-D066-43DA-A66C-1A74AAD07550}">
      <dgm:prSet/>
      <dgm:spPr/>
      <dgm:t>
        <a:bodyPr/>
        <a:lstStyle/>
        <a:p>
          <a:endParaRPr lang="en-US"/>
        </a:p>
      </dgm:t>
    </dgm:pt>
    <dgm:pt modelId="{8B568042-594F-4431-94D6-69AD3075F874}" type="sibTrans" cxnId="{3BB51351-D066-43DA-A66C-1A74AAD07550}">
      <dgm:prSet/>
      <dgm:spPr/>
      <dgm:t>
        <a:bodyPr/>
        <a:lstStyle/>
        <a:p>
          <a:endParaRPr lang="en-US"/>
        </a:p>
      </dgm:t>
    </dgm:pt>
    <dgm:pt modelId="{79E0DE1F-AFA3-4505-B820-137353B2E753}">
      <dgm:prSet/>
      <dgm:spPr/>
      <dgm:t>
        <a:bodyPr/>
        <a:lstStyle/>
        <a:p>
          <a:r>
            <a:rPr lang="en-US"/>
            <a:t>Enhancing the model's ability to detect smaller objects through advanced techniques like feature pyramid networks (FPN) or hybrid architectures.</a:t>
          </a:r>
        </a:p>
      </dgm:t>
    </dgm:pt>
    <dgm:pt modelId="{E2E245E9-3F41-4738-A59B-5AF972E498AE}" type="parTrans" cxnId="{ACE93FFB-020E-4587-9916-F8D44F17C823}">
      <dgm:prSet/>
      <dgm:spPr/>
      <dgm:t>
        <a:bodyPr/>
        <a:lstStyle/>
        <a:p>
          <a:endParaRPr lang="en-US"/>
        </a:p>
      </dgm:t>
    </dgm:pt>
    <dgm:pt modelId="{79E42CB7-0441-4334-9A1F-28E8423023C3}" type="sibTrans" cxnId="{ACE93FFB-020E-4587-9916-F8D44F17C823}">
      <dgm:prSet/>
      <dgm:spPr/>
      <dgm:t>
        <a:bodyPr/>
        <a:lstStyle/>
        <a:p>
          <a:endParaRPr lang="en-US"/>
        </a:p>
      </dgm:t>
    </dgm:pt>
    <dgm:pt modelId="{9CA7599C-D3ED-4A01-9C12-2C3F900CB35F}">
      <dgm:prSet/>
      <dgm:spPr/>
      <dgm:t>
        <a:bodyPr/>
        <a:lstStyle/>
        <a:p>
          <a:r>
            <a:rPr lang="en-US" b="1"/>
            <a:t>Integration with Augmented Reality (AR)</a:t>
          </a:r>
          <a:r>
            <a:rPr lang="en-US"/>
            <a:t>:</a:t>
          </a:r>
        </a:p>
      </dgm:t>
    </dgm:pt>
    <dgm:pt modelId="{16F00E52-E814-40EB-B0FC-CC342D65BEFD}" type="parTrans" cxnId="{C5BAB61E-3E84-4EDC-88E4-9EFAA859F513}">
      <dgm:prSet/>
      <dgm:spPr/>
      <dgm:t>
        <a:bodyPr/>
        <a:lstStyle/>
        <a:p>
          <a:endParaRPr lang="en-US"/>
        </a:p>
      </dgm:t>
    </dgm:pt>
    <dgm:pt modelId="{EFB6A7DC-A216-4C57-B46C-09072397A451}" type="sibTrans" cxnId="{C5BAB61E-3E84-4EDC-88E4-9EFAA859F513}">
      <dgm:prSet/>
      <dgm:spPr/>
      <dgm:t>
        <a:bodyPr/>
        <a:lstStyle/>
        <a:p>
          <a:endParaRPr lang="en-US"/>
        </a:p>
      </dgm:t>
    </dgm:pt>
    <dgm:pt modelId="{4D8F8480-1DF0-44C0-AE1D-6447403F1C96}">
      <dgm:prSet/>
      <dgm:spPr/>
      <dgm:t>
        <a:bodyPr/>
        <a:lstStyle/>
        <a:p>
          <a:r>
            <a:rPr lang="en-US"/>
            <a:t>Using object detection in AR systems for immersive experiences in gaming, education, and training simulations.</a:t>
          </a:r>
        </a:p>
      </dgm:t>
    </dgm:pt>
    <dgm:pt modelId="{B357412C-142D-4416-82AE-C8A9F234BE8F}" type="parTrans" cxnId="{0B9B1C72-92AE-43D2-89F7-1F19D72B676E}">
      <dgm:prSet/>
      <dgm:spPr/>
      <dgm:t>
        <a:bodyPr/>
        <a:lstStyle/>
        <a:p>
          <a:endParaRPr lang="en-US"/>
        </a:p>
      </dgm:t>
    </dgm:pt>
    <dgm:pt modelId="{7DEBB413-5900-4420-9165-DC810BC35972}" type="sibTrans" cxnId="{0B9B1C72-92AE-43D2-89F7-1F19D72B676E}">
      <dgm:prSet/>
      <dgm:spPr/>
      <dgm:t>
        <a:bodyPr/>
        <a:lstStyle/>
        <a:p>
          <a:endParaRPr lang="en-US"/>
        </a:p>
      </dgm:t>
    </dgm:pt>
    <dgm:pt modelId="{83762B7C-2B57-48D5-9EC0-1369D117357B}" type="pres">
      <dgm:prSet presAssocID="{97E4F9A1-0F76-4CA8-A0CD-AD0668331E01}" presName="root" presStyleCnt="0">
        <dgm:presLayoutVars>
          <dgm:dir/>
          <dgm:resizeHandles val="exact"/>
        </dgm:presLayoutVars>
      </dgm:prSet>
      <dgm:spPr/>
    </dgm:pt>
    <dgm:pt modelId="{05B4DEB1-E8F8-4047-952E-1F527EFC229B}" type="pres">
      <dgm:prSet presAssocID="{83B0EE54-92A3-4C0F-B0B8-EC17D9C6E27E}" presName="compNode" presStyleCnt="0"/>
      <dgm:spPr/>
    </dgm:pt>
    <dgm:pt modelId="{454B9D82-9FFC-44BE-8183-A5126E608A10}" type="pres">
      <dgm:prSet presAssocID="{83B0EE54-92A3-4C0F-B0B8-EC17D9C6E27E}" presName="bgRect" presStyleLbl="bgShp" presStyleIdx="0" presStyleCnt="4"/>
      <dgm:spPr/>
    </dgm:pt>
    <dgm:pt modelId="{FFB5500B-B007-4C80-8892-36A33E38C29F}" type="pres">
      <dgm:prSet presAssocID="{83B0EE54-92A3-4C0F-B0B8-EC17D9C6E2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E1E4D19-5E8D-4904-9DCA-1ED19D4DEBEF}" type="pres">
      <dgm:prSet presAssocID="{83B0EE54-92A3-4C0F-B0B8-EC17D9C6E27E}" presName="spaceRect" presStyleCnt="0"/>
      <dgm:spPr/>
    </dgm:pt>
    <dgm:pt modelId="{E068BCD7-29EB-4DBD-8634-F417028D715B}" type="pres">
      <dgm:prSet presAssocID="{83B0EE54-92A3-4C0F-B0B8-EC17D9C6E27E}" presName="parTx" presStyleLbl="revTx" presStyleIdx="0" presStyleCnt="8">
        <dgm:presLayoutVars>
          <dgm:chMax val="0"/>
          <dgm:chPref val="0"/>
        </dgm:presLayoutVars>
      </dgm:prSet>
      <dgm:spPr/>
    </dgm:pt>
    <dgm:pt modelId="{037380C5-2BD7-40F7-AC0A-E5536F04FB70}" type="pres">
      <dgm:prSet presAssocID="{83B0EE54-92A3-4C0F-B0B8-EC17D9C6E27E}" presName="desTx" presStyleLbl="revTx" presStyleIdx="1" presStyleCnt="8">
        <dgm:presLayoutVars/>
      </dgm:prSet>
      <dgm:spPr/>
    </dgm:pt>
    <dgm:pt modelId="{444C110D-0FB9-43D6-B255-01D0669A4D23}" type="pres">
      <dgm:prSet presAssocID="{0A1DF770-60C8-4BC4-ABB2-E32BC6DF3E7D}" presName="sibTrans" presStyleCnt="0"/>
      <dgm:spPr/>
    </dgm:pt>
    <dgm:pt modelId="{B2A51B0E-9A7E-4EDD-A105-DF8553ECA4A4}" type="pres">
      <dgm:prSet presAssocID="{54E09156-F15A-405F-BEC0-E0E165A4E7E6}" presName="compNode" presStyleCnt="0"/>
      <dgm:spPr/>
    </dgm:pt>
    <dgm:pt modelId="{66C86271-E42E-47C3-8171-1F349CEEE101}" type="pres">
      <dgm:prSet presAssocID="{54E09156-F15A-405F-BEC0-E0E165A4E7E6}" presName="bgRect" presStyleLbl="bgShp" presStyleIdx="1" presStyleCnt="4"/>
      <dgm:spPr/>
    </dgm:pt>
    <dgm:pt modelId="{0530679B-ED4C-4C39-B096-5C4CF525DC8C}" type="pres">
      <dgm:prSet presAssocID="{54E09156-F15A-405F-BEC0-E0E165A4E7E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2D974DFB-73E4-44C1-BC2F-D9A45D55578D}" type="pres">
      <dgm:prSet presAssocID="{54E09156-F15A-405F-BEC0-E0E165A4E7E6}" presName="spaceRect" presStyleCnt="0"/>
      <dgm:spPr/>
    </dgm:pt>
    <dgm:pt modelId="{18E305F7-153A-4118-B8BB-9B59094F6248}" type="pres">
      <dgm:prSet presAssocID="{54E09156-F15A-405F-BEC0-E0E165A4E7E6}" presName="parTx" presStyleLbl="revTx" presStyleIdx="2" presStyleCnt="8">
        <dgm:presLayoutVars>
          <dgm:chMax val="0"/>
          <dgm:chPref val="0"/>
        </dgm:presLayoutVars>
      </dgm:prSet>
      <dgm:spPr/>
    </dgm:pt>
    <dgm:pt modelId="{904D1D49-12D3-4438-A6F7-93AA0EFBB85A}" type="pres">
      <dgm:prSet presAssocID="{54E09156-F15A-405F-BEC0-E0E165A4E7E6}" presName="desTx" presStyleLbl="revTx" presStyleIdx="3" presStyleCnt="8">
        <dgm:presLayoutVars/>
      </dgm:prSet>
      <dgm:spPr/>
    </dgm:pt>
    <dgm:pt modelId="{551DA66A-EAA5-4F1D-9573-FF5D90A18D84}" type="pres">
      <dgm:prSet presAssocID="{FFF410BD-FBF7-45B7-8A8B-C34E4C7F6D42}" presName="sibTrans" presStyleCnt="0"/>
      <dgm:spPr/>
    </dgm:pt>
    <dgm:pt modelId="{9DCB09C8-6601-4A3C-9349-2A52C3342088}" type="pres">
      <dgm:prSet presAssocID="{664C8C2F-42EB-4960-B60A-27334EC5C1C3}" presName="compNode" presStyleCnt="0"/>
      <dgm:spPr/>
    </dgm:pt>
    <dgm:pt modelId="{0B086B8E-4080-4C2F-9325-C936D7A10C4F}" type="pres">
      <dgm:prSet presAssocID="{664C8C2F-42EB-4960-B60A-27334EC5C1C3}" presName="bgRect" presStyleLbl="bgShp" presStyleIdx="2" presStyleCnt="4"/>
      <dgm:spPr/>
    </dgm:pt>
    <dgm:pt modelId="{175A56FF-0231-4D9A-927B-A4BBAEF8AAF3}" type="pres">
      <dgm:prSet presAssocID="{664C8C2F-42EB-4960-B60A-27334EC5C1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C9F4F15-DDEA-481D-B46C-F5663A6B2139}" type="pres">
      <dgm:prSet presAssocID="{664C8C2F-42EB-4960-B60A-27334EC5C1C3}" presName="spaceRect" presStyleCnt="0"/>
      <dgm:spPr/>
    </dgm:pt>
    <dgm:pt modelId="{6CFA2B3E-1B1A-4DFF-959C-FB28295E6CF7}" type="pres">
      <dgm:prSet presAssocID="{664C8C2F-42EB-4960-B60A-27334EC5C1C3}" presName="parTx" presStyleLbl="revTx" presStyleIdx="4" presStyleCnt="8">
        <dgm:presLayoutVars>
          <dgm:chMax val="0"/>
          <dgm:chPref val="0"/>
        </dgm:presLayoutVars>
      </dgm:prSet>
      <dgm:spPr/>
    </dgm:pt>
    <dgm:pt modelId="{876CA311-360A-44AD-993A-CD48DFD69A38}" type="pres">
      <dgm:prSet presAssocID="{664C8C2F-42EB-4960-B60A-27334EC5C1C3}" presName="desTx" presStyleLbl="revTx" presStyleIdx="5" presStyleCnt="8">
        <dgm:presLayoutVars/>
      </dgm:prSet>
      <dgm:spPr/>
    </dgm:pt>
    <dgm:pt modelId="{73811EE1-23F4-42C3-806A-E3AFAD86CE73}" type="pres">
      <dgm:prSet presAssocID="{8B568042-594F-4431-94D6-69AD3075F874}" presName="sibTrans" presStyleCnt="0"/>
      <dgm:spPr/>
    </dgm:pt>
    <dgm:pt modelId="{341C711D-1E5B-41BE-B4C2-98BE7B56166B}" type="pres">
      <dgm:prSet presAssocID="{9CA7599C-D3ED-4A01-9C12-2C3F900CB35F}" presName="compNode" presStyleCnt="0"/>
      <dgm:spPr/>
    </dgm:pt>
    <dgm:pt modelId="{0877124D-6F60-41E4-9951-727AE83E8737}" type="pres">
      <dgm:prSet presAssocID="{9CA7599C-D3ED-4A01-9C12-2C3F900CB35F}" presName="bgRect" presStyleLbl="bgShp" presStyleIdx="3" presStyleCnt="4"/>
      <dgm:spPr/>
    </dgm:pt>
    <dgm:pt modelId="{72F00B24-574B-4721-8A40-01CA39339948}" type="pres">
      <dgm:prSet presAssocID="{9CA7599C-D3ED-4A01-9C12-2C3F900CB35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377A09EA-3946-494A-AA25-1B3EFF46FB07}" type="pres">
      <dgm:prSet presAssocID="{9CA7599C-D3ED-4A01-9C12-2C3F900CB35F}" presName="spaceRect" presStyleCnt="0"/>
      <dgm:spPr/>
    </dgm:pt>
    <dgm:pt modelId="{6591DBC2-CCB1-4D86-9958-922710B2F619}" type="pres">
      <dgm:prSet presAssocID="{9CA7599C-D3ED-4A01-9C12-2C3F900CB35F}" presName="parTx" presStyleLbl="revTx" presStyleIdx="6" presStyleCnt="8">
        <dgm:presLayoutVars>
          <dgm:chMax val="0"/>
          <dgm:chPref val="0"/>
        </dgm:presLayoutVars>
      </dgm:prSet>
      <dgm:spPr/>
    </dgm:pt>
    <dgm:pt modelId="{418C189D-FFE5-4D88-A684-63895BB43C36}" type="pres">
      <dgm:prSet presAssocID="{9CA7599C-D3ED-4A01-9C12-2C3F900CB35F}" presName="desTx" presStyleLbl="revTx" presStyleIdx="7" presStyleCnt="8">
        <dgm:presLayoutVars/>
      </dgm:prSet>
      <dgm:spPr/>
    </dgm:pt>
  </dgm:ptLst>
  <dgm:cxnLst>
    <dgm:cxn modelId="{C5BAB61E-3E84-4EDC-88E4-9EFAA859F513}" srcId="{97E4F9A1-0F76-4CA8-A0CD-AD0668331E01}" destId="{9CA7599C-D3ED-4A01-9C12-2C3F900CB35F}" srcOrd="3" destOrd="0" parTransId="{16F00E52-E814-40EB-B0FC-CC342D65BEFD}" sibTransId="{EFB6A7DC-A216-4C57-B46C-09072397A451}"/>
    <dgm:cxn modelId="{93BECA28-9AC9-4D65-9963-48AC2B6AC177}" srcId="{97E4F9A1-0F76-4CA8-A0CD-AD0668331E01}" destId="{54E09156-F15A-405F-BEC0-E0E165A4E7E6}" srcOrd="1" destOrd="0" parTransId="{A19532D8-5028-4357-97A6-27C41B34ACCB}" sibTransId="{FFF410BD-FBF7-45B7-8A8B-C34E4C7F6D42}"/>
    <dgm:cxn modelId="{CEBFE32F-A8FA-4AD9-88F4-1681F57DCEBF}" type="presOf" srcId="{83B0EE54-92A3-4C0F-B0B8-EC17D9C6E27E}" destId="{E068BCD7-29EB-4DBD-8634-F417028D715B}" srcOrd="0" destOrd="0" presId="urn:microsoft.com/office/officeart/2018/2/layout/IconVerticalSolidList"/>
    <dgm:cxn modelId="{CACA5734-5217-47C1-AF22-E08FBD7B728B}" type="presOf" srcId="{9CA7599C-D3ED-4A01-9C12-2C3F900CB35F}" destId="{6591DBC2-CCB1-4D86-9958-922710B2F619}" srcOrd="0" destOrd="0" presId="urn:microsoft.com/office/officeart/2018/2/layout/IconVerticalSolidList"/>
    <dgm:cxn modelId="{2FADC65B-AC81-4985-A824-B57B54601457}" type="presOf" srcId="{97E4F9A1-0F76-4CA8-A0CD-AD0668331E01}" destId="{83762B7C-2B57-48D5-9EC0-1369D117357B}" srcOrd="0" destOrd="0" presId="urn:microsoft.com/office/officeart/2018/2/layout/IconVerticalSolidList"/>
    <dgm:cxn modelId="{3BB51351-D066-43DA-A66C-1A74AAD07550}" srcId="{97E4F9A1-0F76-4CA8-A0CD-AD0668331E01}" destId="{664C8C2F-42EB-4960-B60A-27334EC5C1C3}" srcOrd="2" destOrd="0" parTransId="{9A5A0B72-E4C5-4B03-B5FE-787A71DBC31A}" sibTransId="{8B568042-594F-4431-94D6-69AD3075F874}"/>
    <dgm:cxn modelId="{0B9B1C72-92AE-43D2-89F7-1F19D72B676E}" srcId="{9CA7599C-D3ED-4A01-9C12-2C3F900CB35F}" destId="{4D8F8480-1DF0-44C0-AE1D-6447403F1C96}" srcOrd="0" destOrd="0" parTransId="{B357412C-142D-4416-82AE-C8A9F234BE8F}" sibTransId="{7DEBB413-5900-4420-9165-DC810BC35972}"/>
    <dgm:cxn modelId="{CE242D7C-E9EE-490E-969C-D300D2CDA1E8}" type="presOf" srcId="{54E09156-F15A-405F-BEC0-E0E165A4E7E6}" destId="{18E305F7-153A-4118-B8BB-9B59094F6248}" srcOrd="0" destOrd="0" presId="urn:microsoft.com/office/officeart/2018/2/layout/IconVerticalSolidList"/>
    <dgm:cxn modelId="{4A35C886-A2B7-493B-A8B7-7441C92804BD}" type="presOf" srcId="{69BF07DE-8E3B-467A-A107-21E8DE632EED}" destId="{037380C5-2BD7-40F7-AC0A-E5536F04FB70}" srcOrd="0" destOrd="0" presId="urn:microsoft.com/office/officeart/2018/2/layout/IconVerticalSolidList"/>
    <dgm:cxn modelId="{EB1FE798-1881-42ED-BDFB-9FFB74FC86E4}" type="presOf" srcId="{664C8C2F-42EB-4960-B60A-27334EC5C1C3}" destId="{6CFA2B3E-1B1A-4DFF-959C-FB28295E6CF7}" srcOrd="0" destOrd="0" presId="urn:microsoft.com/office/officeart/2018/2/layout/IconVerticalSolidList"/>
    <dgm:cxn modelId="{883440A6-A419-4BC2-ABE8-E03776CDDABC}" type="presOf" srcId="{4D8F8480-1DF0-44C0-AE1D-6447403F1C96}" destId="{418C189D-FFE5-4D88-A684-63895BB43C36}" srcOrd="0" destOrd="0" presId="urn:microsoft.com/office/officeart/2018/2/layout/IconVerticalSolidList"/>
    <dgm:cxn modelId="{E829EED1-E2BD-4B02-B37A-DA49CD9C0A46}" srcId="{54E09156-F15A-405F-BEC0-E0E165A4E7E6}" destId="{6DA1EEB9-1E23-463F-8141-B50B2BB656F1}" srcOrd="0" destOrd="0" parTransId="{9F0741B0-9351-407F-89B0-B848D9A26B1D}" sibTransId="{6BACC672-85DA-4C45-8FCB-2D2ABEDE1F0F}"/>
    <dgm:cxn modelId="{E77958D6-731A-4D15-B459-BC1C5084F1E7}" srcId="{83B0EE54-92A3-4C0F-B0B8-EC17D9C6E27E}" destId="{69BF07DE-8E3B-467A-A107-21E8DE632EED}" srcOrd="0" destOrd="0" parTransId="{D2D04A89-9037-4B51-B71A-6B8CF971F459}" sibTransId="{F4556202-4077-4CBE-95ED-C84399981764}"/>
    <dgm:cxn modelId="{813C62DE-F5C0-4998-BD09-7DF721F82440}" type="presOf" srcId="{6DA1EEB9-1E23-463F-8141-B50B2BB656F1}" destId="{904D1D49-12D3-4438-A6F7-93AA0EFBB85A}" srcOrd="0" destOrd="0" presId="urn:microsoft.com/office/officeart/2018/2/layout/IconVerticalSolidList"/>
    <dgm:cxn modelId="{F4FBD0E7-8D35-4A63-BF31-89DE06A1E6D0}" type="presOf" srcId="{79E0DE1F-AFA3-4505-B820-137353B2E753}" destId="{876CA311-360A-44AD-993A-CD48DFD69A38}" srcOrd="0" destOrd="0" presId="urn:microsoft.com/office/officeart/2018/2/layout/IconVerticalSolidList"/>
    <dgm:cxn modelId="{8E7206FB-FDAF-4458-9FD1-9039F611A238}" srcId="{97E4F9A1-0F76-4CA8-A0CD-AD0668331E01}" destId="{83B0EE54-92A3-4C0F-B0B8-EC17D9C6E27E}" srcOrd="0" destOrd="0" parTransId="{1FA8D2EA-5017-47B6-8082-78B59AD9AB32}" sibTransId="{0A1DF770-60C8-4BC4-ABB2-E32BC6DF3E7D}"/>
    <dgm:cxn modelId="{ACE93FFB-020E-4587-9916-F8D44F17C823}" srcId="{664C8C2F-42EB-4960-B60A-27334EC5C1C3}" destId="{79E0DE1F-AFA3-4505-B820-137353B2E753}" srcOrd="0" destOrd="0" parTransId="{E2E245E9-3F41-4738-A59B-5AF972E498AE}" sibTransId="{79E42CB7-0441-4334-9A1F-28E8423023C3}"/>
    <dgm:cxn modelId="{05B607FA-AC9F-4A74-9596-B0D61D1CA86D}" type="presParOf" srcId="{83762B7C-2B57-48D5-9EC0-1369D117357B}" destId="{05B4DEB1-E8F8-4047-952E-1F527EFC229B}" srcOrd="0" destOrd="0" presId="urn:microsoft.com/office/officeart/2018/2/layout/IconVerticalSolidList"/>
    <dgm:cxn modelId="{755D1910-1F5E-4228-87B8-24355DFC08C5}" type="presParOf" srcId="{05B4DEB1-E8F8-4047-952E-1F527EFC229B}" destId="{454B9D82-9FFC-44BE-8183-A5126E608A10}" srcOrd="0" destOrd="0" presId="urn:microsoft.com/office/officeart/2018/2/layout/IconVerticalSolidList"/>
    <dgm:cxn modelId="{905CF163-F5BB-474C-A06A-CA8C00706E62}" type="presParOf" srcId="{05B4DEB1-E8F8-4047-952E-1F527EFC229B}" destId="{FFB5500B-B007-4C80-8892-36A33E38C29F}" srcOrd="1" destOrd="0" presId="urn:microsoft.com/office/officeart/2018/2/layout/IconVerticalSolidList"/>
    <dgm:cxn modelId="{DA0FD5C6-927C-4330-AC1A-908996130703}" type="presParOf" srcId="{05B4DEB1-E8F8-4047-952E-1F527EFC229B}" destId="{2E1E4D19-5E8D-4904-9DCA-1ED19D4DEBEF}" srcOrd="2" destOrd="0" presId="urn:microsoft.com/office/officeart/2018/2/layout/IconVerticalSolidList"/>
    <dgm:cxn modelId="{F9BCA06E-FF4A-4917-8556-779F71136FE2}" type="presParOf" srcId="{05B4DEB1-E8F8-4047-952E-1F527EFC229B}" destId="{E068BCD7-29EB-4DBD-8634-F417028D715B}" srcOrd="3" destOrd="0" presId="urn:microsoft.com/office/officeart/2018/2/layout/IconVerticalSolidList"/>
    <dgm:cxn modelId="{6B634BAB-4403-46F6-8510-E65484509F70}" type="presParOf" srcId="{05B4DEB1-E8F8-4047-952E-1F527EFC229B}" destId="{037380C5-2BD7-40F7-AC0A-E5536F04FB70}" srcOrd="4" destOrd="0" presId="urn:microsoft.com/office/officeart/2018/2/layout/IconVerticalSolidList"/>
    <dgm:cxn modelId="{DE3786F0-4EA0-440A-A458-5F7A61DBBB0B}" type="presParOf" srcId="{83762B7C-2B57-48D5-9EC0-1369D117357B}" destId="{444C110D-0FB9-43D6-B255-01D0669A4D23}" srcOrd="1" destOrd="0" presId="urn:microsoft.com/office/officeart/2018/2/layout/IconVerticalSolidList"/>
    <dgm:cxn modelId="{683C19E9-72F5-49E5-962D-9F8814DD4132}" type="presParOf" srcId="{83762B7C-2B57-48D5-9EC0-1369D117357B}" destId="{B2A51B0E-9A7E-4EDD-A105-DF8553ECA4A4}" srcOrd="2" destOrd="0" presId="urn:microsoft.com/office/officeart/2018/2/layout/IconVerticalSolidList"/>
    <dgm:cxn modelId="{0CE3A680-37CD-4A3B-95D1-929AB18AE73E}" type="presParOf" srcId="{B2A51B0E-9A7E-4EDD-A105-DF8553ECA4A4}" destId="{66C86271-E42E-47C3-8171-1F349CEEE101}" srcOrd="0" destOrd="0" presId="urn:microsoft.com/office/officeart/2018/2/layout/IconVerticalSolidList"/>
    <dgm:cxn modelId="{77BDCEC5-0FA6-44E8-BBA1-25651F69239A}" type="presParOf" srcId="{B2A51B0E-9A7E-4EDD-A105-DF8553ECA4A4}" destId="{0530679B-ED4C-4C39-B096-5C4CF525DC8C}" srcOrd="1" destOrd="0" presId="urn:microsoft.com/office/officeart/2018/2/layout/IconVerticalSolidList"/>
    <dgm:cxn modelId="{567E6D3A-0448-4C54-8D8B-7DB6089F4C08}" type="presParOf" srcId="{B2A51B0E-9A7E-4EDD-A105-DF8553ECA4A4}" destId="{2D974DFB-73E4-44C1-BC2F-D9A45D55578D}" srcOrd="2" destOrd="0" presId="urn:microsoft.com/office/officeart/2018/2/layout/IconVerticalSolidList"/>
    <dgm:cxn modelId="{FB1CDE65-9DBA-42F2-8EDF-7E913439836E}" type="presParOf" srcId="{B2A51B0E-9A7E-4EDD-A105-DF8553ECA4A4}" destId="{18E305F7-153A-4118-B8BB-9B59094F6248}" srcOrd="3" destOrd="0" presId="urn:microsoft.com/office/officeart/2018/2/layout/IconVerticalSolidList"/>
    <dgm:cxn modelId="{41C65EC0-B2C3-4824-B625-6DD9285650FB}" type="presParOf" srcId="{B2A51B0E-9A7E-4EDD-A105-DF8553ECA4A4}" destId="{904D1D49-12D3-4438-A6F7-93AA0EFBB85A}" srcOrd="4" destOrd="0" presId="urn:microsoft.com/office/officeart/2018/2/layout/IconVerticalSolidList"/>
    <dgm:cxn modelId="{24ABB737-61A9-4AC1-BD11-6CA24267E44D}" type="presParOf" srcId="{83762B7C-2B57-48D5-9EC0-1369D117357B}" destId="{551DA66A-EAA5-4F1D-9573-FF5D90A18D84}" srcOrd="3" destOrd="0" presId="urn:microsoft.com/office/officeart/2018/2/layout/IconVerticalSolidList"/>
    <dgm:cxn modelId="{5A5FB0F5-12E9-499E-AABF-7CF99259ECA8}" type="presParOf" srcId="{83762B7C-2B57-48D5-9EC0-1369D117357B}" destId="{9DCB09C8-6601-4A3C-9349-2A52C3342088}" srcOrd="4" destOrd="0" presId="urn:microsoft.com/office/officeart/2018/2/layout/IconVerticalSolidList"/>
    <dgm:cxn modelId="{5F0F804C-E40B-46D6-A5F7-62FE322F96D9}" type="presParOf" srcId="{9DCB09C8-6601-4A3C-9349-2A52C3342088}" destId="{0B086B8E-4080-4C2F-9325-C936D7A10C4F}" srcOrd="0" destOrd="0" presId="urn:microsoft.com/office/officeart/2018/2/layout/IconVerticalSolidList"/>
    <dgm:cxn modelId="{0658F2E9-94CE-4C5D-8F72-CCA5349FE659}" type="presParOf" srcId="{9DCB09C8-6601-4A3C-9349-2A52C3342088}" destId="{175A56FF-0231-4D9A-927B-A4BBAEF8AAF3}" srcOrd="1" destOrd="0" presId="urn:microsoft.com/office/officeart/2018/2/layout/IconVerticalSolidList"/>
    <dgm:cxn modelId="{0F821AD9-7C83-412E-BDEA-C8B50C81D56C}" type="presParOf" srcId="{9DCB09C8-6601-4A3C-9349-2A52C3342088}" destId="{9C9F4F15-DDEA-481D-B46C-F5663A6B2139}" srcOrd="2" destOrd="0" presId="urn:microsoft.com/office/officeart/2018/2/layout/IconVerticalSolidList"/>
    <dgm:cxn modelId="{CAB36951-923D-49EB-BD7C-B07809DCACDF}" type="presParOf" srcId="{9DCB09C8-6601-4A3C-9349-2A52C3342088}" destId="{6CFA2B3E-1B1A-4DFF-959C-FB28295E6CF7}" srcOrd="3" destOrd="0" presId="urn:microsoft.com/office/officeart/2018/2/layout/IconVerticalSolidList"/>
    <dgm:cxn modelId="{EC22C92C-1E8D-435E-A8A6-DFF9159F06E3}" type="presParOf" srcId="{9DCB09C8-6601-4A3C-9349-2A52C3342088}" destId="{876CA311-360A-44AD-993A-CD48DFD69A38}" srcOrd="4" destOrd="0" presId="urn:microsoft.com/office/officeart/2018/2/layout/IconVerticalSolidList"/>
    <dgm:cxn modelId="{E600FCAB-0DC5-4B07-B0D6-CB9DD529CA77}" type="presParOf" srcId="{83762B7C-2B57-48D5-9EC0-1369D117357B}" destId="{73811EE1-23F4-42C3-806A-E3AFAD86CE73}" srcOrd="5" destOrd="0" presId="urn:microsoft.com/office/officeart/2018/2/layout/IconVerticalSolidList"/>
    <dgm:cxn modelId="{F6AD0568-1972-4354-BEE3-4FD1A1891085}" type="presParOf" srcId="{83762B7C-2B57-48D5-9EC0-1369D117357B}" destId="{341C711D-1E5B-41BE-B4C2-98BE7B56166B}" srcOrd="6" destOrd="0" presId="urn:microsoft.com/office/officeart/2018/2/layout/IconVerticalSolidList"/>
    <dgm:cxn modelId="{59C7E87E-F768-431F-92A3-7021D8FA029A}" type="presParOf" srcId="{341C711D-1E5B-41BE-B4C2-98BE7B56166B}" destId="{0877124D-6F60-41E4-9951-727AE83E8737}" srcOrd="0" destOrd="0" presId="urn:microsoft.com/office/officeart/2018/2/layout/IconVerticalSolidList"/>
    <dgm:cxn modelId="{D0921860-18F7-483E-A7D8-AD688A0CB9D5}" type="presParOf" srcId="{341C711D-1E5B-41BE-B4C2-98BE7B56166B}" destId="{72F00B24-574B-4721-8A40-01CA39339948}" srcOrd="1" destOrd="0" presId="urn:microsoft.com/office/officeart/2018/2/layout/IconVerticalSolidList"/>
    <dgm:cxn modelId="{E2953A9C-6EA9-4E22-AB94-ABA81FB70804}" type="presParOf" srcId="{341C711D-1E5B-41BE-B4C2-98BE7B56166B}" destId="{377A09EA-3946-494A-AA25-1B3EFF46FB07}" srcOrd="2" destOrd="0" presId="urn:microsoft.com/office/officeart/2018/2/layout/IconVerticalSolidList"/>
    <dgm:cxn modelId="{E819D2BA-0076-44C5-ABED-0E69254D592C}" type="presParOf" srcId="{341C711D-1E5B-41BE-B4C2-98BE7B56166B}" destId="{6591DBC2-CCB1-4D86-9958-922710B2F619}" srcOrd="3" destOrd="0" presId="urn:microsoft.com/office/officeart/2018/2/layout/IconVerticalSolidList"/>
    <dgm:cxn modelId="{73EFBBC3-3CA6-4511-B4D7-C8236C0709AE}" type="presParOf" srcId="{341C711D-1E5B-41BE-B4C2-98BE7B56166B}" destId="{418C189D-FFE5-4D88-A684-63895BB43C3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9D2B9-6A71-4BB9-9135-6E47B3D4BBDC}">
      <dsp:nvSpPr>
        <dsp:cNvPr id="0" name=""/>
        <dsp:cNvSpPr/>
      </dsp:nvSpPr>
      <dsp:spPr>
        <a:xfrm>
          <a:off x="0" y="650"/>
          <a:ext cx="6096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45727-7C23-442E-B4A4-7E6C791D6457}">
      <dsp:nvSpPr>
        <dsp:cNvPr id="0" name=""/>
        <dsp:cNvSpPr/>
      </dsp:nvSpPr>
      <dsp:spPr>
        <a:xfrm>
          <a:off x="0" y="650"/>
          <a:ext cx="6096000" cy="76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Introduction</a:t>
          </a:r>
          <a:endParaRPr lang="en-US" sz="3500" kern="1200" dirty="0">
            <a:ea typeface="Calibri"/>
            <a:cs typeface="Calibri"/>
          </a:endParaRPr>
        </a:p>
      </dsp:txBody>
      <dsp:txXfrm>
        <a:off x="0" y="650"/>
        <a:ext cx="6096000" cy="761139"/>
      </dsp:txXfrm>
    </dsp:sp>
    <dsp:sp modelId="{343DBE51-277B-4A98-9930-7E52823AA6FC}">
      <dsp:nvSpPr>
        <dsp:cNvPr id="0" name=""/>
        <dsp:cNvSpPr/>
      </dsp:nvSpPr>
      <dsp:spPr>
        <a:xfrm>
          <a:off x="0" y="761790"/>
          <a:ext cx="6096000" cy="0"/>
        </a:xfrm>
        <a:prstGeom prst="line">
          <a:avLst/>
        </a:prstGeom>
        <a:solidFill>
          <a:schemeClr val="accent5">
            <a:hueOff val="1519055"/>
            <a:satOff val="-684"/>
            <a:lumOff val="-849"/>
            <a:alphaOff val="0"/>
          </a:schemeClr>
        </a:solidFill>
        <a:ln w="12700" cap="flat" cmpd="sng" algn="ctr">
          <a:solidFill>
            <a:schemeClr val="accent5">
              <a:hueOff val="1519055"/>
              <a:satOff val="-684"/>
              <a:lumOff val="-8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8EA82-7E70-4DF9-8893-B7401ED00723}">
      <dsp:nvSpPr>
        <dsp:cNvPr id="0" name=""/>
        <dsp:cNvSpPr/>
      </dsp:nvSpPr>
      <dsp:spPr>
        <a:xfrm>
          <a:off x="0" y="761790"/>
          <a:ext cx="6096000" cy="76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Methodology</a:t>
          </a:r>
        </a:p>
      </dsp:txBody>
      <dsp:txXfrm>
        <a:off x="0" y="761790"/>
        <a:ext cx="6096000" cy="761139"/>
      </dsp:txXfrm>
    </dsp:sp>
    <dsp:sp modelId="{BE015D50-58FF-4656-BBFD-AA17648EE6D2}">
      <dsp:nvSpPr>
        <dsp:cNvPr id="0" name=""/>
        <dsp:cNvSpPr/>
      </dsp:nvSpPr>
      <dsp:spPr>
        <a:xfrm>
          <a:off x="0" y="1522930"/>
          <a:ext cx="6096000" cy="0"/>
        </a:xfrm>
        <a:prstGeom prst="line">
          <a:avLst/>
        </a:prstGeom>
        <a:solidFill>
          <a:schemeClr val="accent5">
            <a:hueOff val="3038109"/>
            <a:satOff val="-1368"/>
            <a:lumOff val="-1699"/>
            <a:alphaOff val="0"/>
          </a:schemeClr>
        </a:solidFill>
        <a:ln w="12700" cap="flat" cmpd="sng" algn="ctr">
          <a:solidFill>
            <a:schemeClr val="accent5">
              <a:hueOff val="3038109"/>
              <a:satOff val="-1368"/>
              <a:lumOff val="-16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D4C59-0732-4F90-804D-BD9E4C76220B}">
      <dsp:nvSpPr>
        <dsp:cNvPr id="0" name=""/>
        <dsp:cNvSpPr/>
      </dsp:nvSpPr>
      <dsp:spPr>
        <a:xfrm>
          <a:off x="0" y="1522930"/>
          <a:ext cx="6096000" cy="76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Model Training</a:t>
          </a:r>
        </a:p>
      </dsp:txBody>
      <dsp:txXfrm>
        <a:off x="0" y="1522930"/>
        <a:ext cx="6096000" cy="761139"/>
      </dsp:txXfrm>
    </dsp:sp>
    <dsp:sp modelId="{44CE437A-60F9-4184-80E3-201B11066A98}">
      <dsp:nvSpPr>
        <dsp:cNvPr id="0" name=""/>
        <dsp:cNvSpPr/>
      </dsp:nvSpPr>
      <dsp:spPr>
        <a:xfrm>
          <a:off x="0" y="2284070"/>
          <a:ext cx="6096000" cy="0"/>
        </a:xfrm>
        <a:prstGeom prst="line">
          <a:avLst/>
        </a:prstGeom>
        <a:solidFill>
          <a:schemeClr val="accent5">
            <a:hueOff val="4557164"/>
            <a:satOff val="-2052"/>
            <a:lumOff val="-2548"/>
            <a:alphaOff val="0"/>
          </a:schemeClr>
        </a:solidFill>
        <a:ln w="12700" cap="flat" cmpd="sng" algn="ctr">
          <a:solidFill>
            <a:schemeClr val="accent5">
              <a:hueOff val="4557164"/>
              <a:satOff val="-2052"/>
              <a:lumOff val="-25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02A7C-40C6-4DE5-A3EF-B25177AC792F}">
      <dsp:nvSpPr>
        <dsp:cNvPr id="0" name=""/>
        <dsp:cNvSpPr/>
      </dsp:nvSpPr>
      <dsp:spPr>
        <a:xfrm>
          <a:off x="0" y="2284070"/>
          <a:ext cx="6096000" cy="76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System Setup and Design</a:t>
          </a:r>
        </a:p>
      </dsp:txBody>
      <dsp:txXfrm>
        <a:off x="0" y="2284070"/>
        <a:ext cx="6096000" cy="761139"/>
      </dsp:txXfrm>
    </dsp:sp>
    <dsp:sp modelId="{C125AF36-F6A8-4975-9DDF-392A31D0522B}">
      <dsp:nvSpPr>
        <dsp:cNvPr id="0" name=""/>
        <dsp:cNvSpPr/>
      </dsp:nvSpPr>
      <dsp:spPr>
        <a:xfrm>
          <a:off x="0" y="3045209"/>
          <a:ext cx="6096000" cy="0"/>
        </a:xfrm>
        <a:prstGeom prst="line">
          <a:avLst/>
        </a:prstGeom>
        <a:solidFill>
          <a:schemeClr val="accent5">
            <a:hueOff val="6076219"/>
            <a:satOff val="-2736"/>
            <a:lumOff val="-3398"/>
            <a:alphaOff val="0"/>
          </a:schemeClr>
        </a:solidFill>
        <a:ln w="12700" cap="flat" cmpd="sng" algn="ctr">
          <a:solidFill>
            <a:schemeClr val="accent5">
              <a:hueOff val="6076219"/>
              <a:satOff val="-2736"/>
              <a:lumOff val="-33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D2D74-3CE4-4A47-A36A-8E634771CCCB}">
      <dsp:nvSpPr>
        <dsp:cNvPr id="0" name=""/>
        <dsp:cNvSpPr/>
      </dsp:nvSpPr>
      <dsp:spPr>
        <a:xfrm>
          <a:off x="0" y="3045209"/>
          <a:ext cx="6096000" cy="76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Tools Used</a:t>
          </a:r>
        </a:p>
      </dsp:txBody>
      <dsp:txXfrm>
        <a:off x="0" y="3045209"/>
        <a:ext cx="6096000" cy="761139"/>
      </dsp:txXfrm>
    </dsp:sp>
    <dsp:sp modelId="{2EDB8930-842F-45BB-B93E-0EE759BD240F}">
      <dsp:nvSpPr>
        <dsp:cNvPr id="0" name=""/>
        <dsp:cNvSpPr/>
      </dsp:nvSpPr>
      <dsp:spPr>
        <a:xfrm>
          <a:off x="0" y="3806349"/>
          <a:ext cx="6096000" cy="0"/>
        </a:xfrm>
        <a:prstGeom prst="line">
          <a:avLst/>
        </a:prstGeom>
        <a:solidFill>
          <a:schemeClr val="accent5">
            <a:hueOff val="7595273"/>
            <a:satOff val="-3420"/>
            <a:lumOff val="-4247"/>
            <a:alphaOff val="0"/>
          </a:schemeClr>
        </a:solidFill>
        <a:ln w="12700" cap="flat" cmpd="sng" algn="ctr">
          <a:solidFill>
            <a:schemeClr val="accent5">
              <a:hueOff val="7595273"/>
              <a:satOff val="-3420"/>
              <a:lumOff val="-42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2A19D-8791-4A3A-B6E5-A4DD1F7654AF}">
      <dsp:nvSpPr>
        <dsp:cNvPr id="0" name=""/>
        <dsp:cNvSpPr/>
      </dsp:nvSpPr>
      <dsp:spPr>
        <a:xfrm>
          <a:off x="0" y="3806349"/>
          <a:ext cx="6096000" cy="76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Neue Haas Grotesk Text Pro"/>
            </a:rPr>
            <a:t>Future Scope</a:t>
          </a:r>
        </a:p>
      </dsp:txBody>
      <dsp:txXfrm>
        <a:off x="0" y="3806349"/>
        <a:ext cx="6096000" cy="761139"/>
      </dsp:txXfrm>
    </dsp:sp>
    <dsp:sp modelId="{56D41065-750C-4DE2-9535-B6DE8C91383C}">
      <dsp:nvSpPr>
        <dsp:cNvPr id="0" name=""/>
        <dsp:cNvSpPr/>
      </dsp:nvSpPr>
      <dsp:spPr>
        <a:xfrm>
          <a:off x="0" y="4567489"/>
          <a:ext cx="6096000" cy="0"/>
        </a:xfrm>
        <a:prstGeom prst="line">
          <a:avLst/>
        </a:prstGeom>
        <a:solidFill>
          <a:schemeClr val="accent5">
            <a:hueOff val="9114327"/>
            <a:satOff val="-4104"/>
            <a:lumOff val="-5097"/>
            <a:alphaOff val="0"/>
          </a:schemeClr>
        </a:solidFill>
        <a:ln w="12700" cap="flat" cmpd="sng" algn="ctr">
          <a:solidFill>
            <a:schemeClr val="accent5">
              <a:hueOff val="9114327"/>
              <a:satOff val="-4104"/>
              <a:lumOff val="-50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5983E-F546-4BD8-B650-136D2352B19E}">
      <dsp:nvSpPr>
        <dsp:cNvPr id="0" name=""/>
        <dsp:cNvSpPr/>
      </dsp:nvSpPr>
      <dsp:spPr>
        <a:xfrm>
          <a:off x="0" y="4567489"/>
          <a:ext cx="6096000" cy="76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Conclusion</a:t>
          </a:r>
        </a:p>
      </dsp:txBody>
      <dsp:txXfrm>
        <a:off x="0" y="4567489"/>
        <a:ext cx="6096000" cy="76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B9D82-9FFC-44BE-8183-A5126E608A10}">
      <dsp:nvSpPr>
        <dsp:cNvPr id="0" name=""/>
        <dsp:cNvSpPr/>
      </dsp:nvSpPr>
      <dsp:spPr>
        <a:xfrm>
          <a:off x="0" y="4978"/>
          <a:ext cx="6364224" cy="11587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5500B-B007-4C80-8892-36A33E38C29F}">
      <dsp:nvSpPr>
        <dsp:cNvPr id="0" name=""/>
        <dsp:cNvSpPr/>
      </dsp:nvSpPr>
      <dsp:spPr>
        <a:xfrm>
          <a:off x="350509" y="265688"/>
          <a:ext cx="637290" cy="6372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8BCD7-29EB-4DBD-8634-F417028D715B}">
      <dsp:nvSpPr>
        <dsp:cNvPr id="0" name=""/>
        <dsp:cNvSpPr/>
      </dsp:nvSpPr>
      <dsp:spPr>
        <a:xfrm>
          <a:off x="1338310" y="4978"/>
          <a:ext cx="2863900" cy="115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30" tIns="122630" rIns="122630" bIns="12263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Integration with Edge Devices</a:t>
          </a:r>
          <a:r>
            <a:rPr lang="en-US" sz="2100" kern="1200"/>
            <a:t>:</a:t>
          </a:r>
        </a:p>
      </dsp:txBody>
      <dsp:txXfrm>
        <a:off x="1338310" y="4978"/>
        <a:ext cx="2863900" cy="1158710"/>
      </dsp:txXfrm>
    </dsp:sp>
    <dsp:sp modelId="{037380C5-2BD7-40F7-AC0A-E5536F04FB70}">
      <dsp:nvSpPr>
        <dsp:cNvPr id="0" name=""/>
        <dsp:cNvSpPr/>
      </dsp:nvSpPr>
      <dsp:spPr>
        <a:xfrm>
          <a:off x="4202211" y="4978"/>
          <a:ext cx="2160704" cy="115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30" tIns="122630" rIns="122630" bIns="12263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Deploying the YOLO model on edge devices like Raspberry Pi and NVIDIA Jetson Nano to enable localized and cost-effective solutions.</a:t>
          </a:r>
        </a:p>
      </dsp:txBody>
      <dsp:txXfrm>
        <a:off x="4202211" y="4978"/>
        <a:ext cx="2160704" cy="1158710"/>
      </dsp:txXfrm>
    </dsp:sp>
    <dsp:sp modelId="{66C86271-E42E-47C3-8171-1F349CEEE101}">
      <dsp:nvSpPr>
        <dsp:cNvPr id="0" name=""/>
        <dsp:cNvSpPr/>
      </dsp:nvSpPr>
      <dsp:spPr>
        <a:xfrm>
          <a:off x="0" y="1453366"/>
          <a:ext cx="6364224" cy="11587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0679B-ED4C-4C39-B096-5C4CF525DC8C}">
      <dsp:nvSpPr>
        <dsp:cNvPr id="0" name=""/>
        <dsp:cNvSpPr/>
      </dsp:nvSpPr>
      <dsp:spPr>
        <a:xfrm>
          <a:off x="350509" y="1714076"/>
          <a:ext cx="637290" cy="6372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305F7-153A-4118-B8BB-9B59094F6248}">
      <dsp:nvSpPr>
        <dsp:cNvPr id="0" name=""/>
        <dsp:cNvSpPr/>
      </dsp:nvSpPr>
      <dsp:spPr>
        <a:xfrm>
          <a:off x="1338310" y="1453366"/>
          <a:ext cx="2863900" cy="115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30" tIns="122630" rIns="122630" bIns="12263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Expansion to Other Domains</a:t>
          </a:r>
          <a:r>
            <a:rPr lang="en-US" sz="2100" kern="1200"/>
            <a:t>:</a:t>
          </a:r>
        </a:p>
      </dsp:txBody>
      <dsp:txXfrm>
        <a:off x="1338310" y="1453366"/>
        <a:ext cx="2863900" cy="1158710"/>
      </dsp:txXfrm>
    </dsp:sp>
    <dsp:sp modelId="{904D1D49-12D3-4438-A6F7-93AA0EFBB85A}">
      <dsp:nvSpPr>
        <dsp:cNvPr id="0" name=""/>
        <dsp:cNvSpPr/>
      </dsp:nvSpPr>
      <dsp:spPr>
        <a:xfrm>
          <a:off x="4202211" y="1453366"/>
          <a:ext cx="2160704" cy="115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30" tIns="122630" rIns="122630" bIns="12263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Leveraging the system for applications in healthcare (e.g., medical imaging), agriculture (e.g., pest detection), and retail (e.g., inventory tracking).</a:t>
          </a:r>
        </a:p>
      </dsp:txBody>
      <dsp:txXfrm>
        <a:off x="4202211" y="1453366"/>
        <a:ext cx="2160704" cy="1158710"/>
      </dsp:txXfrm>
    </dsp:sp>
    <dsp:sp modelId="{0B086B8E-4080-4C2F-9325-C936D7A10C4F}">
      <dsp:nvSpPr>
        <dsp:cNvPr id="0" name=""/>
        <dsp:cNvSpPr/>
      </dsp:nvSpPr>
      <dsp:spPr>
        <a:xfrm>
          <a:off x="0" y="2901754"/>
          <a:ext cx="6364224" cy="11587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A56FF-0231-4D9A-927B-A4BBAEF8AAF3}">
      <dsp:nvSpPr>
        <dsp:cNvPr id="0" name=""/>
        <dsp:cNvSpPr/>
      </dsp:nvSpPr>
      <dsp:spPr>
        <a:xfrm>
          <a:off x="350509" y="3162464"/>
          <a:ext cx="637290" cy="6372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A2B3E-1B1A-4DFF-959C-FB28295E6CF7}">
      <dsp:nvSpPr>
        <dsp:cNvPr id="0" name=""/>
        <dsp:cNvSpPr/>
      </dsp:nvSpPr>
      <dsp:spPr>
        <a:xfrm>
          <a:off x="1338310" y="2901754"/>
          <a:ext cx="2863900" cy="115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30" tIns="122630" rIns="122630" bIns="12263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Improved Accuracy for Small Objects</a:t>
          </a:r>
          <a:r>
            <a:rPr lang="en-US" sz="2100" kern="1200"/>
            <a:t>:</a:t>
          </a:r>
        </a:p>
      </dsp:txBody>
      <dsp:txXfrm>
        <a:off x="1338310" y="2901754"/>
        <a:ext cx="2863900" cy="1158710"/>
      </dsp:txXfrm>
    </dsp:sp>
    <dsp:sp modelId="{876CA311-360A-44AD-993A-CD48DFD69A38}">
      <dsp:nvSpPr>
        <dsp:cNvPr id="0" name=""/>
        <dsp:cNvSpPr/>
      </dsp:nvSpPr>
      <dsp:spPr>
        <a:xfrm>
          <a:off x="4202211" y="2901754"/>
          <a:ext cx="2160704" cy="115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30" tIns="122630" rIns="122630" bIns="12263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Enhancing the model's ability to detect smaller objects through advanced techniques like feature pyramid networks (FPN) or hybrid architectures.</a:t>
          </a:r>
        </a:p>
      </dsp:txBody>
      <dsp:txXfrm>
        <a:off x="4202211" y="2901754"/>
        <a:ext cx="2160704" cy="1158710"/>
      </dsp:txXfrm>
    </dsp:sp>
    <dsp:sp modelId="{0877124D-6F60-41E4-9951-727AE83E8737}">
      <dsp:nvSpPr>
        <dsp:cNvPr id="0" name=""/>
        <dsp:cNvSpPr/>
      </dsp:nvSpPr>
      <dsp:spPr>
        <a:xfrm>
          <a:off x="0" y="4350142"/>
          <a:ext cx="6364224" cy="11587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F00B24-574B-4721-8A40-01CA39339948}">
      <dsp:nvSpPr>
        <dsp:cNvPr id="0" name=""/>
        <dsp:cNvSpPr/>
      </dsp:nvSpPr>
      <dsp:spPr>
        <a:xfrm>
          <a:off x="350509" y="4610852"/>
          <a:ext cx="637290" cy="6372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1DBC2-CCB1-4D86-9958-922710B2F619}">
      <dsp:nvSpPr>
        <dsp:cNvPr id="0" name=""/>
        <dsp:cNvSpPr/>
      </dsp:nvSpPr>
      <dsp:spPr>
        <a:xfrm>
          <a:off x="1338310" y="4350142"/>
          <a:ext cx="2863900" cy="115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30" tIns="122630" rIns="122630" bIns="12263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Integration with Augmented Reality (AR)</a:t>
          </a:r>
          <a:r>
            <a:rPr lang="en-US" sz="2100" kern="1200"/>
            <a:t>:</a:t>
          </a:r>
        </a:p>
      </dsp:txBody>
      <dsp:txXfrm>
        <a:off x="1338310" y="4350142"/>
        <a:ext cx="2863900" cy="1158710"/>
      </dsp:txXfrm>
    </dsp:sp>
    <dsp:sp modelId="{418C189D-FFE5-4D88-A684-63895BB43C36}">
      <dsp:nvSpPr>
        <dsp:cNvPr id="0" name=""/>
        <dsp:cNvSpPr/>
      </dsp:nvSpPr>
      <dsp:spPr>
        <a:xfrm>
          <a:off x="4202211" y="4350142"/>
          <a:ext cx="2160704" cy="115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30" tIns="122630" rIns="122630" bIns="12263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Using object detection in AR systems for immersive experiences in gaming, education, and training simulations.</a:t>
          </a:r>
        </a:p>
      </dsp:txBody>
      <dsp:txXfrm>
        <a:off x="4202211" y="4350142"/>
        <a:ext cx="2160704" cy="1158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66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33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3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1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0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5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8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0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8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7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12/26/2024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5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999" y="666211"/>
            <a:ext cx="10826149" cy="27718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800"/>
              <a:t>Object Recognition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66867"/>
            <a:ext cx="4528868" cy="281933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>
                <a:latin typeface="Roboto"/>
                <a:ea typeface="Roboto"/>
                <a:cs typeface="Roboto"/>
              </a:rPr>
              <a:t>By :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Verdana Pro"/>
                <a:ea typeface="Roboto"/>
                <a:cs typeface="Roboto"/>
              </a:rPr>
              <a:t>Sri Harshitha N V N S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202124"/>
                </a:solidFill>
                <a:latin typeface="Verdana Pro"/>
                <a:ea typeface="Roboto"/>
                <a:cs typeface="Roboto"/>
              </a:rPr>
              <a:t>Rohan Arora</a:t>
            </a:r>
            <a:endParaRPr lang="en-US" sz="2000">
              <a:solidFill>
                <a:srgbClr val="000000"/>
              </a:solidFill>
              <a:latin typeface="Verdana Pro"/>
              <a:ea typeface="Roboto"/>
              <a:cs typeface="Roboto"/>
            </a:endParaRP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202124"/>
                </a:solidFill>
                <a:latin typeface="Verdana Pro"/>
                <a:ea typeface="Roboto"/>
                <a:cs typeface="Roboto"/>
              </a:rPr>
              <a:t>Meghana Duguru</a:t>
            </a:r>
            <a:endParaRPr lang="en-US" sz="2000">
              <a:latin typeface="Verdana Pro"/>
            </a:endParaRP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202124"/>
                </a:solidFill>
                <a:latin typeface="Verdana Pro"/>
                <a:ea typeface="Roboto"/>
                <a:cs typeface="Roboto"/>
              </a:rPr>
              <a:t>Harshini M</a:t>
            </a:r>
            <a:endParaRPr lang="en-US" dirty="0"/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202124"/>
                </a:solidFill>
                <a:latin typeface="Verdana Pro"/>
                <a:ea typeface="Roboto"/>
                <a:cs typeface="Roboto"/>
              </a:rPr>
              <a:t>Ashutosh Dubey</a:t>
            </a:r>
            <a:endParaRPr lang="en-US" dirty="0"/>
          </a:p>
          <a:p>
            <a:pPr algn="l">
              <a:lnSpc>
                <a:spcPct val="100000"/>
              </a:lnSpc>
            </a:pPr>
            <a:br>
              <a:rPr lang="en-US" sz="2000" dirty="0">
                <a:latin typeface="Verdana Pro"/>
                <a:ea typeface="Roboto"/>
                <a:cs typeface="Roboto"/>
              </a:rPr>
            </a:br>
            <a:endParaRPr lang="en-US" sz="2000">
              <a:solidFill>
                <a:srgbClr val="202124"/>
              </a:solidFill>
              <a:latin typeface="Verdana Pro"/>
              <a:ea typeface="Roboto"/>
              <a:cs typeface="Roboto"/>
            </a:endParaRPr>
          </a:p>
          <a:p>
            <a:pPr algn="l">
              <a:lnSpc>
                <a:spcPct val="100000"/>
              </a:lnSpc>
            </a:pPr>
            <a:endParaRPr lang="en-US" sz="2000" dirty="0">
              <a:solidFill>
                <a:srgbClr val="202124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F9B80-9DD3-E531-FD5D-8C98A89B5612}"/>
              </a:ext>
            </a:extLst>
          </p:cNvPr>
          <p:cNvSpPr txBox="1"/>
          <p:nvPr/>
        </p:nvSpPr>
        <p:spPr>
          <a:xfrm>
            <a:off x="7539898" y="3802605"/>
            <a:ext cx="402771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Mentor:</a:t>
            </a:r>
          </a:p>
          <a:p>
            <a:r>
              <a:rPr lang="en-US" sz="2400"/>
              <a:t>Anil Shaw</a:t>
            </a:r>
          </a:p>
          <a:p>
            <a:r>
              <a:rPr lang="en-US" sz="2400"/>
              <a:t>Infosys Springboard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3F61-AB2E-D34E-2955-5AB49A38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5057"/>
            <a:ext cx="9862867" cy="947347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3200" b="1" dirty="0">
                <a:latin typeface="Verdana Pro"/>
              </a:rPr>
              <a:t>5.2 Training Process for Mask R-CNN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8728D-11F4-4F94-6FDF-77AF0BCAE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53" y="1495245"/>
            <a:ext cx="5621548" cy="460075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 dirty="0">
                <a:ea typeface="+mn-lt"/>
                <a:cs typeface="+mn-lt"/>
              </a:rPr>
              <a:t>Dataset</a:t>
            </a:r>
            <a:r>
              <a:rPr lang="en-US" dirty="0">
                <a:ea typeface="+mn-lt"/>
                <a:cs typeface="+mn-lt"/>
              </a:rPr>
              <a:t>: The dataset must have labeled segmentation masks in addition to bounding boxes.</a:t>
            </a:r>
            <a:endParaRPr lang="en-US" dirty="0"/>
          </a:p>
          <a:p>
            <a:r>
              <a:rPr lang="en-US" b="1">
                <a:ea typeface="+mn-lt"/>
                <a:cs typeface="+mn-lt"/>
              </a:rPr>
              <a:t>Loss Function</a:t>
            </a:r>
            <a:r>
              <a:rPr lang="en-US">
                <a:ea typeface="+mn-lt"/>
                <a:cs typeface="+mn-lt"/>
              </a:rPr>
              <a:t>: The model uses a combination of classification loss, bounding box loss, and mask loss (binary cross-entropy).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Optimization</a:t>
            </a:r>
            <a:r>
              <a:rPr lang="en-US" dirty="0">
                <a:ea typeface="+mn-lt"/>
                <a:cs typeface="+mn-lt"/>
              </a:rPr>
              <a:t>: Optimized using Adam or SGD.</a:t>
            </a:r>
            <a:endParaRPr lang="en-US" dirty="0"/>
          </a:p>
          <a:p>
            <a:r>
              <a:rPr lang="en-US" b="1">
                <a:ea typeface="+mn-lt"/>
                <a:cs typeface="+mn-lt"/>
              </a:rPr>
              <a:t>Training Approach</a:t>
            </a:r>
            <a:r>
              <a:rPr lang="en-US">
                <a:ea typeface="+mn-lt"/>
                <a:cs typeface="+mn-lt"/>
              </a:rPr>
              <a:t>: Transfer learning can be used by initializing the model with pre-trained weights from a model trained on a large dataset like COCO.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4" name="Picture 3" descr="Performing Instance Segmentation on X-Ray Images with Mask R-CNN | by Avik  Kundu | Medium">
            <a:extLst>
              <a:ext uri="{FF2B5EF4-FFF2-40B4-BE49-F238E27FC236}">
                <a16:creationId xmlns:a16="http://schemas.microsoft.com/office/drawing/2014/main" id="{3BF77985-8DF1-B599-C2DE-912B5816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249" y="1751261"/>
            <a:ext cx="5963726" cy="38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86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7564-644E-25C3-E3AC-6FDFE920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53" y="445698"/>
            <a:ext cx="9431547" cy="1263649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3200" b="1" dirty="0">
                <a:latin typeface="Verdana Pro"/>
              </a:rPr>
              <a:t>5.3 Training Process for YOLO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9E124-33F5-3CE7-E1E0-BB3580E3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53" y="1926566"/>
            <a:ext cx="5621547" cy="41694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Dataset</a:t>
            </a:r>
            <a:r>
              <a:rPr lang="en-US" dirty="0">
                <a:ea typeface="+mn-lt"/>
                <a:cs typeface="+mn-lt"/>
              </a:rPr>
              <a:t>: The images are annotated with bounding boxes and class labels.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Loss Function</a:t>
            </a:r>
            <a:r>
              <a:rPr lang="en-US" dirty="0">
                <a:ea typeface="+mn-lt"/>
                <a:cs typeface="+mn-lt"/>
              </a:rPr>
              <a:t>: YOLO uses a multi-part loss function consisting of localization loss, confidence loss, and classification loss.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Optimization</a:t>
            </a:r>
            <a:r>
              <a:rPr lang="en-US" dirty="0">
                <a:ea typeface="+mn-lt"/>
                <a:cs typeface="+mn-lt"/>
              </a:rPr>
              <a:t>: Typically trained using Adam or SGD.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Data Augmentation</a:t>
            </a:r>
            <a:r>
              <a:rPr lang="en-US" dirty="0">
                <a:ea typeface="+mn-lt"/>
                <a:cs typeface="+mn-lt"/>
              </a:rPr>
              <a:t>: Random cropping, flipping, and color jittering to enhance model robustness.</a:t>
            </a:r>
            <a:endParaRPr lang="en-US" dirty="0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4" name="Picture 3" descr="Do object detection using mantle yolo">
            <a:extLst>
              <a:ext uri="{FF2B5EF4-FFF2-40B4-BE49-F238E27FC236}">
                <a16:creationId xmlns:a16="http://schemas.microsoft.com/office/drawing/2014/main" id="{78C4A947-96A6-65E6-97F0-701817AF0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249" y="2385562"/>
            <a:ext cx="6078746" cy="32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3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99D6-1C46-B08C-A286-DC28661F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6679"/>
            <a:ext cx="10653578" cy="12328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Verdana Pro"/>
              </a:rPr>
              <a:t>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E149-6ECC-904A-7B41-37B9A3115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298589"/>
            <a:ext cx="10653579" cy="21065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Hardware</a:t>
            </a:r>
            <a:r>
              <a:rPr lang="en-US" dirty="0">
                <a:ea typeface="+mn-lt"/>
                <a:cs typeface="+mn-lt"/>
              </a:rPr>
              <a:t>: A system with a CUDA-enabled GPU for faster training.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Software</a:t>
            </a:r>
            <a:r>
              <a:rPr lang="en-US" dirty="0">
                <a:ea typeface="+mn-lt"/>
                <a:cs typeface="+mn-lt"/>
              </a:rPr>
              <a:t>: Python</a:t>
            </a:r>
          </a:p>
          <a:p>
            <a:r>
              <a:rPr lang="en-US" b="1" dirty="0">
                <a:ea typeface="+mn-lt"/>
                <a:cs typeface="+mn-lt"/>
              </a:rPr>
              <a:t>Dataset</a:t>
            </a:r>
            <a:r>
              <a:rPr lang="en-US" dirty="0">
                <a:ea typeface="+mn-lt"/>
                <a:cs typeface="+mn-lt"/>
              </a:rPr>
              <a:t>: COCO Dataset.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007AD7-695B-6F98-3635-7183EA15C9BE}"/>
              </a:ext>
            </a:extLst>
          </p:cNvPr>
          <p:cNvSpPr>
            <a:spLocks noGrp="1"/>
          </p:cNvSpPr>
          <p:nvPr/>
        </p:nvSpPr>
        <p:spPr>
          <a:xfrm>
            <a:off x="603849" y="4025659"/>
            <a:ext cx="10984301" cy="2832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ea typeface="+mn-lt"/>
                <a:cs typeface="+mn-lt"/>
              </a:rPr>
              <a:t>PyTorch</a:t>
            </a:r>
            <a:r>
              <a:rPr lang="en-US" dirty="0">
                <a:ea typeface="+mn-lt"/>
                <a:cs typeface="+mn-lt"/>
              </a:rPr>
              <a:t>: Used for model training and evaluation.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OpenCV</a:t>
            </a:r>
            <a:r>
              <a:rPr lang="en-US" dirty="0">
                <a:ea typeface="+mn-lt"/>
                <a:cs typeface="+mn-lt"/>
              </a:rPr>
              <a:t>: For image preprocessing and video stream handling.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Flask and </a:t>
            </a:r>
            <a:r>
              <a:rPr lang="en-US" b="1" dirty="0" err="1">
                <a:ea typeface="+mn-lt"/>
                <a:cs typeface="+mn-lt"/>
              </a:rPr>
              <a:t>Streamlit</a:t>
            </a:r>
            <a:r>
              <a:rPr lang="en-US" dirty="0">
                <a:ea typeface="+mn-lt"/>
                <a:cs typeface="+mn-lt"/>
              </a:rPr>
              <a:t>: For developing the web application to interface with the object recognition system.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Matplotlib/Seaborn</a:t>
            </a:r>
            <a:r>
              <a:rPr lang="en-US" dirty="0">
                <a:ea typeface="+mn-lt"/>
                <a:cs typeface="+mn-lt"/>
              </a:rPr>
              <a:t>: For visualization of training results and performance metrics.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999559-4216-3C09-C073-E7A1D2780228}"/>
              </a:ext>
            </a:extLst>
          </p:cNvPr>
          <p:cNvSpPr>
            <a:spLocks noGrp="1"/>
          </p:cNvSpPr>
          <p:nvPr/>
        </p:nvSpPr>
        <p:spPr>
          <a:xfrm>
            <a:off x="618227" y="3220527"/>
            <a:ext cx="9287773" cy="77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Verdana Pro"/>
              </a:rPr>
              <a:t>Tools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7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5419-F74C-2A20-C870-0854D2D2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Interface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B2007-8441-FD4F-E323-1C782C183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4270032" cy="455069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The interface allows users to upload images and receive real-time object recognition results. The interface is built using </a:t>
            </a:r>
            <a:r>
              <a:rPr lang="en-US" sz="2400" b="1">
                <a:ea typeface="+mn-lt"/>
                <a:cs typeface="+mn-lt"/>
              </a:rPr>
              <a:t>Streamlit</a:t>
            </a:r>
            <a:r>
              <a:rPr lang="en-US" sz="2400">
                <a:ea typeface="+mn-lt"/>
                <a:cs typeface="+mn-lt"/>
              </a:rPr>
              <a:t>. The results are shown with bounding boxes </a:t>
            </a:r>
            <a:r>
              <a:rPr lang="en-US" sz="2400" dirty="0">
                <a:ea typeface="+mn-lt"/>
                <a:cs typeface="+mn-lt"/>
              </a:rPr>
              <a:t>around detected objects and their respective class labels.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B959B-4B0A-8061-A635-3E686D94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0D08-A10C-4976-BD63-527401617AA2}" type="datetime1">
              <a:t>12/26/2024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8B9D7-FCB3-4768-6F58-DC8ADC32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FFC50-6AC7-1F09-6A49-0011B49D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13</a:t>
            </a:fld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0C65B0E-D373-5813-D9CA-D38FF4592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697" y="2041441"/>
            <a:ext cx="6182265" cy="277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19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613B6-052C-42BB-F167-528F4E4E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Future Scope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4B23B-3436-BD5D-963E-CEDC011E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179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CB2EAA1-6093-4803-BC40-6C479CF8C49A}" type="datetime1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12/26/2024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CA482-8B36-1923-C903-CD8696B9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tx1">
                    <a:lumMod val="50000"/>
                    <a:lumOff val="50000"/>
                  </a:schemeClr>
                </a:solidFill>
              </a:rPr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1A7C-8D14-3803-567A-86FEDFD7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7AD306C-67EC-D87B-E6CE-D42516075E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84408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5258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92F2-99E8-9E0C-06A2-F21E2FF7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45698"/>
            <a:ext cx="9144000" cy="1263649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Verdana Pro"/>
              </a:rPr>
              <a:t>Conclusion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CE6A6-7627-7FD8-A182-F81BDEE51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6529"/>
            <a:ext cx="10668000" cy="43994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In conclusion, this project successfully implemented object recognition using </a:t>
            </a:r>
            <a:r>
              <a:rPr lang="en-US" sz="2800" b="1" dirty="0">
                <a:ea typeface="+mn-lt"/>
                <a:cs typeface="+mn-lt"/>
              </a:rPr>
              <a:t>YOLO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b="1" dirty="0">
                <a:ea typeface="+mn-lt"/>
                <a:cs typeface="+mn-lt"/>
              </a:rPr>
              <a:t>Fast R-CNN</a:t>
            </a:r>
            <a:r>
              <a:rPr lang="en-US" sz="2800" dirty="0">
                <a:ea typeface="+mn-lt"/>
                <a:cs typeface="+mn-lt"/>
              </a:rPr>
              <a:t>, and </a:t>
            </a:r>
            <a:r>
              <a:rPr lang="en-US" sz="2800" b="1" dirty="0">
                <a:ea typeface="+mn-lt"/>
                <a:cs typeface="+mn-lt"/>
              </a:rPr>
              <a:t>Mask R-CNN</a:t>
            </a:r>
            <a:r>
              <a:rPr lang="en-US" sz="2800" dirty="0">
                <a:ea typeface="+mn-lt"/>
                <a:cs typeface="+mn-lt"/>
              </a:rPr>
              <a:t>, each offering distinct advantages for various use cases. Fast R-CNN and Mask R-CNN excel in tasks requiring precise localization and segmentation, while YOLO is ideal for real-time applications due to its speed. The real-time object recognition system developed in this project can be further expanded for real-world applications in fields such as surveillance, autonomous driving, and robotics.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2907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BA56-DA85-D8AC-3ED5-EE6E8610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53160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/>
              <a:t>Thank You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48E6-F7BF-7868-E038-461C24E32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DA279-A966-42B5-9364-F32BF48F9188}" type="datetime1">
              <a:t>12/26/2024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1D104-4089-8F81-52D3-964EEB13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FFE97-50FF-DFB6-90B8-280185CE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0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EB0A-6501-2009-FAD7-66DE6C07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Index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E1D740-6A94-BDE7-1E47-1249A2104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952047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306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2A00-1642-DD70-41C8-1A30CB09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06" y="381000"/>
            <a:ext cx="10675004" cy="1265208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Introduction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C8E96-985E-68E6-1E5F-E1982452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709" y="1746849"/>
            <a:ext cx="10664055" cy="47589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Object recognition is a significant task in computer vision, where the goal is to identify and locate objects in images or video streams. In this project, we focus primarily on </a:t>
            </a:r>
            <a:r>
              <a:rPr lang="en-US" sz="2000" b="1" dirty="0">
                <a:ea typeface="+mn-lt"/>
                <a:cs typeface="+mn-lt"/>
              </a:rPr>
              <a:t>YOLO (You Only Look Once)</a:t>
            </a:r>
            <a:r>
              <a:rPr lang="en-US" sz="2000" dirty="0">
                <a:ea typeface="+mn-lt"/>
                <a:cs typeface="+mn-lt"/>
              </a:rPr>
              <a:t> due to its efficiency and real-time processing capabilities. Additionally, comparisons are drawn with </a:t>
            </a:r>
            <a:r>
              <a:rPr lang="en-US" sz="2000" b="1" dirty="0">
                <a:ea typeface="+mn-lt"/>
                <a:cs typeface="+mn-lt"/>
              </a:rPr>
              <a:t>Fast R-CNN</a:t>
            </a:r>
            <a:r>
              <a:rPr lang="en-US" sz="2000" dirty="0">
                <a:ea typeface="+mn-lt"/>
                <a:cs typeface="+mn-lt"/>
              </a:rPr>
              <a:t> and </a:t>
            </a:r>
            <a:r>
              <a:rPr lang="en-US" sz="2000" b="1" dirty="0">
                <a:ea typeface="+mn-lt"/>
                <a:cs typeface="+mn-lt"/>
              </a:rPr>
              <a:t>Mask R-CNN</a:t>
            </a:r>
            <a:r>
              <a:rPr lang="en-US" sz="2000" dirty="0">
                <a:ea typeface="+mn-lt"/>
                <a:cs typeface="+mn-lt"/>
              </a:rPr>
              <a:t>, which were also implemented and evaluated.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The primary focus of the project is to:</a:t>
            </a:r>
            <a:endParaRPr lang="en-US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Train models using these algorithms.</a:t>
            </a:r>
            <a:endParaRPr lang="en-US" sz="16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Evaluate their performance.</a:t>
            </a:r>
            <a:endParaRPr lang="en-US" sz="16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Design an interface to showcase the real-time object recognition system using YOLO.</a:t>
            </a:r>
            <a:endParaRPr lang="en-US" sz="1600"/>
          </a:p>
          <a:p>
            <a:r>
              <a:rPr lang="en-US" sz="2000" dirty="0">
                <a:ea typeface="+mn-lt"/>
                <a:cs typeface="+mn-lt"/>
              </a:rPr>
              <a:t>YOLO has been widely adopted in applications requiring high-speed and reliable object detection, such as surveillance systems, autonomous vehicles, and industrial automation.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625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59CE-3F2C-E820-72F2-0E95225D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97281"/>
            <a:ext cx="10668000" cy="396157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8000" b="1" dirty="0"/>
              <a:t>Methodology</a:t>
            </a:r>
            <a:endParaRPr lang="en-US" sz="8000" dirty="0"/>
          </a:p>
          <a:p>
            <a:pPr algn="ctr"/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54827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B05D-B30E-E3AE-9951-9172E11B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31321"/>
            <a:ext cx="9144000" cy="97610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Verdana Pro"/>
              </a:rPr>
              <a:t>4.1 Fast R-CNN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992E-1A8A-A83E-5920-36370128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52113"/>
            <a:ext cx="6297284" cy="51614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Fast R-CNN (Region-based Convolutional Neural Network) improves upon the original R-CNN by enhancing efficiency in object detection tasks.</a:t>
            </a:r>
            <a:endParaRPr lang="en-US" dirty="0"/>
          </a:p>
          <a:p>
            <a:r>
              <a:rPr lang="en-US" b="1" dirty="0"/>
              <a:t>How Fast R-CNN Works: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Region Proposals</a:t>
            </a:r>
            <a:r>
              <a:rPr lang="en-US" dirty="0">
                <a:ea typeface="+mn-lt"/>
                <a:cs typeface="+mn-lt"/>
              </a:rPr>
              <a:t>: Fast R-CNN generates region proposals using algorithms like Selective Search.</a:t>
            </a:r>
            <a:endParaRPr lang="en-US"/>
          </a:p>
          <a:p>
            <a:pPr lvl="1"/>
            <a:r>
              <a:rPr lang="en-US" b="1" dirty="0">
                <a:ea typeface="+mn-lt"/>
                <a:cs typeface="+mn-lt"/>
              </a:rPr>
              <a:t>Feature Map</a:t>
            </a:r>
            <a:r>
              <a:rPr lang="en-US" dirty="0">
                <a:ea typeface="+mn-lt"/>
                <a:cs typeface="+mn-lt"/>
              </a:rPr>
              <a:t>: The entire image is passed through a convolutional network to generate a feature map.</a:t>
            </a:r>
            <a:endParaRPr lang="en-US"/>
          </a:p>
          <a:p>
            <a:pPr lvl="1"/>
            <a:r>
              <a:rPr lang="en-US" b="1" err="1">
                <a:ea typeface="+mn-lt"/>
                <a:cs typeface="+mn-lt"/>
              </a:rPr>
              <a:t>RoI</a:t>
            </a:r>
            <a:r>
              <a:rPr lang="en-US" b="1" dirty="0">
                <a:ea typeface="+mn-lt"/>
                <a:cs typeface="+mn-lt"/>
              </a:rPr>
              <a:t> Pooling</a:t>
            </a:r>
            <a:r>
              <a:rPr lang="en-US" dirty="0">
                <a:ea typeface="+mn-lt"/>
                <a:cs typeface="+mn-lt"/>
              </a:rPr>
              <a:t>: Regions of interest (</a:t>
            </a:r>
            <a:r>
              <a:rPr lang="en-US" err="1">
                <a:ea typeface="+mn-lt"/>
                <a:cs typeface="+mn-lt"/>
              </a:rPr>
              <a:t>RoIs</a:t>
            </a:r>
            <a:r>
              <a:rPr lang="en-US" dirty="0">
                <a:ea typeface="+mn-lt"/>
                <a:cs typeface="+mn-lt"/>
              </a:rPr>
              <a:t>) are pooled from the feature map and passed through a fully connected layer.</a:t>
            </a:r>
            <a:endParaRPr lang="en-US"/>
          </a:p>
          <a:p>
            <a:pPr lvl="1"/>
            <a:r>
              <a:rPr lang="en-US" b="1" dirty="0">
                <a:ea typeface="+mn-lt"/>
                <a:cs typeface="+mn-lt"/>
              </a:rPr>
              <a:t>Prediction</a:t>
            </a:r>
            <a:r>
              <a:rPr lang="en-US" dirty="0">
                <a:ea typeface="+mn-lt"/>
                <a:cs typeface="+mn-lt"/>
              </a:rPr>
              <a:t>: The network predicts the class of the object in each region and refines the </a:t>
            </a:r>
            <a:r>
              <a:rPr lang="en-US">
                <a:ea typeface="+mn-lt"/>
                <a:cs typeface="+mn-lt"/>
              </a:rPr>
              <a:t>bounding box coordinates.</a:t>
            </a:r>
            <a:endParaRPr lang="en-US"/>
          </a:p>
          <a:p>
            <a:pPr indent="0"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Faster RCNN. Faster than fast | by Ashutosh Makone | Medium">
            <a:extLst>
              <a:ext uri="{FF2B5EF4-FFF2-40B4-BE49-F238E27FC236}">
                <a16:creationId xmlns:a16="http://schemas.microsoft.com/office/drawing/2014/main" id="{2E6D6FD7-B36E-1031-CD00-406B96D6D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626" y="2312879"/>
            <a:ext cx="5129841" cy="228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0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4720-263F-6DC1-B7E0-5050B9AB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03208"/>
            <a:ext cx="9144000" cy="1177385"/>
          </a:xfrm>
        </p:spPr>
        <p:txBody>
          <a:bodyPr/>
          <a:lstStyle/>
          <a:p>
            <a:r>
              <a:rPr lang="en-US" sz="3200" b="1" dirty="0"/>
              <a:t>4.2 Mask R-CNN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1EF6-B18A-EBA4-F16D-70DF63B0F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49" y="1135810"/>
            <a:ext cx="5492151" cy="54202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Mask R-CNN is an extension of Fast R-CNN that adds pixel-wise object segmentation, making it suitable for tasks that require precise object boundaries.</a:t>
            </a:r>
            <a:endParaRPr lang="en-US" dirty="0"/>
          </a:p>
          <a:p>
            <a:r>
              <a:rPr lang="en-US" b="1" dirty="0"/>
              <a:t>How Mask R-CNN Works: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Region Proposal Network (RPN)</a:t>
            </a:r>
            <a:r>
              <a:rPr lang="en-US" dirty="0">
                <a:ea typeface="+mn-lt"/>
                <a:cs typeface="+mn-lt"/>
              </a:rPr>
              <a:t>: Automatically generates region proposals from the input image.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err="1">
                <a:ea typeface="+mn-lt"/>
                <a:cs typeface="+mn-lt"/>
              </a:rPr>
              <a:t>RoI</a:t>
            </a:r>
            <a:r>
              <a:rPr lang="en-US" b="1" dirty="0">
                <a:ea typeface="+mn-lt"/>
                <a:cs typeface="+mn-lt"/>
              </a:rPr>
              <a:t> Align</a:t>
            </a:r>
            <a:r>
              <a:rPr lang="en-US" dirty="0">
                <a:ea typeface="+mn-lt"/>
                <a:cs typeface="+mn-lt"/>
              </a:rPr>
              <a:t>: Improves upon </a:t>
            </a:r>
            <a:r>
              <a:rPr lang="en-US" err="1">
                <a:ea typeface="+mn-lt"/>
                <a:cs typeface="+mn-lt"/>
              </a:rPr>
              <a:t>RoI</a:t>
            </a:r>
            <a:r>
              <a:rPr lang="en-US" dirty="0">
                <a:ea typeface="+mn-lt"/>
                <a:cs typeface="+mn-lt"/>
              </a:rPr>
              <a:t> Pooling by preserving spatial precision.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Segmentation Mask</a:t>
            </a:r>
            <a:r>
              <a:rPr lang="en-US" dirty="0">
                <a:ea typeface="+mn-lt"/>
                <a:cs typeface="+mn-lt"/>
              </a:rPr>
              <a:t>: In addition to classifying objects and predicting bounding boxes, Mask R-CNN predicts a segmentation mask for each object.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/>
          </a:p>
          <a:p>
            <a:endParaRPr lang="en-US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Mask R-CNN Explained | Papers With Code">
            <a:extLst>
              <a:ext uri="{FF2B5EF4-FFF2-40B4-BE49-F238E27FC236}">
                <a16:creationId xmlns:a16="http://schemas.microsoft.com/office/drawing/2014/main" id="{838605FF-0FBD-5155-CB38-C3C65FB36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155" y="2001331"/>
            <a:ext cx="5920594" cy="284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7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C0C8-90EE-9E76-0CD3-CE20601AA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80" y="445698"/>
            <a:ext cx="9575320" cy="1292403"/>
          </a:xfrm>
        </p:spPr>
        <p:txBody>
          <a:bodyPr/>
          <a:lstStyle/>
          <a:p>
            <a:r>
              <a:rPr lang="en-US" b="1" dirty="0"/>
              <a:t>4.3 YOLO (You Only Look Once)</a:t>
            </a: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199A6-0061-E436-6326-B91B38838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02" y="1337094"/>
            <a:ext cx="5779699" cy="47589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YOLO is a real-time object detection system that focuses on speed and efficiency. Unlike Fast R-CNN, which processes regions individually, YOLO treats object detection as a single regression problem.</a:t>
            </a:r>
            <a:endParaRPr lang="en-US" dirty="0"/>
          </a:p>
          <a:p>
            <a:r>
              <a:rPr lang="en-US" b="1" dirty="0"/>
              <a:t>How YOLO Works: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Grid-based Prediction</a:t>
            </a:r>
            <a:r>
              <a:rPr lang="en-US" dirty="0">
                <a:ea typeface="+mn-lt"/>
                <a:cs typeface="+mn-lt"/>
              </a:rPr>
              <a:t>: The image is divided into an grid, and each grid cell predicts bounding boxes and class probabilities.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Unified Architecture</a:t>
            </a:r>
            <a:r>
              <a:rPr lang="en-US" dirty="0">
                <a:ea typeface="+mn-lt"/>
                <a:cs typeface="+mn-lt"/>
              </a:rPr>
              <a:t>: A single CNN predicts bounding boxes, object confidence, and class labels simultaneously.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Non-Maximum Suppression</a:t>
            </a:r>
            <a:r>
              <a:rPr lang="en-US" dirty="0">
                <a:ea typeface="+mn-lt"/>
                <a:cs typeface="+mn-lt"/>
              </a:rPr>
              <a:t>: After predictions, redundant boxes are removed using NMS to retain the most confident predictions.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bout YOLO Algorithm">
            <a:extLst>
              <a:ext uri="{FF2B5EF4-FFF2-40B4-BE49-F238E27FC236}">
                <a16:creationId xmlns:a16="http://schemas.microsoft.com/office/drawing/2014/main" id="{22354F30-3D55-406F-D556-A84644813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872" y="2151876"/>
            <a:ext cx="6165009" cy="251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9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59CE-3F2C-E820-72F2-0E95225D9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97281"/>
            <a:ext cx="10668000" cy="400470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8000" b="1" dirty="0"/>
              <a:t>Model Training</a:t>
            </a:r>
            <a:br>
              <a:rPr lang="en-US" sz="8000" b="1" dirty="0"/>
            </a:br>
            <a:endParaRPr lang="en-US" sz="8000"/>
          </a:p>
        </p:txBody>
      </p:sp>
    </p:spTree>
    <p:extLst>
      <p:ext uri="{BB962C8B-B14F-4D97-AF65-F5344CB8AC3E}">
        <p14:creationId xmlns:p14="http://schemas.microsoft.com/office/powerpoint/2010/main" val="30044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171A-BE0E-5256-51B3-E3F2533F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45698"/>
            <a:ext cx="9144000" cy="1263649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3200" b="1" dirty="0">
                <a:latin typeface="Verdana Pro"/>
              </a:rPr>
              <a:t>5.1 Training Process for Fast R-CNN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925F-52BE-EE79-64CA-B074D6905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48" y="1725283"/>
            <a:ext cx="5808452" cy="437071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Dataset</a:t>
            </a:r>
            <a:r>
              <a:rPr lang="en-US" dirty="0">
                <a:ea typeface="+mn-lt"/>
                <a:cs typeface="+mn-lt"/>
              </a:rPr>
              <a:t>: The model is trained using annotated datasets with bounding boxes around objects.</a:t>
            </a:r>
            <a:endParaRPr lang="en-US" dirty="0"/>
          </a:p>
          <a:p>
            <a:r>
              <a:rPr lang="en-US" b="1">
                <a:ea typeface="+mn-lt"/>
                <a:cs typeface="+mn-lt"/>
              </a:rPr>
              <a:t>Loss Function</a:t>
            </a:r>
            <a:r>
              <a:rPr lang="en-US">
                <a:ea typeface="+mn-lt"/>
                <a:cs typeface="+mn-lt"/>
              </a:rPr>
              <a:t>: The model uses a multi-task loss that combines classification loss (cross-entropy) and bounding box regression loss (smooth L1).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Optimization</a:t>
            </a:r>
            <a:r>
              <a:rPr lang="en-US" dirty="0">
                <a:ea typeface="+mn-lt"/>
                <a:cs typeface="+mn-lt"/>
              </a:rPr>
              <a:t>: Training is done using Stochastic Gradient Descent (SGD) with a learning rate scheduler.</a:t>
            </a:r>
            <a:endParaRPr lang="en-US" dirty="0"/>
          </a:p>
          <a:p>
            <a:r>
              <a:rPr lang="en-US" b="1">
                <a:ea typeface="+mn-lt"/>
                <a:cs typeface="+mn-lt"/>
              </a:rPr>
              <a:t>Data Augmentation</a:t>
            </a:r>
            <a:r>
              <a:rPr lang="en-US">
                <a:ea typeface="+mn-lt"/>
                <a:cs typeface="+mn-lt"/>
              </a:rPr>
              <a:t>: Techniques like scaling, flipping, and cropping are used to augment the dataset and prevent overfitting.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4" name="Picture 3" descr="Improve the performance of your Object Detection model | by Rohini Vaidya |  CodeX | Medium">
            <a:extLst>
              <a:ext uri="{FF2B5EF4-FFF2-40B4-BE49-F238E27FC236}">
                <a16:creationId xmlns:a16="http://schemas.microsoft.com/office/drawing/2014/main" id="{2D71D9B6-C5AF-44A3-E078-C25340EEE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249" y="1716702"/>
            <a:ext cx="5834330" cy="392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38893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VanillaVTI</vt:lpstr>
      <vt:lpstr>Object Recognition Project</vt:lpstr>
      <vt:lpstr>Index</vt:lpstr>
      <vt:lpstr>Introduction</vt:lpstr>
      <vt:lpstr>Methodology </vt:lpstr>
      <vt:lpstr>4.1 Fast R-CNN</vt:lpstr>
      <vt:lpstr>4.2 Mask R-CNN </vt:lpstr>
      <vt:lpstr>4.3 YOLO (You Only Look Once)  </vt:lpstr>
      <vt:lpstr>Model Training </vt:lpstr>
      <vt:lpstr>5.1 Training Process for Fast R-CNN</vt:lpstr>
      <vt:lpstr>5.2 Training Process for Mask R-CNN</vt:lpstr>
      <vt:lpstr>5.3 Training Process for YOLO</vt:lpstr>
      <vt:lpstr>Setup</vt:lpstr>
      <vt:lpstr>Interface Design</vt:lpstr>
      <vt:lpstr>Future Scope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420</cp:revision>
  <dcterms:created xsi:type="dcterms:W3CDTF">2024-12-22T09:02:50Z</dcterms:created>
  <dcterms:modified xsi:type="dcterms:W3CDTF">2024-12-26T13:24:09Z</dcterms:modified>
</cp:coreProperties>
</file>