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77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9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0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762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7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4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4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7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MILESTONE-2</a:t>
            </a:r>
            <a:br>
              <a:rPr lang="en-IN"/>
            </a:br>
            <a:br>
              <a:rPr lang="en-IN"/>
            </a:br>
            <a:r>
              <a:t>Title &amp; Team Introduction</a:t>
            </a:r>
            <a:r>
              <a:rPr lang="en-IN"/>
              <a:t>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Project Title: AI-Powered-Enhanced EHR Imaging &amp; Documentation System</a:t>
            </a:r>
          </a:p>
          <a:p>
            <a:r>
              <a:t>Team: Team A</a:t>
            </a:r>
          </a:p>
          <a:p>
            <a:r>
              <a:t>Members: Samriddhi Tiwary, Hima Anjuri, Pravalika, Rajeswari, Dhanasree, Sushmasri, Shazfa, Shobith Reddy, Gokula Prasath</a:t>
            </a:r>
          </a:p>
          <a:p>
            <a:r>
              <a:t>Course/Semester/Instructor: Aryan Khurana</a:t>
            </a:r>
          </a:p>
          <a:p>
            <a:r>
              <a:t>Date: 15/09/2025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Medical images (MRI, CT, X-ray) often contain noise or low resolution, making diagnosis difficult.</a:t>
            </a:r>
          </a:p>
          <a:p>
            <a:r>
              <a:t>The project aims to enhance medical images using AI techniques for clearer visualization and improved diagnostic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Apply Generative AI for denoising and reconstruction of medical images.</a:t>
            </a:r>
          </a:p>
          <a:p>
            <a:r>
              <a:t>- Improve resolution and clarity for clinical visualization.</a:t>
            </a:r>
          </a:p>
          <a:p>
            <a:r>
              <a:t>- Train and validate enhancement models using open-source libraries and AI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 /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- Use classical super-resolution &amp; denoising models (DnCNN, EDSR, SRCNN).</a:t>
            </a:r>
          </a:p>
          <a:p>
            <a:r>
              <a:t>- Explore Generative AI-based image enhancement using AI APIs (OpenAI/Gemini).</a:t>
            </a:r>
          </a:p>
          <a:p>
            <a:r>
              <a:t>- Compare results using visual inspection and quantitative metrics (PSNR, SSIM).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Dataset: MRI, CT, X-ray images (~20–50 samples).</a:t>
            </a:r>
          </a:p>
          <a:p>
            <a:r>
              <a:t>- Preprocessing: Conversion to .png (256x256), normalization, train-test split.</a:t>
            </a:r>
          </a:p>
          <a:p>
            <a:r>
              <a:t>- Tools: OpenCV, PIL, TensorFlow, PyTorch, Matplotlib.</a:t>
            </a:r>
          </a:p>
          <a:p>
            <a:r>
              <a:t>- Workflow: Preprocessing → Model Training → Image Enhancement → Validation.</a:t>
            </a:r>
          </a:p>
          <a:p>
            <a:r>
              <a:t>- Outputs: Side-by-side input vs. enhanced images saved for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979C-F0E4-DCF8-5CBA-17C47C10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C3C39B-ECDB-5E0B-E400-5B998D739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93240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Enhanced images showed improved clarity, reduced noise, and better sharpness.</a:t>
            </a:r>
          </a:p>
          <a:p>
            <a:r>
              <a:t>- Visual inspection confirmed diagnostic improvements.</a:t>
            </a:r>
          </a:p>
          <a:p>
            <a:r>
              <a:t>- PSNR/SSIM metrics showed modest gains, not always reflecting true quality.</a:t>
            </a:r>
          </a:p>
          <a:p>
            <a:r>
              <a:t>- Generative AI and OpenCV gave more practical results than deep learning models on limited resources.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Difficulty handling unstructured datasets (different formats/sizes).</a:t>
            </a:r>
          </a:p>
          <a:p>
            <a:r>
              <a:t>- High computational cost for deep learning models on CPU/Colab.</a:t>
            </a:r>
          </a:p>
          <a:p>
            <a:r>
              <a:t>- Metrics (PSNR/SSIM) not always aligned with visual improvements.</a:t>
            </a:r>
          </a:p>
          <a:p>
            <a:r>
              <a:t>- Maintaining proper data, model, and output organization was crucial.</a:t>
            </a:r>
          </a:p>
          <a:p>
            <a:r>
              <a:t>- Learned the tradeoff between classical methods (reliable) vs. GenAI (innovative).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Conclusion:</a:t>
            </a:r>
          </a:p>
          <a:p>
            <a:r>
              <a:t>- Implemented multiple approaches (DnCNN, EDSR</a:t>
            </a:r>
            <a:r>
              <a:rPr lang="en-IN"/>
              <a:t>,SRCNN</a:t>
            </a:r>
            <a:r>
              <a:t>, OpenCV, Generative AI) for enhancement.</a:t>
            </a:r>
          </a:p>
          <a:p>
            <a:r>
              <a:t>- Deep learning models were limited by compute resources but GenAI/OpenCV were effective.</a:t>
            </a:r>
          </a:p>
          <a:p>
            <a:endParaRPr/>
          </a:p>
          <a:p>
            <a:r>
              <a:t>Next Steps:</a:t>
            </a:r>
          </a:p>
          <a:p>
            <a:r>
              <a:t>- Automate preprocessing → enhancement → validation pipeline.</a:t>
            </a:r>
          </a:p>
          <a:p>
            <a:r>
              <a:t>- Train on larger, more diverse datasets.</a:t>
            </a:r>
          </a:p>
          <a:p>
            <a:r>
              <a:t>- Explore hybrid models combining classical + generative AI.</a:t>
            </a:r>
          </a:p>
          <a:p>
            <a:r>
              <a:t>- Incorporate clinician feedback for clinically relevant improvements.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78</TotalTime>
  <Words>452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MILESTONE-2  Title &amp; Team Introduction:</vt:lpstr>
      <vt:lpstr>Problem Statement</vt:lpstr>
      <vt:lpstr>Objectives</vt:lpstr>
      <vt:lpstr>Proposed Solution / Approach</vt:lpstr>
      <vt:lpstr>Implementation Details</vt:lpstr>
      <vt:lpstr>PowerPoint Presentation</vt:lpstr>
      <vt:lpstr>Results &amp; Observations</vt:lpstr>
      <vt:lpstr>Challenges &amp; Learnings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MYSHA MUBASHIR</dc:creator>
  <cp:keywords/>
  <dc:description>generated using python-pptx</dc:description>
  <cp:lastModifiedBy>MYSHA MUBASHIR</cp:lastModifiedBy>
  <cp:revision>3</cp:revision>
  <dcterms:created xsi:type="dcterms:W3CDTF">2013-01-27T09:14:16Z</dcterms:created>
  <dcterms:modified xsi:type="dcterms:W3CDTF">2025-09-15T13:32:34Z</dcterms:modified>
  <cp:category/>
</cp:coreProperties>
</file>