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53" y="1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71DC53-4769-4148-822F-958552DDF35C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5935C2-2470-436F-82CC-96C21224D2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2998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Introduce the team and the project title. Keep it short and state your role briefly.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Explain why documentation/coding is a problem and quantify the pain if possible (time spent by doctors).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List primary objectives and why each matters (efficiency, standardization, record quality).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Give a high-level pipeline view and why LLM + lookup is practical for a prototype.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Walk through each implementation step. Mention tools used (Python, Azure OpenAI, CSV/JSON formats, simple file-based prototype). Explain how to run the pipeline in 3-4 commands.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Share measurable results (if available) and qualitative observations. Highlight examples.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 candid about challenges and what the team learned; notes are good to show maturity.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Close with specific next steps and an ask from your mentor (e.g., feedback, clinician access, compute resources).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this sample note during demo; it was generated from a templated prompt. Also explain the simple pseudocode pipeline: read CSV -&gt; call LLM -&gt; map ICD-10 -&gt; save.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68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64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2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7292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44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66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661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3354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578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17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96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937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2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18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1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7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131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AI-Powered-Enhanced EHR Imaging &amp; Documentation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79"/>
            <a:ext cx="5917679" cy="1519726"/>
          </a:xfrm>
        </p:spPr>
        <p:txBody>
          <a:bodyPr>
            <a:normAutofit lnSpcReduction="10000"/>
          </a:bodyPr>
          <a:lstStyle/>
          <a:p>
            <a:r>
              <a:t>Milestone 3 Presentation</a:t>
            </a:r>
          </a:p>
          <a:p>
            <a:r>
              <a:t>Team A</a:t>
            </a:r>
          </a:p>
          <a:p>
            <a:r>
              <a:t>Date: 26/09/2025</a:t>
            </a:r>
          </a:p>
          <a:p>
            <a:r>
              <a:t>Instructor: Aryan Khurana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Appendix: Sample Note &amp; 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generated clinical note (short):</a:t>
            </a:r>
          </a:p>
          <a:p>
            <a:r>
              <a:t>• Patient: 45-year-old male. Presenting complaints: Fever, cough, shortness of breath.</a:t>
            </a:r>
          </a:p>
          <a:p>
            <a:r>
              <a:t>• Assessment: Likely pneumonia based on symptoms.</a:t>
            </a:r>
          </a:p>
          <a:p>
            <a:r>
              <a:t>• Plan: Recommend chest X-ray and start empirical antibiotics; follow-up in 48 hours.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Title &amp; 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Project: AI-Powered-Enhanced EHR Imaging &amp; Documentation System</a:t>
            </a:r>
          </a:p>
          <a:p>
            <a:r>
              <a:t>Team: Team A</a:t>
            </a:r>
          </a:p>
          <a:p>
            <a:r>
              <a:t>Members: Samriddhi Tiwary, Hima Anjuri, Pravalika, Rajeswari, Dhanasree, Sushmasri, Shazfa, Shobith Reddy, Gokula Prasath</a:t>
            </a:r>
          </a:p>
          <a:p>
            <a:r>
              <a:t>Course / Instructor: Aryan Khurana</a:t>
            </a:r>
          </a:p>
          <a:p>
            <a:r>
              <a:t>Submission Date: 26/09/2025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Doctors spend significant time on routine clinical documentation and ICD-10 coding.</a:t>
            </a:r>
          </a:p>
          <a:p>
            <a:r>
              <a:t>Documentation is time-consuming and distracts from patient care.</a:t>
            </a:r>
          </a:p>
          <a:p>
            <a:r>
              <a:t>Manual coding is error-prone and inconsistent across practitioners.</a:t>
            </a:r>
          </a:p>
          <a:p>
            <a:r>
              <a:t>Need: automate clinical notes and standardize coding to improve efficiency.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Automatically generate professional clinical notes from structured patient data.</a:t>
            </a:r>
          </a:p>
          <a:p>
            <a:r>
              <a:t>Map diagnoses to ICD-10 codes automatically (lookup table or AI-driven).</a:t>
            </a:r>
          </a:p>
          <a:p>
            <a:r>
              <a:t>Produce consolidated outputs usable for billing, records, and clinical workflows.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Proposed Solution /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synthetic, realistic patient records as safe input data for development.</a:t>
            </a:r>
          </a:p>
          <a:p>
            <a:r>
              <a:t>Leverage an LLM to generate clinical notes from structured inputs.</a:t>
            </a:r>
          </a:p>
          <a:p>
            <a:r>
              <a:t>Assign ICD-10 codes using a lookup table or AI prediction.</a:t>
            </a:r>
          </a:p>
          <a:p>
            <a:r>
              <a:t>Prototype an automated pipeline (Python/Node.js) integrating all steps end-to-end.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Implementation Details (code, workflow, datasets, etc.)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Step 1: Prepare synthetic patient dataset (CSV/JSON) with fields: age, sex, symptoms, diagnosis.</a:t>
            </a:r>
          </a:p>
          <a:p>
            <a:r>
              <a:t>Step 2: Clinical note generation - send structured data to LLM with templated prompts; receive formatted note.</a:t>
            </a:r>
          </a:p>
          <a:p>
            <a:r>
              <a:t>Step 3: ICD-10 coding - map via CSV lookup or ask the model to predict the most likely code.</a:t>
            </a:r>
          </a:p>
          <a:p>
            <a:r>
              <a:t>Step 4: Integration - pipeline reads input → calls API → matches codes → writes consolidated output file.</a:t>
            </a:r>
          </a:p>
          <a:p>
            <a:r>
              <a:t>Step 5: Documentation - include input file, code scripts, output file, and README for reproducibility.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Results &amp;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Prototype prototype created that reads sample cases and outputs clinical notes + ICD-10 codes.</a:t>
            </a:r>
          </a:p>
          <a:p>
            <a:r>
              <a:t>Example: 45-year-old male with fever, cough, shortness of breath → Note generated; ICD-10 J18.9 assigned.</a:t>
            </a:r>
          </a:p>
          <a:p>
            <a:r>
              <a:t>Observations: Good formatting and speed for common cases; occasional inaccuracies/hallucinations noted.</a:t>
            </a:r>
          </a:p>
          <a:p>
            <a:r>
              <a:t>Lookup-table mapping is reliable for common diagnoses; AI predictions help with edge cases but need validation.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Synthetic Data Quality: needs diversity and realistic cases to avoid bias.</a:t>
            </a:r>
          </a:p>
          <a:p>
            <a:r>
              <a:t>AI Reliability: hallucinations and incorrect details must be mitigated.</a:t>
            </a:r>
          </a:p>
          <a:p>
            <a:r>
              <a:t>ICD-10 Complexity: full coverage is hard; require validation and fallback logic.</a:t>
            </a:r>
          </a:p>
          <a:p>
            <a:r>
              <a:t>Technical Integration: API quota/rate limits and robust error handling required.</a:t>
            </a:r>
          </a:p>
          <a:p>
            <a:r>
              <a:t>Documentation: balancing technical reproducibility with clinical readability.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Conclusion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Prototype demonstrates feasibility of automated note generation + ICD-10 mapping.</a:t>
            </a:r>
          </a:p>
          <a:p>
            <a:r>
              <a:t>Next Steps: Increase dataset variety, add clinician-in-the-loop validation, expand ICD coverage.</a:t>
            </a:r>
          </a:p>
          <a:p>
            <a:r>
              <a:t>Build a simple UI for clinician review, implement automated validation checks, and run a pilot with clinicians.</a:t>
            </a:r>
          </a:p>
          <a:p>
            <a:r>
              <a:t>Define evaluation metrics: accuracy, time saved per note, clinician satisfaction.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26</TotalTime>
  <Words>780</Words>
  <Application>Microsoft Office PowerPoint</Application>
  <PresentationFormat>On-screen Show (4:3)</PresentationFormat>
  <Paragraphs>61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 Boardroom</vt:lpstr>
      <vt:lpstr>AI-Powered-Enhanced EHR Imaging &amp; Documentation System</vt:lpstr>
      <vt:lpstr>1. Title &amp; Team Introduction</vt:lpstr>
      <vt:lpstr>2. Problem Statement</vt:lpstr>
      <vt:lpstr>3. Objectives</vt:lpstr>
      <vt:lpstr>4. Proposed Solution / Approach</vt:lpstr>
      <vt:lpstr>5. Implementation Details (code, workflow, datasets, etc.)</vt:lpstr>
      <vt:lpstr>6. Results &amp; Observations</vt:lpstr>
      <vt:lpstr>7. Challenges &amp; Learnings</vt:lpstr>
      <vt:lpstr>8. Conclusion &amp; Next Steps</vt:lpstr>
      <vt:lpstr>Appendix: Sample Note &amp; Pseudocode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MYSHA MUBASHIR</dc:creator>
  <cp:keywords/>
  <dc:description>generated using python-pptx</dc:description>
  <cp:lastModifiedBy>MYSHA MUBASHIR</cp:lastModifiedBy>
  <cp:revision>2</cp:revision>
  <dcterms:created xsi:type="dcterms:W3CDTF">2013-01-27T09:14:16Z</dcterms:created>
  <dcterms:modified xsi:type="dcterms:W3CDTF">2025-09-28T06:19:51Z</dcterms:modified>
  <cp:category/>
</cp:coreProperties>
</file>