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65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image" Target="../media/image8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30.png"/><Relationship Id="rId5" Type="http://schemas.openxmlformats.org/officeDocument/2006/relationships/image" Target="../media/image19.emf"/><Relationship Id="rId10" Type="http://schemas.openxmlformats.org/officeDocument/2006/relationships/image" Target="../media/image29.png"/><Relationship Id="rId4" Type="http://schemas.openxmlformats.org/officeDocument/2006/relationships/image" Target="../media/image10.emf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7.png"/><Relationship Id="rId7" Type="http://schemas.openxmlformats.org/officeDocument/2006/relationships/image" Target="../media/image16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9.emf"/><Relationship Id="rId4" Type="http://schemas.openxmlformats.org/officeDocument/2006/relationships/image" Target="../media/image28.png"/><Relationship Id="rId9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image" Target="../media/image22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30.png"/><Relationship Id="rId5" Type="http://schemas.openxmlformats.org/officeDocument/2006/relationships/image" Target="../media/image19.emf"/><Relationship Id="rId10" Type="http://schemas.openxmlformats.org/officeDocument/2006/relationships/image" Target="../media/image29.png"/><Relationship Id="rId4" Type="http://schemas.openxmlformats.org/officeDocument/2006/relationships/image" Target="../media/image10.emf"/><Relationship Id="rId9" Type="http://schemas.openxmlformats.org/officeDocument/2006/relationships/image" Target="../media/image28.png"/><Relationship Id="rId1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1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20.emf"/><Relationship Id="rId4" Type="http://schemas.openxmlformats.org/officeDocument/2006/relationships/image" Target="../media/image7.emf"/><Relationship Id="rId9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19.emf"/><Relationship Id="rId12" Type="http://schemas.openxmlformats.org/officeDocument/2006/relationships/image" Target="../media/image2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11" Type="http://schemas.openxmlformats.org/officeDocument/2006/relationships/image" Target="../media/image22.emf"/><Relationship Id="rId5" Type="http://schemas.openxmlformats.org/officeDocument/2006/relationships/image" Target="../media/image17.emf"/><Relationship Id="rId10" Type="http://schemas.openxmlformats.org/officeDocument/2006/relationships/image" Target="../media/image21.emf"/><Relationship Id="rId4" Type="http://schemas.openxmlformats.org/officeDocument/2006/relationships/image" Target="../media/image16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0.emf"/><Relationship Id="rId7" Type="http://schemas.openxmlformats.org/officeDocument/2006/relationships/image" Target="../media/image2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19.emf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11" Type="http://schemas.openxmlformats.org/officeDocument/2006/relationships/image" Target="../media/image28.png"/><Relationship Id="rId5" Type="http://schemas.openxmlformats.org/officeDocument/2006/relationships/image" Target="../media/image17.emf"/><Relationship Id="rId10" Type="http://schemas.openxmlformats.org/officeDocument/2006/relationships/image" Target="../media/image27.png"/><Relationship Id="rId4" Type="http://schemas.openxmlformats.org/officeDocument/2006/relationships/image" Target="../media/image10.emf"/><Relationship Id="rId9" Type="http://schemas.openxmlformats.org/officeDocument/2006/relationships/image" Target="../media/image7.emf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55476F-C3FB-4880-A162-E0B8B249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7"/>
            <a:ext cx="409575" cy="77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42488B-CCAA-4E94-B30D-5F8A48FB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54" y="3043237"/>
            <a:ext cx="20478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0103699-FF6B-4E6F-8E4E-DE55D7D5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61" y="3037469"/>
            <a:ext cx="1952625" cy="7715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2A94FF5-7FB5-40CD-B2EF-BC9009E58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275" y="3179502"/>
            <a:ext cx="1352550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953893-2E56-4FA7-ACB5-2DD45C2FA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62" y="3034271"/>
            <a:ext cx="1952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1848 0.0009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7">
            <a:extLst>
              <a:ext uri="{FF2B5EF4-FFF2-40B4-BE49-F238E27FC236}">
                <a16:creationId xmlns:a16="http://schemas.microsoft.com/office/drawing/2014/main" id="{CF7C83A1-2A2C-4156-B053-79EBBB45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99" y="2768757"/>
            <a:ext cx="47625" cy="18192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10" y="1751335"/>
            <a:ext cx="4095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959" y="1670371"/>
            <a:ext cx="1571625" cy="9334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797" y="4258681"/>
            <a:ext cx="1457325" cy="438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8FF0CD-A372-485D-8224-DFAB1040C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376" y="4086046"/>
            <a:ext cx="1952625" cy="7715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83F9B97-C498-4C3E-97C6-CA48319A1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4976" y="4226881"/>
            <a:ext cx="1352550" cy="3619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572C15-ABD5-474A-9695-36AD90BD9338}"/>
              </a:ext>
            </a:extLst>
          </p:cNvPr>
          <p:cNvSpPr txBox="1"/>
          <p:nvPr/>
        </p:nvSpPr>
        <p:spPr>
          <a:xfrm>
            <a:off x="266701" y="285750"/>
            <a:ext cx="911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authenticate</a:t>
            </a:r>
            <a:r>
              <a:rPr lang="fr-FR" sz="3200" dirty="0"/>
              <a:t> HTTP calls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2953B77-81E1-413B-B476-FAA35D55C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419" y="2522860"/>
            <a:ext cx="2025067" cy="771454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9431B76-8487-4D1F-AB5A-549BA8D546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3293" y="2670968"/>
            <a:ext cx="2857500" cy="504825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3D4A4A89-CEEF-4937-91D8-230081910A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6864" y="2652332"/>
            <a:ext cx="1484171" cy="512509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03BD0E7-76ED-4059-B17F-118670371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216" y="2670968"/>
            <a:ext cx="1352550" cy="361950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7F2DE3E4-8FFE-418E-B31C-FF5584A851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9793" y="2851436"/>
            <a:ext cx="542925" cy="1143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24E82E8-BCB8-4067-9F18-A72A7EBCC9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5494" y="3120258"/>
            <a:ext cx="619125" cy="16383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3FA2E74-B08D-4E89-97F3-F6A319F131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2869" y="3740349"/>
            <a:ext cx="15716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9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20585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4.07407E-6 L -0.38008 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33099 0.26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9" y="132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26367 0.26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132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32279 0.305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15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00039 0.3898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94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00143 0.409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046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375 -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13542 -7.40741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13255 -4.0740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58" y="3739106"/>
            <a:ext cx="1571625" cy="9334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572C15-ABD5-474A-9695-36AD90BD9338}"/>
              </a:ext>
            </a:extLst>
          </p:cNvPr>
          <p:cNvSpPr txBox="1"/>
          <p:nvPr/>
        </p:nvSpPr>
        <p:spPr>
          <a:xfrm>
            <a:off x="266701" y="285750"/>
            <a:ext cx="911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authenticate</a:t>
            </a:r>
            <a:r>
              <a:rPr lang="fr-FR" sz="3200" dirty="0"/>
              <a:t> HTTP calls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2953B77-81E1-413B-B476-FAA35D55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770" y="2522860"/>
            <a:ext cx="2025067" cy="771454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9431B76-8487-4D1F-AB5A-549BA8D5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889" y="2662003"/>
            <a:ext cx="2857500" cy="504825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03BD0E7-76ED-4059-B17F-118670371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707" y="2670968"/>
            <a:ext cx="1352550" cy="3619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24E82E8-BCB8-4067-9F18-A72A7EBCC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517" y="3119309"/>
            <a:ext cx="619125" cy="16383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937C18C-3D88-4907-B433-E608F58E2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2044" y="3429000"/>
            <a:ext cx="1457325" cy="4381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AFF96BE-AB74-4E40-B6C5-4CAD60571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2045" y="3938160"/>
            <a:ext cx="1457325" cy="4381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E5DA6D0-826A-4B98-9352-D101A1B463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2044" y="4447320"/>
            <a:ext cx="1457325" cy="438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A6A891F-5315-45C8-8706-8BFE8EEAA6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2043" y="4956480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5378 -0.197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06094 0.329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164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06081 0.330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7">
            <a:extLst>
              <a:ext uri="{FF2B5EF4-FFF2-40B4-BE49-F238E27FC236}">
                <a16:creationId xmlns:a16="http://schemas.microsoft.com/office/drawing/2014/main" id="{CF7C83A1-2A2C-4156-B053-79EBBB45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99" y="2768757"/>
            <a:ext cx="47625" cy="18192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10" y="1751335"/>
            <a:ext cx="4095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959" y="1670371"/>
            <a:ext cx="1571625" cy="9334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797" y="4258681"/>
            <a:ext cx="1457325" cy="438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8FF0CD-A372-485D-8224-DFAB1040C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376" y="4086046"/>
            <a:ext cx="1952625" cy="7715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83F9B97-C498-4C3E-97C6-CA48319A1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4976" y="4226881"/>
            <a:ext cx="1352550" cy="3619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572C15-ABD5-474A-9695-36AD90BD9338}"/>
              </a:ext>
            </a:extLst>
          </p:cNvPr>
          <p:cNvSpPr txBox="1"/>
          <p:nvPr/>
        </p:nvSpPr>
        <p:spPr>
          <a:xfrm>
            <a:off x="266701" y="285750"/>
            <a:ext cx="911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Putting </a:t>
            </a:r>
            <a:r>
              <a:rPr lang="fr-FR" sz="3200" dirty="0" err="1"/>
              <a:t>it</a:t>
            </a:r>
            <a:r>
              <a:rPr lang="fr-FR" sz="3200" dirty="0"/>
              <a:t> all </a:t>
            </a:r>
            <a:r>
              <a:rPr lang="fr-FR" sz="3200" dirty="0" err="1"/>
              <a:t>together</a:t>
            </a:r>
            <a:endParaRPr lang="fr-FR" sz="320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2953B77-81E1-413B-B476-FAA35D55C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419" y="2522860"/>
            <a:ext cx="2025067" cy="771454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9431B76-8487-4D1F-AB5A-549BA8D546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3293" y="2670968"/>
            <a:ext cx="2857500" cy="504825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3D4A4A89-CEEF-4937-91D8-230081910A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6864" y="2652332"/>
            <a:ext cx="1484171" cy="512509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03BD0E7-76ED-4059-B17F-118670371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216" y="2670968"/>
            <a:ext cx="1352550" cy="361950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7F2DE3E4-8FFE-418E-B31C-FF5584A851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9793" y="2851436"/>
            <a:ext cx="542925" cy="1143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AC9EB14-57E5-4FE0-B322-8D84615486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7508" y="2522854"/>
            <a:ext cx="1952625" cy="7715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EC4ECB0-4E31-42DC-A77C-11B030FAE1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1966" y="3204221"/>
            <a:ext cx="1457325" cy="4381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68E27BC-C5AC-46B5-B3DE-CBC319BA2F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52763" y="2729261"/>
            <a:ext cx="1228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C81BBA4-29A5-4C78-ADD7-D0AF973F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3" y="3043237"/>
            <a:ext cx="2047875" cy="7715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7DCC6D-6062-47B7-9769-4E20BD82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25055B-D4C3-4D15-A82E-E132A2BB3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0" y="3044325"/>
            <a:ext cx="1952625" cy="771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AF9BB8-F3AA-4D01-AA5C-9B4141E9A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200" y="3178800"/>
            <a:ext cx="1352550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0B237-DD28-4203-8184-BA95C5E45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824" y="3776658"/>
            <a:ext cx="619125" cy="16383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E4E3359-C465-4371-B1D7-7872D8C44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607" y="4405313"/>
            <a:ext cx="15716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A9CCED-9E2D-4FAF-BBE6-26BCC8ED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3" y="3043237"/>
            <a:ext cx="2047875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74AEF7-485E-46D3-A6F1-775CA18A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9E3B29B-792C-4BC5-A948-C90C848A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0" y="3044325"/>
            <a:ext cx="1952625" cy="771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B14609-18F4-402E-97DF-3C11EF0D9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200" y="3178800"/>
            <a:ext cx="1352550" cy="361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8D17E5-22BC-49EB-9332-485F708A3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824" y="3776658"/>
            <a:ext cx="619125" cy="1638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E06EED-3FB5-41B5-BEBD-27DBF1688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607" y="4405313"/>
            <a:ext cx="1571625" cy="933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B18CB1-6A5D-4D73-9EDD-DC79EADB9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1200" y="4406400"/>
            <a:ext cx="1571625" cy="9334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E4F1912-3A77-4CD6-964D-6D7775AC3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9200" y="1058708"/>
            <a:ext cx="634453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85185E-6 L -0.10299 -0.2104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105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02657 0.034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1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02162 0.034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9089484-68A9-4D12-BA22-7FCD53D10C42}"/>
              </a:ext>
            </a:extLst>
          </p:cNvPr>
          <p:cNvSpPr txBox="1"/>
          <p:nvPr/>
        </p:nvSpPr>
        <p:spPr>
          <a:xfrm>
            <a:off x="266700" y="285750"/>
            <a:ext cx="978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AddHttpClient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services);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5E4A67-182D-4C3C-8B99-5FE4D3AB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70525"/>
            <a:ext cx="8592749" cy="2896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C0A16E7-1B0B-44AD-9A74-988B01BE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23" y="4502090"/>
            <a:ext cx="554432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9089484-68A9-4D12-BA22-7FCD53D10C42}"/>
              </a:ext>
            </a:extLst>
          </p:cNvPr>
          <p:cNvSpPr txBox="1"/>
          <p:nvPr/>
        </p:nvSpPr>
        <p:spPr>
          <a:xfrm>
            <a:off x="266700" y="285750"/>
            <a:ext cx="978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AddTypedClient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 =&gt;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RestService.For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IHttpBinOrgApi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&gt;(c));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64EECB-B366-4149-A7D5-FC6D8A4F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70525"/>
            <a:ext cx="7621064" cy="29150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7DA02F-A1C9-447F-B1F6-64DA596B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71" y="3429000"/>
            <a:ext cx="540142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8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829E45F-1283-47A9-A6F7-9D27FD9D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14" y="3277688"/>
            <a:ext cx="1952625" cy="77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EDD9D4-E708-479E-9EAC-BD8BAE79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03" y="3413760"/>
            <a:ext cx="1352550" cy="3619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2BF3E9-5D26-4974-83B1-2CF397FB9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1D33EF-841E-4E71-946D-56CF38F40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8" y="4532265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2DAB75-FE40-49BC-91A3-01AB138E2C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337" y="5041425"/>
            <a:ext cx="1457325" cy="438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36" y="5550585"/>
            <a:ext cx="1457325" cy="4381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1F76F5-B4B1-4BCE-9AA4-DBF50E8140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8782" y="2095500"/>
            <a:ext cx="4943475" cy="2667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5119936-1A6F-481C-A6C6-6E5FFFF72D4F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HttpClient</a:t>
            </a:r>
            <a:r>
              <a:rPr lang="fr-FR" sz="3200" dirty="0"/>
              <a:t> handlers pipeline</a:t>
            </a:r>
          </a:p>
        </p:txBody>
      </p:sp>
    </p:spTree>
    <p:extLst>
      <p:ext uri="{BB962C8B-B14F-4D97-AF65-F5344CB8AC3E}">
        <p14:creationId xmlns:p14="http://schemas.microsoft.com/office/powerpoint/2010/main" val="38957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1433 0.3064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01498 0.306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2BF3E9-5D26-4974-83B1-2CF397FB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1D33EF-841E-4E71-946D-56CF38F40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38" y="4532265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2DAB75-FE40-49BC-91A3-01AB138E2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337" y="5041425"/>
            <a:ext cx="1457325" cy="438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6" y="5550585"/>
            <a:ext cx="1457325" cy="438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8FF0CD-A372-485D-8224-DFAB1040C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915" y="5377950"/>
            <a:ext cx="1952625" cy="7715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83F9B97-C498-4C3E-97C6-CA48319A1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2515" y="5518785"/>
            <a:ext cx="1352550" cy="3619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90DC6EA-6631-4B11-A722-DF7A286F50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2000" y="5547600"/>
            <a:ext cx="1990725" cy="466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B72CD1-EE5F-49CE-87E0-3B2FC8FC2E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4400" y="5378400"/>
            <a:ext cx="1952625" cy="7715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EAE145-8E8F-485C-A2B0-AE9D2A351C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8400" y="4024800"/>
            <a:ext cx="1457325" cy="4381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572C15-ABD5-474A-9695-36AD90BD9338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mock</a:t>
            </a:r>
            <a:r>
              <a:rPr lang="fr-FR" sz="3200" dirty="0"/>
              <a:t> HTTP calls</a:t>
            </a:r>
          </a:p>
        </p:txBody>
      </p:sp>
    </p:spTree>
    <p:extLst>
      <p:ext uri="{BB962C8B-B14F-4D97-AF65-F5344CB8AC3E}">
        <p14:creationId xmlns:p14="http://schemas.microsoft.com/office/powerpoint/2010/main" val="702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00013 -0.151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0.00026 -0.14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E1112E0-7509-4E96-8292-845B10BF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430C874-C7EA-4B1C-90E7-ABF35FB5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7EB60E-3B0D-4CEC-995E-5E1CF9DD5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C7BA69-A55F-44ED-8ACB-B22F5355D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36" y="4521885"/>
            <a:ext cx="1457325" cy="4381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C7E4B2-F8D2-42CF-90E5-353308A4B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635" y="4507597"/>
            <a:ext cx="1990725" cy="4667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B2BE98-04F5-4DD6-9E46-94AB6B6A0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400" y="4024800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5A7F0ED-2528-4702-BDAA-566E87EF78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9197" y="3549840"/>
            <a:ext cx="1228725" cy="8191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DDB7B4A-F69C-4CE0-A9F8-5CC8BCDED9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458" y="890298"/>
            <a:ext cx="5487166" cy="414395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EE24C88-BAF8-44C2-97C2-5D3A3F0EE1D6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mock</a:t>
            </a:r>
            <a:r>
              <a:rPr lang="fr-FR" sz="3200" dirty="0"/>
              <a:t> HTTP calls</a:t>
            </a:r>
          </a:p>
        </p:txBody>
      </p:sp>
    </p:spTree>
    <p:extLst>
      <p:ext uri="{BB962C8B-B14F-4D97-AF65-F5344CB8AC3E}">
        <p14:creationId xmlns:p14="http://schemas.microsoft.com/office/powerpoint/2010/main" val="8559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7">
            <a:extLst>
              <a:ext uri="{FF2B5EF4-FFF2-40B4-BE49-F238E27FC236}">
                <a16:creationId xmlns:a16="http://schemas.microsoft.com/office/drawing/2014/main" id="{CF7C83A1-2A2C-4156-B053-79EBBB45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99" y="2768757"/>
            <a:ext cx="47625" cy="18192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10" y="1751335"/>
            <a:ext cx="4095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959" y="1670371"/>
            <a:ext cx="1571625" cy="9334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1D33EF-841E-4E71-946D-56CF38F40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799" y="3240361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2DAB75-FE40-49BC-91A3-01AB138E2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798" y="3749521"/>
            <a:ext cx="1457325" cy="438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0797" y="4258681"/>
            <a:ext cx="1457325" cy="438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8FF0CD-A372-485D-8224-DFAB1040C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8376" y="4086046"/>
            <a:ext cx="1952625" cy="7715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83F9B97-C498-4C3E-97C6-CA48319A1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4976" y="4226881"/>
            <a:ext cx="1352550" cy="3619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572C15-ABD5-474A-9695-36AD90BD9338}"/>
              </a:ext>
            </a:extLst>
          </p:cNvPr>
          <p:cNvSpPr txBox="1"/>
          <p:nvPr/>
        </p:nvSpPr>
        <p:spPr>
          <a:xfrm>
            <a:off x="266701" y="285750"/>
            <a:ext cx="911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authenticate</a:t>
            </a:r>
            <a:r>
              <a:rPr lang="fr-FR" sz="3200" dirty="0"/>
              <a:t> HTTP calls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2953B77-81E1-413B-B476-FAA35D55CF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0419" y="2522860"/>
            <a:ext cx="2025067" cy="771454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9431B76-8487-4D1F-AB5A-549BA8D546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3293" y="2670968"/>
            <a:ext cx="2857500" cy="504825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3D4A4A89-CEEF-4937-91D8-230081910A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6864" y="2652332"/>
            <a:ext cx="1484171" cy="512509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701040CD-C084-4DB3-B197-C676455B54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8802" y="2660075"/>
            <a:ext cx="1457325" cy="43815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03BD0E7-76ED-4059-B17F-118670371B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0216" y="2670968"/>
            <a:ext cx="1352550" cy="361950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7F2DE3E4-8FFE-418E-B31C-FF5584A851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9793" y="2851436"/>
            <a:ext cx="542925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7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62</Words>
  <Application>Microsoft Office PowerPoint</Application>
  <PresentationFormat>Grand écran</PresentationFormat>
  <Paragraphs>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LABELLE</dc:creator>
  <cp:lastModifiedBy>Maxime LABELLE</cp:lastModifiedBy>
  <cp:revision>32</cp:revision>
  <dcterms:created xsi:type="dcterms:W3CDTF">2022-01-24T14:34:22Z</dcterms:created>
  <dcterms:modified xsi:type="dcterms:W3CDTF">2022-02-12T16:13:29Z</dcterms:modified>
</cp:coreProperties>
</file>