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7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1" Type="http://schemas.openxmlformats.org/officeDocument/2006/relationships/image" Target="../media/image17.emf"/><Relationship Id="rId5" Type="http://schemas.openxmlformats.org/officeDocument/2006/relationships/image" Target="../media/image12.emf"/><Relationship Id="rId10" Type="http://schemas.openxmlformats.org/officeDocument/2006/relationships/image" Target="../media/image16.emf"/><Relationship Id="rId4" Type="http://schemas.openxmlformats.org/officeDocument/2006/relationships/image" Target="../media/image11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0.emf"/><Relationship Id="rId7" Type="http://schemas.openxmlformats.org/officeDocument/2006/relationships/image" Target="../media/image1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55476F-C3FB-4880-A162-E0B8B249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7"/>
            <a:ext cx="40957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42488B-CCAA-4E94-B30D-5F8A48FB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54" y="3043237"/>
            <a:ext cx="20478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103699-FF6B-4E6F-8E4E-DE55D7D5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1" y="3037469"/>
            <a:ext cx="1952625" cy="771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A94FF5-7FB5-40CD-B2EF-BC9009E58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75" y="3179502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953893-2E56-4FA7-ACB5-2DD45C2F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2" y="3034271"/>
            <a:ext cx="195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1848 0.000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81BBA4-29A5-4C78-ADD7-D0AF973F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7DCC6D-6062-47B7-9769-4E20BD82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55B-D4C3-4D15-A82E-E132A2BB3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AF9BB8-F3AA-4D01-AA5C-9B4141E9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0B237-DD28-4203-8184-BA95C5E45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4E3359-C465-4371-B1D7-7872D8C44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A9CCED-9E2D-4FAF-BBE6-26BCC8E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74AEF7-485E-46D3-A6F1-775CA18A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E3B29B-792C-4BC5-A948-C90C848A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14609-18F4-402E-97DF-3C11EF0D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8D17E5-22BC-49EB-9332-485F708A3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E06EED-3FB5-41B5-BEBD-27DBF1688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B18CB1-6A5D-4D73-9EDD-DC79EADB9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200" y="4406400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10299 -0.2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105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2657 0.03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02162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29E45F-1283-47A9-A6F7-9D27FD9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14" y="3277688"/>
            <a:ext cx="195262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DD9D4-E708-479E-9EAC-BD8BAE79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03" y="3413760"/>
            <a:ext cx="1352550" cy="361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F76F5-B4B1-4BCE-9AA4-DBF50E814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8782" y="2095500"/>
            <a:ext cx="4943475" cy="2667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5119936-1A6F-481C-A6C6-6E5FFFF72D4F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HttpClient</a:t>
            </a:r>
            <a:r>
              <a:rPr lang="fr-FR" sz="3200" dirty="0"/>
              <a:t> handlers pipeline</a:t>
            </a:r>
          </a:p>
        </p:txBody>
      </p:sp>
    </p:spTree>
    <p:extLst>
      <p:ext uri="{BB962C8B-B14F-4D97-AF65-F5344CB8AC3E}">
        <p14:creationId xmlns:p14="http://schemas.microsoft.com/office/powerpoint/2010/main" val="3895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433 0.306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01498 0.3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915" y="5377950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515" y="5518785"/>
            <a:ext cx="135255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0DC6EA-6631-4B11-A722-DF7A286F50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000" y="5547600"/>
            <a:ext cx="1990725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B72CD1-EE5F-49CE-87E0-3B2FC8FC2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4400" y="5378400"/>
            <a:ext cx="1952625" cy="771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EAE145-8E8F-485C-A2B0-AE9D2A351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702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013 -0.151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0026 -0.14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E1112E0-7509-4E96-8292-845B10BF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30C874-C7EA-4B1C-90E7-ABF35FB5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7EB60E-3B0D-4CEC-995E-5E1CF9DD5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C7BA69-A55F-44ED-8ACB-B22F5355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6" y="4521885"/>
            <a:ext cx="1457325" cy="438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7E4B2-F8D2-42CF-90E5-353308A4B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635" y="4507597"/>
            <a:ext cx="1990725" cy="4667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2BE98-04F5-4DD6-9E46-94AB6B6A0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7F0ED-2528-4702-BDAA-566E87EF7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197" y="3549840"/>
            <a:ext cx="1228725" cy="8191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DB7B4A-F69C-4CE0-A9F8-5CC8BCDED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58" y="890298"/>
            <a:ext cx="5487166" cy="414395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EE24C88-BAF8-44C2-97C2-5D3A3F0EE1D6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8559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</Words>
  <Application>Microsoft Office PowerPoint</Application>
  <PresentationFormat>Grand écran</PresentationFormat>
  <Paragraphs>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LABELLE</dc:creator>
  <cp:lastModifiedBy>Maxime LABELLE</cp:lastModifiedBy>
  <cp:revision>21</cp:revision>
  <dcterms:created xsi:type="dcterms:W3CDTF">2022-01-24T14:34:22Z</dcterms:created>
  <dcterms:modified xsi:type="dcterms:W3CDTF">2022-01-24T16:18:18Z</dcterms:modified>
</cp:coreProperties>
</file>