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658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661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9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1.emf"/><Relationship Id="rId7" Type="http://schemas.openxmlformats.org/officeDocument/2006/relationships/image" Target="../media/image9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6.emf"/><Relationship Id="rId7" Type="http://schemas.openxmlformats.org/officeDocument/2006/relationships/image" Target="../media/image17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emf"/><Relationship Id="rId5" Type="http://schemas.openxmlformats.org/officeDocument/2006/relationships/image" Target="../media/image10.emf"/><Relationship Id="rId10" Type="http://schemas.openxmlformats.org/officeDocument/2006/relationships/image" Target="../media/image20.emf"/><Relationship Id="rId4" Type="http://schemas.openxmlformats.org/officeDocument/2006/relationships/image" Target="../media/image7.emf"/><Relationship Id="rId9" Type="http://schemas.openxmlformats.org/officeDocument/2006/relationships/image" Target="../media/image19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0.emf"/><Relationship Id="rId7" Type="http://schemas.openxmlformats.org/officeDocument/2006/relationships/image" Target="../media/image19.emf"/><Relationship Id="rId12" Type="http://schemas.openxmlformats.org/officeDocument/2006/relationships/image" Target="../media/image23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emf"/><Relationship Id="rId11" Type="http://schemas.openxmlformats.org/officeDocument/2006/relationships/image" Target="../media/image22.emf"/><Relationship Id="rId5" Type="http://schemas.openxmlformats.org/officeDocument/2006/relationships/image" Target="../media/image17.emf"/><Relationship Id="rId10" Type="http://schemas.openxmlformats.org/officeDocument/2006/relationships/image" Target="../media/image21.emf"/><Relationship Id="rId4" Type="http://schemas.openxmlformats.org/officeDocument/2006/relationships/image" Target="../media/image16.emf"/><Relationship Id="rId9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image" Target="../media/image10.emf"/><Relationship Id="rId7" Type="http://schemas.openxmlformats.org/officeDocument/2006/relationships/image" Target="../media/image23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emf"/><Relationship Id="rId5" Type="http://schemas.openxmlformats.org/officeDocument/2006/relationships/image" Target="../media/image19.emf"/><Relationship Id="rId4" Type="http://schemas.openxmlformats.org/officeDocument/2006/relationships/image" Target="../media/image16.emf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655476F-C3FB-4880-A162-E0B8B2494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049" y="3043237"/>
            <a:ext cx="409575" cy="7715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242488B-CCAA-4E94-B30D-5F8A48FBA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254" y="3043237"/>
            <a:ext cx="2047875" cy="77152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0103699-FF6B-4E6F-8E4E-DE55D7D511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8761" y="3037469"/>
            <a:ext cx="1952625" cy="77152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62A94FF5-7FB5-40CD-B2EF-BC9009E589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0275" y="3179502"/>
            <a:ext cx="1352550" cy="36195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FB953893-2E56-4FA7-ACB5-2DD45C2FA2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8762" y="3034271"/>
            <a:ext cx="19526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86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07407E-6 L 0.11848 0.0009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24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1C81BBA4-29A5-4C78-ADD7-D0AF973FC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253" y="3043237"/>
            <a:ext cx="2047875" cy="77152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E7DCC6D-6062-47B7-9769-4E20BD822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049" y="3043239"/>
            <a:ext cx="409575" cy="77152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525055B-D4C3-4D15-A82E-E132A2BB38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6400" y="3044325"/>
            <a:ext cx="1952625" cy="77152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DAF9BB8-F3AA-4D01-AA5C-9B4141E9A8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9200" y="3178800"/>
            <a:ext cx="1352550" cy="36195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F50B237-DD28-4203-8184-BA95C5E458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8824" y="3776658"/>
            <a:ext cx="619125" cy="16383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DE4E3359-C465-4371-B1D7-7872D8C448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70607" y="4405313"/>
            <a:ext cx="157162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14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6BA9CCED-9E2D-4FAF-BBE6-26BCC8ED1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253" y="3043237"/>
            <a:ext cx="2047875" cy="77152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3274AEF7-485E-46D3-A6F1-775CA18A7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049" y="3043239"/>
            <a:ext cx="409575" cy="77152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A9E3B29B-792C-4BC5-A948-C90C848A59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6400" y="3044325"/>
            <a:ext cx="1952625" cy="77152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4B14609-18F4-402E-97DF-3C11EF0D91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9200" y="3178800"/>
            <a:ext cx="1352550" cy="36195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F8D17E5-22BC-49EB-9332-485F708A32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8824" y="3776658"/>
            <a:ext cx="619125" cy="16383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FE06EED-3FB5-41B5-BEBD-27DBF1688C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70607" y="4405313"/>
            <a:ext cx="1571625" cy="93345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4B18CB1-6A5D-4D73-9EDD-DC79EADB9D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71200" y="4406400"/>
            <a:ext cx="1571625" cy="93345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E4F1912-3A77-4CD6-964D-6D7775AC322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89200" y="1058708"/>
            <a:ext cx="6344535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916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1.85185E-6 L -0.10299 -0.21042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56" y="-10532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4.81481E-6 L -0.02657 0.0345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8" y="1713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1.48148E-6 L -0.02162 0.03472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1" y="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39089484-68A9-4D12-BA22-7FCD53D10C42}"/>
              </a:ext>
            </a:extLst>
          </p:cNvPr>
          <p:cNvSpPr txBox="1"/>
          <p:nvPr/>
        </p:nvSpPr>
        <p:spPr>
          <a:xfrm>
            <a:off x="266700" y="285750"/>
            <a:ext cx="9782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AddHttpClient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IServiceCollections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services);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D5E4A67-182D-4C3C-8B99-5FE4D3AB5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870525"/>
            <a:ext cx="8592749" cy="289600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C0A16E7-1B0B-44AD-9A74-988B01BEC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423" y="4502090"/>
            <a:ext cx="5544324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21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39089484-68A9-4D12-BA22-7FCD53D10C42}"/>
              </a:ext>
            </a:extLst>
          </p:cNvPr>
          <p:cNvSpPr txBox="1"/>
          <p:nvPr/>
        </p:nvSpPr>
        <p:spPr>
          <a:xfrm>
            <a:off x="266700" y="285750"/>
            <a:ext cx="9782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AddTypedClient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 =&gt; </a:t>
            </a:r>
            <a:r>
              <a:rPr 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RestService.For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IHttpBinOrgApi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&gt;(c));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164EECB-B366-4149-A7D5-FC6D8A4FF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870525"/>
            <a:ext cx="7621064" cy="291505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17DA02F-A1C9-447F-B1F6-64DA596B7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871" y="3429000"/>
            <a:ext cx="5401429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788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C55D5FF-F8B3-43CF-9B5B-10A36E25A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049" y="3043239"/>
            <a:ext cx="409575" cy="7715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829E45F-1283-47A9-A6F7-9D27FD9D4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414" y="3277688"/>
            <a:ext cx="1952625" cy="7715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AEDD9D4-E708-479E-9EAC-BD8BAE79AC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6303" y="3413760"/>
            <a:ext cx="1352550" cy="36195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04C9BED-DAB8-41BE-8585-37D389D515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7498" y="2962275"/>
            <a:ext cx="1571625" cy="93345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002BF3E9-5D26-4974-83B1-2CF397FB9F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8337" y="4023105"/>
            <a:ext cx="1457325" cy="43815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591D33EF-841E-4E71-946D-56CF38F404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68338" y="4532265"/>
            <a:ext cx="1457325" cy="43815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022DAB75-FE40-49BC-91A3-01AB138E2CC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68337" y="5041425"/>
            <a:ext cx="1457325" cy="438150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9850A76A-F42C-42B9-8EBF-E17F0CFDE8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68336" y="5550585"/>
            <a:ext cx="1457325" cy="438150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661F76F5-B4B1-4BCE-9AA4-DBF50E8140E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98782" y="2095500"/>
            <a:ext cx="4943475" cy="2667000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05119936-1A6F-481C-A6C6-6E5FFFF72D4F}"/>
              </a:ext>
            </a:extLst>
          </p:cNvPr>
          <p:cNvSpPr txBox="1"/>
          <p:nvPr/>
        </p:nvSpPr>
        <p:spPr>
          <a:xfrm>
            <a:off x="266700" y="285750"/>
            <a:ext cx="8201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err="1"/>
              <a:t>HttpClient</a:t>
            </a:r>
            <a:r>
              <a:rPr lang="fr-FR" sz="3200" dirty="0"/>
              <a:t> handlers pipeline</a:t>
            </a:r>
          </a:p>
        </p:txBody>
      </p:sp>
    </p:spTree>
    <p:extLst>
      <p:ext uri="{BB962C8B-B14F-4D97-AF65-F5344CB8AC3E}">
        <p14:creationId xmlns:p14="http://schemas.microsoft.com/office/powerpoint/2010/main" val="3895716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4.07407E-6 L 0.01433 0.3064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6" y="1532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7.40741E-7 L 0.01498 0.3060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2" y="15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C55D5FF-F8B3-43CF-9B5B-10A36E25A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049" y="3043239"/>
            <a:ext cx="409575" cy="77152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04C9BED-DAB8-41BE-8585-37D389D51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7498" y="2962275"/>
            <a:ext cx="1571625" cy="93345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002BF3E9-5D26-4974-83B1-2CF397FB9F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8337" y="4023105"/>
            <a:ext cx="1457325" cy="43815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591D33EF-841E-4E71-946D-56CF38F404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8338" y="4532265"/>
            <a:ext cx="1457325" cy="43815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022DAB75-FE40-49BC-91A3-01AB138E2C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8337" y="5041425"/>
            <a:ext cx="1457325" cy="438150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9850A76A-F42C-42B9-8EBF-E17F0CFDE8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68336" y="5550585"/>
            <a:ext cx="1457325" cy="43815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038FF0CD-A372-485D-8224-DFAB1040C5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5915" y="5377950"/>
            <a:ext cx="1952625" cy="7715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C83F9B97-C498-4C3E-97C6-CA48319A1D5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42515" y="5518785"/>
            <a:ext cx="1352550" cy="36195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C90DC6EA-6631-4B11-A722-DF7A286F50D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02000" y="5547600"/>
            <a:ext cx="1990725" cy="46672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8B72CD1-EE5F-49CE-87E0-3B2FC8FC2E6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64400" y="5378400"/>
            <a:ext cx="1952625" cy="77152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F8EAE145-8E8F-485C-A2B0-AE9D2A351CC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68400" y="4024800"/>
            <a:ext cx="1457325" cy="438150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1B572C15-ABD5-474A-9695-36AD90BD9338}"/>
              </a:ext>
            </a:extLst>
          </p:cNvPr>
          <p:cNvSpPr txBox="1"/>
          <p:nvPr/>
        </p:nvSpPr>
        <p:spPr>
          <a:xfrm>
            <a:off x="266700" y="285750"/>
            <a:ext cx="8201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err="1"/>
              <a:t>Using</a:t>
            </a:r>
            <a:r>
              <a:rPr lang="fr-FR" sz="3200" dirty="0"/>
              <a:t> </a:t>
            </a:r>
            <a:r>
              <a:rPr lang="fr-FR" sz="3200" dirty="0" err="1"/>
              <a:t>HttpClient</a:t>
            </a:r>
            <a:r>
              <a:rPr lang="fr-FR" sz="3200" dirty="0"/>
              <a:t> handlers to </a:t>
            </a:r>
            <a:r>
              <a:rPr lang="fr-FR" sz="3200" dirty="0" err="1"/>
              <a:t>mock</a:t>
            </a:r>
            <a:r>
              <a:rPr lang="fr-FR" sz="3200" dirty="0"/>
              <a:t> HTTP calls</a:t>
            </a:r>
          </a:p>
        </p:txBody>
      </p:sp>
    </p:spTree>
    <p:extLst>
      <p:ext uri="{BB962C8B-B14F-4D97-AF65-F5344CB8AC3E}">
        <p14:creationId xmlns:p14="http://schemas.microsoft.com/office/powerpoint/2010/main" val="70222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4.44444E-6 L 0.00013 -0.1518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593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3.7037E-6 L 0.00026 -0.1493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7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E1112E0-7509-4E96-8292-845B10BF9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049" y="3043239"/>
            <a:ext cx="409575" cy="77152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A430C874-C7EA-4B1C-90E7-ABF35FB5C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7498" y="2962275"/>
            <a:ext cx="1571625" cy="93345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0F7EB60E-3B0D-4CEC-995E-5E1CF9DD50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8337" y="4023105"/>
            <a:ext cx="1457325" cy="4381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4C7BA69-A55F-44ED-8ACB-B22F5355DA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8336" y="4521885"/>
            <a:ext cx="1457325" cy="43815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8C7E4B2-F8D2-42CF-90E5-353308A4B1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1635" y="4507597"/>
            <a:ext cx="1990725" cy="46672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E8B2BE98-04F5-4DD6-9E46-94AB6B6A05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68400" y="4024800"/>
            <a:ext cx="1457325" cy="43815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85A7F0ED-2528-4702-BDAA-566E87EF78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09197" y="3549840"/>
            <a:ext cx="1228725" cy="81915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4DDB7B4A-F69C-4CE0-A9F8-5CC8BCDED94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66458" y="890298"/>
            <a:ext cx="5487166" cy="4143953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8EE24C88-BAF8-44C2-97C2-5D3A3F0EE1D6}"/>
              </a:ext>
            </a:extLst>
          </p:cNvPr>
          <p:cNvSpPr txBox="1"/>
          <p:nvPr/>
        </p:nvSpPr>
        <p:spPr>
          <a:xfrm>
            <a:off x="266700" y="285750"/>
            <a:ext cx="8201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err="1"/>
              <a:t>Using</a:t>
            </a:r>
            <a:r>
              <a:rPr lang="fr-FR" sz="3200" dirty="0"/>
              <a:t> </a:t>
            </a:r>
            <a:r>
              <a:rPr lang="fr-FR" sz="3200" dirty="0" err="1"/>
              <a:t>HttpClient</a:t>
            </a:r>
            <a:r>
              <a:rPr lang="fr-FR" sz="3200" dirty="0"/>
              <a:t> handlers to </a:t>
            </a:r>
            <a:r>
              <a:rPr lang="fr-FR" sz="3200" dirty="0" err="1"/>
              <a:t>mock</a:t>
            </a:r>
            <a:r>
              <a:rPr lang="fr-FR" sz="3200" dirty="0"/>
              <a:t> HTTP calls</a:t>
            </a:r>
          </a:p>
        </p:txBody>
      </p:sp>
    </p:spTree>
    <p:extLst>
      <p:ext uri="{BB962C8B-B14F-4D97-AF65-F5344CB8AC3E}">
        <p14:creationId xmlns:p14="http://schemas.microsoft.com/office/powerpoint/2010/main" val="855909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37</Words>
  <Application>Microsoft Office PowerPoint</Application>
  <PresentationFormat>Grand écran</PresentationFormat>
  <Paragraphs>5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Courier New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 LABELLE</dc:creator>
  <cp:lastModifiedBy>Maxime LABELLE</cp:lastModifiedBy>
  <cp:revision>25</cp:revision>
  <dcterms:created xsi:type="dcterms:W3CDTF">2022-01-24T14:34:22Z</dcterms:created>
  <dcterms:modified xsi:type="dcterms:W3CDTF">2022-01-24T17:21:03Z</dcterms:modified>
</cp:coreProperties>
</file>