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075B81"/>
    <a:srgbClr val="2F96FC"/>
    <a:srgbClr val="8CB6DF"/>
    <a:srgbClr val="A5C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100" d="100"/>
          <a:sy n="100" d="100"/>
        </p:scale>
        <p:origin x="-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72A-E27A-4CAF-87A0-CAFC6C2FE0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8BD-5F17-4F66-9CE0-F0286FE8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0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72A-E27A-4CAF-87A0-CAFC6C2FE0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8BD-5F17-4F66-9CE0-F0286FE8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4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72A-E27A-4CAF-87A0-CAFC6C2FE0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8BD-5F17-4F66-9CE0-F0286FE8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81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72A-E27A-4CAF-87A0-CAFC6C2FE0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8BD-5F17-4F66-9CE0-F0286FE8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4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72A-E27A-4CAF-87A0-CAFC6C2FE0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8BD-5F17-4F66-9CE0-F0286FE8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7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72A-E27A-4CAF-87A0-CAFC6C2FE0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8BD-5F17-4F66-9CE0-F0286FE8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5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72A-E27A-4CAF-87A0-CAFC6C2FE0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8BD-5F17-4F66-9CE0-F0286FE8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72A-E27A-4CAF-87A0-CAFC6C2FE0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8BD-5F17-4F66-9CE0-F0286FE8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9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72A-E27A-4CAF-87A0-CAFC6C2FE0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8BD-5F17-4F66-9CE0-F0286FE8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8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72A-E27A-4CAF-87A0-CAFC6C2FE0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8BD-5F17-4F66-9CE0-F0286FE8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6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72A-E27A-4CAF-87A0-CAFC6C2FE0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8BD-5F17-4F66-9CE0-F0286FE8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2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072A-E27A-4CAF-87A0-CAFC6C2FE0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9C8BD-5F17-4F66-9CE0-F0286FE8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1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81" y="3030178"/>
            <a:ext cx="209524" cy="314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90" y="3017080"/>
            <a:ext cx="209524" cy="314286"/>
          </a:xfrm>
          <a:prstGeom prst="rect">
            <a:avLst/>
          </a:prstGeom>
        </p:spPr>
      </p:pic>
      <p:sp>
        <p:nvSpPr>
          <p:cNvPr id="6" name="이등변 삼각형 5"/>
          <p:cNvSpPr/>
          <p:nvPr/>
        </p:nvSpPr>
        <p:spPr>
          <a:xfrm rot="10800000">
            <a:off x="5957895" y="3162298"/>
            <a:ext cx="185730" cy="169068"/>
          </a:xfrm>
          <a:prstGeom prst="triangle">
            <a:avLst/>
          </a:prstGeom>
          <a:solidFill>
            <a:srgbClr val="2F96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955503" y="3039702"/>
            <a:ext cx="190514" cy="190514"/>
            <a:chOff x="5955503" y="3039702"/>
            <a:chExt cx="190514" cy="190514"/>
          </a:xfrm>
        </p:grpSpPr>
        <p:sp>
          <p:nvSpPr>
            <p:cNvPr id="7" name="타원 6"/>
            <p:cNvSpPr/>
            <p:nvPr/>
          </p:nvSpPr>
          <p:spPr>
            <a:xfrm>
              <a:off x="5955503" y="3039702"/>
              <a:ext cx="190514" cy="190514"/>
            </a:xfrm>
            <a:prstGeom prst="ellipse">
              <a:avLst/>
            </a:prstGeom>
            <a:solidFill>
              <a:srgbClr val="2F9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977857" y="3062056"/>
              <a:ext cx="145806" cy="1458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6017458" y="3106251"/>
              <a:ext cx="66604" cy="57417"/>
            </a:xfrm>
            <a:prstGeom prst="triangle">
              <a:avLst/>
            </a:prstGeom>
            <a:solidFill>
              <a:srgbClr val="2F9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눈물 방울 10"/>
          <p:cNvSpPr/>
          <p:nvPr/>
        </p:nvSpPr>
        <p:spPr>
          <a:xfrm rot="8106143">
            <a:off x="5713448" y="2452121"/>
            <a:ext cx="224865" cy="224865"/>
          </a:xfrm>
          <a:prstGeom prst="teardrop">
            <a:avLst>
              <a:gd name="adj" fmla="val 144684"/>
            </a:avLst>
          </a:prstGeom>
          <a:ln w="317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08390" y="2133600"/>
            <a:ext cx="0" cy="345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64" y="3246832"/>
            <a:ext cx="209524" cy="314286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4718673" y="3246832"/>
            <a:ext cx="1601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66311" y="3561118"/>
            <a:ext cx="1601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747246" y="2485919"/>
            <a:ext cx="157268" cy="157268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5786847" y="2530904"/>
            <a:ext cx="78067" cy="67299"/>
          </a:xfrm>
          <a:prstGeom prst="triangle">
            <a:avLst/>
          </a:prstGeom>
          <a:ln w="317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0" name="눈물 방울 19"/>
          <p:cNvSpPr/>
          <p:nvPr/>
        </p:nvSpPr>
        <p:spPr>
          <a:xfrm rot="8106143">
            <a:off x="6031540" y="2450262"/>
            <a:ext cx="224865" cy="224865"/>
          </a:xfrm>
          <a:prstGeom prst="teardrop">
            <a:avLst>
              <a:gd name="adj" fmla="val 144684"/>
            </a:avLst>
          </a:prstGeom>
          <a:ln w="3175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noFill/>
              </a:ln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66581" y="2481679"/>
            <a:ext cx="157268" cy="157268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6106182" y="2526664"/>
            <a:ext cx="78067" cy="67299"/>
          </a:xfrm>
          <a:prstGeom prst="triangle">
            <a:avLst/>
          </a:prstGeom>
          <a:ln w="3175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noFill/>
              </a:ln>
            </a:endParaRPr>
          </a:p>
        </p:txBody>
      </p:sp>
      <p:sp>
        <p:nvSpPr>
          <p:cNvPr id="23" name="눈물 방울 22"/>
          <p:cNvSpPr/>
          <p:nvPr/>
        </p:nvSpPr>
        <p:spPr>
          <a:xfrm rot="8106143">
            <a:off x="5338034" y="2476963"/>
            <a:ext cx="127198" cy="127198"/>
          </a:xfrm>
          <a:prstGeom prst="teardrop">
            <a:avLst>
              <a:gd name="adj" fmla="val 122291"/>
            </a:avLst>
          </a:prstGeom>
          <a:ln w="317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57153" y="2496082"/>
            <a:ext cx="88960" cy="8896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5375116" y="2517702"/>
            <a:ext cx="53034" cy="45719"/>
          </a:xfrm>
          <a:prstGeom prst="triangle">
            <a:avLst/>
          </a:prstGeom>
          <a:ln w="317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6" name="눈물 방울 25"/>
          <p:cNvSpPr/>
          <p:nvPr/>
        </p:nvSpPr>
        <p:spPr>
          <a:xfrm rot="8106143">
            <a:off x="6377864" y="2429335"/>
            <a:ext cx="224865" cy="224865"/>
          </a:xfrm>
          <a:prstGeom prst="teardrop">
            <a:avLst>
              <a:gd name="adj" fmla="val 122291"/>
            </a:avLst>
          </a:prstGeom>
          <a:ln w="3175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411662" y="2463133"/>
            <a:ext cx="157268" cy="157268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8" name="이등변 삼각형 27"/>
          <p:cNvSpPr/>
          <p:nvPr/>
        </p:nvSpPr>
        <p:spPr>
          <a:xfrm rot="10800000">
            <a:off x="6451263" y="2508118"/>
            <a:ext cx="78067" cy="67299"/>
          </a:xfrm>
          <a:prstGeom prst="triangle">
            <a:avLst/>
          </a:prstGeom>
          <a:ln w="3175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0" name="눈물 방울 29"/>
          <p:cNvSpPr/>
          <p:nvPr/>
        </p:nvSpPr>
        <p:spPr>
          <a:xfrm rot="8106143">
            <a:off x="6673081" y="2462560"/>
            <a:ext cx="127198" cy="127198"/>
          </a:xfrm>
          <a:prstGeom prst="teardrop">
            <a:avLst>
              <a:gd name="adj" fmla="val 122291"/>
            </a:avLst>
          </a:prstGeom>
          <a:solidFill>
            <a:srgbClr val="F79646"/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692200" y="2481679"/>
            <a:ext cx="88960" cy="8896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6710163" y="2503299"/>
            <a:ext cx="53034" cy="45719"/>
          </a:xfrm>
          <a:prstGeom prst="triangle">
            <a:avLst/>
          </a:prstGeom>
          <a:solidFill>
            <a:srgbClr val="F79646"/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821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눈물 방울 3"/>
          <p:cNvSpPr/>
          <p:nvPr/>
        </p:nvSpPr>
        <p:spPr>
          <a:xfrm rot="8106143">
            <a:off x="5500819" y="2476963"/>
            <a:ext cx="127198" cy="127198"/>
          </a:xfrm>
          <a:prstGeom prst="teardrop">
            <a:avLst>
              <a:gd name="adj" fmla="val 140810"/>
            </a:avLst>
          </a:prstGeom>
          <a:ln w="317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" name="타원 4"/>
          <p:cNvSpPr/>
          <p:nvPr/>
        </p:nvSpPr>
        <p:spPr>
          <a:xfrm>
            <a:off x="5519938" y="2496082"/>
            <a:ext cx="88960" cy="8896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6" name="이등변 삼각형 5"/>
          <p:cNvSpPr/>
          <p:nvPr/>
        </p:nvSpPr>
        <p:spPr>
          <a:xfrm rot="10800000">
            <a:off x="5537418" y="2524362"/>
            <a:ext cx="54000" cy="32400"/>
          </a:xfrm>
          <a:prstGeom prst="triangle">
            <a:avLst/>
          </a:prstGeom>
          <a:ln w="317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7" name="눈물 방울 6"/>
          <p:cNvSpPr/>
          <p:nvPr/>
        </p:nvSpPr>
        <p:spPr>
          <a:xfrm rot="8106143">
            <a:off x="5945319" y="2432482"/>
            <a:ext cx="127198" cy="127198"/>
          </a:xfrm>
          <a:prstGeom prst="teardrop">
            <a:avLst>
              <a:gd name="adj" fmla="val 140810"/>
            </a:avLst>
          </a:prstGeom>
          <a:solidFill>
            <a:srgbClr val="F79646"/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8" name="타원 7"/>
          <p:cNvSpPr/>
          <p:nvPr/>
        </p:nvSpPr>
        <p:spPr>
          <a:xfrm>
            <a:off x="5964438" y="2451601"/>
            <a:ext cx="88960" cy="8896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5981918" y="2479881"/>
            <a:ext cx="54000" cy="32400"/>
          </a:xfrm>
          <a:prstGeom prst="triangle">
            <a:avLst/>
          </a:prstGeom>
          <a:solidFill>
            <a:srgbClr val="F79646"/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507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갈매기형 수장 3"/>
          <p:cNvSpPr/>
          <p:nvPr/>
        </p:nvSpPr>
        <p:spPr>
          <a:xfrm rot="16200000">
            <a:off x="2824120" y="1399922"/>
            <a:ext cx="484632" cy="48463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76078" y="1642237"/>
            <a:ext cx="180716" cy="75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30634" y="875810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/>
              <a:t>N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34" y="1884554"/>
            <a:ext cx="713294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9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61435" y="1474367"/>
            <a:ext cx="914400" cy="914400"/>
          </a:xfrm>
          <a:prstGeom prst="roundRect">
            <a:avLst>
              <a:gd name="adj" fmla="val 11262"/>
            </a:avLst>
          </a:prstGeom>
          <a:solidFill>
            <a:schemeClr val="bg1"/>
          </a:solidFill>
          <a:ln w="76200">
            <a:solidFill>
              <a:srgbClr val="075B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75B8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76112" y="1474367"/>
            <a:ext cx="914400" cy="914400"/>
          </a:xfrm>
          <a:prstGeom prst="roundRect">
            <a:avLst>
              <a:gd name="adj" fmla="val 11262"/>
            </a:avLst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069328" y="4235536"/>
            <a:ext cx="201827" cy="0"/>
          </a:xfrm>
          <a:prstGeom prst="line">
            <a:avLst/>
          </a:prstGeom>
          <a:solidFill>
            <a:schemeClr val="bg1"/>
          </a:solidFill>
          <a:ln w="76200">
            <a:solidFill>
              <a:srgbClr val="075B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241343" y="3945925"/>
            <a:ext cx="148884" cy="308918"/>
          </a:xfrm>
          <a:prstGeom prst="line">
            <a:avLst/>
          </a:prstGeom>
          <a:solidFill>
            <a:schemeClr val="bg1"/>
          </a:solidFill>
          <a:ln w="76200">
            <a:solidFill>
              <a:srgbClr val="075B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390227" y="3945924"/>
            <a:ext cx="141297" cy="477795"/>
          </a:xfrm>
          <a:prstGeom prst="line">
            <a:avLst/>
          </a:prstGeom>
          <a:solidFill>
            <a:schemeClr val="bg1"/>
          </a:solidFill>
          <a:ln w="76200">
            <a:solidFill>
              <a:srgbClr val="075B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31524" y="4048125"/>
            <a:ext cx="141297" cy="375594"/>
          </a:xfrm>
          <a:prstGeom prst="line">
            <a:avLst/>
          </a:prstGeom>
          <a:solidFill>
            <a:schemeClr val="bg1"/>
          </a:solidFill>
          <a:ln w="76200">
            <a:solidFill>
              <a:srgbClr val="075B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672821" y="4048125"/>
            <a:ext cx="92227" cy="206718"/>
          </a:xfrm>
          <a:prstGeom prst="line">
            <a:avLst/>
          </a:prstGeom>
          <a:solidFill>
            <a:schemeClr val="bg1"/>
          </a:solidFill>
          <a:ln w="76200">
            <a:solidFill>
              <a:srgbClr val="075B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32685" y="4232361"/>
            <a:ext cx="225288" cy="0"/>
          </a:xfrm>
          <a:prstGeom prst="line">
            <a:avLst/>
          </a:prstGeom>
          <a:solidFill>
            <a:schemeClr val="bg1"/>
          </a:solidFill>
          <a:ln w="76200">
            <a:solidFill>
              <a:srgbClr val="075B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612034" y="4258018"/>
            <a:ext cx="201827" cy="0"/>
          </a:xfrm>
          <a:prstGeom prst="lin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3784049" y="3968407"/>
            <a:ext cx="148884" cy="308918"/>
          </a:xfrm>
          <a:prstGeom prst="lin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932933" y="3968406"/>
            <a:ext cx="141297" cy="477795"/>
          </a:xfrm>
          <a:prstGeom prst="lin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4074230" y="4070607"/>
            <a:ext cx="141297" cy="375594"/>
          </a:xfrm>
          <a:prstGeom prst="lin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215527" y="4070607"/>
            <a:ext cx="92227" cy="206718"/>
          </a:xfrm>
          <a:prstGeom prst="lin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275391" y="4254843"/>
            <a:ext cx="225288" cy="0"/>
          </a:xfrm>
          <a:prstGeom prst="lin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18" y="1594203"/>
            <a:ext cx="642188" cy="388693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5081037" y="1474367"/>
            <a:ext cx="914400" cy="914400"/>
          </a:xfrm>
          <a:prstGeom prst="roundRect">
            <a:avLst>
              <a:gd name="adj" fmla="val 11262"/>
            </a:avLst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143" y="1594203"/>
            <a:ext cx="642188" cy="38869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048368" y="193330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75B81"/>
                </a:solidFill>
              </a:rPr>
              <a:t>20</a:t>
            </a:r>
            <a:endParaRPr lang="ko-KR" altLang="en-US" sz="2400" b="1" dirty="0">
              <a:solidFill>
                <a:srgbClr val="075B8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318635" y="1594200"/>
            <a:ext cx="0" cy="388439"/>
          </a:xfrm>
          <a:prstGeom prst="straightConnector1">
            <a:avLst/>
          </a:prstGeom>
          <a:ln w="76200">
            <a:solidFill>
              <a:srgbClr val="075B81"/>
            </a:solidFill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2074324" y="1476105"/>
            <a:ext cx="914400" cy="914400"/>
          </a:xfrm>
          <a:prstGeom prst="roundRect">
            <a:avLst>
              <a:gd name="adj" fmla="val 11262"/>
            </a:avLst>
          </a:prstGeom>
          <a:solidFill>
            <a:schemeClr val="bg1"/>
          </a:solidFill>
          <a:ln w="76200">
            <a:solidFill>
              <a:srgbClr val="075B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75B8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72291" y="193504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75B81"/>
                </a:solidFill>
              </a:rPr>
              <a:t>100</a:t>
            </a:r>
            <a:endParaRPr lang="ko-KR" altLang="en-US" sz="2400" b="1" dirty="0">
              <a:solidFill>
                <a:srgbClr val="075B81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531524" y="1595938"/>
            <a:ext cx="0" cy="388439"/>
          </a:xfrm>
          <a:prstGeom prst="straightConnector1">
            <a:avLst/>
          </a:prstGeom>
          <a:ln w="76200">
            <a:solidFill>
              <a:srgbClr val="075B81"/>
            </a:solidFill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63046" y="1935042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79004" y="1935042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1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10</cp:revision>
  <dcterms:created xsi:type="dcterms:W3CDTF">2022-09-07T22:43:58Z</dcterms:created>
  <dcterms:modified xsi:type="dcterms:W3CDTF">2022-10-19T02:22:06Z</dcterms:modified>
</cp:coreProperties>
</file>