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E07ED87-BD65-4885-A13E-4E8E97050CE3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1EF0722-D5D9-4445-B584-FCE790D11EA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Master title style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LevelClick to edit Master text styles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10/09/18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rIns="90000" tIns="45000" bIns="4500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86717B3-3D43-4F8C-8536-CA67A4424883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654120"/>
            <a:ext cx="8520120" cy="214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IN" sz="5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roid Sans"/>
              </a:rPr>
              <a:t>Operating Systems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3233520"/>
            <a:ext cx="8520120" cy="111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1" i="1" lang="en-IN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- Jayashree Prasad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Shape 163" descr=""/>
          <p:cNvPicPr/>
          <p:nvPr/>
        </p:nvPicPr>
        <p:blipFill>
          <a:blip r:embed="rId1"/>
          <a:stretch/>
        </p:blipFill>
        <p:spPr>
          <a:xfrm>
            <a:off x="2719440" y="195120"/>
            <a:ext cx="3704760" cy="47527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Shape 170" descr=""/>
          <p:cNvPicPr/>
          <p:nvPr/>
        </p:nvPicPr>
        <p:blipFill>
          <a:blip r:embed="rId1"/>
          <a:stretch/>
        </p:blipFill>
        <p:spPr>
          <a:xfrm>
            <a:off x="2753640" y="0"/>
            <a:ext cx="3636720" cy="51433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Shape 177" descr=""/>
          <p:cNvPicPr/>
          <p:nvPr/>
        </p:nvPicPr>
        <p:blipFill>
          <a:blip r:embed="rId1"/>
          <a:stretch/>
        </p:blipFill>
        <p:spPr>
          <a:xfrm>
            <a:off x="2815560" y="0"/>
            <a:ext cx="3512520" cy="51433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Shape 184" descr=""/>
          <p:cNvPicPr/>
          <p:nvPr/>
        </p:nvPicPr>
        <p:blipFill>
          <a:blip r:embed="rId1"/>
          <a:stretch/>
        </p:blipFill>
        <p:spPr>
          <a:xfrm>
            <a:off x="2948040" y="309600"/>
            <a:ext cx="3247560" cy="45241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Shape 191" descr=""/>
          <p:cNvPicPr/>
          <p:nvPr/>
        </p:nvPicPr>
        <p:blipFill>
          <a:blip r:embed="rId1"/>
          <a:stretch/>
        </p:blipFill>
        <p:spPr>
          <a:xfrm>
            <a:off x="2637000" y="0"/>
            <a:ext cx="3869640" cy="51433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11760" y="444960"/>
            <a:ext cx="85273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OS: Learning  Outcomes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9900cc"/>
              </a:buClr>
              <a:buFont typeface="Droid Serif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Processes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9900cc"/>
              </a:buClr>
              <a:buFont typeface="Droid Serif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Threads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9900cc"/>
              </a:buClr>
              <a:buFont typeface="Droid Serif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System Calls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9900cc"/>
              </a:buClr>
              <a:buFont typeface="Droid Serif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Schedulers (Scheduling algorithms)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9900cc"/>
              </a:buClr>
              <a:buFont typeface="Droid Serif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Inter Process Communication (IPC)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15000"/>
              </a:lnSpc>
              <a:buClr>
                <a:srgbClr val="9900cc"/>
              </a:buClr>
              <a:buFont typeface="Droid Serif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Synchronization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9900cc"/>
              </a:buClr>
              <a:buFont typeface="Droid Serif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Deadlocks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9900cc"/>
              </a:buClr>
              <a:buFont typeface="Droid Serif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Main Memory Management (Paging)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9900cc"/>
              </a:buClr>
              <a:buFont typeface="Droid Serif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Virtual Memory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444960"/>
            <a:ext cx="8520120" cy="837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Lab Topics: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56840">
              <a:lnSpc>
                <a:spcPct val="115000"/>
              </a:lnSpc>
              <a:buClr>
                <a:srgbClr val="595959"/>
              </a:buClr>
              <a:buFont typeface="Cambria"/>
              <a:buChar char="●"/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Files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9900cc"/>
              </a:buClr>
              <a:buFont typeface="Cambria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Process system calls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9900cc"/>
              </a:buClr>
              <a:buFont typeface="Cambria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Threads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9900cc"/>
              </a:buClr>
              <a:buFont typeface="Cambria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 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IPC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56840">
              <a:lnSpc>
                <a:spcPct val="115000"/>
              </a:lnSpc>
              <a:buClr>
                <a:srgbClr val="595959"/>
              </a:buClr>
              <a:buFont typeface="Cambria"/>
              <a:buChar char="●"/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Semaphores/ Mutexes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9900cc"/>
              </a:buClr>
              <a:buFont typeface="Cambria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Critical Sections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9900cc"/>
              </a:buClr>
              <a:buFont typeface="Cambria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Synchronisation (process and threads)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9900cc"/>
              </a:buClr>
              <a:buFont typeface="Cambria"/>
              <a:buChar char="●"/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Scheduler Simulations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444960"/>
            <a:ext cx="8520120" cy="906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Lectures &amp; Labs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1701000"/>
            <a:ext cx="8520120" cy="906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36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Classroom hours :</a:t>
            </a:r>
            <a:r>
              <a:rPr b="0" lang="en-IN" sz="36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6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 18 Hours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11760" y="2919960"/>
            <a:ext cx="8520120" cy="906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36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Lab Sessions</a:t>
            </a:r>
            <a:r>
              <a:rPr b="0" lang="en-IN" sz="36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6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6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:   9 Sessions (3 hrs each)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Evaluation (Weightage)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Test1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25%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Lab-test1    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20%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Test2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25%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Lab-test2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20%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Assignment  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10%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            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100%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5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(8 weeks)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41360"/>
            <a:ext cx="8520120" cy="84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Evaluation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11760" y="1788120"/>
            <a:ext cx="8520120" cy="2780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Lab Work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40%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First Test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25%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Second Test 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25%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Assignments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	</a:t>
            </a:r>
            <a:r>
              <a:rPr b="0" lang="en-IN" sz="3000" spc="-1" strike="noStrike">
                <a:solidFill>
                  <a:srgbClr val="9900cc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10%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Shape 156" descr=""/>
          <p:cNvPicPr/>
          <p:nvPr/>
        </p:nvPicPr>
        <p:blipFill>
          <a:blip r:embed="rId1"/>
          <a:stretch/>
        </p:blipFill>
        <p:spPr>
          <a:xfrm>
            <a:off x="3176640" y="666720"/>
            <a:ext cx="2846520" cy="38858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LibreOffice/5.1.6.2$Linux_X86_64 LibreOffice_project/10m0$Build-2</Application>
  <Words>79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description/>
  <dc:language>en-IN</dc:language>
  <cp:lastModifiedBy/>
  <dcterms:modified xsi:type="dcterms:W3CDTF">2018-09-10T17:07:13Z</dcterms:modified>
  <cp:revision>5</cp:revision>
  <dc:subject/>
  <dc:title>Operating Systems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