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62" r:id="rId7"/>
    <p:sldId id="263" r:id="rId8"/>
    <p:sldId id="29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Droid Sans" charset="0"/>
      <p:regular r:id="rId18"/>
      <p:bold r:id="rId19"/>
    </p:embeddedFont>
    <p:embeddedFont>
      <p:font typeface="Droid Serif" charset="0"/>
      <p:regular r:id="rId20"/>
      <p:bold r:id="rId21"/>
      <p:italic r:id="rId22"/>
      <p:boldItalic r:id="rId23"/>
    </p:embeddedFont>
    <p:embeddedFont>
      <p:font typeface="Cambria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6EBBE86-FD83-4CE8-9E7C-EF57CD429B91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B91D-6F94-4EA1-8BE7-BF4E2C0AA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11700" y="654175"/>
            <a:ext cx="8520600" cy="21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roid Sans"/>
              <a:buNone/>
            </a:pPr>
            <a:r>
              <a:rPr lang="en" sz="5200" b="1" i="0" u="none" strike="noStrike" cap="none">
                <a:solidFill>
                  <a:srgbClr val="3333FF"/>
                </a:solidFill>
                <a:latin typeface="Droid Sans"/>
                <a:ea typeface="Droid Sans"/>
                <a:cs typeface="Droid Sans"/>
                <a:sym typeface="Droid Sans"/>
              </a:rPr>
              <a:t>Operating Systems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311700" y="3233675"/>
            <a:ext cx="8520600" cy="11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ct val="25000"/>
            </a:pPr>
            <a:r>
              <a:rPr lang="en" sz="3200" b="1" i="1" dirty="0" smtClean="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~ Jayashree Prasad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"/>
              <a:buNone/>
            </a:pPr>
            <a:endParaRPr sz="3200" b="0" i="0" u="none" strike="noStrike" cap="none">
              <a:solidFill>
                <a:srgbClr val="9900CC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3" name="Shape 163" descr="Stephen-Kochan-C-Cov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7" y="195262"/>
            <a:ext cx="37052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 descr="os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541" y="0"/>
            <a:ext cx="3636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 descr="os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5683" y="0"/>
            <a:ext cx="3512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4" name="Shape 184" descr="william-stallings-OS-tex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7" y="309562"/>
            <a:ext cx="32480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 descr="tanenbaum-text-cov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040" y="0"/>
            <a:ext cx="38699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75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" sz="4400" b="1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OS: </a:t>
            </a:r>
            <a:r>
              <a:rPr lang="en" sz="4400" b="1" i="0" u="none" strike="noStrike" cap="non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Learning  </a:t>
            </a:r>
            <a:r>
              <a:rPr lang="en" sz="4400" b="1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Outcomes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b="0" i="0" u="none" strike="noStrike" cap="none" dirty="0" smtClean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Processes</a:t>
            </a:r>
          </a:p>
          <a:p>
            <a:pPr marL="457200" indent="-419100"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dirty="0" smtClean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Threads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dirty="0" smtClean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System </a:t>
            </a:r>
            <a:r>
              <a:rPr lang="en" sz="3000" dirty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Calls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dirty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Schedulers (Scheduling algorithms)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b="0" i="0" u="none" strike="noStrike" cap="none" dirty="0" smtClean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Inter Process Communication (IPC)</a:t>
            </a:r>
            <a:endParaRPr lang="en" sz="3000" b="0" i="0" u="none" strike="noStrike" cap="none" dirty="0">
              <a:solidFill>
                <a:srgbClr val="9900C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b="0" i="0" u="none" strike="noStrike" cap="none" dirty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Synchronization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b="0" i="0" u="none" strike="noStrike" cap="none" dirty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Deadlocks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b="0" i="0" u="none" strike="noStrike" cap="none" dirty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Main Memory Management (Paging)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Droid Serif"/>
              <a:buChar char="●"/>
            </a:pPr>
            <a:r>
              <a:rPr lang="en" sz="3000" b="0" i="0" u="none" strike="noStrike" cap="none" dirty="0">
                <a:solidFill>
                  <a:srgbClr val="9900CC"/>
                </a:solidFill>
                <a:latin typeface="Droid Serif"/>
                <a:ea typeface="Droid Serif"/>
                <a:cs typeface="Droid Serif"/>
                <a:sym typeface="Droid Serif"/>
              </a:rPr>
              <a:t>Virtual Memory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" sz="4800" b="1" i="0" u="none" strike="noStrike" cap="non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Lab </a:t>
            </a:r>
            <a:r>
              <a:rPr lang="en" sz="4800" b="1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Topics: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3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Files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Cambria"/>
              <a:buChar char="●"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Process system calls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Cambria"/>
              <a:buChar char="●"/>
            </a:pPr>
            <a:r>
              <a:rPr lang="en" sz="30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Threads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Cambria"/>
              <a:buChar char="●"/>
            </a:pPr>
            <a:r>
              <a:rPr lang="en" sz="30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 IPC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36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Semaphores/ Mutex</a:t>
            </a:r>
            <a:r>
              <a:rPr lang="en" sz="30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es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Cambria"/>
              <a:buChar char="●"/>
            </a:pPr>
            <a:r>
              <a:rPr lang="en" sz="30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Critical Sections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Cambria"/>
              <a:buChar char="●"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Synchronisation (process and threads)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CC"/>
              </a:buClr>
              <a:buSzPct val="100000"/>
              <a:buFont typeface="Cambria"/>
              <a:buChar char="●"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Scheduler Simulations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" sz="4800" b="1" i="0" u="none" strike="noStrike" cap="non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Lectures &amp; Labs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700875"/>
            <a:ext cx="8520600" cy="9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36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Classroom hours :	</a:t>
            </a:r>
            <a:r>
              <a:rPr lang="en" sz="36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" sz="36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18 Hours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2920075"/>
            <a:ext cx="8520600" cy="9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36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Lab Sessions		</a:t>
            </a:r>
            <a:r>
              <a:rPr lang="en" sz="3600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lang="en" sz="36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  9 Sessions (3 hrs each)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</a:t>
            </a:r>
            <a:r>
              <a:rPr lang="en-US" dirty="0" err="1" smtClean="0"/>
              <a:t>W</a:t>
            </a:r>
            <a:r>
              <a:rPr lang="en-US" dirty="0" err="1" smtClean="0"/>
              <a:t>eightage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Test1		 : </a:t>
            </a:r>
            <a:r>
              <a:rPr lang="en-US" sz="5600" dirty="0" smtClean="0"/>
              <a:t>25%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Lab-test1    </a:t>
            </a:r>
            <a:r>
              <a:rPr lang="en-US" sz="5600" dirty="0" smtClean="0"/>
              <a:t>	 </a:t>
            </a:r>
            <a:r>
              <a:rPr lang="en-US" sz="5600" dirty="0" smtClean="0"/>
              <a:t>: 20%</a:t>
            </a:r>
          </a:p>
          <a:p>
            <a:pPr>
              <a:buNone/>
            </a:pPr>
            <a:r>
              <a:rPr lang="en-US" sz="5600" dirty="0" smtClean="0"/>
              <a:t>Test2		 : </a:t>
            </a:r>
            <a:r>
              <a:rPr lang="en-US" sz="5600" dirty="0" smtClean="0"/>
              <a:t>25</a:t>
            </a:r>
            <a:r>
              <a:rPr lang="en-US" sz="5600" dirty="0" smtClean="0"/>
              <a:t>%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Lab-test2</a:t>
            </a:r>
            <a:r>
              <a:rPr lang="en-US" sz="5600" dirty="0" smtClean="0"/>
              <a:t>	</a:t>
            </a:r>
            <a:r>
              <a:rPr lang="en-US" sz="5600" dirty="0" smtClean="0"/>
              <a:t>	 </a:t>
            </a:r>
            <a:r>
              <a:rPr lang="en-US" sz="5600" dirty="0" smtClean="0"/>
              <a:t>: 20%</a:t>
            </a:r>
          </a:p>
          <a:p>
            <a:pPr>
              <a:buNone/>
            </a:pPr>
            <a:r>
              <a:rPr lang="en-US" sz="5600" dirty="0" smtClean="0"/>
              <a:t>Assignment  </a:t>
            </a:r>
            <a:r>
              <a:rPr lang="en-US" sz="5600" dirty="0" smtClean="0"/>
              <a:t>	: </a:t>
            </a:r>
            <a:r>
              <a:rPr lang="en-US" sz="5600" dirty="0" smtClean="0"/>
              <a:t>10%</a:t>
            </a:r>
          </a:p>
          <a:p>
            <a:pPr>
              <a:buNone/>
            </a:pPr>
            <a:endParaRPr lang="en-US" sz="5600" dirty="0"/>
          </a:p>
          <a:p>
            <a:pPr>
              <a:buNone/>
            </a:pPr>
            <a:r>
              <a:rPr lang="en-US" sz="5600" dirty="0" smtClean="0"/>
              <a:t>Total            </a:t>
            </a:r>
            <a:r>
              <a:rPr lang="en-US" sz="5600" dirty="0" smtClean="0"/>
              <a:t>	 </a:t>
            </a:r>
            <a:r>
              <a:rPr lang="en-US" sz="5600" dirty="0" smtClean="0"/>
              <a:t>: 100%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i="1" dirty="0" smtClean="0"/>
              <a:t>(</a:t>
            </a:r>
            <a:r>
              <a:rPr lang="en-US" sz="5600" i="1" dirty="0" smtClean="0"/>
              <a:t>8 weeks)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1500"/>
            <a:ext cx="852060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" sz="4800" b="1" i="0" u="none" strike="noStrike" cap="non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Evaluation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788100"/>
            <a:ext cx="8520600" cy="27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Lab Work				40%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First Test				25%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Second Test 			25%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3000" b="0" i="0" u="none" strike="noStrike" cap="none">
                <a:solidFill>
                  <a:srgbClr val="9900CC"/>
                </a:solidFill>
                <a:latin typeface="Cambria"/>
                <a:ea typeface="Cambria"/>
                <a:cs typeface="Cambria"/>
                <a:sym typeface="Cambria"/>
              </a:rPr>
              <a:t>Assignments			10%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 descr="the-c-programming-language-ansi-c-green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6586" y="666750"/>
            <a:ext cx="28467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PresentationFormat>On-screen Show (16:9)</PresentationFormat>
  <Paragraphs>41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Droid Sans</vt:lpstr>
      <vt:lpstr>Droid Serif</vt:lpstr>
      <vt:lpstr>Cambria</vt:lpstr>
      <vt:lpstr>simple-light-2</vt:lpstr>
      <vt:lpstr>simple-light-2</vt:lpstr>
      <vt:lpstr>Operating Systems</vt:lpstr>
      <vt:lpstr>OS: Learning  Outcomes</vt:lpstr>
      <vt:lpstr>Slide 3</vt:lpstr>
      <vt:lpstr>Lab Topics:</vt:lpstr>
      <vt:lpstr>Slide 5</vt:lpstr>
      <vt:lpstr>Lectures &amp; Labs</vt:lpstr>
      <vt:lpstr>Evaluation (Weightage)</vt:lpstr>
      <vt:lpstr>Evaluation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USER</dc:creator>
  <cp:lastModifiedBy>USER</cp:lastModifiedBy>
  <cp:revision>4</cp:revision>
  <dcterms:modified xsi:type="dcterms:W3CDTF">2018-08-27T17:27:04Z</dcterms:modified>
</cp:coreProperties>
</file>