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6" r:id="rId3"/>
    <p:sldId id="258" r:id="rId4"/>
    <p:sldId id="259" r:id="rId5"/>
    <p:sldId id="264" r:id="rId6"/>
    <p:sldId id="274" r:id="rId7"/>
    <p:sldId id="263" r:id="rId8"/>
    <p:sldId id="276" r:id="rId9"/>
    <p:sldId id="273" r:id="rId10"/>
    <p:sldId id="261" r:id="rId11"/>
    <p:sldId id="260" r:id="rId12"/>
    <p:sldId id="275" r:id="rId13"/>
    <p:sldId id="277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DF"/>
    <a:srgbClr val="060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108" autoAdjust="0"/>
  </p:normalViewPr>
  <p:slideViewPr>
    <p:cSldViewPr snapToGrid="0" showGuides="1">
      <p:cViewPr varScale="1">
        <p:scale>
          <a:sx n="94" d="100"/>
          <a:sy n="94" d="100"/>
        </p:scale>
        <p:origin x="114" y="552"/>
      </p:cViewPr>
      <p:guideLst>
        <p:guide orient="horz" pos="2160"/>
        <p:guide pos="3840"/>
        <p:guide orient="horz" pos="459"/>
        <p:guide orient="horz" pos="3861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FA9D-66AB-40AC-911D-FD807C5DF3C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161D9-EC1C-4786-AD5D-A169DEBD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9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7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7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https://images.unsplash.com/photo-1452993912631-49cff82efb5e?ixlib=rb-0.3.5&amp;q=80&amp;fm=jpg&amp;crop=entropy&amp;s=10f228f80417c397d9e7a4d027db3e9d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8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https://images.unsplash.com/photo-1432383079404-c66efb4828a3?ixlib=rb-0.3.5&amp;q=80&amp;fm=jpg&amp;crop=entropy&amp;s=ab64c4d50ba23eddc67d9228ee734039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6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https://images.unsplash.com/photo-1432383079404-c66efb4828a3?ixlib=rb-0.3.5&amp;q=80&amp;fm=jpg&amp;crop=entropy&amp;s=ab64c4d50ba23eddc67d9228ee734039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7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2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4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0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0FD8-0629-4CB1-89FD-2D14B4A5CF9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35B9-CD93-4096-AA4D-25F3413E3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943379" y="1809085"/>
            <a:ext cx="4952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不要停！</a:t>
            </a:r>
            <a:endParaRPr lang="en-US" altLang="zh-CN" sz="6000" b="1" spc="3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60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八分音符酱</a:t>
            </a:r>
            <a:endParaRPr lang="zh-CN" altLang="en-US" sz="6000" b="1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943379" y="3946548"/>
            <a:ext cx="43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尹相春 </a:t>
            </a:r>
            <a:endParaRPr lang="zh-CN" altLang="en-US" sz="20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9160161" y="2666762"/>
            <a:ext cx="1976152" cy="1889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096000" y="4865990"/>
            <a:ext cx="654910" cy="654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8" y="766118"/>
            <a:ext cx="844495" cy="844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7" y="5831607"/>
            <a:ext cx="1837933" cy="2969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99865" y="766118"/>
            <a:ext cx="536448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839359" y="5831607"/>
            <a:ext cx="296954" cy="2969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1053547" y="3789766"/>
            <a:ext cx="18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5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4" grpId="0" animBg="1"/>
      <p:bldP spid="15" grpId="0" animBg="1"/>
      <p:bldP spid="16" grpId="0" animBg="1"/>
      <p:bldP spid="17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9" y="728663"/>
            <a:ext cx="581628" cy="581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757867"/>
            <a:ext cx="536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软件设计</a:t>
            </a:r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14" y="1019477"/>
            <a:ext cx="4455469" cy="514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53549" y="3331839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软件结构</a:t>
            </a:r>
            <a:endParaRPr lang="zh-CN" altLang="en-US" sz="28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14" y="644652"/>
            <a:ext cx="5836724" cy="58975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14" y="644652"/>
            <a:ext cx="5482701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7" y="3007482"/>
            <a:ext cx="369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PART. </a:t>
            </a:r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4400" b="1" spc="3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6" y="3971626"/>
            <a:ext cx="538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软件开发计划</a:t>
            </a:r>
            <a:endParaRPr lang="zh-CN" altLang="en-US" sz="32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238743" y="5105430"/>
            <a:ext cx="1837933" cy="208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3199" y="728663"/>
            <a:ext cx="2233114" cy="2233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770" y="5534199"/>
            <a:ext cx="594360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357" y="1506782"/>
            <a:ext cx="738677" cy="75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3020978" y="3841824"/>
            <a:ext cx="18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9" y="728663"/>
            <a:ext cx="581628" cy="581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757867"/>
            <a:ext cx="536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软件开发计划</a:t>
            </a:r>
            <a:endParaRPr lang="zh-CN" altLang="en-US" sz="28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14" y="1310291"/>
            <a:ext cx="7762050" cy="53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862087" y="2383460"/>
            <a:ext cx="6467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96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096000" y="4865990"/>
            <a:ext cx="654910" cy="654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8" y="766118"/>
            <a:ext cx="844495" cy="844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839359" y="5831607"/>
            <a:ext cx="296954" cy="2969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2939223"/>
            <a:ext cx="537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01. </a:t>
            </a:r>
            <a:r>
              <a:rPr lang="zh-CN" altLang="en-US" sz="28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系统简介</a:t>
            </a:r>
          </a:p>
        </p:txBody>
      </p:sp>
      <p:sp>
        <p:nvSpPr>
          <p:cNvPr id="16" name="文本框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3506906"/>
            <a:ext cx="537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02. </a:t>
            </a:r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需求</a:t>
            </a:r>
            <a:r>
              <a:rPr lang="zh-CN" altLang="en-US" sz="28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</a:p>
        </p:txBody>
      </p:sp>
      <p:sp>
        <p:nvSpPr>
          <p:cNvPr id="18" name="文本框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4074589"/>
            <a:ext cx="537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03. </a:t>
            </a:r>
            <a:r>
              <a:rPr lang="zh-CN" altLang="en-US" sz="28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软件设计</a:t>
            </a:r>
          </a:p>
        </p:txBody>
      </p:sp>
      <p:sp>
        <p:nvSpPr>
          <p:cNvPr id="21" name="矩形 2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733977" y="5726225"/>
            <a:ext cx="402336" cy="402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7" y="5726225"/>
            <a:ext cx="1837933" cy="402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2091430" y="766117"/>
            <a:ext cx="2329545" cy="26628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3392775" y="1374283"/>
            <a:ext cx="3930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en-US" altLang="zh-CN" sz="40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4000" spc="3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直接连接符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5485292" y="2802942"/>
            <a:ext cx="1285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4642272"/>
            <a:ext cx="537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04. </a:t>
            </a:r>
            <a:r>
              <a:rPr lang="zh-CN" altLang="en-US" sz="28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软件开发计划</a:t>
            </a:r>
          </a:p>
        </p:txBody>
      </p:sp>
    </p:spTree>
    <p:extLst>
      <p:ext uri="{BB962C8B-B14F-4D97-AF65-F5344CB8AC3E}">
        <p14:creationId xmlns:p14="http://schemas.microsoft.com/office/powerpoint/2010/main" val="275556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1" grpId="0" animBg="1"/>
      <p:bldP spid="22" grpId="0" animBg="1"/>
      <p:bldP spid="11" grpId="0" animBg="1"/>
      <p:bldP spid="4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7" y="3007482"/>
            <a:ext cx="369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PART. 01</a:t>
            </a:r>
            <a:endParaRPr lang="zh-CN" altLang="en-US" sz="4400" b="1" spc="3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6" y="3971626"/>
            <a:ext cx="538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系统简介</a:t>
            </a: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238743" y="5105430"/>
            <a:ext cx="1837933" cy="208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3199" y="728663"/>
            <a:ext cx="2233114" cy="2233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770" y="5534199"/>
            <a:ext cx="594360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357" y="1506782"/>
            <a:ext cx="738677" cy="75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3020978" y="3841824"/>
            <a:ext cx="18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2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flipH="1">
            <a:off x="1055685" y="680141"/>
            <a:ext cx="8101013" cy="5400675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矩形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293947" y="4859853"/>
            <a:ext cx="842366" cy="8423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61802" y="1930086"/>
            <a:ext cx="3855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ocos2d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游戏开发</a:t>
            </a:r>
            <a:endParaRPr lang="zh-CN" altLang="en-US" sz="4000" b="1" spc="3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76757" y="3463981"/>
            <a:ext cx="3840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cocos2d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一个基于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MIT</a:t>
            </a:r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协议的开源框架，用于构建游戏、应用程序和其他图形界面交互应用。可以让你在创建自己的多平台游戏时节省很多的时间。</a:t>
            </a:r>
            <a:endParaRPr lang="zh-CN" altLang="en-US" sz="1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1876671" y="3253525"/>
            <a:ext cx="1837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76757" y="1195306"/>
            <a:ext cx="6356038" cy="4370344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339438" y="1661438"/>
            <a:ext cx="9375692" cy="34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7" y="3007482"/>
            <a:ext cx="369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PART. </a:t>
            </a:r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4400" b="1" spc="3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6" y="3971626"/>
            <a:ext cx="538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需求分析</a:t>
            </a:r>
            <a:endParaRPr lang="zh-CN" altLang="en-US" sz="32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238743" y="5105430"/>
            <a:ext cx="1837933" cy="208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3199" y="728663"/>
            <a:ext cx="2233114" cy="2233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770" y="5534199"/>
            <a:ext cx="594360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357" y="1506782"/>
            <a:ext cx="738677" cy="75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3020978" y="3841824"/>
            <a:ext cx="18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1759883"/>
            <a:ext cx="208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声音控制</a:t>
            </a:r>
          </a:p>
        </p:txBody>
      </p:sp>
      <p:sp>
        <p:nvSpPr>
          <p:cNvPr id="9" name="文本框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2788999"/>
            <a:ext cx="208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成绩排行</a:t>
            </a:r>
          </a:p>
        </p:txBody>
      </p:sp>
      <p:sp>
        <p:nvSpPr>
          <p:cNvPr id="11" name="文本框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3818115"/>
            <a:ext cx="208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联机对战</a:t>
            </a:r>
          </a:p>
        </p:txBody>
      </p:sp>
      <p:sp>
        <p:nvSpPr>
          <p:cNvPr id="13" name="文本框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4847232"/>
            <a:ext cx="208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语音识别</a:t>
            </a:r>
          </a:p>
        </p:txBody>
      </p:sp>
      <p:sp>
        <p:nvSpPr>
          <p:cNvPr id="14" name="矩形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258520" y="1910738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258520" y="2940307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258520" y="4998540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258520" y="3969423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9" y="728663"/>
            <a:ext cx="581628" cy="581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757867"/>
            <a:ext cx="536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需求分析</a:t>
            </a:r>
          </a:p>
        </p:txBody>
      </p:sp>
      <p:sp>
        <p:nvSpPr>
          <p:cNvPr id="18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9" t="3227" r="19429" b="25434"/>
          <a:stretch/>
        </p:blipFill>
        <p:spPr>
          <a:xfrm>
            <a:off x="3708400" y="1483360"/>
            <a:ext cx="8067040" cy="404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-178336"/>
            <a:ext cx="7679466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44" y="1314260"/>
            <a:ext cx="7064352" cy="4381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-4965" r="55917" b="4446"/>
          <a:stretch/>
        </p:blipFill>
        <p:spPr>
          <a:xfrm>
            <a:off x="5466080" y="263834"/>
            <a:ext cx="5364480" cy="59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9" y="728663"/>
            <a:ext cx="581628" cy="581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757867"/>
            <a:ext cx="536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需求分析</a:t>
            </a:r>
            <a:endParaRPr lang="zh-CN" altLang="en-US" sz="28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35" y="1281087"/>
            <a:ext cx="7253965" cy="34865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435" y="4767685"/>
            <a:ext cx="7253965" cy="16956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t="-488" r="5305"/>
          <a:stretch/>
        </p:blipFill>
        <p:spPr>
          <a:xfrm>
            <a:off x="1971039" y="1342510"/>
            <a:ext cx="5933441" cy="29950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039" y="4214283"/>
            <a:ext cx="5930779" cy="22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6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7" y="3007482"/>
            <a:ext cx="369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PART. </a:t>
            </a:r>
            <a:r>
              <a:rPr lang="en-US" altLang="zh-CN" sz="4400" b="1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4400" b="1" spc="3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04086" y="3971626"/>
            <a:ext cx="538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软件设计</a:t>
            </a:r>
            <a:endParaRPr lang="zh-CN" altLang="en-US" sz="3200" spc="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238743" y="5105430"/>
            <a:ext cx="1837933" cy="208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3199" y="728663"/>
            <a:ext cx="2233114" cy="2233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770" y="5534199"/>
            <a:ext cx="594360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357" y="1506782"/>
            <a:ext cx="738677" cy="75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3020978" y="3841824"/>
            <a:ext cx="18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1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9" y="728663"/>
            <a:ext cx="581628" cy="581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710714" y="757867"/>
            <a:ext cx="536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软件设计</a:t>
            </a:r>
          </a:p>
        </p:txBody>
      </p:sp>
      <p:sp>
        <p:nvSpPr>
          <p:cNvPr id="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4" y="1862144"/>
            <a:ext cx="11113971" cy="42309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714" y="1907867"/>
            <a:ext cx="9413040" cy="324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714" y="2352914"/>
            <a:ext cx="6913463" cy="28044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5177" y="157133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数据字典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35177" y="15686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数据库类图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5177" y="156598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华文细黑" panose="02010600040101010101" pitchFamily="2" charset="-122"/>
                <a:ea typeface="华文细黑" panose="02010600040101010101" pitchFamily="2" charset="-122"/>
              </a:rPr>
              <a:t>构件图</a:t>
            </a:r>
          </a:p>
        </p:txBody>
      </p:sp>
      <p:sp>
        <p:nvSpPr>
          <p:cNvPr id="15" name="矩形 1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402948" y="1746029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396622" y="1746028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396622" y="1746027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4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" grpId="0"/>
      <p:bldP spid="10" grpId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_7b1dac89e7d195523061f1c0316ecb71>
</e7d195523061f1c0>
</file>

<file path=customXml/itemProps1.xml><?xml version="1.0" encoding="utf-8"?>
<ds:datastoreItem xmlns:ds="http://schemas.openxmlformats.org/officeDocument/2006/customXml" ds:itemID="{530A457C-6476-46A4-A6CF-A3DEEC6A898A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138</Words>
  <Application>Microsoft Office PowerPoint</Application>
  <PresentationFormat>宽屏</PresentationFormat>
  <Paragraphs>54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Unicode MS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尹相春</cp:lastModifiedBy>
  <cp:revision>214</cp:revision>
  <dcterms:created xsi:type="dcterms:W3CDTF">2016-04-12T02:03:02Z</dcterms:created>
  <dcterms:modified xsi:type="dcterms:W3CDTF">2017-04-25T10:34:49Z</dcterms:modified>
</cp:coreProperties>
</file>