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800"/>
    <a:srgbClr val="FFAC4E"/>
    <a:srgbClr val="AC4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540356-C400-430F-9028-B139D231E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67DC89-A0C6-43F4-AD0A-BF7B437F6F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36863C-79A7-494C-8BA2-155A55D77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EB3FF-D646-4104-8297-6C33CDC6A13F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2FE40E-5442-49E1-A8CC-31314AD14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8ED6D9-1030-4D91-A4F1-4BA599D36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5260A-662A-47F0-85A0-56776F7DE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924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F98F95-433F-43A5-9B2B-01255D806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3E9843-8CC1-477A-989B-DC503D6600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E3203A-6E6B-442D-81D5-B5440AF30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EB3FF-D646-4104-8297-6C33CDC6A13F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C359A0-E88F-4E33-BA78-D1A9A3220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3DBF23-6383-43E1-8070-21AFF3CC3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5260A-662A-47F0-85A0-56776F7DE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81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772191F-0416-4849-89FD-1BE9B6232F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B3DC4C-37BB-4911-8563-248631AA1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3718D-B187-4B9D-91A6-541DD9432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EB3FF-D646-4104-8297-6C33CDC6A13F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463E9B-070E-41D5-A40D-9610212D5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30A4F9-F535-4C2E-8166-C15464ED9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5260A-662A-47F0-85A0-56776F7DE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162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2DF822-16AD-448B-9DB0-6C071FFAC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57DB2B-DAB0-46ED-8952-22251313F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584469-43BD-408D-886F-795875198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EB3FF-D646-4104-8297-6C33CDC6A13F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B3718F-AC91-4AE1-BCEA-058D3CD60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80AA05-1915-43F9-BC29-6CFF72FF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5260A-662A-47F0-85A0-56776F7DE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689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B111D2-763D-4FC0-B7E8-BF4613046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A6927E-ED55-4CA1-8297-05BD7A814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CEE513-154F-4A6A-8F8A-8D56328A8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EB3FF-D646-4104-8297-6C33CDC6A13F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2FE8CB-68E4-45B9-8E18-06778E44F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F63D2A-9447-4306-8CB9-33DCF4A1D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5260A-662A-47F0-85A0-56776F7DE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838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D0FD77-44EC-467B-AD9A-E4BBFBF7E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CC5C3F-BBAD-447A-BCD5-82E847B4CA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437555-BB58-4B5C-9F81-8BB8D9FAA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F9FEC9-1C12-44C0-9F66-21139CFB2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EB3FF-D646-4104-8297-6C33CDC6A13F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C674F1-1D9A-4ADE-A9F4-9E439DDC9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306DBF-6463-4134-A6DC-0FE2FBAA0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5260A-662A-47F0-85A0-56776F7DE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654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E7BAC-CA01-4A1A-9A36-37029AFCD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6A9B04-E44D-477F-A5E3-183221903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F317B3-28A3-4C6A-8F3C-8DDD30663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56EF70-2F66-4E2C-AA2F-9C14F3F406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286399F-A686-41D9-87B2-D5B877CA6E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18BE23-0A60-4E44-959E-FBDF1C342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EB3FF-D646-4104-8297-6C33CDC6A13F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DA2B7A1-94C5-4088-B783-EF72CC11E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D68821-BB40-4726-91AA-81C4E520F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5260A-662A-47F0-85A0-56776F7DE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44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B2AB45-43F6-4412-9334-67DF684E0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6E017F8-BEB8-4DF7-A858-F15962E02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EB3FF-D646-4104-8297-6C33CDC6A13F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E08547-CCFF-47C3-BBCD-E2C922ED8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862592-7E6E-4ADB-B693-C7E994170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5260A-662A-47F0-85A0-56776F7DE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443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49A73F-300A-4815-9D05-B72CC70F5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EB3FF-D646-4104-8297-6C33CDC6A13F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FED4C6-974B-4F8F-B74F-D7D62367E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030240-3D0A-44E1-9C7F-DDD8D0D4C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5260A-662A-47F0-85A0-56776F7DE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259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568D1A-1611-4D75-AD3B-7E01AD3AB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77F864-8163-4BAD-9E8C-2643742C0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2F9482-C6D0-4BF2-A27F-5AB7B9BC1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BAC3DD-BD47-4ECF-AA73-F47F9CB9A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EB3FF-D646-4104-8297-6C33CDC6A13F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D320DF-E3AA-49A2-BBBB-28F6D2DCF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697CFE-D1B4-4EB1-B8A5-F3E6530C8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5260A-662A-47F0-85A0-56776F7DE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542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8C3059-CF64-4223-B788-9E6682F1C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D993720-A99D-4D77-8E4B-87F8A5092D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A2012E-B57B-4992-95CB-237C57051C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05CC86-7C5E-41D6-A3D2-DE4F6555C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EB3FF-D646-4104-8297-6C33CDC6A13F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DCB9C5-C08F-46A5-BF2B-34C860D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DD7BF0-B389-48E6-9C17-B0928FA20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5260A-662A-47F0-85A0-56776F7DE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048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17555E-E20A-4FDC-86F1-E895CCF1D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A9616C-6E94-4370-BA1F-FEE751717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A04D3A-51AE-4FDF-A625-50767A65C3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EB3FF-D646-4104-8297-6C33CDC6A13F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FD23E0-1A09-42A9-A336-8F27A986A9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6C28A2-D764-4C79-B7E2-B9C804B39D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5260A-662A-47F0-85A0-56776F7DE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406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>
            <a:extLst>
              <a:ext uri="{FF2B5EF4-FFF2-40B4-BE49-F238E27FC236}">
                <a16:creationId xmlns:a16="http://schemas.microsoft.com/office/drawing/2014/main" id="{F4985171-B1E3-481B-AF76-57050B791D08}"/>
              </a:ext>
            </a:extLst>
          </p:cNvPr>
          <p:cNvGrpSpPr/>
          <p:nvPr/>
        </p:nvGrpSpPr>
        <p:grpSpPr>
          <a:xfrm>
            <a:off x="1067236" y="1357667"/>
            <a:ext cx="5159393" cy="3224621"/>
            <a:chOff x="344882" y="579464"/>
            <a:chExt cx="5159393" cy="3224621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F15E791-9CEA-468E-AE40-25A3484E5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882" y="579464"/>
              <a:ext cx="5159393" cy="3224621"/>
            </a:xfrm>
            <a:prstGeom prst="rect">
              <a:avLst/>
            </a:prstGeom>
            <a:ln w="50800">
              <a:solidFill>
                <a:srgbClr val="AC4D00"/>
              </a:solidFill>
            </a:ln>
            <a:scene3d>
              <a:camera prst="isometricOffAxis1Right"/>
              <a:lightRig rig="threePt" dir="t"/>
            </a:scene3d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472EDCB-D4DA-47A6-8F15-6A73D54906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188" y="852692"/>
              <a:ext cx="2799504" cy="1464092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CE1E5AF9-D5FB-40FE-A790-E728DD0ABB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5494" y="1862835"/>
              <a:ext cx="2395882" cy="1815794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960AB7DA-4A30-468B-920B-31E231F5F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4940" y="1306640"/>
              <a:ext cx="3178258" cy="1622342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D9951FD-D0D7-4197-A74A-07F16255F7DF}"/>
              </a:ext>
            </a:extLst>
          </p:cNvPr>
          <p:cNvSpPr/>
          <p:nvPr/>
        </p:nvSpPr>
        <p:spPr>
          <a:xfrm>
            <a:off x="3960044" y="2355147"/>
            <a:ext cx="3903694" cy="1802829"/>
          </a:xfrm>
          <a:prstGeom prst="rect">
            <a:avLst/>
          </a:prstGeom>
          <a:solidFill>
            <a:srgbClr val="FFAC4E"/>
          </a:solidFill>
          <a:ln>
            <a:noFill/>
          </a:ln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9FC1261-17F8-4FFD-9CAD-73597AA2C5C5}"/>
              </a:ext>
            </a:extLst>
          </p:cNvPr>
          <p:cNvSpPr/>
          <p:nvPr/>
        </p:nvSpPr>
        <p:spPr>
          <a:xfrm>
            <a:off x="4383632" y="2807186"/>
            <a:ext cx="3903694" cy="1802829"/>
          </a:xfrm>
          <a:prstGeom prst="rect">
            <a:avLst/>
          </a:prstGeom>
          <a:solidFill>
            <a:srgbClr val="FF8800"/>
          </a:solidFill>
          <a:ln>
            <a:noFill/>
          </a:ln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50DC8BD-946D-4A19-8805-17F14BF8D56A}"/>
              </a:ext>
            </a:extLst>
          </p:cNvPr>
          <p:cNvSpPr/>
          <p:nvPr/>
        </p:nvSpPr>
        <p:spPr>
          <a:xfrm>
            <a:off x="4800392" y="3183196"/>
            <a:ext cx="3903694" cy="1802829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>
            <a:noFill/>
          </a:ln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CF6436C-0635-47A1-B6C4-D429DC586730}"/>
              </a:ext>
            </a:extLst>
          </p:cNvPr>
          <p:cNvSpPr/>
          <p:nvPr/>
        </p:nvSpPr>
        <p:spPr>
          <a:xfrm>
            <a:off x="5217152" y="3482581"/>
            <a:ext cx="3903694" cy="1802829"/>
          </a:xfrm>
          <a:prstGeom prst="rect">
            <a:avLst/>
          </a:prstGeom>
          <a:pattFill prst="pct75">
            <a:fgClr>
              <a:schemeClr val="bg2">
                <a:lumMod val="50000"/>
              </a:schemeClr>
            </a:fgClr>
            <a:bgClr>
              <a:schemeClr val="bg1"/>
            </a:bgClr>
          </a:pattFill>
          <a:ln>
            <a:noFill/>
          </a:ln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C7FAB7D-44F8-4E07-B672-DC6759DBF3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534" y="3896606"/>
            <a:ext cx="3903694" cy="1802829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E055F88-7B23-47A6-81CA-29BCF3D7E646}"/>
              </a:ext>
            </a:extLst>
          </p:cNvPr>
          <p:cNvSpPr txBox="1"/>
          <p:nvPr/>
        </p:nvSpPr>
        <p:spPr>
          <a:xfrm>
            <a:off x="6335479" y="1488838"/>
            <a:ext cx="1969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AC4D00"/>
                </a:solidFill>
              </a:rPr>
              <a:t>Desktop</a:t>
            </a:r>
            <a:r>
              <a:rPr lang="ko-KR" altLang="en-US" sz="1400" b="1" dirty="0">
                <a:solidFill>
                  <a:srgbClr val="AC4D00"/>
                </a:solidFill>
              </a:rPr>
              <a:t> </a:t>
            </a:r>
            <a:r>
              <a:rPr lang="en-US" altLang="ko-KR" sz="1400" b="1" dirty="0">
                <a:solidFill>
                  <a:srgbClr val="AC4D00"/>
                </a:solidFill>
              </a:rPr>
              <a:t>background</a:t>
            </a:r>
            <a:endParaRPr lang="ko-KR" altLang="en-US" sz="1400" b="1" dirty="0">
              <a:solidFill>
                <a:srgbClr val="AC4D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CA37A4-61DE-45DD-8CB3-0E413825FC0F}"/>
              </a:ext>
            </a:extLst>
          </p:cNvPr>
          <p:cNvSpPr txBox="1"/>
          <p:nvPr/>
        </p:nvSpPr>
        <p:spPr>
          <a:xfrm>
            <a:off x="8029863" y="2138508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AC4E"/>
                </a:solidFill>
              </a:rPr>
              <a:t>Gaussian blur</a:t>
            </a:r>
            <a:endParaRPr lang="ko-KR" altLang="en-US" sz="1400" b="1" dirty="0">
              <a:solidFill>
                <a:srgbClr val="FFAC4E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9A5F89-CDDA-492F-83BB-513D0C7A5A07}"/>
              </a:ext>
            </a:extLst>
          </p:cNvPr>
          <p:cNvSpPr txBox="1"/>
          <p:nvPr/>
        </p:nvSpPr>
        <p:spPr>
          <a:xfrm>
            <a:off x="8619094" y="2571838"/>
            <a:ext cx="1518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8800"/>
                </a:solidFill>
              </a:rPr>
              <a:t>Exclusion blend</a:t>
            </a:r>
            <a:endParaRPr lang="ko-KR" altLang="en-US" sz="1400" b="1" dirty="0">
              <a:solidFill>
                <a:srgbClr val="FF88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5D2EE0-773F-4510-99D3-2B78107198E3}"/>
              </a:ext>
            </a:extLst>
          </p:cNvPr>
          <p:cNvSpPr txBox="1"/>
          <p:nvPr/>
        </p:nvSpPr>
        <p:spPr>
          <a:xfrm>
            <a:off x="8906488" y="2975472"/>
            <a:ext cx="1697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</a:rPr>
              <a:t>Color/tint overlay</a:t>
            </a:r>
            <a:endParaRPr lang="ko-KR" altLang="en-US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596AD5-808B-49FD-92BB-AE4B369651BD}"/>
              </a:ext>
            </a:extLst>
          </p:cNvPr>
          <p:cNvSpPr txBox="1"/>
          <p:nvPr/>
        </p:nvSpPr>
        <p:spPr>
          <a:xfrm>
            <a:off x="9411948" y="3318781"/>
            <a:ext cx="1787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2">
                    <a:lumMod val="10000"/>
                  </a:schemeClr>
                </a:solidFill>
              </a:rPr>
              <a:t>Tiled noise texture</a:t>
            </a:r>
            <a:endParaRPr lang="ko-KR" altLang="en-US" sz="1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9ED94B-884B-416F-BEBB-A038638E2E88}"/>
              </a:ext>
            </a:extLst>
          </p:cNvPr>
          <p:cNvSpPr txBox="1"/>
          <p:nvPr/>
        </p:nvSpPr>
        <p:spPr>
          <a:xfrm>
            <a:off x="9820136" y="3700654"/>
            <a:ext cx="1567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</a:rPr>
              <a:t>App foreground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361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FA0E031-C09D-432C-8E77-374D3CA34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287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15</Words>
  <Application>Microsoft Office PowerPoint</Application>
  <PresentationFormat>와이드스크린</PresentationFormat>
  <Paragraphs>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김봄</dc:creator>
  <cp:lastModifiedBy>김봄</cp:lastModifiedBy>
  <cp:revision>6</cp:revision>
  <dcterms:created xsi:type="dcterms:W3CDTF">2018-12-13T00:42:36Z</dcterms:created>
  <dcterms:modified xsi:type="dcterms:W3CDTF">2018-12-13T04:49:24Z</dcterms:modified>
</cp:coreProperties>
</file>