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78" r:id="rId25"/>
    <p:sldId id="279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2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38 141 24575,'0'9'0,"0"32"0,-1 0 0,-10 61 0,7-78 0,1-1 0,1 1 0,1 0 0,3 34 0,-2-56 0,1 0 0,-1 0 0,1 0 0,0 0 0,-1 0 0,1 0 0,0 0 0,0 0 0,0 0 0,1-1 0,-1 1 0,0 0 0,1-1 0,-1 1 0,1-1 0,-1 1 0,1-1 0,0 0 0,-1 0 0,1 0 0,0 0 0,0 0 0,0 0 0,0 0 0,0-1 0,0 1 0,0-1 0,0 1 0,4-1 0,7 2 0,1-1 0,-1-1 0,22-2 0,-15 1 0,599-3 0,-357 6 0,-227-4 0,40-6 0,25-2 0,165 9 0,-125 2 0,-137-1 0,1 0 0,0 0 0,-1 0 0,1-1 0,-1 1 0,1-1 0,-1 0 0,0 0 0,1 0 0,-1 0 0,0-1 0,1 1 0,-1-1 0,0 0 0,3-3 0,-3 3 0,-1-1 0,0 0 0,0 0 0,0 0 0,0 0 0,-1 0 0,1 0 0,-1 0 0,0 0 0,0-1 0,0 1 0,0 0 0,-1-1 0,1 1 0,-1-7 0,-1-157 0,-1 60 0,1 90 0,1 0 0,-5-21 0,4 32 0,0 1 0,-1 0 0,1-1 0,-1 1 0,0 0 0,0 0 0,-1 0 0,1 0 0,-1 0 0,0 1 0,-5-6 0,5 8 0,0 0 0,0 0 0,0 0 0,0 0 0,0 1 0,-1-1 0,1 1 0,-1 0 0,1 0 0,-1 0 0,1 0 0,-1 1 0,-6-1 0,-55 2 0,38 1 0,-894 1 0,490-5 0,250 2-1365,165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2325 24575,'1'-12'0,"-1"1"0,-1-1 0,0 1 0,-5-19 0,5 25 0,-1 1 0,0 0 0,0-1 0,0 1 0,-1 0 0,1 0 0,-1 0 0,0 1 0,0-1 0,0 1 0,-1 0 0,1-1 0,-9-4 0,-23-16 0,-70-35 0,93 52 0,0 0 0,1-1 0,0 0 0,0-1 0,1 0 0,0-1 0,1 0 0,0 0 0,0-1 0,1-1 0,1 1 0,0-1 0,-7-16 0,-24-62 0,-39-44 0,74 129 0,1-1 0,-1 0 0,1 0 0,0 0 0,1 0 0,-2-12 0,2 12 0,0 1 0,0 0 0,0-1 0,-1 1 0,1 0 0,-1 0 0,-1-1 0,1 1 0,-7-9 0,0 3 0,1-1 0,-12-20 0,17 26 0,0 0 0,1 0 0,0 0 0,0-1 0,1 1 0,-1 0 0,2-1 0,-2-7 0,2-122 0,2 59 0,-1 55 0,1 0 0,7-28 0,-2 10 0,-1 13 0,16-46 0,-14 51 0,-1-1 0,-1 0 0,3-26 0,-8 42 0,-1-1 0,0 1 0,0-1 0,0 1 0,-1 0 0,0-1 0,-1 1 0,0 0 0,0 0 0,0 0 0,-1 0 0,0 0 0,0 0 0,-5-6 0,-22-33 0,2-1 0,-36-87 0,60 126 0,0 1 0,0-1 0,-1 1 0,-6-8 0,-13-23 0,12 17 0,-1 1 0,-1 0 0,0 1 0,-1 1 0,-26-25 0,25 27 0,3 5 0,0 0 0,0 0 0,-22-12 0,-6-4 0,22 14 0,-1 0 0,-1 2 0,0 0 0,0 1 0,-1 2 0,-31-9 0,40 11 0,-1 0 0,1-1 0,0 0 0,1-1 0,0 0 0,0-1 0,-14-14 0,-4-2 0,26 22-91,0-1 0,0 1 0,0-1 0,1 0 0,0 0 0,0-1 0,0 1 0,0 0 0,0-1 0,1 0 0,0 0 0,0 0 0,0 0 0,0-6 0,-1-5-6735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24575,'1137'0'0,"-1109"-2"0,42-7 0,-42 5 0,39-2 0,287 7 0,-350-1 0,0 0 0,0 0 0,0 0 0,0 1 0,0-1 0,0 1 0,-1 0 0,1 0 0,0 0 0,-1 1 0,5 2 0,-6-3 0,0 0 0,-1 1 0,1 0 0,0 0 0,-1-1 0,0 1 0,1 0 0,-1 0 0,0 0 0,0 0 0,0 0 0,0 1 0,0-1 0,-1 0 0,1 0 0,-1 1 0,1-1 0,-1 0 0,0 0 0,0 3 0,-1 152 0,-2-56 0,3-86 0,1-4 0,-1-1 0,-3 20 0,3-28 0,-1 1 0,0 0 0,1-1 0,-1 1 0,0-1 0,0 1 0,-1-1 0,1 1 0,0-1 0,-1 0 0,0 1 0,1-1 0,-1 0 0,0 0 0,-4 2 0,4-1-72,-1-1 1,0 0-1,1 0 0,0 1 0,-1 0 0,1-1 0,0 1 0,0 0 1,1 0-1,-1 0 0,0 0 0,1 0 0,0 1 0,0-1 0,0 0 1,0 1-1,0-1 0,0 7 0,0 5-6754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24575,'1567'0'0,"-1522"-4"-1365,-26 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24575,'3'66'0,"13"78"0,-7-97 0,-5-32 0,-1 0 0,1 27 0,-4-29 59,1 4-415,-1 0 0,-1 0 0,-3 17 0,0-15-6470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24575,'39'0'0,"20"1"0,112-14 0,-124 5 0,-9 1 0,0 1 0,53 0 0,-3 8 0,112-4 0,-148-7 0,-39 5 0,1 2 0,22-2 0,157 4 0,-191 0 0,1 0 0,-1 0 0,1 1 0,-1-1 0,0 0 0,1 1 0,-1 0 0,0 0 0,0-1 0,1 1 0,-1 0 0,0 1 0,0-1 0,0 0 0,0 1 0,0-1 0,-1 1 0,1-1 0,0 1 0,-1 0 0,1 0 0,-1 0 0,1 0 0,-1 0 0,0 0 0,0 0 0,0 0 0,0 0 0,0 1 0,-1-1 0,2 5 0,0 7 0,0 1 0,-1-1 0,-1 1 0,-2 20 0,1 2 0,4-1 0,1 0 0,2-1 0,10 37 0,-9-23-1365,-6-34-5461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24575,'143'9'0,"-21"1"0,452-8 190,-296-4-1745,-262 2-5271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24575,'0'1344'-1365,"0"-1325"-5461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24575,'12'394'0,"-3"202"0,-11-370 0,2 195 0,0-411-341,-1 1 0,0-1-1,-4 16 1,0-10-6485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24575,'6'-14'0,"0"0"0,1 1 0,1 0 0,17-23 0,2-4 0,24-51 0,-50 90 0,-1 0 0,1 0 0,0 0 0,-1 1 0,1-1 0,0 0 0,0 0 0,-1 1 0,1-1 0,0 0 0,0 1 0,0-1 0,0 1 0,0-1 0,0 1 0,0-1 0,0 1 0,0 0 0,0 0 0,0-1 0,0 1 0,0 0 0,0 0 0,0 0 0,2 0 0,0 1 0,0 0 0,1-1 0,-1 1 0,0 1 0,0-1 0,0 0 0,0 1 0,4 2 0,3 3 0,1 0 0,-2 1 0,15 15 0,-2 3 0,-1 1 0,34 60 0,-37-57 0,16 13-1365,-28-35-5461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24575,'-4'9'0,"1"-1"0,0 1 0,1 0 0,-1 0 0,2-1 0,-2 18 0,1 57 0,3-48 0,0 223 0,-1-255 0,0 0 0,0 0 0,0 0 0,1 0 0,-1 1 0,1-1 0,0 0 0,0 0 0,0 0 0,0 0 0,1 0 0,-1-1 0,1 1 0,0 0 0,0-1 0,0 1 0,2 2 0,0-2 0,0 0 0,0 0 0,1 0 0,-1-1 0,1 1 0,-1-1 0,1 0 0,0 0 0,9 2 0,8-1 0,0 0 0,1-1 0,-1-2 0,23-1 0,-23 0 0,632-2 36,-422 3-1437,-216 0-5425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24575,'12'4'0,"-1"-1"0,1 0 0,-1 0 0,1-1 0,0-1 0,0 0 0,23-1 0,-7 0 0,136 1 0,34 1 0,-112 7 0,31 1 0,-105-11 0,1 2 0,0-1 0,-1 2 0,1 0 0,-1 0 0,1 1 0,-1 1 0,13 5 0,-1 1 0,0 0 0,1-2 0,1 0 0,0-2 0,-1-1 0,2-1 0,40 0 0,-65-4 0,0 0 0,0 0 0,1 0 0,-1 0 0,0 0 0,0 0 0,0 1 0,0-1 0,1 1 0,-1-1 0,0 1 0,0 0 0,0 0 0,0 0 0,0 0 0,0 0 0,-1 0 0,1 1 0,0-1 0,-1 1 0,1-1 0,0 1 0,-1-1 0,0 1 0,1 0 0,-1 0 0,0 0 0,0 0 0,0 0 0,0 0 0,0 0 0,-1 0 0,1 0 0,-1 0 0,1 0 0,-1 0 0,0 1 0,0 3 0,3 37 0,-4 83 0,-2-43 0,3 57-1365,0-124-5461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24575,'-1'23'0,"-7"36"0,0 7 0,6 169 0,2-136 0,2-75 0,6 40 0,-4-38 0,1 29 0,-3 508 0,-4-275 0,2-192-1365,0-80-5461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0,0 0 0,0 1 0,0-1 0,0 1 0,0-1 0,-1 1 0,1 0 0,-1 1 0,1-1 0,-1 1 0,0-1 0,0 1 0,5 5 0,5 7 0,-1 1 0,14 22 0,-5-6 0,0-2 0,28 55 0,-48-84 0,-1 0 0,1 0 0,0 0 0,-1 0 0,1-1 0,0 1 0,0 0 0,0 0 0,0 0 0,0-1 0,0 1 0,0-1 0,0 1 0,0-1 0,0 1 0,0-1 0,0 1 0,0-1 0,0 0 0,1 0 0,-1 1 0,0-1 0,0 0 0,0 0 0,0 0 0,1 0 0,-1-1 0,0 1 0,0 0 0,0 0 0,0-1 0,0 1 0,0-1 0,1 1 0,-1-1 0,0 1 0,0-1 0,0 0 0,1 0 0,6-5 0,1 0 0,-1 0 0,11-11 0,-16 14 0,14-13-170,0-2-1,-1 0 0,-2 0 1,1-2-1,-2 0 0,-1 0 1,13-30-1,-13 22-6655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24575,'0'4'0,"0"3"0,0 5 0,0 3 0,0 9 0,0 4 0,0 3 0,0 3 0,0 6 0,0 0 0,0-2 0,0-6-8191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24575,'39'-1'0,"-18"0"0,0 1 0,28 3 0,-43-2 0,0 1 0,0-1 0,0 1 0,0 0 0,0 0 0,0 0 0,0 1 0,-1 0 0,0 0 0,1 1 0,-1-1 0,5 6 0,-4-3 0,0 1 0,0 0 0,-1 0 0,0 0 0,0 1 0,-1 0 0,0 0 0,0 0 0,-1 0 0,0 1 0,-1-1 0,4 18 0,-3-5 0,-2 0 0,0 0 0,-1 0 0,-4 29 0,4-48 0,0 0 0,-1 0 0,1 0 0,-1 0 0,0 0 0,0 0 0,0 0 0,0 0 0,0-1 0,0 1 0,0 0 0,0 0 0,-1-1 0,1 1 0,0-1 0,-1 0 0,0 1 0,1-1 0,-1 0 0,0 0 0,1 0 0,-1 0 0,0 0 0,0 0 0,0-1 0,0 1 0,0-1 0,0 1 0,-4 0 0,-7 0 0,1 0 0,-1-1 0,-24-2 0,14 0 0,-79 0-1365,93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24575,'-3'4'0,"-1"3"0,-1 8 0,2 5 0,-3 5 0,1 1 0,0 1 0,-2 1 0,0 0 0,2-6-8191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24575,'37'-1'0,"-26"0"0,0 0 0,0 1 0,1 0 0,-1 1 0,0 0 0,0 1 0,20 6 0,-27-6 0,0 1 0,0-1 0,0 1 0,0 0 0,-1 0 0,0 1 0,1-1 0,-1 1 0,-1-1 0,1 1 0,0 0 0,-1 0 0,0 1 0,0-1 0,3 8 0,-2-3 0,0 0 0,-1 0 0,0 0 0,0 1 0,-1-1 0,0 19 0,-1-25 0,0 1 0,0-1 0,-1 1 0,1-1 0,-1 1 0,0-1 0,0 0 0,0 1 0,0-1 0,-1 0 0,0 0 0,1 0 0,-1 0 0,0 0 0,0 0 0,0 0 0,-1-1 0,-2 4 0,1-4 0,0 0 0,0 1 0,0-2 0,-1 1 0,1 0 0,-1-1 0,1 0 0,-1 1 0,1-2 0,-1 1 0,1-1 0,-1 1 0,-5-2 0,-43 0 0,53 1 0,0 0 0,0 0 0,-1 0 0,1 0 0,0 0 0,-1 0 0,1 0 0,0 0 0,0 0 0,-1 0 0,1 0 0,0 0 0,0 0 0,-1 0 0,1 0 0,0 0 0,0 0 0,-1 0 0,1 0 0,0 1 0,0-1 0,-1 0 0,1 0 0,0 0 0,0 0 0,0 1 0,-1-1 0,1 0 0,0 0 0,0 1 0,0-1 0,0 0 0,0 0 0,0 1 0,-1-1 0,1 0 0,0 0 0,0 1 0,0-1 0,0 0 0,0 0 0,0 1 0,9 11 0,17 8 0,168 78 0,-142-58-1365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24575,'837'0'0,"-806"1"0,42 8 0,22 1 0,-88-10 0,1 0 0,-1 0 0,0 1 0,1 1 0,-1-1 0,10 4 0,-15-4 0,1 0 0,-1 0 0,0 1 0,0-1 0,0 1 0,0-1 0,0 1 0,0 0 0,0 0 0,0 0 0,-1 0 0,1 0 0,-1 0 0,1 0 0,-1 1 0,0-1 0,0 1 0,0-1 0,0 0 0,-1 1 0,2 4 0,2 22 0,-2 0 0,0 1 0,-5 51 0,1-20 0,1 22 0,1 215 0,6-255 0,-4-36 0,-1 1 0,0-1 0,0 1 0,-1 0 0,1-1 0,-2 10 0,1-16 8,0-1-1,0 0 1,0 1-1,0-1 0,-1 0 1,1 1-1,0-1 1,0 0-1,0 1 0,0-1 1,0 0-1,0 1 1,-1-1-1,1 0 1,0 1-1,0-1 0,-1 0 1,1 0-1,0 1 1,0-1-1,-1 0 0,1 0 1,0 0-1,0 1 1,-1-1-1,1 0 1,0 0-1,-1 0 0,1 0 1,0 0-1,-1 1 1,1-1-1,0 0 1,-1 0-1,1 0 0,0 0 1,-1 0-1,1 0 1,-1 0-1,1 0 0,0-1 1,-1 1-1,1 0 1,0 0-1,-1 0 1,-13-10-1715,5-1-5119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24575,'12'34'0,"-7"-1"0,1 55 0,-2-15 0,33 187 0,-27-201 0,-8-24 0,-2-29 0,0 1 0,0-1 0,1 1 0,0-1 0,0 1 0,2 5 0,-2-10 0,0 0 0,0-1 0,1 1 0,-1 0 0,0-1 0,1 0 0,-1 1 0,1-1 0,0 0 0,-1 0 0,1 0 0,0 0 0,-1 0 0,1 0 0,0 0 0,0-1 0,0 1 0,0-1 0,0 1 0,0-1 0,4 0 0,47 1 0,-46-1 0,139-11 0,82-1 0,435 12 0,-661 0 10,4 1-285,1-2 0,-1 1 0,0-1 0,8-1 0,-3-2-6551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24575,'0'3'0,"0"5"0,0 4 0,0 3 0,0 3 0,0 1 0,-3 0 0,-2 1 0,1 1 0,1-5-8191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24575,'3'4'0,"-1"0"0,1 0 0,-1 0 0,0 0 0,0 0 0,-1 1 0,1-1 0,-1 1 0,0-1 0,0 1 0,-1 0 0,1-1 0,-1 1 0,-1 7 0,5 25 0,26 130 0,-24-120-682,15 53-1,-16-84-6143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729 484 24575,'-1'-5'0,"1"0"0,-1-1 0,-1 1 0,-2-9 0,-3-14 0,3-13 0,4-69 0,-1-23 0,-1 124 0,0 1 0,0-1 0,-1 0 0,0 1 0,-7-14 0,-7-26 0,16 48 0,1-1 0,0 1 0,0-1 0,0 1 0,0-1 0,0 0 0,0 1 0,0-1 0,0 1 0,0-1 0,1 1 0,-1-1 0,0 1 0,0-1 0,0 0 0,1 1 0,-1-1 0,0 1 0,1-1 0,-1 1 0,0 0 0,1-1 0,-1 1 0,0-1 0,1 1 0,0-1 0,18-6 0,24 4 0,-38 3 0,870 3 0,85-3 0,-933 1 0,43 8 0,-42-4 0,40 1 0,29-8 0,74 3 0,-168 0 0,-1-1 0,1 1 0,0 0 0,0-1 0,-1 1 0,1 0 0,-1 1 0,1-1 0,-1 0 0,1 1 0,-1-1 0,0 1 0,0 0 0,0 0 0,0 0 0,0 0 0,0 0 0,0 0 0,-1 1 0,1-1 0,-1 0 0,0 1 0,0-1 0,1 1 0,-2 0 0,1-1 0,0 1 0,0 0 0,0 3 0,1 10 0,-1 0 0,0 0 0,-2 32 0,0-28 0,-1 300 0,2-197 0,1-105 0,1 1 0,5 23 0,-3-21 0,2 33 0,-5 412 0,-2-227 0,15 31 0,10 82 0,-24 293 0,1-619 0,8 42 0,-5-42 0,2 41 0,-7 46 0,2 85 0,8-122 0,0 28 0,-8 279 0,-2-182 0,-9-80 0,1-3 0,9-97 0,0 17 0,-2 1 0,-7 50 0,3-42 0,2-1 0,2 1 0,4 48 0,0-8 0,-2 922 0,10-875 0,0-4 0,-10-111 0,0 3 0,0 0 0,1 1 0,1-1 0,1 0 0,11 36 0,-9-40 0,0 1 0,-1-1 0,-1 1 0,0 27 0,-3 78 0,-2-49 0,3-2 0,-3 77 0,1-142 0,0-1 0,0 1 0,-1 0 0,0-1 0,-1 1 0,0-1 0,-5 11 0,6-15 0,0 0 0,1 0 0,-1 0 0,0 0 0,-1 0 0,1-1 0,0 1 0,-1-1 0,0 0 0,1 1 0,-1-1 0,0 0 0,0-1 0,0 1 0,0-1 0,-1 1 0,1-1 0,0 0 0,-4 1 0,-20 0 0,0-1 0,-45-3 0,5-1 0,-836 3 0,867-1 0,-38-8 0,-29-1 0,-639 9 0,360 3 0,-226-2 0,605 0 0,0 0 0,1 0 0,-1 0 0,0-1 0,1 1 0,-1-1 0,0 1 0,1-1 0,-1 0 0,0 0 0,1 0 0,0 0 0,-1 0 0,-4-4 0,6 3 0,-1 0 0,1 0 0,-1 0 0,1 0 0,0 0 0,-1-1 0,1 1 0,0 0 0,1-1 0,-1 1 0,0-1 0,1 1 0,-1-1 0,1 1 0,0-1 0,0-2 0,2-111 0,0 76 0,-3-57 0,-1 89 20,1 0-1,-1 0 0,-1 1 0,1-1 1,-1 1-1,-4-8 0,-4-9-1519,6 11-5326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24575,'1'68'0,"-3"77"0,-7-80 0,5-42 0,-3 42 0,8 705 0,1-751 0,0-1 0,1 1 0,0-1 0,7 19 0,-4-17 0,-1 0 0,4 40 0,-8 197 0,-2-129 0,0-125 0,1 0 0,0 0 0,1 0 0,-1-1 0,0 1 0,1 0 0,-1 0 0,1-1 0,0 1 0,0 0 0,0-1 0,0 1 0,1-1 0,2 4 0,-2-4 0,0 0 0,0-1 0,0 1 0,0-1 0,0 0 0,0 0 0,1 1 0,-1-1 0,0-1 0,1 1 0,-1 0 0,1-1 0,-1 1 0,1-1 0,-1 0 0,5 0 0,159 0 0,-60-3 0,-53 3 0,98-12 0,-36 1 0,-22 3 0,-10 1 0,126 5 0,-101 4 0,-67-2 0,22-1 0,107 13 0,-117-3 0,-10-1 0,82 3 0,-101-10 0,40 8 0,-40-5 0,39 2 0,-61-6 0,35 0 0,-1 1 0,43 8 0,-31-3 0,1-2 0,91-5 0,-50-1 0,-15 1 0,80 3 0,-153-2 0,0 0 0,0 1 0,0-1 0,0 1 0,0 0 0,0-1 0,-1 1 0,1 0 0,0 0 0,-1 0 0,1 0 0,0 0 0,-1 1 0,1-1 0,-1 0 0,0 1 0,1-1 0,-1 1 0,0-1 0,0 1 0,0 0 0,0-1 0,0 1 0,0 0 0,-1 0 0,1 0 0,-1-1 0,1 1 0,-1 0 0,1 3 0,0 7 0,0-1 0,-1 1 0,0 0 0,-2 12 0,0-3 0,0 25 0,2-1 0,2 1 0,9 47 0,-5-56 0,2 1 0,-2 1 0,2 61 0,-9-64 0,0-8 0,1 0 0,2 1 0,8 50 0,-7-62-455,0 1 0,-1 34 0,-2-35-6371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5155 24575,'11'1'0,"1"0"0,21 5 0,7 1 0,179 10 0,116-8 0,-215-11 0,-97 3 0,38 7 0,13 1 0,39-9 0,40 1 0,-74 8 0,-35-3 0,45-1 0,1257-6 0,-1343 1 0,-1 0 0,1 0 0,-1 0 0,1 0 0,-1-1 0,0 1 0,1-1 0,-1 0 0,0 0 0,0 0 0,1 0 0,-1 0 0,0 0 0,0-1 0,0 1 0,0-1 0,0 1 0,-1-1 0,1 0 0,0 0 0,-1 1 0,1-1 0,-1 0 0,0 0 0,0-1 0,0 1 0,0 0 0,0 0 0,0-1 0,0 1 0,-1 0 0,1-5 0,1-8 0,0 1 0,-2-1 0,0 0 0,-2-21 0,0 7 0,-1-517 0,5 292 0,-1 233 0,1 0 0,5-22 0,-3 21 0,2-33 0,-4 35 0,0 0 0,2 1 0,7-27 0,-5 27 0,-2 0 0,0 0 0,2-31 0,-7-25 0,0 40 0,2 0 0,1 0 0,7-41 0,-4 39 0,-1-2 0,-2 1 0,-4-54 0,0 15 0,2-327 0,-1 386 0,-1-1 0,-1 1 0,-1-1 0,0 1 0,-10-22 0,6 13 0,-7-31 0,13 48 0,1 0 0,0 0 0,1 0 0,0 1 0,0-1 0,1 0 0,3-11 0,7-16 0,1 1 0,3 1 0,0 0 0,34-53 0,-20 35 0,-19 35 0,0-1 0,1 1 0,1 1 0,1 0 0,19-20 0,-26 31 0,-1 0 0,0-1 0,-1 0 0,1 0 0,-2 0 0,1 0 0,5-16 0,-5 13 0,0-1 0,1 1 0,9-14 0,-8 15 0,-1 0 0,0-1 0,0 0 0,-1 0 0,5-18 0,9-57 0,-5 22 0,-8 41 0,-4 12 0,1 1 0,1 0 0,3-11 0,-5 18 0,0-1 0,1 1 0,-1-1 0,0 1 0,1 0 0,0 0 0,-1 0 0,1 0 0,0 0 0,0 0 0,0 0 0,1 0 0,-1 1 0,0-1 0,4-1 0,14-4 0,0 0 0,1 1 0,35-5 0,26-6 0,-55 11 0,-1 2 0,0 0 0,1 2 0,0 1 0,39 4 0,3-1 0,309-2 0,-372 0 0,0 0 0,0 0 0,-1-1 0,1 0 0,0 0 0,-1 0 0,1-1 0,0 0 0,-1 0 0,0 0 0,0-1 0,8-4 0,-10 4 0,0 1 0,0-1 0,0 0 0,0 0 0,-1 0 0,1 0 0,-1-1 0,0 1 0,0-1 0,-1 1 0,1-1 0,-1 0 0,1 0 0,-1 1 0,0-1 0,-1 0 0,1 0 0,0-7 0,-2-172 0,-1 74 0,2 104 0,0-8 0,0 1 0,1 0 0,4-21 0,-4 29 0,0 0 0,1 0 0,-1 0 0,1 1 0,0-1 0,0 0 0,0 1 0,0 0 0,1-1 0,0 1 0,-1 0 0,1 0 0,0 0 0,1 1 0,3-3 0,20-14 0,-4 2 0,1 1 0,48-23 0,-64 34 0,0 0 0,0 0 0,0 0 0,0-1 0,-1 0 0,12-13 0,-11 10 0,0 1 0,1 0 0,16-10 0,-16 12 0,-1-1 0,0 0 0,0 0 0,-1-1 0,13-16 0,14-14 0,14-7 0,51-52 0,-66 53 0,-28 36 0,-1 1 0,1 0 0,0 0 0,1 0 0,0 1 0,0 0 0,11-9 0,-6 6 0,0 0 0,0-2 0,-1 1 0,14-19 0,-3 3 0,-13 18 0,-1-1 0,-1 0 0,0 0 0,0 0 0,-1 0 0,0-1 0,0 0 0,-1 0 0,-1 0 0,1-1 0,-2 1 0,0-1 0,0 0 0,0 0 0,-2 1 0,0-20 0,1 8 0,0 1 0,6-26 0,-3 23 0,1-35 0,-5-133-1365,0 176-5461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2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67 102 24575,'1'37'0,"1"-1"0,7 43 0,-5-52 0,-1 52 0,-1-8 0,0-61 0,0 0 0,0 0 0,1 0 0,1 0 0,0-1 0,0 1 0,1-1 0,0 0 0,0 0 0,12 14 0,-13-20 0,0 1 0,1-1 0,-1 0 0,0 0 0,1 0 0,0-1 0,0 1 0,0-1 0,0 0 0,0-1 0,0 1 0,0-1 0,11 1 0,7 0 0,44-2 0,-44-1 0,312-1 0,-321 3 0,0 1 0,27 5 0,-26-3 0,0-1 0,19 1 0,206-4 0,-114-1 0,-123 1 0,0 0 0,0 0 0,0 0 0,0 0 0,0-1 0,-1 1 0,1-1 0,0 0 0,0 0 0,0 0 0,-1 0 0,4-2 0,-4 1 0,-1 1 0,1-1 0,-1 0 0,1 1 0,-1-1 0,0 0 0,0 0 0,1 0 0,-2 0 0,1 0 0,0 0 0,0 0 0,-1 0 0,1 0 0,-1 0 0,1-5 0,30-149 0,-27 136 0,-1 0 0,1-33 0,3-19 0,-2 40 0,-2 0 0,-1-1 0,-5-62 0,3 93 0,-1 0 0,1 0 0,-1 0 0,1 0 0,-1 0 0,0 0 0,0 0 0,0 0 0,0 1 0,0-1 0,-1 0 0,1 1 0,0-1 0,-1 0 0,1 1 0,-1 0 0,0-1 0,1 1 0,-1 0 0,0 0 0,0 0 0,0 0 0,1 0 0,-1 0 0,0 1 0,0-1 0,-1 1 0,1-1 0,0 1 0,-3-1 0,-9 0 0,-1 0 0,1 1 0,-23 3 0,13-1 0,-2 0 0,0 1 0,-38 11 0,37-7 0,-57 5 0,-102 15 0,56-5 0,-35-13 0,72-7 0,4 8 0,52-5 0,-41 0 0,47-6 202,20 0-516,-1 0 1,1 1 0,-1 1-1,-22 4 1,22-1-6513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2325 24575,'1'-12'0,"-1"1"0,-1-1 0,0 1 0,-5-19 0,5 25 0,-1 1 0,0 0 0,0-1 0,0 1 0,-1 0 0,1 0 0,-1 0 0,0 1 0,0-1 0,0 1 0,-1 0 0,1-1 0,-9-4 0,-23-16 0,-70-35 0,93 52 0,0 0 0,1-1 0,0 0 0,0-1 0,1 0 0,0-1 0,1 0 0,0 0 0,0-1 0,1-1 0,1 1 0,0-1 0,-7-16 0,-24-62 0,-39-44 0,74 129 0,1-1 0,-1 0 0,1 0 0,0 0 0,1 0 0,-2-12 0,2 12 0,0 1 0,0 0 0,0-1 0,-1 1 0,1 0 0,-1 0 0,-1-1 0,1 1 0,-7-9 0,0 3 0,1-1 0,-12-20 0,17 26 0,0 0 0,1 0 0,0 0 0,0-1 0,1 1 0,-1 0 0,2-1 0,-2-7 0,2-122 0,2 59 0,-1 55 0,1 0 0,7-28 0,-2 10 0,-1 13 0,16-46 0,-14 51 0,-1-1 0,-1 0 0,3-26 0,-8 42 0,-1-1 0,0 1 0,0-1 0,0 1 0,-1 0 0,0-1 0,-1 1 0,0 0 0,0 0 0,0 0 0,-1 0 0,0 0 0,0 0 0,-5-6 0,-22-33 0,2-1 0,-36-87 0,60 126 0,0 1 0,0-1 0,-1 1 0,-6-8 0,-13-23 0,12 17 0,-1 1 0,-1 0 0,0 1 0,-1 1 0,-26-25 0,25 27 0,3 5 0,0 0 0,0 0 0,-22-12 0,-6-4 0,22 14 0,-1 0 0,-1 2 0,0 0 0,0 1 0,-1 2 0,-31-9 0,40 11 0,-1 0 0,1-1 0,0 0 0,1-1 0,0 0 0,0-1 0,-14-14 0,-4-2 0,26 22-91,0-1 0,0 1 0,0-1 0,1 0 0,0 0 0,0-1 0,0 1 0,0 0 0,0-1 0,1 0 0,0 0 0,0 0 0,0 0 0,0-6 0,-1-5-6735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24575,'1137'0'0,"-1109"-2"0,42-7 0,-42 5 0,39-2 0,287 7 0,-350-1 0,0 0 0,0 0 0,0 0 0,0 1 0,0-1 0,0 1 0,-1 0 0,1 0 0,0 0 0,-1 1 0,5 2 0,-6-3 0,0 0 0,-1 1 0,1 0 0,0 0 0,-1-1 0,0 1 0,1 0 0,-1 0 0,0 0 0,0 0 0,0 0 0,0 1 0,0-1 0,-1 0 0,1 0 0,-1 1 0,1-1 0,-1 0 0,0 0 0,0 3 0,-1 152 0,-2-56 0,3-86 0,1-4 0,-1-1 0,-3 20 0,3-28 0,-1 1 0,0 0 0,1-1 0,-1 1 0,0-1 0,0 1 0,-1-1 0,1 1 0,0-1 0,-1 0 0,0 1 0,1-1 0,-1 0 0,0 0 0,-4 2 0,4-1-72,-1-1 1,0 0-1,1 0 0,0 1 0,-1 0 0,1-1 0,0 1 0,0 0 1,1 0-1,-1 0 0,0 0 0,1 0 0,0 1 0,0-1 0,0 0 1,0 1-1,0-1 0,0 7 0,0 5-6754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24575,'1567'0'0,"-1522"-4"-1365,-26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61 24575,'-1'44'0,"3"1"0,1-1 0,16 77 0,-13-91 0,-1 1 0,-1 0 0,-2 0 0,-2 36 0,0-63 0,0 0 0,0 0 0,0 0 0,0 0 0,1-1 0,0 1 0,-1 0 0,1 0 0,1-1 0,-1 1 0,1-1 0,2 6 0,-2-7 0,0 1 0,1-1 0,-1 0 0,1 0 0,-1 0 0,1 0 0,0 0 0,0 0 0,0-1 0,0 1 0,0-1 0,0 0 0,0 0 0,7 1 0,32 5 0,1-2 0,-1-1 0,74-5 0,-56 1 0,-31 0 0,295 10 0,-120-2 0,-6 0 0,116 23 0,-246-21 0,-45-6 0,0-1 0,-1-1 0,46-2 0,-66 0 0,0 0 0,0-1 0,0 1 0,0-1 0,0 0 0,0 0 0,0 1 0,-1-1 0,1 0 0,0-1 0,-1 1 0,1 0 0,-1 0 0,1-1 0,-1 1 0,1-1 0,-1 1 0,0-1 0,0 1 0,0-1 0,0 0 0,0 0 0,0 0 0,0 1 0,-1-1 0,1 0 0,-1 0 0,1 0 0,-1 0 0,0-3 0,2-8 0,-2 0 0,0 0 0,-2-23 0,0 12 0,3-99 0,-4-57 0,1 169 0,0 0 0,-1-1 0,0 1 0,-1 0 0,0 1 0,-1-1 0,-6-10 0,-15-35 0,25 51 0,-1-1 0,-1 1 0,1 0 0,-1-1 0,0 1 0,0 1 0,0-1 0,-7-7 0,7 9 0,0 1 0,0 0 0,0 0 0,-1 0 0,1 0 0,-1 0 0,1 1 0,-1-1 0,1 1 0,-1 0 0,0 0 0,0 1 0,1-1 0,-6 0 0,-190 0 0,92 4 0,100-3 0,-396 12 0,132-6 0,51-4 0,123 8 0,-36 0 0,103-10 110,1-1-602,1 1 1,-45 7-1,53-3-6334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8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24575,'0'509'0,"1"-482"0,7 40 0,2 21 0,-11-29 0,1-28 0,0 0 0,8 48 0,1-32 0,-1-11 0,-2 0 0,3 72 0,-10 64-1365,1-156-5461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8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24575,'-1'42'0,"0"-11"0,1 0 0,2-1 0,1 1 0,9 40 0,-4-35 0,-1 0 0,3 73 0,-10 76 0,-2-76 0,3-22 0,-3 96 0,-7-124 328,6-38-1174,-3 32-1,5-36-5979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9:0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24575,'2'1'0,"0"-1"0,0 0 0,-1 1 0,1-1 0,0 1 0,0 0 0,0 0 0,-1 0 0,1 0 0,-1 0 0,1 0 0,-1 0 0,1 0 0,-1 1 0,2 1 0,21 26 0,-16-19 0,2 5 0,0 1 0,-1-1 0,10 23 0,-11-20 0,1-1 0,18 28 0,-27-45 0,7 9 0,0 0 0,0-1 0,14 13 0,-19-20 0,0 1 0,-1-1 0,1 1 0,0-1 0,0 0 0,0 0 0,0 0 0,0 0 0,1 0 0,-1-1 0,0 1 0,0 0 0,0-1 0,1 0 0,-1 1 0,0-1 0,1 0 0,-1 0 0,0 0 0,0-1 0,1 1 0,-1-1 0,0 1 0,3-2 0,9-5 0,-1 0 0,0-1 0,-1-1 0,19-15 0,42-48 0,-46 44 0,-17 18 0,101-111 0,-99 104-1365,-4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3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24575,'-1'86'0,"3"95"0,15-41 0,-16-112 0,11 124 0,-9-119 0,0 52 0,-1 0 0,7-20 0,-5-42 0,3 43 0,-8 10-1365,1-59-5461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24575,'3'66'0,"13"78"0,-7-97 0,-5-32 0,-1 0 0,1 27 0,-4-29 59,1 4-415,-1 0 0,-1 0 0,-3 17 0,0-15-6470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24575,'39'0'0,"20"1"0,112-14 0,-124 5 0,-9 1 0,0 1 0,53 0 0,-3 8 0,112-4 0,-148-7 0,-39 5 0,1 2 0,22-2 0,157 4 0,-191 0 0,1 0 0,-1 0 0,1 1 0,-1-1 0,0 0 0,1 1 0,-1 0 0,0 0 0,0-1 0,1 1 0,-1 0 0,0 1 0,0-1 0,0 0 0,0 1 0,0-1 0,-1 1 0,1-1 0,0 1 0,-1 0 0,1 0 0,-1 0 0,1 0 0,-1 0 0,0 0 0,0 0 0,0 0 0,0 0 0,0 1 0,-1-1 0,2 5 0,0 7 0,0 1 0,-1-1 0,-1 1 0,-2 20 0,1 2 0,4-1 0,1 0 0,2-1 0,10 37 0,-9-23-1365,-6-34-5461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24575,'143'9'0,"-21"1"0,452-8 190,-296-4-1745,-262 2-5271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24575,'0'1344'-1365,"0"-1325"-5461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3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24575,'2'-8'0,"-1"-1"0,2 1 0,-1 0 0,1 1 0,1-1 0,-1 0 0,1 1 0,0 0 0,1 0 0,5-7 0,4-8 0,-8 11 0,12-18 0,-17 29 0,-1-1 0,1 0 0,0 1 0,-1-1 0,1 0 0,0 1 0,0-1 0,-1 1 0,1-1 0,0 1 0,0-1 0,0 1 0,0 0 0,-1-1 0,1 1 0,0 0 0,0 0 0,0 0 0,0-1 0,0 1 0,0 0 0,0 0 0,0 1 0,0-1 0,0 0 0,0 0 0,0 0 0,-1 0 0,3 1 0,7 5 0,0 0 0,0 0 0,-1 1 0,0 0 0,12 13 0,40 46 0,-59-64 0,204 230 0,-190-212-1365,-4-3-5461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24575,'12'394'0,"-3"202"0,-11-370 0,2 195 0,0-411-341,-1 1 0,0-1-1,-4 16 1,0-10-6485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24575,'6'-14'0,"0"0"0,1 1 0,1 0 0,17-23 0,2-4 0,24-51 0,-50 90 0,-1 0 0,1 0 0,0 0 0,-1 1 0,1-1 0,0 0 0,0 0 0,-1 1 0,1-1 0,0 0 0,0 1 0,0-1 0,0 1 0,0-1 0,0 1 0,0-1 0,0 1 0,0 0 0,0 0 0,0-1 0,0 1 0,0 0 0,0 0 0,0 0 0,2 0 0,0 1 0,0 0 0,1-1 0,-1 1 0,0 1 0,0-1 0,0 0 0,0 1 0,4 2 0,3 3 0,1 0 0,-2 1 0,15 15 0,-2 3 0,-1 1 0,34 60 0,-37-57 0,16 13-1365,-28-35-5461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24575,'-4'9'0,"1"-1"0,0 1 0,1 0 0,-1 0 0,2-1 0,-2 18 0,1 57 0,3-48 0,0 223 0,-1-255 0,0 0 0,0 0 0,0 0 0,1 0 0,-1 1 0,1-1 0,0 0 0,0 0 0,0 0 0,0 0 0,1 0 0,-1-1 0,1 1 0,0 0 0,0-1 0,0 1 0,2 2 0,0-2 0,0 0 0,0 0 0,1 0 0,-1-1 0,1 1 0,-1-1 0,1 0 0,0 0 0,9 2 0,8-1 0,0 0 0,1-1 0,-1-2 0,23-1 0,-23 0 0,632-2 36,-422 3-1437,-216 0-5425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24575,'12'4'0,"-1"-1"0,1 0 0,-1 0 0,1-1 0,0-1 0,0 0 0,23-1 0,-7 0 0,136 1 0,34 1 0,-112 7 0,31 1 0,-105-11 0,1 2 0,0-1 0,-1 2 0,1 0 0,-1 0 0,1 1 0,-1 1 0,13 5 0,-1 1 0,0 0 0,1-2 0,1 0 0,0-2 0,-1-1 0,2-1 0,40 0 0,-65-4 0,0 0 0,0 0 0,1 0 0,-1 0 0,0 0 0,0 0 0,0 1 0,0-1 0,1 1 0,-1-1 0,0 1 0,0 0 0,0 0 0,0 0 0,0 0 0,0 0 0,-1 0 0,1 1 0,0-1 0,-1 1 0,1-1 0,0 1 0,-1-1 0,0 1 0,1 0 0,-1 0 0,0 0 0,0 0 0,0 0 0,0 0 0,0 0 0,-1 0 0,1 0 0,-1 0 0,1 0 0,-1 0 0,0 1 0,0 3 0,3 37 0,-4 83 0,-2-43 0,3 57-1365,0-124-5461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24575,'-1'23'0,"-7"36"0,0 7 0,6 169 0,2-136 0,2-75 0,6 40 0,-4-38 0,1 29 0,-3 508 0,-4-275 0,2-192-1365,0-80-5461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0,0 0 0,0 1 0,0-1 0,0 1 0,0-1 0,-1 1 0,1 0 0,-1 1 0,1-1 0,-1 1 0,0-1 0,0 1 0,5 5 0,5 7 0,-1 1 0,14 22 0,-5-6 0,0-2 0,28 55 0,-48-84 0,-1 0 0,1 0 0,0 0 0,-1 0 0,1-1 0,0 1 0,0 0 0,0 0 0,0 0 0,0-1 0,0 1 0,0-1 0,0 1 0,0-1 0,0 1 0,0-1 0,0 1 0,0-1 0,0 0 0,1 0 0,-1 1 0,0-1 0,0 0 0,0 0 0,0 0 0,1 0 0,-1-1 0,0 1 0,0 0 0,0 0 0,0-1 0,0 1 0,0-1 0,1 1 0,-1-1 0,0 1 0,0-1 0,0 0 0,1 0 0,6-5 0,1 0 0,-1 0 0,11-11 0,-16 14 0,14-13-170,0-2-1,-1 0 0,-2 0 1,1-2-1,-2 0 0,-1 0 1,13-30-1,-13 22-6655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24575,'0'4'0,"0"3"0,0 5 0,0 3 0,0 9 0,0 4 0,0 3 0,0 3 0,0 6 0,0 0 0,0-2 0,0-6-8191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24575,'39'-1'0,"-18"0"0,0 1 0,28 3 0,-43-2 0,0 1 0,0-1 0,0 1 0,0 0 0,0 0 0,0 0 0,0 1 0,-1 0 0,0 0 0,1 1 0,-1-1 0,5 6 0,-4-3 0,0 1 0,0 0 0,-1 0 0,0 0 0,0 1 0,-1 0 0,0 0 0,0 0 0,-1 0 0,0 1 0,-1-1 0,4 18 0,-3-5 0,-2 0 0,0 0 0,-1 0 0,-4 29 0,4-48 0,0 0 0,-1 0 0,1 0 0,-1 0 0,0 0 0,0 0 0,0 0 0,0 0 0,0-1 0,0 1 0,0 0 0,0 0 0,-1-1 0,1 1 0,0-1 0,-1 0 0,0 1 0,1-1 0,-1 0 0,0 0 0,1 0 0,-1 0 0,0 0 0,0 0 0,0-1 0,0 1 0,0-1 0,0 1 0,-4 0 0,-7 0 0,1 0 0,-1-1 0,-24-2 0,14 0 0,-79 0-1365,93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24575,'-3'4'0,"-1"3"0,-1 8 0,2 5 0,-3 5 0,1 1 0,0 1 0,-2 1 0,0 0 0,2-6-8191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24575,'37'-1'0,"-26"0"0,0 0 0,0 1 0,1 0 0,-1 1 0,0 0 0,0 1 0,20 6 0,-27-6 0,0 1 0,0-1 0,0 1 0,0 0 0,-1 0 0,0 1 0,1-1 0,-1 1 0,-1-1 0,1 1 0,0 0 0,-1 0 0,0 1 0,0-1 0,3 8 0,-2-3 0,0 0 0,-1 0 0,0 0 0,0 1 0,-1-1 0,0 19 0,-1-25 0,0 1 0,0-1 0,-1 1 0,1-1 0,-1 1 0,0-1 0,0 0 0,0 1 0,0-1 0,-1 0 0,0 0 0,1 0 0,-1 0 0,0 0 0,0 0 0,0 0 0,-1-1 0,-2 4 0,1-4 0,0 0 0,0 1 0,0-2 0,-1 1 0,1 0 0,-1-1 0,1 0 0,-1 1 0,1-2 0,-1 1 0,1-1 0,-1 1 0,-5-2 0,-43 0 0,53 1 0,0 0 0,0 0 0,-1 0 0,1 0 0,0 0 0,-1 0 0,1 0 0,0 0 0,0 0 0,-1 0 0,1 0 0,0 0 0,0 0 0,-1 0 0,1 0 0,0 0 0,0 0 0,-1 0 0,1 0 0,0 1 0,0-1 0,-1 0 0,1 0 0,0 0 0,0 0 0,0 1 0,-1-1 0,1 0 0,0 0 0,0 1 0,0-1 0,0 0 0,0 0 0,0 1 0,-1-1 0,1 0 0,0 0 0,0 1 0,0-1 0,0 0 0,0 0 0,0 1 0,9 11 0,17 8 0,168 78 0,-142-58-1365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3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24575,'-8'9'0,"0"1"0,0 0 0,-7 13 0,0-1 0,-20 21 0,25-32 0,1 1 0,0-1 0,0 1 0,-9 20 0,13-23 34,-1 1-1,-1-1 1,1 0 0,-1-1-1,-1 1 1,-9 7 0,-16 20-1635,23-25-5225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24575,'837'0'0,"-806"1"0,42 8 0,22 1 0,-88-10 0,1 0 0,-1 0 0,0 1 0,1 1 0,-1-1 0,10 4 0,-15-4 0,1 0 0,-1 0 0,0 1 0,0-1 0,0 1 0,0-1 0,0 1 0,0 0 0,0 0 0,0 0 0,-1 0 0,1 0 0,-1 0 0,1 0 0,-1 1 0,0-1 0,0 1 0,0-1 0,0 0 0,-1 1 0,2 4 0,2 22 0,-2 0 0,0 1 0,-5 51 0,1-20 0,1 22 0,1 215 0,6-255 0,-4-36 0,-1 1 0,0-1 0,0 1 0,-1 0 0,1-1 0,-2 10 0,1-16 8,0-1-1,0 0 1,0 1-1,0-1 0,-1 0 1,1 1-1,0-1 1,0 0-1,0 1 0,0-1 1,0 0-1,0 1 1,-1-1-1,1 0 1,0 1-1,0-1 0,-1 0 1,1 0-1,0 1 1,0-1-1,-1 0 0,1 0 1,0 0-1,0 1 1,-1-1-1,1 0 1,0 0-1,-1 0 0,1 0 1,0 0-1,-1 1 1,1-1-1,0 0 1,-1 0-1,1 0 0,0 0 1,-1 0-1,1 0 1,-1 0-1,1 0 0,0-1 1,-1 1-1,1 0 1,0 0-1,-1 0 1,-13-10-1715,5-1-5119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24575,'12'34'0,"-7"-1"0,1 55 0,-2-15 0,33 187 0,-27-201 0,-8-24 0,-2-29 0,0 1 0,0-1 0,1 1 0,0-1 0,0 1 0,2 5 0,-2-10 0,0 0 0,0-1 0,1 1 0,-1 0 0,0-1 0,1 0 0,-1 1 0,1-1 0,0 0 0,-1 0 0,1 0 0,0 0 0,-1 0 0,1 0 0,0 0 0,0-1 0,0 1 0,0-1 0,0 1 0,0-1 0,4 0 0,47 1 0,-46-1 0,139-11 0,82-1 0,435 12 0,-661 0 10,4 1-285,1-2 0,-1 1 0,0-1 0,8-1 0,-3-2-6551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24575,'0'3'0,"0"5"0,0 4 0,0 3 0,0 3 0,0 1 0,-3 0 0,-2 1 0,1 1 0,1-5-8191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4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24575,'0'892'0,"-1"-865"0,-8 41 0,5-40 0,-1 37 0,6 106-1365,-1-154-5461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0:5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24575,'0'7'0,"0"15"0,0 10 0,0 10 0,0 4 0,0 10 0,0 3 0,0-2 0,0-5 0,0-8 0,0-10-8191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0:5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24575,'49'-1'0,"56"2"0,-102 0 0,1 0 0,-1 0 0,1 0 0,-1 0 0,1 1 0,-1-1 0,0 1 0,0 0 0,0 0 0,0 0 0,0 0 0,0 0 0,-1 1 0,1-1 0,-1 1 0,1 0 0,-1 0 0,0 0 0,0 0 0,0 0 0,-1 0 0,2 4 0,-1-4 0,-1 0 0,0 0 0,0 1 0,0-1 0,0 0 0,0 1 0,-1-1 0,1 1 0,-1-1 0,0 1 0,0-1 0,0 0 0,0 1 0,-1-1 0,0 1 0,1-1 0,-1 0 0,-1 1 0,1-1 0,0 0 0,-1 0 0,-2 5 0,-4 0 0,0-1 0,0 1 0,-1-2 0,0 1 0,0-1 0,0-1 0,-1 1 0,1-2 0,-1 1 0,-1-1 0,1-1 0,-1 0 0,1 0 0,-1-1 0,0-1 0,0 1 0,-13-2 0,31 2 0,1 0 0,-1 0 0,0 0 0,0 1 0,0 0 0,8 6 0,49 30 0,-62-38 0,0 0 0,-1 0 0,1 1 0,0-1 0,-1 1 0,0-1 0,1 1 0,-1-1 0,0 1 0,0 0 0,0-1 0,0 1 0,0 0 0,0 0 0,-1 0 0,1 0 0,0 0 0,-1 0 0,0 0 0,1 4 0,-1-3 0,-1 0 0,1 1 0,-1-1 0,0 0 0,0 0 0,0 0 0,0 0 0,-1 0 0,1 0 0,-1 0 0,0-1 0,-2 4 0,-1 0 0,0 1 0,-1-2 0,0 1 0,0-1 0,0 1 0,-1-2 0,0 1 0,0-1 0,0 0 0,-8 3 0,-23 1-1365,22-6-5461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0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77 24575,'-2'-4'0,"1"0"0,0 0 0,-1 0 0,0 1 0,0-1 0,0 1 0,0-1 0,-1 1 0,1 0 0,-1 0 0,-4-4 0,4 4 0,0 0 0,-1 0 0,0 0 0,1 1 0,-1-1 0,0 1 0,0 0 0,0 0 0,0 1 0,-1-1 0,1 1 0,0 0 0,-1 0 0,-7 0 0,9 1 0,0 0 0,0 0 0,0 1 0,0-1 0,0 1 0,0 0 0,0 0 0,0 0 0,0 0 0,0 0 0,1 1 0,-1-1 0,0 1 0,1 0 0,-1 0 0,1 0 0,0 0 0,0 0 0,0 0 0,0 1 0,0-1 0,-2 4 0,-2 4 0,1 0 0,0 0 0,0 0 0,1 0 0,-5 22 0,8-26 0,0-1 0,0 0 0,1 1 0,-1-1 0,1 0 0,1 1 0,-1-1 0,1 1 0,0-1 0,0 0 0,0 1 0,1-1 0,0 0 0,2 6 0,4 3 0,-4-6 0,0 0 0,1 0 0,1 0 0,6 8 0,-10-14 0,0 0 0,0 0 0,1 0 0,-1 0 0,1 0 0,-1-1 0,1 1 0,0-1 0,-1 0 0,1 1 0,0-1 0,0-1 0,0 1 0,0 0 0,0-1 0,0 1 0,4-1 0,-2 0 0,0 0 0,1 0 0,-1-1 0,1 1 0,-1-1 0,1 0 0,-1-1 0,0 1 0,0-1 0,0 0 0,0-1 0,0 1 0,0-1 0,-1 0 0,1 0 0,-1 0 0,0-1 0,0 1 0,0-1 0,0 0 0,0 0 0,-1-1 0,0 1 0,0-1 0,0 1 0,-1-1 0,1 0 0,-1 0 0,0 0 0,-1-1 0,1 1 0,-1 0 0,1-11 0,-3-34 0,6 64 0,0 0 0,1-1 0,0 0 0,1 0 0,1 0 0,10 14 0,-7-17-1365,-1-2-5461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 24575,'-36'-2'0,"25"1"0,0 1 0,0-1 0,0 2 0,0-1 0,1 1 0,-19 5 0,28-6 0,0 0 0,0 0 0,0 1 0,0-1 0,0 0 0,0 1 0,0-1 0,0 1 0,1-1 0,-1 1 0,0-1 0,0 1 0,0 0 0,1-1 0,-1 1 0,0 0 0,1-1 0,-1 1 0,0 0 0,1 0 0,-1 0 0,1 0 0,-1 0 0,1 0 0,0-1 0,-1 1 0,1 0 0,0 0 0,0 0 0,0 0 0,0 0 0,0 0 0,0 0 0,0 0 0,0 0 0,0 0 0,0 0 0,0 0 0,1 2 0,0-1 0,0 0 0,1 0 0,-1 0 0,1 0 0,-1 0 0,1 0 0,0 0 0,0 0 0,0 0 0,0-1 0,0 1 0,0-1 0,0 0 0,4 2 0,6 3 0,-4-3 0,-1 0 0,0 0 0,-1 1 0,1 0 0,9 8 0,-14-10 0,0 0 0,0 0 0,0 0 0,-1 0 0,1 1 0,-1-1 0,1 1 0,-1-1 0,0 1 0,0 0 0,0-1 0,-1 1 0,1 0 0,0 0 0,-1-1 0,0 1 0,0 0 0,0 0 0,0 3 0,0-3-65,0 0 0,-1 0 0,1-1 0,-1 1 0,1 0 0,-1-1 0,0 1 0,0-1 0,0 1 0,0-1 0,0 1 0,-1-1 0,1 0 0,-1 1 0,0-1 0,1 0 0,-1 0 0,0 0 0,0 0 0,-3 1 0,-6 3-6761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26 138 24575,'31'1'0,"32"-1"0,-58 0 0,0-1 0,1 0 0,-1 0 0,0 0 0,0 0 0,0-1 0,0 0 0,9-5 0,-11 5 0,-1 0 0,0 0 0,1 0 0,-1 0 0,0-1 0,-1 1 0,1-1 0,0 1 0,-1-1 0,1 0 0,-1 0 0,0 0 0,0 1 0,0-1 0,0 0 0,0 0 0,-1 0 0,0-1 0,1 1 0,-1 0 0,0 0 0,-1-4 0,1 5 0,0-1 0,0 1 0,-1-1 0,1 1 0,-1 0 0,1-1 0,-1 1 0,0 0 0,0 0 0,0-1 0,0 1 0,-1 0 0,1 0 0,0 0 0,-1 0 0,0 0 0,1 1 0,-1-1 0,0 0 0,0 1 0,0-1 0,0 1 0,0 0 0,0 0 0,0 0 0,0 0 0,-1 0 0,-2-1 0,-1 1 0,-1 0 0,1 1 0,-1-1 0,1 1 0,-1 0 0,0 1 0,1 0 0,-1 0 0,1 0 0,-1 1 0,1 0 0,0 0 0,-11 6 0,13-6 0,0 0 0,0 1 0,0-1 0,1 1 0,-1 0 0,1 1 0,0-1 0,0 0 0,0 1 0,0 0 0,1-1 0,0 1 0,-1 0 0,1 0 0,1 1 0,-1-1 0,0 0 0,1 1 0,0-1 0,-1 9 0,1-1 0,-1-1 0,2 1 0,0 0 0,0 0 0,1 0 0,1-1 0,3 19 0,-3-28 0,0 1 0,-1-1 0,1 0 0,0 1 0,0-1 0,0 0 0,1 0 0,-1 0 0,0 0 0,1-1 0,-1 1 0,1-1 0,0 1 0,-1-1 0,1 0 0,0 0 0,0 0 0,4 0 0,7 2 0,-1-1 0,22 2 0,-7-3-341,0 0 0,0-2-1,28-4 1,-35 1-6485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24575,'0'4'0,"0"7"0,0 8 0,0 8 0,0 2 0,0 0 0,-3-2 0,-2 1 0,1 2 0,1 0 0,0 1 0,2-2 0,0-2 0,1-3 0,0-2 0,0-1 0,0-5-8191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24575,'15'0'0,"-3"0"0,1 0 0,-1 1 0,17 3 0,-24-3 0,-1 0 0,1 1 0,-1 0 0,1 0 0,-1 0 0,0 0 0,1 1 0,-1 0 0,-1-1 0,1 2 0,0-1 0,3 4 0,0 1 0,0 0 0,-1 0 0,0 1 0,0 0 0,-1 0 0,0 1 0,6 17 0,-10-24 0,0 1 0,-1-1 0,1 0 0,-1 1 0,1-1 0,-1 0 0,0 1 0,0-1 0,0 1 0,-1-1 0,1 0 0,-2 5 0,1-6 0,0 1 0,0-1 0,-1 0 0,1 0 0,0 0 0,-1 0 0,0 0 0,1 0 0,-1-1 0,0 1 0,0 0 0,0-1 0,0 0 0,0 1 0,0-1 0,0 0 0,0 0 0,-1 0 0,-2 1 0,-31 3 0,33-5 0,-1 0 0,0 0 0,1 0 0,-1 0 0,1 1 0,-1 0 0,1 0 0,-1 0 0,1 0 0,-1 0 0,1 1 0,-4 2 0,7-3 0,-1-1 0,1 1 0,-1 0 0,1 0 0,0 0 0,0 0 0,-1 0 0,1 0 0,0 0 0,0 0 0,0 0 0,0 0 0,0 0 0,0 0 0,0 0 0,0 1 0,0-1 0,1 0 0,-1 0 0,0 0 0,1-1 0,-1 1 0,0 0 0,1 0 0,0 0 0,-1 0 0,1 0 0,-1 0 0,1-1 0,0 1 0,0 0 0,0 0 0,25 27 0,18 6 0,-23-17 0,35 33 0,-25-21-1365,-17-16-5461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3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43 524 24575,'-1'-1'0,"0"1"0,0 0 0,0-1 0,0 1 0,1-1 0,-1 1 0,0-1 0,0 1 0,1-1 0,-1 0 0,0 1 0,1-1 0,-1 0 0,1 1 0,-1-1 0,1 0 0,-1 0 0,1 0 0,0 1 0,-1-1 0,1 0 0,0 0 0,-1 0 0,1 0 0,0 0 0,0 0 0,0-1 0,-3-30 0,2 29 0,-1-271 0,4 140 0,-2 132 0,0-1 0,0 0 0,0 0 0,0 0 0,1 1 0,-1-1 0,1 0 0,0 0 0,0 1 0,0-1 0,0 0 0,0 1 0,0-1 0,3-3 0,-2 5 0,0-1 0,0 0 0,0 1 0,0 0 0,1-1 0,-1 1 0,0 0 0,0 0 0,1 0 0,-1 0 0,1 1 0,-1-1 0,1 1 0,-1-1 0,1 1 0,3 0 0,162 1 0,-61 1 0,-8-3 0,116 3 0,-82 17 0,-91-11 0,80 5 0,-84-13 0,19 0 0,65 10 0,87 10 0,-136-15 0,89-3 0,-89-2 0,-71 0 0,0 0 0,1 0 0,-1 0 0,0 0 0,1 1 0,-1-1 0,0 1 0,1 0 0,-1-1 0,0 1 0,0 0 0,0 0 0,0 1 0,0-1 0,0 0 0,0 1 0,0-1 0,0 1 0,-1-1 0,1 1 0,-1 0 0,1 0 0,-1 0 0,0 0 0,1 0 0,-1 0 0,0 0 0,-1 0 0,1 1 0,0-1 0,0 5 0,1 5 0,0 1 0,-1 0 0,-1 0 0,-2 23 0,1-15 0,-1 7 0,-7 29 0,4-31 0,-1 37 0,5-4 0,-9 131 0,-11-77 0,13-82 0,2 1 0,1 0 0,-1 34 0,6 39 0,1-13 0,-13 103 0,4-106 0,4 1 0,9 94 0,17 4 0,-7-80 0,43 174 0,-47-236 0,5 48 0,2 6 0,-11-66 0,-2 1 0,-2 0 0,-1 0 0,-1 0 0,-6 50 0,-1-44 0,-1-1 0,-15 47 0,0 5 0,21-88 0,0-1 0,1 1 0,-2 0 0,1 0 0,0-1 0,-1 1 0,0-1 0,0 1 0,0-1 0,0 0 0,0 0 0,0 0 0,-1 0 0,0 0 0,0-1 0,1 1 0,-2-1 0,-3 3 0,1-2 0,-1 0 0,1-1 0,-1 0 0,1 0 0,-1 0 0,0-1 0,0 0 0,1-1 0,-11 1 0,-10 1 0,0 1 0,-44 11 0,45-8 0,0-1 0,0-1 0,-30 0 0,-454-5 0,500 0 0,0 0 0,0 0 0,-17-5 0,-14-3 0,37 8 0,1 0 0,-1 0 0,1-1 0,-1 1 0,1-1 0,0 0 0,-1 0 0,1 0 0,0-1 0,1 1 0,-1-1 0,0 1 0,1-1 0,-1 0 0,1 0 0,0 0 0,0 0 0,0-1 0,0 1 0,1 0 0,-2-6 0,-4-6 0,2-1 0,0 0 0,-4-25 0,3-11 0,2 1 0,5-95 0,2 45 0,-3 61 0,-1 0 0,-2 0 0,-16-75 0,-21-5 0,22 71 0,7 19 0,3 5 0,-15-30 0,18 46 0,1 1 0,-1 0 0,-1 1 0,1-1 0,-1 1 0,-1 0 0,-9-8 0,5 7 0,1 1 0,-1 1 0,-1 0 0,1 1 0,-1 0 0,-18-5 0,12 4 0,1-1 0,-22-11 0,-35-30 0,-10-6 0,69 44 0,0 0 0,1-1 0,0-1 0,0 0 0,1-1 0,1-1 0,-16-22 0,21 26 0,2 0 0,-1-1 0,1 0 0,1 0 0,0 0 0,1 0 0,0 0 0,0-1 0,-1-19 0,2-11 0,3-58 0,1 31 0,-2-179-1365,0 231-5461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1:4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24575,'0'-36'0,"3"-83"0,-1 103 0,0 0 0,1 1 0,1-1 0,1 1 0,9-22 0,-8 22 0,-5 10 0,1 1 0,0-1 0,0 0 0,1 1 0,0-1 0,-1 1 0,5-5 0,-7 9 0,1-1 0,-1 1 0,1-1 0,0 1 0,-1 0 0,1-1 0,0 1 0,-1 0 0,1-1 0,0 1 0,-1 0 0,1 0 0,0-1 0,0 1 0,-1 0 0,1 0 0,0 0 0,-1 0 0,1 0 0,0 0 0,1 1 0,0-1 0,-1 1 0,1 0 0,0 0 0,-1 0 0,1 0 0,-1 0 0,1 0 0,-1 0 0,1 1 0,-1-1 0,0 0 0,2 3 0,17 24 0,-1 1 0,-1 1 0,-1 1 0,23 61 0,-38-87 7,7 20-464,0 0-1,9 47 1,-15-55-6369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24575,'507'16'0,"-421"-12"0,175 15 0,-168-11 0,96 4 0,-115-13 0,-32-1 0,83 8 0,-57 10 0,-53-11 0,1-1 0,0 0 0,26 2 0,81-7 0,-73-1 0,53 5 0,-101-3 0,-1 1 0,1-1 0,0 1 0,0 0 0,0-1 0,0 1 0,0 0 0,-1 0 0,1 0 0,0 1 0,-1-1 0,1 0 0,-1 1 0,1-1 0,-1 1 0,0-1 0,1 1 0,-1-1 0,0 1 0,0 0 0,0 0 0,0 0 0,-1-1 0,1 1 0,0 0 0,-1 0 0,0 0 0,1 0 0,-1 3 0,2 8 0,-1 0 0,0 0 0,-2 18 0,0-18 0,-2 335 0,3-341 64,0-5-144,1 1 1,-1-1-1,0 0 1,0 1 0,0-1-1,-1 0 1,1 1 0,0-1-1,-1 0 1,1 0 0,-1 1-1,0-1 1,0 0-1,0 0 1,0 0 0,0 0-1,-3 3 1,-4 0-6747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24575,'-1'94'0,"3"104"0,1-167 0,1-1 0,10 32 0,3 25 0,-9-41 0,-3-23 0,2 42 0,-7-58 0,0 0 0,0 0 0,1 0 0,1 0 0,-1 0 0,5 12 0,-5-17 0,0 0 0,0 0 0,0 1 0,1-1 0,-1 0 0,1 0 0,-1 0 0,1-1 0,0 1 0,0 0 0,0-1 0,0 1 0,0-1 0,0 1 0,0-1 0,1 0 0,-1 0 0,0 0 0,1 0 0,-1-1 0,0 1 0,5 0 0,23 2 0,1-2 0,50-4 0,-12 1 0,374 2 0,-416 1 0,51 10 0,-30-4 0,89 14 0,-80-14 0,-11-1 0,47-1 0,307-6 0,-387 1 0,0-1 0,0-1 0,0 0 0,0-1 0,14-5 0,61-27 0,-88 35 0,5-3 23,0 0 0,0-1 0,-1 1-1,0-1 1,0 0 0,0 0 0,0 0-1,0 0 1,-1-1 0,1 1 0,-1-1-1,-1 0 1,1 0 0,2-8 0,2-2-450,-2-1 0,0 0 1,5-27-1,-8 27-6399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2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7985 1 24575,'0'482'0,"1"-470"0,0 1 0,1-1 0,3 13 0,4 28 0,1 9 0,-6-44 0,2 29 0,-4 318 0,-4-184 0,2 2574 0,-1-2737 0,0 0 0,-7 24 0,4-22 0,-2 33 0,6-48 0,0 7 0,0-1 0,-1 1 0,-1-1 0,1 0 0,-6 15 0,6-23 0,0 0 0,0-1 0,-1 1 0,1 0 0,-1-1 0,0 1 0,0-1 0,0 1 0,0-1 0,0 0 0,0 0 0,-1 0 0,1 0 0,-1 0 0,1-1 0,-1 1 0,0-1 0,1 1 0,-1-1 0,0 0 0,0 0 0,0 0 0,0-1 0,-4 1 0,-24 2 0,1-2 0,-52-3 0,7-1 0,65 2 0,-1 0 0,1-1 0,0 0 0,0-1 0,0 0 0,-17-7 0,-21-6 0,9 5 0,0 1 0,-1 3 0,-1 1 0,-49 0 0,-449 7 0,509 1 0,-1 1 0,1 2 0,-51 14 0,-7 2 0,-17 8 0,70-18 0,-40 8 0,57-16 0,-29 6 0,-1-2 0,-64 1 0,-497-9 0,578-1 0,0-2 0,-1-1 0,-58-17 0,-11-3 0,28 7 0,53 12 0,0 1 0,0 1 0,-41-3 0,-364 8 0,399 0 0,0 2 0,0 1 0,-30 8 0,31-6 0,-1-1 0,0-1 0,-32 1 0,-76-7 0,-129 4 0,175 9 0,33-4 0,1 2 0,28-5 0,-46 3 0,-17-9 0,-73 4 0,97 7 0,38-5 0,-36 2 0,-546-5 0,295-2 0,292 0 0,-42-8 0,-9 0 0,-24 9 0,62 1 0,-1-1 0,-63-10 0,33-2 0,0 3 0,-108-1 0,-691 11 0,846-2 0,1-1 0,-1-1 0,1-1 0,-18-6 0,16 4 0,0 2 0,-40-5 0,58 8 0,-23 0 0,0-1 0,-28-6 0,28 4 0,20 4 0,0-1 0,1 0 0,-1 0 0,0 0 0,1-1 0,-9-3 0,11 4 0,1 0 0,-1-1 0,0 1 0,1-1 0,-1 1 0,1-1 0,0 0 0,-1 1 0,1-1 0,0 0 0,0 0 0,0 0 0,0 0 0,1 0 0,-1 0 0,0 0 0,1 0 0,0 0 0,-1-3 0,-2-27 0,1 0 0,5-53 0,0 9 0,-2 45 0,8-42 0,-4 42 0,0-45 0,-4-25 0,-3-107 0,-1 188 0,-1 0 0,-6-21 0,-4-20 0,14 59 0,0-1 0,0 0 0,0 1 0,1-1 0,-1 1 0,1-1 0,-1 1 0,1-1 0,0 1 0,0-1 0,0 1 0,0 0 0,0-1 0,0 1 0,1 0 0,-1 0 0,1 0 0,0 0 0,-1 0 0,4-2 0,5-5 0,1 0 0,20-12 0,-10 8 0,4-7 0,35-35 0,-1 2 0,-48 42 0,0 0 0,-1-1 0,0 0 0,0-1 0,7-14 0,-5 8 0,23-28 0,-23 31 0,0 0 0,-1-1 0,-2-1 0,13-27 0,-10 15 0,8-37 0,8-18 0,-21 67 0,-1-1 0,-1 0 0,0 0 0,-2 0 0,0 0 0,-1-1 0,-1-27 0,-2-300 0,1 340 0,-1 1 0,0-1 0,0 0 0,0 1 0,-1-1 0,0 1 0,-1-1 0,-3-7 0,-32-48 0,28 46 0,-29-37 0,26 37 0,1 0 0,1-1 0,-12-23 0,11 12 0,8 18 0,0 0 0,-1 1 0,0-1 0,-1 1 0,0-1 0,-13-14 0,1 3 0,1 0 0,-19-33 0,23 33 0,0 1 0,-2 1 0,-27-29 0,33 38 0,0 0 0,1-1 0,0 0 0,-6-12 0,-21-29 0,-32-31 0,63 78 0,0 1 0,0 0 0,0 0 0,-1 0 0,0 0 0,-7-4 0,7 5 0,1 0 0,-1 0 0,1 0 0,0-1 0,-1 0 0,2 0 0,-1 0 0,-5-7 0,4 2 0,-1 1 0,-1 0 0,1 1 0,-1 0 0,-1 0 0,1 0 0,-1 1 0,0 0 0,0 0 0,-1 1 0,-9-5 0,17 10 0,-19-13 222,15 9-486,-1 0-1,0 1 1,0 0-1,0 0 0,-12-5 1,4 6-6562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5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2643 7888 24575,'0'-848'0,"0"844"0,0 1 0,0-1 0,0 0 0,-1 1 0,1-1 0,-1 1 0,0-1 0,0 1 0,0 0 0,0-1 0,-1 1 0,1 0 0,-1 0 0,0 0 0,-3-4 0,2 5 0,1 0 0,-1-1 0,0 1 0,0 1 0,0-1 0,0 0 0,0 1 0,0-1 0,0 1 0,-1 0 0,1 0 0,0 1 0,-1-1 0,1 1 0,-1-1 0,-3 1 0,-66 0 0,47 1 0,1-1 0,-36-5 0,-56-4 0,49 6 0,3-6 0,41 5 0,-40-2 0,-401 6 0,434 2 0,0 2 0,0 0 0,-50 15 0,46-10 0,-1-1 0,-42 3 0,-14-8 0,52-3 0,1 1 0,-39 8 0,27-3 0,0-2 0,-87-5 0,49 0 0,88 1 0,-24 0 0,1 0 0,-1-2 0,-43-8 0,38 5 0,0 1 0,0 2 0,-1 1 0,-38 3 0,-2 0 0,44-3 0,1-2 0,0-1 0,-27-7 0,-27-5 0,77 16 0,0-1 0,0 0 0,1 0 0,-1 0 0,0 0 0,0 0 0,1 0 0,-1-1 0,1 1 0,-1-1 0,1 0 0,-1 0 0,1 0 0,0 0 0,0 0 0,0 0 0,0-1 0,1 1 0,-1-1 0,0 1 0,1-1 0,0 0 0,0 1 0,0-1 0,0 0 0,0 0 0,0 0 0,0-4 0,-1-9 0,0-1 0,2 0 0,-1 0 0,3-16 0,0 8 0,-1-25 0,-1 8 0,2 0 0,9-47 0,-7 73 0,4-24 0,-1-1 0,2-73 0,-8 80 0,0 18 0,-1-1 0,-1 1 0,0-1 0,-7-30 0,7 46 0,1 0 0,0 0 0,-1-1 0,1 1 0,0-1 0,0 1 0,0 0 0,0-1 0,0 1 0,0 0 0,0-1 0,0 1 0,0 0 0,1-1 0,-1 1 0,1 0 0,-1-1 0,1 1 0,-1 0 0,1 0 0,1-2 0,-1 2 0,1-1 0,-1 1 0,1 0 0,0-1 0,0 1 0,-1 0 0,1 0 0,0 0 0,0 0 0,0 1 0,0-1 0,4 0 0,6-1 0,1 1 0,-1 0 0,25 2 0,-22-1 0,127 12 0,9-1 0,1369-10 0,-694-3 0,-805 1 0,0-1 0,0-2 0,35-9 0,-33 7 0,1 1 0,35-3 0,102-11 0,-102 10 0,94-2 0,-146 11 0,-2 1 0,1-1 0,-1-1 0,1 1 0,-1-1 0,1 1 0,5-3 0,-9 2 0,-1 1 0,1-1 0,-1 0 0,1 0 0,-1 0 0,0 0 0,1 0 0,-1 0 0,0 0 0,0 0 0,0-1 0,1 1 0,-1 0 0,-1-1 0,1 1 0,0-1 0,0 1 0,0-1 0,-1 1 0,1-1 0,-1 0 0,1 1 0,-1-1 0,0-1 0,3-21 0,-2 0 0,0-1 0,-4-31 0,0-9 0,-7-57 0,1-6 0,10-858 0,-2 540 0,3 419 0,6-39 0,-4 38 0,2-36 0,-5 29 0,10-47 0,-9 64 0,2-10 0,17-156 0,-20-360 0,-3 261 0,2 270 0,-2-1 0,1 1 0,-2-1 0,0 1 0,0 0 0,-2 0 0,1 0 0,-12-21 0,4 12 0,-1 1 0,-1 0 0,-32-36 0,38 48 0,1-1 0,1 0 0,0-1 0,-9-18 0,-13-24 0,0 14 0,15 21 0,0 0 0,-12-24 0,-70-127 0,91 159 0,0 1 0,0-1 0,1 0 0,1-1 0,0 1 0,0 0 0,0-14 0,4-77 0,0 41 0,-2-93 0,0 150 0,0 1 0,0-1 0,1 1 0,-1 0 0,1-1 0,-1 1 0,1-1 0,0 1 0,0 0 0,0 0 0,0-1 0,0 1 0,1 0 0,-1 0 0,0 0 0,1 0 0,0 0 0,-1 1 0,1-1 0,0 0 0,0 1 0,0 0 0,0-1 0,0 1 0,0 0 0,1 0 0,-1 0 0,0 0 0,1 0 0,-1 1 0,0-1 0,5 0 0,8-1 0,1 1 0,-1 0 0,1 1 0,18 2 0,-8 0 0,237 0 0,-159-2 0,-88 0 0,0 2 0,22 5 0,25 2 0,121-8 0,-98-2 0,-83 1 0,0 0 0,0 0 0,0 0 0,-1 0 0,1 0 0,0-1 0,0 0 0,0 1 0,-1-1 0,1 0 0,0-1 0,-1 1 0,1 0 0,3-3 0,-5 2 0,1 0 0,-1 0 0,1 0 0,-1 0 0,0 0 0,1 0 0,-1 0 0,0-1 0,-1 1 0,1-1 0,0 1 0,-1 0 0,1-1 0,-1 1 0,0-1 0,0-4 0,-2-105 0,-1 71 0,5-59 0,-1 94 0,0 0 0,1 0 0,-1 1 0,1-1 0,1 1 0,-1-1 0,1 1 0,0 0 0,0 0 0,0 0 0,1 0 0,6-7 0,7-5 0,36-27 0,-22 19 0,5-7 0,29-23 0,-21 28 0,-33 21 0,0 0 0,-1-1 0,16-13 0,74-60 0,1 0 0,-97 76 0,36-32 0,-1-2 0,62-79 0,-80 90 0,-16 22 0,0-1 0,-1 0 0,1-1 0,-1 1 0,0-1 0,-1 0 0,0 0 0,5-14 0,38-133 0,-22 77 0,-12 36 0,-2-1 0,-1 0 0,-3-1 0,-1 0 0,-2-54 0,-3 40-1365,0 40-5461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5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24575,'0'3'0,"4"5"0,0 4 0,4 0 0,0 1 0,-2 1 0,-1 3 0,-2 0 0,-1 2 0,-1 0 0,-1 1 0,0-1 0,0 1 0,-1-1 0,1 1 0,0-4-8191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5:0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24575,'0'2406'0,"-10"-2283"0,0-7 0,11 390 0,-3-476 0,-6 42 0,3-42 0,-1 40 0,7 1100 0,-1-1162 0,-1-1 0,0 1 0,0-1 0,-1 1 0,0-1 0,0 0 0,0 1 0,-1-1 0,-5 9 0,-5 5 0,-23 30 0,7-11 0,-2-2 0,23-29 0,1 0 0,-1 1 0,-9 17 0,4-5 0,-1-1 0,-17 22 0,-12 17 0,40-54 0,0 0 0,0 0 0,1 0 0,0 1 0,0-1 0,0 1 0,1-1 0,0 1 0,0 9 0,0 10 0,4 29 0,-1-9 0,-2 686 0,-1-716 110,0 1 0,-7 24 0,-1 19-1805,8-43-5131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24575,'3'66'0,"13"78"0,-7-97 0,-5-32 0,-1 0 0,1 27 0,-4-29 59,1 4-415,-1 0 0,-1 0 0,-3 17 0,0-15-6470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24575,'39'0'0,"20"1"0,112-14 0,-124 5 0,-9 1 0,0 1 0,53 0 0,-3 8 0,112-4 0,-148-7 0,-39 5 0,1 2 0,22-2 0,157 4 0,-191 0 0,1 0 0,-1 0 0,1 1 0,-1-1 0,0 0 0,1 1 0,-1 0 0,0 0 0,0-1 0,1 1 0,-1 0 0,0 1 0,0-1 0,0 0 0,0 1 0,0-1 0,-1 1 0,1-1 0,0 1 0,-1 0 0,1 0 0,-1 0 0,1 0 0,-1 0 0,0 0 0,0 0 0,0 0 0,0 0 0,0 1 0,-1-1 0,2 5 0,0 7 0,0 1 0,-1-1 0,-1 1 0,-2 20 0,1 2 0,4-1 0,1 0 0,2-1 0,10 37 0,-9-23-1365,-6-34-5461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24575,'143'9'0,"-21"1"0,452-8 190,-296-4-1745,-262 2-5271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4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24575,'0'1344'-1365,"0"-1325"-5461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24575,'12'394'0,"-3"202"0,-11-370 0,2 195 0,0-411-341,-1 1 0,0-1-1,-4 16 1,0-10-6485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24575,'6'-14'0,"0"0"0,1 1 0,1 0 0,17-23 0,2-4 0,24-51 0,-50 90 0,-1 0 0,1 0 0,0 0 0,-1 1 0,1-1 0,0 0 0,0 0 0,-1 1 0,1-1 0,0 0 0,0 1 0,0-1 0,0 1 0,0-1 0,0 1 0,0-1 0,0 1 0,0 0 0,0 0 0,0-1 0,0 1 0,0 0 0,0 0 0,0 0 0,2 0 0,0 1 0,0 0 0,1-1 0,-1 1 0,0 1 0,0-1 0,0 0 0,0 1 0,4 2 0,3 3 0,1 0 0,-2 1 0,15 15 0,-2 3 0,-1 1 0,34 60 0,-37-57 0,16 13-1365,-28-35-5461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24575,'-4'9'0,"1"-1"0,0 1 0,1 0 0,-1 0 0,2-1 0,-2 18 0,1 57 0,3-48 0,0 223 0,-1-255 0,0 0 0,0 0 0,0 0 0,1 0 0,-1 1 0,1-1 0,0 0 0,0 0 0,0 0 0,0 0 0,1 0 0,-1-1 0,1 1 0,0 0 0,0-1 0,0 1 0,2 2 0,0-2 0,0 0 0,0 0 0,1 0 0,-1-1 0,1 1 0,-1-1 0,1 0 0,0 0 0,9 2 0,8-1 0,0 0 0,1-1 0,-1-2 0,23-1 0,-23 0 0,632-2 36,-422 3-1437,-216 0-5425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5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24575,'12'4'0,"-1"-1"0,1 0 0,-1 0 0,1-1 0,0-1 0,0 0 0,23-1 0,-7 0 0,136 1 0,34 1 0,-112 7 0,31 1 0,-105-11 0,1 2 0,0-1 0,-1 2 0,1 0 0,-1 0 0,1 1 0,-1 1 0,13 5 0,-1 1 0,0 0 0,1-2 0,1 0 0,0-2 0,-1-1 0,2-1 0,40 0 0,-65-4 0,0 0 0,0 0 0,1 0 0,-1 0 0,0 0 0,0 0 0,0 1 0,0-1 0,1 1 0,-1-1 0,0 1 0,0 0 0,0 0 0,0 0 0,0 0 0,0 0 0,-1 0 0,1 1 0,0-1 0,-1 1 0,1-1 0,0 1 0,-1-1 0,0 1 0,1 0 0,-1 0 0,0 0 0,0 0 0,0 0 0,0 0 0,0 0 0,-1 0 0,1 0 0,-1 0 0,1 0 0,-1 0 0,0 1 0,0 3 0,3 37 0,-4 83 0,-2-43 0,3 57-1365,0-124-5461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24575,'-1'23'0,"-7"36"0,0 7 0,6 169 0,2-136 0,2-75 0,6 40 0,-4-38 0,1 29 0,-3 508 0,-4-275 0,2-192-1365,0-80-5461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5:1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24575,'0'947'0,"-10"-804"0,0-3 0,0 41 0,1 9 0,-1-7 0,1 6 0,10 914 0,-2-620 0,3-455 0,8 46 0,-2-17 0,-1-2 0,-1-12 0,0 49 0,-7 2062 0,2-2151 0,-1 0 0,-1 1 0,1-1 0,0 0 0,-1 0 0,0 0 0,0 0 0,0 0 0,0 0 0,0 0 0,0 0 0,-1-1 0,1 1 0,-3 3 0,-1-1 0,0 0 0,0-1 0,-1 1 0,1-1 0,-9 5 0,1 1 0,0 0 0,1 2 0,1-1 0,-20 25 0,7-7 0,16-19 0,0 1 0,-10 20 0,11-19 0,0 0 0,-15 18 0,-63 71 0,-57 81 0,107-145 0,27-29 0,1 0 0,-1 0 0,2 1 0,-12 18 0,8-11 0,-1 0 0,-1 0 0,-19 20 0,15-18 0,-20 29 0,26-33 74,-1 0 1,0-1-1,-14 11 0,-14 18-1736,29-30-5164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0,0 0 0,0 1 0,0-1 0,0 1 0,0-1 0,-1 1 0,1 0 0,-1 1 0,1-1 0,-1 1 0,0-1 0,0 1 0,5 5 0,5 7 0,-1 1 0,14 22 0,-5-6 0,0-2 0,28 55 0,-48-84 0,-1 0 0,1 0 0,0 0 0,-1 0 0,1-1 0,0 1 0,0 0 0,0 0 0,0 0 0,0-1 0,0 1 0,0-1 0,0 1 0,0-1 0,0 1 0,0-1 0,0 1 0,0-1 0,0 0 0,1 0 0,-1 1 0,0-1 0,0 0 0,0 0 0,0 0 0,1 0 0,-1-1 0,0 1 0,0 0 0,0 0 0,0-1 0,0 1 0,0-1 0,1 1 0,-1-1 0,0 1 0,0-1 0,0 0 0,1 0 0,6-5 0,1 0 0,-1 0 0,11-11 0,-16 14 0,14-13-170,0-2-1,-1 0 0,-2 0 1,1-2-1,-2 0 0,-1 0 1,13-30-1,-13 22-6655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24575,'0'4'0,"0"3"0,0 5 0,0 3 0,0 9 0,0 4 0,0 3 0,0 3 0,0 6 0,0 0 0,0-2 0,0-6-8191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24575,'39'-1'0,"-18"0"0,0 1 0,28 3 0,-43-2 0,0 1 0,0-1 0,0 1 0,0 0 0,0 0 0,0 0 0,0 1 0,-1 0 0,0 0 0,1 1 0,-1-1 0,5 6 0,-4-3 0,0 1 0,0 0 0,-1 0 0,0 0 0,0 1 0,-1 0 0,0 0 0,0 0 0,-1 0 0,0 1 0,-1-1 0,4 18 0,-3-5 0,-2 0 0,0 0 0,-1 0 0,-4 29 0,4-48 0,0 0 0,-1 0 0,1 0 0,-1 0 0,0 0 0,0 0 0,0 0 0,0 0 0,0-1 0,0 1 0,0 0 0,0 0 0,-1-1 0,1 1 0,0-1 0,-1 0 0,0 1 0,1-1 0,-1 0 0,0 0 0,1 0 0,-1 0 0,0 0 0,0 0 0,0-1 0,0 1 0,0-1 0,0 1 0,-4 0 0,-7 0 0,1 0 0,-1-1 0,-24-2 0,14 0 0,-79 0-1365,93 2-5461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24575,'-3'4'0,"-1"3"0,-1 8 0,2 5 0,-3 5 0,1 1 0,0 1 0,-2 1 0,0 0 0,2-6-8191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24575,'37'-1'0,"-26"0"0,0 0 0,0 1 0,1 0 0,-1 1 0,0 0 0,0 1 0,20 6 0,-27-6 0,0 1 0,0-1 0,0 1 0,0 0 0,-1 0 0,0 1 0,1-1 0,-1 1 0,-1-1 0,1 1 0,0 0 0,-1 0 0,0 1 0,0-1 0,3 8 0,-2-3 0,0 0 0,-1 0 0,0 0 0,0 1 0,-1-1 0,0 19 0,-1-25 0,0 1 0,0-1 0,-1 1 0,1-1 0,-1 1 0,0-1 0,0 0 0,0 1 0,0-1 0,-1 0 0,0 0 0,1 0 0,-1 0 0,0 0 0,0 0 0,0 0 0,-1-1 0,-2 4 0,1-4 0,0 0 0,0 1 0,0-2 0,-1 1 0,1 0 0,-1-1 0,1 0 0,-1 1 0,1-2 0,-1 1 0,1-1 0,-1 1 0,-5-2 0,-43 0 0,53 1 0,0 0 0,0 0 0,-1 0 0,1 0 0,0 0 0,-1 0 0,1 0 0,0 0 0,0 0 0,-1 0 0,1 0 0,0 0 0,0 0 0,-1 0 0,1 0 0,0 0 0,0 0 0,-1 0 0,1 0 0,0 1 0,0-1 0,-1 0 0,1 0 0,0 0 0,0 0 0,0 1 0,-1-1 0,1 0 0,0 0 0,0 1 0,0-1 0,0 0 0,0 0 0,0 1 0,-1-1 0,1 0 0,0 0 0,0 1 0,0-1 0,0 0 0,0 0 0,0 1 0,9 11 0,17 8 0,168 78 0,-142-58-1365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24575,'837'0'0,"-806"1"0,42 8 0,22 1 0,-88-10 0,1 0 0,-1 0 0,0 1 0,1 1 0,-1-1 0,10 4 0,-15-4 0,1 0 0,-1 0 0,0 1 0,0-1 0,0 1 0,0-1 0,0 1 0,0 0 0,0 0 0,0 0 0,-1 0 0,1 0 0,-1 0 0,1 0 0,-1 1 0,0-1 0,0 1 0,0-1 0,0 0 0,-1 1 0,2 4 0,2 22 0,-2 0 0,0 1 0,-5 51 0,1-20 0,1 22 0,1 215 0,6-255 0,-4-36 0,-1 1 0,0-1 0,0 1 0,-1 0 0,1-1 0,-2 10 0,1-16 8,0-1-1,0 0 1,0 1-1,0-1 0,-1 0 1,1 1-1,0-1 1,0 0-1,0 1 0,0-1 1,0 0-1,0 1 1,-1-1-1,1 0 1,0 1-1,0-1 0,-1 0 1,1 0-1,0 1 1,0-1-1,-1 0 0,1 0 1,0 0-1,0 1 1,-1-1-1,1 0 1,0 0-1,-1 0 0,1 0 1,0 0-1,-1 1 1,1-1-1,0 0 1,-1 0-1,1 0 0,0 0 1,-1 0-1,1 0 1,-1 0-1,1 0 0,0-1 1,-1 1-1,1 0 1,0 0-1,-1 0 1,-13-10-1715,5-1-5119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24575,'12'34'0,"-7"-1"0,1 55 0,-2-15 0,33 187 0,-27-201 0,-8-24 0,-2-29 0,0 1 0,0-1 0,1 1 0,0-1 0,0 1 0,2 5 0,-2-10 0,0 0 0,0-1 0,1 1 0,-1 0 0,0-1 0,1 0 0,-1 1 0,1-1 0,0 0 0,-1 0 0,1 0 0,0 0 0,-1 0 0,1 0 0,0 0 0,0-1 0,0 1 0,0-1 0,0 1 0,0-1 0,4 0 0,47 1 0,-46-1 0,139-11 0,82-1 0,435 12 0,-661 0 10,4 1-285,1-2 0,-1 1 0,0-1 0,8-1 0,-3-2-6551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5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24575,'0'3'0,"0"5"0,0 4 0,0 3 0,0 3 0,0 1 0,-3 0 0,-2 1 0,1 1 0,1-5-8191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24575,'3'4'0,"-1"0"0,1 0 0,-1 0 0,0 0 0,0 0 0,-1 1 0,1-1 0,-1 1 0,0-1 0,0 1 0,-1 0 0,1-1 0,-1 1 0,-1 7 0,5 25 0,26 130 0,-24-120-682,15 53-1,-16-84-6143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5:1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24575,'16'18'0,"-1"0"0,17 29 0,-2-5 0,3 6 0,-17-25 0,0-1 0,34 36 0,-42-50 0,-1 1 0,13 18 0,-15-18 0,1-1 0,0 0 0,1 0 0,10 10 0,91 90 0,-95-96 0,-1 1 0,-1 0 0,0 0 0,16 29 0,-16-24 0,1-1 0,24 27 0,-15-27 0,-17-14 0,0 0 0,-1 0 0,1 0 0,-1 0 0,1 1 0,4 7 0,20 31 0,2 0 0,53 57 0,-78-95 0,-1-1 0,1 1 0,0-1 0,0 0 0,0 0 0,0-1 0,9 4 0,-8-4 0,1 1 0,-1 0 0,12 8 0,-16-9 0,0 0 0,0-1 0,0 1 0,0 0 0,-1 1 0,1-1 0,0 0 0,-1 0 0,0 1 0,1-1 0,-1 0 0,0 1 0,0 0 0,0 3 0,2 15 0,-1 0 0,0 0 0,-2 0 0,-3 28 0,1 8 0,2-11 0,1-7 0,-1 0 0,-2 0 0,-2-1 0,-15 67 0,14-84 0,0-1 0,2 1 0,-1 33 0,5 66 0,1-40 0,-2 1722-1365,0-1785-5461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729 484 24575,'-1'-5'0,"1"0"0,-1-1 0,-1 1 0,-2-9 0,-3-14 0,3-13 0,4-69 0,-1-23 0,-1 124 0,0 1 0,0-1 0,-1 0 0,0 1 0,-7-14 0,-7-26 0,16 48 0,1-1 0,0 1 0,0-1 0,0 1 0,0-1 0,0 0 0,0 1 0,0-1 0,0 1 0,0-1 0,1 1 0,-1-1 0,0 1 0,0-1 0,0 0 0,1 1 0,-1-1 0,0 1 0,1-1 0,-1 1 0,0 0 0,1-1 0,-1 1 0,0-1 0,1 1 0,0-1 0,18-6 0,24 4 0,-38 3 0,870 3 0,85-3 0,-933 1 0,43 8 0,-42-4 0,40 1 0,29-8 0,74 3 0,-168 0 0,-1-1 0,1 1 0,0 0 0,0-1 0,-1 1 0,1 0 0,-1 1 0,1-1 0,-1 0 0,1 1 0,-1-1 0,0 1 0,0 0 0,0 0 0,0 0 0,0 0 0,0 0 0,0 0 0,-1 1 0,1-1 0,-1 0 0,0 1 0,0-1 0,1 1 0,-2 0 0,1-1 0,0 1 0,0 0 0,0 3 0,1 10 0,-1 0 0,0 0 0,-2 32 0,0-28 0,-1 300 0,2-197 0,1-105 0,1 1 0,5 23 0,-3-21 0,2 33 0,-5 412 0,-2-227 0,15 31 0,10 82 0,-24 293 0,1-619 0,8 42 0,-5-42 0,2 41 0,-7 46 0,2 85 0,8-122 0,0 28 0,-8 279 0,-2-182 0,-9-80 0,1-3 0,9-97 0,0 17 0,-2 1 0,-7 50 0,3-42 0,2-1 0,2 1 0,4 48 0,0-8 0,-2 922 0,10-875 0,0-4 0,-10-111 0,0 3 0,0 0 0,1 1 0,1-1 0,1 0 0,11 36 0,-9-40 0,0 1 0,-1-1 0,-1 1 0,0 27 0,-3 78 0,-2-49 0,3-2 0,-3 77 0,1-142 0,0-1 0,0 1 0,-1 0 0,0-1 0,-1 1 0,0-1 0,-5 11 0,6-15 0,0 0 0,1 0 0,-1 0 0,0 0 0,-1 0 0,1-1 0,0 1 0,-1-1 0,0 0 0,1 1 0,-1-1 0,0 0 0,0-1 0,0 1 0,0-1 0,-1 1 0,1-1 0,0 0 0,-4 1 0,-20 0 0,0-1 0,-45-3 0,5-1 0,-836 3 0,867-1 0,-38-8 0,-29-1 0,-639 9 0,360 3 0,-226-2 0,605 0 0,0 0 0,1 0 0,-1 0 0,0-1 0,1 1 0,-1-1 0,0 1 0,1-1 0,-1 0 0,0 0 0,1 0 0,0 0 0,-1 0 0,-4-4 0,6 3 0,-1 0 0,1 0 0,-1 0 0,1 0 0,0 0 0,-1-1 0,1 1 0,0 0 0,1-1 0,-1 1 0,0-1 0,1 1 0,-1-1 0,1 1 0,0-1 0,0-2 0,2-111 0,0 76 0,-3-57 0,-1 89 20,1 0-1,-1 0 0,-1 1 0,1-1 1,-1 1-1,-4-8 0,-4-9-1519,6 11-5326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24575,'1'68'0,"-3"77"0,-7-80 0,5-42 0,-3 42 0,8 705 0,1-751 0,0-1 0,1 1 0,0-1 0,7 19 0,-4-17 0,-1 0 0,4 40 0,-8 197 0,-2-129 0,0-125 0,1 0 0,0 0 0,1 0 0,-1-1 0,0 1 0,1 0 0,-1 0 0,1-1 0,0 1 0,0 0 0,0-1 0,0 1 0,1-1 0,2 4 0,-2-4 0,0 0 0,0-1 0,0 1 0,0-1 0,0 0 0,0 0 0,1 1 0,-1-1 0,0-1 0,1 1 0,-1 0 0,1-1 0,-1 1 0,1-1 0,-1 0 0,5 0 0,159 0 0,-60-3 0,-53 3 0,98-12 0,-36 1 0,-22 3 0,-10 1 0,126 5 0,-101 4 0,-67-2 0,22-1 0,107 13 0,-117-3 0,-10-1 0,82 3 0,-101-10 0,40 8 0,-40-5 0,39 2 0,-61-6 0,35 0 0,-1 1 0,43 8 0,-31-3 0,1-2 0,91-5 0,-50-1 0,-15 1 0,80 3 0,-153-2 0,0 0 0,0 1 0,0-1 0,0 1 0,0 0 0,0-1 0,-1 1 0,1 0 0,0 0 0,-1 0 0,1 0 0,0 0 0,-1 1 0,1-1 0,-1 0 0,0 1 0,1-1 0,-1 1 0,0-1 0,0 1 0,0 0 0,0-1 0,0 1 0,0 0 0,-1 0 0,1 0 0,-1-1 0,1 1 0,-1 0 0,1 3 0,0 7 0,0-1 0,-1 1 0,0 0 0,-2 12 0,0-3 0,0 25 0,2-1 0,2 1 0,9 47 0,-5-56 0,2 1 0,-2 1 0,2 61 0,-9-64 0,0-8 0,1 0 0,2 1 0,8 50 0,-7-62-455,0 1 0,-1 34 0,-2-35-6371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5155 24575,'11'1'0,"1"0"0,21 5 0,7 1 0,179 10 0,116-8 0,-215-11 0,-97 3 0,38 7 0,13 1 0,39-9 0,40 1 0,-74 8 0,-35-3 0,45-1 0,1257-6 0,-1343 1 0,-1 0 0,1 0 0,-1 0 0,1 0 0,-1-1 0,0 1 0,1-1 0,-1 0 0,0 0 0,0 0 0,1 0 0,-1 0 0,0 0 0,0-1 0,0 1 0,0-1 0,0 1 0,-1-1 0,1 0 0,0 0 0,-1 1 0,1-1 0,-1 0 0,0 0 0,0-1 0,0 1 0,0 0 0,0 0 0,0-1 0,0 1 0,-1 0 0,1-5 0,1-8 0,0 1 0,-2-1 0,0 0 0,-2-21 0,0 7 0,-1-517 0,5 292 0,-1 233 0,1 0 0,5-22 0,-3 21 0,2-33 0,-4 35 0,0 0 0,2 1 0,7-27 0,-5 27 0,-2 0 0,0 0 0,2-31 0,-7-25 0,0 40 0,2 0 0,1 0 0,7-41 0,-4 39 0,-1-2 0,-2 1 0,-4-54 0,0 15 0,2-327 0,-1 386 0,-1-1 0,-1 1 0,-1-1 0,0 1 0,-10-22 0,6 13 0,-7-31 0,13 48 0,1 0 0,0 0 0,1 0 0,0 1 0,0-1 0,1 0 0,3-11 0,7-16 0,1 1 0,3 1 0,0 0 0,34-53 0,-20 35 0,-19 35 0,0-1 0,1 1 0,1 1 0,1 0 0,19-20 0,-26 31 0,-1 0 0,0-1 0,-1 0 0,1 0 0,-2 0 0,1 0 0,5-16 0,-5 13 0,0-1 0,1 1 0,9-14 0,-8 15 0,-1 0 0,0-1 0,0 0 0,-1 0 0,5-18 0,9-57 0,-5 22 0,-8 41 0,-4 12 0,1 1 0,1 0 0,3-11 0,-5 18 0,0-1 0,1 1 0,-1-1 0,0 1 0,1 0 0,0 0 0,-1 0 0,1 0 0,0 0 0,0 0 0,0 0 0,1 0 0,-1 1 0,0-1 0,4-1 0,14-4 0,0 0 0,1 1 0,35-5 0,26-6 0,-55 11 0,-1 2 0,0 0 0,1 2 0,0 1 0,39 4 0,3-1 0,309-2 0,-372 0 0,0 0 0,0 0 0,-1-1 0,1 0 0,0 0 0,-1 0 0,1-1 0,0 0 0,-1 0 0,0 0 0,0-1 0,8-4 0,-10 4 0,0 1 0,0-1 0,0 0 0,0 0 0,-1 0 0,1 0 0,-1-1 0,0 1 0,0-1 0,-1 1 0,1-1 0,-1 0 0,1 0 0,-1 1 0,0-1 0,-1 0 0,1 0 0,0-7 0,-2-172 0,-1 74 0,2 104 0,0-8 0,0 1 0,1 0 0,4-21 0,-4 29 0,0 0 0,1 0 0,-1 0 0,1 1 0,0-1 0,0 0 0,0 1 0,0 0 0,1-1 0,0 1 0,-1 0 0,1 0 0,0 0 0,1 1 0,3-3 0,20-14 0,-4 2 0,1 1 0,48-23 0,-64 34 0,0 0 0,0 0 0,0 0 0,0-1 0,-1 0 0,12-13 0,-11 10 0,0 1 0,1 0 0,16-10 0,-16 12 0,-1-1 0,0 0 0,0 0 0,-1-1 0,13-16 0,14-14 0,14-7 0,51-52 0,-66 53 0,-28 36 0,-1 1 0,1 0 0,0 0 0,1 0 0,0 1 0,0 0 0,11-9 0,-6 6 0,0 0 0,0-2 0,-1 1 0,14-19 0,-3 3 0,-13 18 0,-1-1 0,-1 0 0,0 0 0,0 0 0,-1 0 0,0-1 0,0 0 0,-1 0 0,-1 0 0,1-1 0,-2 1 0,0-1 0,0 0 0,0 0 0,-2 1 0,0-20 0,1 8 0,0 1 0,6-26 0,-3 23 0,1-35 0,-5-133-1365,0 176-5461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2325 24575,'1'-12'0,"-1"1"0,-1-1 0,0 1 0,-5-19 0,5 25 0,-1 1 0,0 0 0,0-1 0,0 1 0,-1 0 0,1 0 0,-1 0 0,0 1 0,0-1 0,0 1 0,-1 0 0,1-1 0,-9-4 0,-23-16 0,-70-35 0,93 52 0,0 0 0,1-1 0,0 0 0,0-1 0,1 0 0,0-1 0,1 0 0,0 0 0,0-1 0,1-1 0,1 1 0,0-1 0,-7-16 0,-24-62 0,-39-44 0,74 129 0,1-1 0,-1 0 0,1 0 0,0 0 0,1 0 0,-2-12 0,2 12 0,0 1 0,0 0 0,0-1 0,-1 1 0,1 0 0,-1 0 0,-1-1 0,1 1 0,-7-9 0,0 3 0,1-1 0,-12-20 0,17 26 0,0 0 0,1 0 0,0 0 0,0-1 0,1 1 0,-1 0 0,2-1 0,-2-7 0,2-122 0,2 59 0,-1 55 0,1 0 0,7-28 0,-2 10 0,-1 13 0,16-46 0,-14 51 0,-1-1 0,-1 0 0,3-26 0,-8 42 0,-1-1 0,0 1 0,0-1 0,0 1 0,-1 0 0,0-1 0,-1 1 0,0 0 0,0 0 0,0 0 0,-1 0 0,0 0 0,0 0 0,-5-6 0,-22-33 0,2-1 0,-36-87 0,60 126 0,0 1 0,0-1 0,-1 1 0,-6-8 0,-13-23 0,12 17 0,-1 1 0,-1 0 0,0 1 0,-1 1 0,-26-25 0,25 27 0,3 5 0,0 0 0,0 0 0,-22-12 0,-6-4 0,22 14 0,-1 0 0,-1 2 0,0 0 0,0 1 0,-1 2 0,-31-9 0,40 11 0,-1 0 0,1-1 0,0 0 0,1-1 0,0 0 0,0-1 0,-14-14 0,-4-2 0,26 22-91,0-1 0,0 1 0,0-1 0,1 0 0,0 0 0,0-1 0,0 1 0,0 0 0,0-1 0,1 0 0,0 0 0,0 0 0,0 0 0,0-6 0,-1-5-6735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24575,'1137'0'0,"-1109"-2"0,42-7 0,-42 5 0,39-2 0,287 7 0,-350-1 0,0 0 0,0 0 0,0 0 0,0 1 0,0-1 0,0 1 0,-1 0 0,1 0 0,0 0 0,-1 1 0,5 2 0,-6-3 0,0 0 0,-1 1 0,1 0 0,0 0 0,-1-1 0,0 1 0,1 0 0,-1 0 0,0 0 0,0 0 0,0 0 0,0 1 0,0-1 0,-1 0 0,1 0 0,-1 1 0,1-1 0,-1 0 0,0 0 0,0 3 0,-1 152 0,-2-56 0,3-86 0,1-4 0,-1-1 0,-3 20 0,3-28 0,-1 1 0,0 0 0,1-1 0,-1 1 0,0-1 0,0 1 0,-1-1 0,1 1 0,0-1 0,-1 0 0,0 1 0,1-1 0,-1 0 0,0 0 0,-4 2 0,4-1-72,-1-1 1,0 0-1,1 0 0,0 1 0,-1 0 0,1-1 0,0 1 0,0 0 1,1 0-1,-1 0 0,0 0 0,1 0 0,0 1 0,0-1 0,0 0 1,0 1-1,0-1 0,0 7 0,0 5-6754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24575,'1567'0'0,"-1522"-4"-1365,-26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37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24575,'0'579'0,"1"-564"0,0 0 0,6 24 0,-3-23 0,-1 0 0,0 17 0,-3 102-1365,0-119-5461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24575,'0'10'0,"0"10"0,0 7 0,0 7 0,0 3 0,3 2 0,1 2 0,0-1 0,-1 0 0,0 0 0,-2-1 0,0 0 0,-1-3 0,0-5 0,0-8-8191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24575,'239'11'0,"-9"-1"0,-204-10 0,11-1 0,1 3 0,51 7 0,69 11 0,-140-18 0,-13-1 0,1 0 0,-1 0 0,1 0 0,-1 0 0,9 4 0,-12-4 0,-1 0 0,1 0 0,0 0 0,-1 1 0,1-1 0,0 0 0,-1 1 0,0-1 0,1 1 0,-1 0 0,0-1 0,0 1 0,0 0 0,0 0 0,0 0 0,0 0 0,-1 0 0,1 0 0,0 2 0,1 6 0,-1-1 0,0 1 0,0-1 0,-1 1 0,0 0 0,-2 10 0,-14 60 0,7-37 0,-21 149-1365,27-157-5461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24575,'37'10'0,"1"-2"0,0-1 0,58 2 0,-35-3 0,-54-5 0,236 29 0,-101-12 0,-15 5-1365,-111-21-5461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1 24575,'-2'87'0,"4"97"0,7-135 0,0 6 0,-8 13 0,-2-42 0,2-1 0,0 0 0,9 43 0,-5-38 0,-1 1 0,-2-1 0,-1 1 0,-3 38 0,0 0 0,2 1296 0,-10-1230 0,0-2 0,9-96 0,-9 66 0,8-90 0,-8 46 0,2 0 0,0 60 0,7-86 0,-7 41 0,-2 30 0,10-18 0,1-2 0,-13 96 0,12-175 0,-14 98 0,1 115 0,13 987 0,2-1175 0,6 41 0,3 23 0,-12 17 0,2 42 0,8-82 0,-5-45 0,1 38 0,-4-25 0,10 63 0,-7-60 0,-1 1 0,-4 52 0,3 45 0,7-67 0,-4-34 0,1 40 0,-6-62 0,0 6 0,0 0 0,-6 37 0,5-52 0,-1 0 0,-1 0 0,1 0 0,-1-1 0,-1 1 0,1-1 0,-1 0 0,-1 0 0,1 0 0,-12 12 0,4-5 0,-2 2 0,-28 24 0,28-28 0,1 1 0,-15 19 0,9-10 0,-5 4 0,-8 9 0,-34 49 0,51-65 0,0 0 0,-19 17 0,16-18 0,-23 30 0,-78 97 0,112-136 0,3-6 0,0 1 0,0-1 0,0 1 0,-1-1 0,1 0 0,-1 0 0,-5 1 0,6-2 0,0 0 0,1 0 0,-1 0 0,0 0 0,1 1 0,-1-1 0,1 1 0,0 0 0,0 0 0,0 0 0,1 1 0,-4 3 0,-98 155 0,98-155 0,0 1 0,1 0 0,-1 0 0,2 0 0,-1 1 0,1-1 0,0 1 0,1 0 0,0 0 0,0 1 0,1-1 0,0 1 0,1-1 0,0 12 0,3 1770 0,-1-1764 0,7 40 0,2 20 0,-10 325 218,-1-198-1801,1-197-5243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24575,'2'37'0,"6"41"0,-3-41 0,1 43 0,-6-60 0,-1 5 0,1 1 0,2-1 0,7 40 0,-4-33 0,-1 0 0,-2 1 0,-4 62 0,0-25 0,2 296 0,-1-346-273,-1 1 0,-2-1 0,0 1 0,-11 31 0,10-36-6553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40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40 24575,'118'2'0,"124"-4"0,-172-8 0,-45 6 0,42-2 0,624 7 0,-676-2 0,0-1 0,25-5 0,-24 4 0,0 0 0,17 0 0,451 1 0,-236 4 0,-191-2-1365,-41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24575,'9'11'0,"-1"0"0,0 1 0,-1 0 0,0 0 0,7 20 0,-10-23 0,8 16 0,-6-10 0,0-1 0,1 0 0,1 0 0,0-1 0,1 0 0,20 23 0,25 21 0,-54-57 0,0 1 0,1-1 0,-1 1 0,1-1 0,-1 1 0,1-1 0,-1 1 0,1-1 0,-1 0 0,1 1 0,-1-1 0,1 0 0,-1 0 0,1 1 0,0-1 0,-1 0 0,1 0 0,-1 0 0,1 1 0,0-1 0,-1 0 0,1 0 0,0 0 0,-1 0 0,1 0 0,0-1 0,-1 1 0,1 0 0,-1 0 0,1 0 0,1-1 0,-1 0 0,1 0 0,-1-1 0,1 1 0,-1 0 0,0-1 0,0 1 0,0-1 0,0 1 0,0-1 0,2-3 0,2-7 0,-1 0 0,5-18 0,-9 27 0,4-11 0,0 0 0,1 1 0,0-1 0,1 1 0,1 0 0,0 0 0,1 1 0,0 0 0,0 1 0,2-1 0,10-10 0,-1-4 313,-17 23-453,0 0 0,-1 0 1,1 0-1,0 0 0,1 0 0,-1 1 0,0-1 0,1 1 0,-1 0 1,1 0-1,4-3 0,5-1-6686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24575,'752'0'0,"-738"-1"0,0 0 0,27-7 0,-26 4 0,0 2 0,20-2 0,-8 2 0,27-6 0,-28 4 0,33-2 0,-31 5 0,106 3 0,-134-2 0,1 0 0,0 0 0,0 0 0,0 0 0,0 0 0,0 0 0,-1 0 0,1 1 0,0-1 0,0 0 0,0 0 0,0 1 0,-1-1 0,1 0 0,0 1 0,-1-1 0,1 1 0,0-1 0,-1 1 0,1 0 0,0-1 0,-1 1 0,1 0 0,-1-1 0,1 1 0,-1 0 0,1-1 0,-1 1 0,0 0 0,1 0 0,-1 0 0,0-1 0,0 1 0,1 0 0,-1 0 0,0 0 0,0 0 0,0-1 0,0 1 0,0 0 0,0 0 0,0 0 0,-1 1 0,-1 5 0,0 0 0,-1-1 0,0 1 0,-6 10 0,-4 8 0,10-16 0,-3 7 0,1 1 0,0 0 0,1 0 0,1 1 0,-2 26 0,7 49 0,-3 64 0,1-155 0,0-1 0,-1 1 0,1 0 0,-1 0 0,1 0 0,-1 0 0,0 0 0,0-1 0,0 1 0,0 0 0,0 0 0,0-1 0,0 1 0,0-1 0,-1 1 0,1-1 0,-1 0 0,1 0 0,-1 1 0,1-1 0,-1 0 0,0 0 0,0 0 0,1-1 0,-1 1 0,0 0 0,0-1 0,0 1 0,0-1 0,-2 1 0,-8 0 0,1 0 0,-1-1 0,0 0 0,-12-2 0,3 1 0,-562-3 0,317 6 0,132-2-1365,118 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15 407 24575,'0'-329'0,"0"319"-255,-1-1 0,-1 1 0,0 0-1,-4-13 1,6 22 166,-4-11-6737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47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24575,'124'-10'0,"-83"5"0,46 0 0,881 6 0,-531-2 0,-423 0 59,1 0 0,21-6-1,-6 2-1599,-13 2-5285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24575,'0'37'0,"2"-1"0,7 45 0,-6-54 0,0-1 0,-3 36 0,2 16 0,-2-74 0,1-1 0,-1 0 0,1 0 0,-1 0 0,1 0 0,0 0 0,0 0 0,0 0 0,1-1 0,-1 1 0,1 0 0,-1 0 0,1-1 0,0 1 0,0-1 0,0 0 0,0 0 0,1 1 0,-1-1 0,1-1 0,-1 1 0,1 0 0,0-1 0,-1 1 0,1-1 0,6 2 0,4 1 0,0-2 0,1 1 0,0-2 0,26 1 0,8 0 0,74 9-85,155-6 0,-177-6-1110,-83 1-5631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24575,'4'1'0,"1"0"0,-1 0 0,0 1 0,0 0 0,0 0 0,5 3 0,-2-1 0,12 8 0,0 1 0,28 24 0,-30-23 0,0 0 0,35 20 0,-44-29 0,-1 0 0,0 0 0,0 1 0,-1 0 0,8 8 0,-7-7 0,1 1 0,0-1 0,10 7 0,-16-13 0,-1 0 0,0-1 0,1 1 0,-1 0 0,0 0 0,0 0 0,1 0 0,-1 0 0,0 0 0,0 0 0,0 1 0,0-1 0,-1 0 0,1 1 0,0-1 0,-1 0 0,2 3 0,-2-2 0,-1-1 0,1 1 0,0 0 0,-1-1 0,1 1 0,-1 0 0,1-1 0,-1 1 0,0-1 0,0 1 0,0-1 0,0 1 0,0-1 0,0 0 0,0 1 0,-2 0 0,-12 17 0,0-1 0,0 0 0,-1-2 0,0 1 0,-26 18 0,33-28 0,1 1 0,-1 0 0,2 0 0,-1 1 0,1-1 0,-8 14 0,-16 21 0,3-12-1365,16-20-5461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46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2024 24575,'-9'-10'0,"2"0"0,0 0 0,0 0 0,0-1 0,2 0 0,-1-1 0,1 1 0,1-1 0,0 0 0,1 0 0,-4-25 0,3-8 0,1-89 0,4 85 0,1 30 0,0 1 0,1 0 0,1 0 0,7-22 0,5-19 0,2 2 0,-14 47 0,0-1 0,0 1 0,-1 0 0,-1-1 0,2-16 0,-2-35 0,-2 31 0,1 1 0,7-40 0,-4 47 0,-2 0 0,0-25 0,-2 27 0,1-1 0,6-33 0,-1 15 0,-1-1 0,-2 0 0,-4-61 0,-1 54 0,10-95 0,-1 70 0,-2-116 0,-6 135 0,1 44 0,-2 0 0,1 0 0,-1 0 0,-1 0 0,-6-17 0,5 15 0,0 0 0,-4-21 0,8 31 0,0 1 0,0-1 0,0 1 0,0-1 0,1 1 0,-1 0 0,0-1 0,0 1 0,1-1 0,-1 1 0,1 0 0,-1-1 0,1 1 0,0 0 0,0 0 0,-1-1 0,1 1 0,0 0 0,0 0 0,0 0 0,0 0 0,0 0 0,0 0 0,1 0 0,-1 0 0,0 1 0,0-1 0,1 0 0,-1 1 0,0-1 0,1 1 0,-1-1 0,0 1 0,1 0 0,1-1 0,7 0 0,0-1 0,0 1 0,19 1 0,-21 0 0,229 4 0,-210-3 0,0 2 0,52 12 0,-49-8 0,0-2 0,30 2 0,31 3 0,8 0 0,558-9 0,-316-2 0,54 1 0,-374-1 0,42-8 0,10-1 0,23 1 0,25-1 0,813 10 0,-920 0 0,0-2 0,27-6 0,-26 5 0,1 0 0,18-1 0,2 3 0,10 1 0,58-10 0,-8 1 0,8-1 0,-55 4 0,1 2 0,88 5 0,-47 1 0,252-2 0,-323 1 0,0 1 0,20 4 0,-19-2 0,32 2 0,-21-5 0,0 3 0,-1 0 0,45 13 0,-40-10 0,-1-3 0,0 0 0,1-2 0,56-5 0,-13 1 0,247 2-1365,-310 0-5461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24575,'3'4'0,"-1"0"0,1 0 0,-1 0 0,0 0 0,0 0 0,-1 1 0,1-1 0,-1 1 0,0-1 0,0 1 0,-1 0 0,1-1 0,-1 1 0,-1 7 0,5 25 0,26 130 0,-24-120-682,15 53-1,-16-84-6143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729 484 24575,'-1'-5'0,"1"0"0,-1-1 0,-1 1 0,-2-9 0,-3-14 0,3-13 0,4-69 0,-1-23 0,-1 124 0,0 1 0,0-1 0,-1 0 0,0 1 0,-7-14 0,-7-26 0,16 48 0,1-1 0,0 1 0,0-1 0,0 1 0,0-1 0,0 0 0,0 1 0,0-1 0,0 1 0,0-1 0,1 1 0,-1-1 0,0 1 0,0-1 0,0 0 0,1 1 0,-1-1 0,0 1 0,1-1 0,-1 1 0,0 0 0,1-1 0,-1 1 0,0-1 0,1 1 0,0-1 0,18-6 0,24 4 0,-38 3 0,870 3 0,85-3 0,-933 1 0,43 8 0,-42-4 0,40 1 0,29-8 0,74 3 0,-168 0 0,-1-1 0,1 1 0,0 0 0,0-1 0,-1 1 0,1 0 0,-1 1 0,1-1 0,-1 0 0,1 1 0,-1-1 0,0 1 0,0 0 0,0 0 0,0 0 0,0 0 0,0 0 0,0 0 0,-1 1 0,1-1 0,-1 0 0,0 1 0,0-1 0,1 1 0,-2 0 0,1-1 0,0 1 0,0 0 0,0 3 0,1 10 0,-1 0 0,0 0 0,-2 32 0,0-28 0,-1 300 0,2-197 0,1-105 0,1 1 0,5 23 0,-3-21 0,2 33 0,-5 412 0,-2-227 0,15 31 0,10 82 0,-24 293 0,1-619 0,8 42 0,-5-42 0,2 41 0,-7 46 0,2 85 0,8-122 0,0 28 0,-8 279 0,-2-182 0,-9-80 0,1-3 0,9-97 0,0 17 0,-2 1 0,-7 50 0,3-42 0,2-1 0,2 1 0,4 48 0,0-8 0,-2 922 0,10-875 0,0-4 0,-10-111 0,0 3 0,0 0 0,1 1 0,1-1 0,1 0 0,11 36 0,-9-40 0,0 1 0,-1-1 0,-1 1 0,0 27 0,-3 78 0,-2-49 0,3-2 0,-3 77 0,1-142 0,0-1 0,0 1 0,-1 0 0,0-1 0,-1 1 0,0-1 0,-5 11 0,6-15 0,0 0 0,1 0 0,-1 0 0,0 0 0,-1 0 0,1-1 0,0 1 0,-1-1 0,0 0 0,1 1 0,-1-1 0,0 0 0,0-1 0,0 1 0,0-1 0,-1 1 0,1-1 0,0 0 0,-4 1 0,-20 0 0,0-1 0,-45-3 0,5-1 0,-836 3 0,867-1 0,-38-8 0,-29-1 0,-639 9 0,360 3 0,-226-2 0,605 0 0,0 0 0,1 0 0,-1 0 0,0-1 0,1 1 0,-1-1 0,0 1 0,1-1 0,-1 0 0,0 0 0,1 0 0,0 0 0,-1 0 0,-4-4 0,6 3 0,-1 0 0,1 0 0,-1 0 0,1 0 0,0 0 0,-1-1 0,1 1 0,0 0 0,1-1 0,-1 1 0,0-1 0,1 1 0,-1-1 0,1 1 0,0-1 0,0-2 0,2-111 0,0 76 0,-3-57 0,-1 89 20,1 0-1,-1 0 0,-1 1 0,1-1 1,-1 1-1,-4-8 0,-4-9-1519,6 11-5326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24575,'1'68'0,"-3"77"0,-7-80 0,5-42 0,-3 42 0,8 705 0,1-751 0,0-1 0,1 1 0,0-1 0,7 19 0,-4-17 0,-1 0 0,4 40 0,-8 197 0,-2-129 0,0-125 0,1 0 0,0 0 0,1 0 0,-1-1 0,0 1 0,1 0 0,-1 0 0,1-1 0,0 1 0,0 0 0,0-1 0,0 1 0,1-1 0,2 4 0,-2-4 0,0 0 0,0-1 0,0 1 0,0-1 0,0 0 0,0 0 0,1 1 0,-1-1 0,0-1 0,1 1 0,-1 0 0,1-1 0,-1 1 0,1-1 0,-1 0 0,5 0 0,159 0 0,-60-3 0,-53 3 0,98-12 0,-36 1 0,-22 3 0,-10 1 0,126 5 0,-101 4 0,-67-2 0,22-1 0,107 13 0,-117-3 0,-10-1 0,82 3 0,-101-10 0,40 8 0,-40-5 0,39 2 0,-61-6 0,35 0 0,-1 1 0,43 8 0,-31-3 0,1-2 0,91-5 0,-50-1 0,-15 1 0,80 3 0,-153-2 0,0 0 0,0 1 0,0-1 0,0 1 0,0 0 0,0-1 0,-1 1 0,1 0 0,0 0 0,-1 0 0,1 0 0,0 0 0,-1 1 0,1-1 0,-1 0 0,0 1 0,1-1 0,-1 1 0,0-1 0,0 1 0,0 0 0,0-1 0,0 1 0,0 0 0,-1 0 0,1 0 0,-1-1 0,1 1 0,-1 0 0,1 3 0,0 7 0,0-1 0,-1 1 0,0 0 0,-2 12 0,0-3 0,0 25 0,2-1 0,2 1 0,9 47 0,-5-56 0,2 1 0,-2 1 0,2 61 0,-9-64 0,0-8 0,1 0 0,2 1 0,8 50 0,-7-62-455,0 1 0,-1 34 0,-2-35-6371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5155 24575,'11'1'0,"1"0"0,21 5 0,7 1 0,179 10 0,116-8 0,-215-11 0,-97 3 0,38 7 0,13 1 0,39-9 0,40 1 0,-74 8 0,-35-3 0,45-1 0,1257-6 0,-1343 1 0,-1 0 0,1 0 0,-1 0 0,1 0 0,-1-1 0,0 1 0,1-1 0,-1 0 0,0 0 0,0 0 0,1 0 0,-1 0 0,0 0 0,0-1 0,0 1 0,0-1 0,0 1 0,-1-1 0,1 0 0,0 0 0,-1 1 0,1-1 0,-1 0 0,0 0 0,0-1 0,0 1 0,0 0 0,0 0 0,0-1 0,0 1 0,-1 0 0,1-5 0,1-8 0,0 1 0,-2-1 0,0 0 0,-2-21 0,0 7 0,-1-517 0,5 292 0,-1 233 0,1 0 0,5-22 0,-3 21 0,2-33 0,-4 35 0,0 0 0,2 1 0,7-27 0,-5 27 0,-2 0 0,0 0 0,2-31 0,-7-25 0,0 40 0,2 0 0,1 0 0,7-41 0,-4 39 0,-1-2 0,-2 1 0,-4-54 0,0 15 0,2-327 0,-1 386 0,-1-1 0,-1 1 0,-1-1 0,0 1 0,-10-22 0,6 13 0,-7-31 0,13 48 0,1 0 0,0 0 0,1 0 0,0 1 0,0-1 0,1 0 0,3-11 0,7-16 0,1 1 0,3 1 0,0 0 0,34-53 0,-20 35 0,-19 35 0,0-1 0,1 1 0,1 1 0,1 0 0,19-20 0,-26 31 0,-1 0 0,0-1 0,-1 0 0,1 0 0,-2 0 0,1 0 0,5-16 0,-5 13 0,0-1 0,1 1 0,9-14 0,-8 15 0,-1 0 0,0-1 0,0 0 0,-1 0 0,5-18 0,9-57 0,-5 22 0,-8 41 0,-4 12 0,1 1 0,1 0 0,3-11 0,-5 18 0,0-1 0,1 1 0,-1-1 0,0 1 0,1 0 0,0 0 0,-1 0 0,1 0 0,0 0 0,0 0 0,0 0 0,1 0 0,-1 1 0,0-1 0,4-1 0,14-4 0,0 0 0,1 1 0,35-5 0,26-6 0,-55 11 0,-1 2 0,0 0 0,1 2 0,0 1 0,39 4 0,3-1 0,309-2 0,-372 0 0,0 0 0,0 0 0,-1-1 0,1 0 0,0 0 0,-1 0 0,1-1 0,0 0 0,-1 0 0,0 0 0,0-1 0,8-4 0,-10 4 0,0 1 0,0-1 0,0 0 0,0 0 0,-1 0 0,1 0 0,-1-1 0,0 1 0,0-1 0,-1 1 0,1-1 0,-1 0 0,1 0 0,-1 1 0,0-1 0,-1 0 0,1 0 0,0-7 0,-2-172 0,-1 74 0,2 104 0,0-8 0,0 1 0,1 0 0,4-21 0,-4 29 0,0 0 0,1 0 0,-1 0 0,1 1 0,0-1 0,0 0 0,0 1 0,0 0 0,1-1 0,0 1 0,-1 0 0,1 0 0,0 0 0,1 1 0,3-3 0,20-14 0,-4 2 0,1 1 0,48-23 0,-64 34 0,0 0 0,0 0 0,0 0 0,0-1 0,-1 0 0,12-13 0,-11 10 0,0 1 0,1 0 0,16-10 0,-16 12 0,-1-1 0,0 0 0,0 0 0,-1-1 0,13-16 0,14-14 0,14-7 0,51-52 0,-66 53 0,-28 36 0,-1 1 0,1 0 0,0 0 0,1 0 0,0 1 0,0 0 0,11-9 0,-6 6 0,0 0 0,0-2 0,-1 1 0,14-19 0,-3 3 0,-13 18 0,-1-1 0,-1 0 0,0 0 0,0 0 0,-1 0 0,0-1 0,0 0 0,-1 0 0,-1 0 0,1-1 0,-2 1 0,0-1 0,0 0 0,0 0 0,-2 1 0,0-20 0,1 8 0,0 1 0,6-26 0,-3 23 0,1-35 0,-5-133-1365,0 176-5461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2325 24575,'1'-12'0,"-1"1"0,-1-1 0,0 1 0,-5-19 0,5 25 0,-1 1 0,0 0 0,0-1 0,0 1 0,-1 0 0,1 0 0,-1 0 0,0 1 0,0-1 0,0 1 0,-1 0 0,1-1 0,-9-4 0,-23-16 0,-70-35 0,93 52 0,0 0 0,1-1 0,0 0 0,0-1 0,1 0 0,0-1 0,1 0 0,0 0 0,0-1 0,1-1 0,1 1 0,0-1 0,-7-16 0,-24-62 0,-39-44 0,74 129 0,1-1 0,-1 0 0,1 0 0,0 0 0,1 0 0,-2-12 0,2 12 0,0 1 0,0 0 0,0-1 0,-1 1 0,1 0 0,-1 0 0,-1-1 0,1 1 0,-7-9 0,0 3 0,1-1 0,-12-20 0,17 26 0,0 0 0,1 0 0,0 0 0,0-1 0,1 1 0,-1 0 0,2-1 0,-2-7 0,2-122 0,2 59 0,-1 55 0,1 0 0,7-28 0,-2 10 0,-1 13 0,16-46 0,-14 51 0,-1-1 0,-1 0 0,3-26 0,-8 42 0,-1-1 0,0 1 0,0-1 0,0 1 0,-1 0 0,0-1 0,-1 1 0,0 0 0,0 0 0,0 0 0,-1 0 0,0 0 0,0 0 0,-5-6 0,-22-33 0,2-1 0,-36-87 0,60 126 0,0 1 0,0-1 0,-1 1 0,-6-8 0,-13-23 0,12 17 0,-1 1 0,-1 0 0,0 1 0,-1 1 0,-26-25 0,25 27 0,3 5 0,0 0 0,0 0 0,-22-12 0,-6-4 0,22 14 0,-1 0 0,-1 2 0,0 0 0,0 1 0,-1 2 0,-31-9 0,40 11 0,-1 0 0,1-1 0,0 0 0,1-1 0,0 0 0,0-1 0,-14-14 0,-4-2 0,26 22-91,0-1 0,0 1 0,0-1 0,1 0 0,0 0 0,0-1 0,0 1 0,0 0 0,0-1 0,1 0 0,0 0 0,0 0 0,0 0 0,0-6 0,-1-5-6735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24575,'1137'0'0,"-1109"-2"0,42-7 0,-42 5 0,39-2 0,287 7 0,-350-1 0,0 0 0,0 0 0,0 0 0,0 1 0,0-1 0,0 1 0,-1 0 0,1 0 0,0 0 0,-1 1 0,5 2 0,-6-3 0,0 0 0,-1 1 0,1 0 0,0 0 0,-1-1 0,0 1 0,1 0 0,-1 0 0,0 0 0,0 0 0,0 0 0,0 1 0,0-1 0,-1 0 0,1 0 0,-1 1 0,1-1 0,-1 0 0,0 0 0,0 3 0,-1 152 0,-2-56 0,3-86 0,1-4 0,-1-1 0,-3 20 0,3-28 0,-1 1 0,0 0 0,1-1 0,-1 1 0,0-1 0,0 1 0,-1-1 0,1 1 0,0-1 0,-1 0 0,0 1 0,1-1 0,-1 0 0,0 0 0,-4 2 0,4-1-72,-1-1 1,0 0-1,1 0 0,0 1 0,-1 0 0,1-1 0,0 1 0,0 0 1,1 0-1,-1 0 0,0 0 0,1 0 0,0 1 0,0-1 0,0 0 1,0 1-1,0-1 0,0 7 0,0 5-6754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24575,'1567'0'0,"-1522"-4"-1365,-26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39 518 24575,'-1'-28'0,"-8"-43"0,-1-20 0,9 69 0,-7-32 0,4 33 0,-2-39 0,7-94-1365,-1 137-5461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24575,'-2'75'0,"4"83"0,0-143 0,1 0 0,1 0 0,5 17 0,-4-18 0,0 1 0,4 29 0,-9-41 0,2 30 0,2-1 0,1 1 0,2-1 0,16 48 0,-21-77 0,0 0 0,-1 0 0,1 0 0,0 0 0,1 0 0,-1 0 0,1-1 0,-1 1 0,1-1 0,0 0 0,-1 1 0,1-1 0,0-1 0,1 1 0,-1 0 0,0-1 0,5 2 0,7 1 0,-1 0 0,29 3 0,-20-3 0,126 12 0,-39-6 0,-5-1 0,146-8 0,-112-3 0,-89 3 0,57-3 0,-107 2 10,1 0-1,-1 1 1,1-1-1,-1 0 1,1 0-1,-1 0 1,1 0-1,-1 0 1,1-1-1,-1 1 1,1 0-1,-1 0 1,1 0-1,-1 0 0,1 0 1,-1-1-1,1 1 1,-1 0-1,1 0 1,-1-1-1,0 1 1,1 0-1,-1-1 1,0 1-1,1 0 1,-1-1-1,0 1 1,1-1-1,-1 1 1,0-1-1,0 1 1,1 0-1,-1-1 1,0 1-1,0-2 1,0 2-111,-1-1 1,1 0-1,-1 0 1,1 0 0,-1 0-1,1 0 1,-1 0-1,0 1 1,1-1 0,-1 0-1,0 1 1,0-1 0,0 0-1,1 1 1,-1-1-1,-1 0 1,-11-5-6726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24575,'1'-14'0,"1"1"0,0 0 0,1 0 0,1 0 0,0 0 0,1 0 0,7-13 0,9-29 0,-4 9 0,-11 30 0,-1 1 0,0-1 0,5-28 0,-8 37 0,0 0 0,0 0 0,1 0 0,0 0 0,0 0 0,0 1 0,1-1 0,0 1 0,1 0 0,-1 0 0,1 0 0,0 1 0,1 0 0,-1 0 0,1 0 0,0 1 0,0-1 0,1 1 0,-1 1 0,11-5 0,-16 8 0,0-1 0,1 1 0,-1 0 0,1-1 0,-1 1 0,0 0 0,1 0 0,-1 0 0,1 0 0,-1 0 0,0 0 0,1 1 0,-1-1 0,0 0 0,1 1 0,-1-1 0,0 1 0,1-1 0,-1 1 0,0 0 0,0 0 0,0-1 0,2 3 0,23 25 0,-19-19 0,58 61 0,-33-37 0,28 38 0,-44-49-682,38 40-1,-42-52-6143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1215 24575,'1'-47'0,"9"-75"0,-5 80 0,-3 0 0,-3-47 0,3-51 0,8 88 0,-7 38 0,0 0 0,1-22 0,-4 26 0,1-40 0,9-52 0,-3 37 0,-3 0 0,-5-79 0,-1 41 0,1 92-257,0 1-1,-1-1 1,0 1 0,-4-12-1,6 21 180,-4-12-6748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8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24575,'0'509'0,"1"-482"0,7 40 0,2 21 0,-11-29 0,1-28 0,0 0 0,8 48 0,1-32 0,-1-11 0,-2 0 0,3 72 0,-10 64-1365,1-156-5461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8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24575,'-1'42'0,"0"-11"0,1 0 0,2-1 0,1 1 0,9 40 0,-4-35 0,-1 0 0,3 73 0,-10 76 0,-2-76 0,3-22 0,-3 96 0,-7-124 328,6-38-1174,-3 32-1,5-36-5979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9:0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24575,'2'1'0,"0"-1"0,0 0 0,-1 1 0,1-1 0,0 1 0,0 0 0,0 0 0,-1 0 0,1 0 0,-1 0 0,1 0 0,-1 0 0,1 0 0,-1 1 0,2 1 0,21 26 0,-16-19 0,2 5 0,0 1 0,-1-1 0,10 23 0,-11-20 0,1-1 0,18 28 0,-27-45 0,7 9 0,0 0 0,0-1 0,14 13 0,-19-20 0,0 1 0,-1-1 0,1 1 0,0-1 0,0 0 0,0 0 0,0 0 0,0 0 0,1 0 0,-1-1 0,0 1 0,0 0 0,0-1 0,1 0 0,-1 1 0,0-1 0,1 0 0,-1 0 0,0 0 0,0-1 0,1 1 0,-1-1 0,0 1 0,3-2 0,9-5 0,-1 0 0,0-1 0,-1-1 0,19-15 0,42-48 0,-46 44 0,-17 18 0,101-111 0,-99 104-1365,-4 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24575,'0'10'0,"0"10"0,0 7 0,0 7 0,0 3 0,3 2 0,1 2 0,0-1 0,-1 0 0,0 0 0,-2-1 0,0 0 0,-1-3 0,0-5 0,0-8-8191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24575,'239'11'0,"-9"-1"0,-204-10 0,11-1 0,1 3 0,51 7 0,69 11 0,-140-18 0,-13-1 0,1 0 0,-1 0 0,1 0 0,-1 0 0,9 4 0,-12-4 0,-1 0 0,1 0 0,0 0 0,-1 1 0,1-1 0,0 0 0,-1 1 0,0-1 0,1 1 0,-1 0 0,0-1 0,0 1 0,0 0 0,0 0 0,0 0 0,0 0 0,-1 0 0,1 0 0,0 2 0,1 6 0,-1-1 0,0 1 0,0-1 0,-1 1 0,0 0 0,-2 10 0,-14 60 0,7-37 0,-21 149-1365,27-157-5461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24575,'37'10'0,"1"-2"0,0-1 0,58 2 0,-35-3 0,-54-5 0,236 29 0,-101-12 0,-15 5-1365,-111-21-5461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24575,'11'-13'0,"-1"0"0,17-25 0,-18 23 0,1 0 0,15-15 0,-17 21 0,1 0 0,-1-1 0,0 0 0,-1 0 0,-1-1 0,1 0 0,-1 0 0,-1-1 0,0 0 0,-1 1 0,4-20 0,-8 29 0,0 1 0,1-1 0,-1 0 0,0 1 0,1-1 0,-1 1 0,1-1 0,0 1 0,-1-1 0,1 1 0,0-1 0,0 1 0,0 0 0,0 0 0,0-1 0,0 1 0,0 0 0,1 0 0,-1 0 0,0 0 0,1 0 0,-1 0 0,0 0 0,1 1 0,-1-1 0,1 0 0,-1 1 0,1-1 0,0 1 0,-1 0 0,1 0 0,-1-1 0,1 1 0,0 0 0,-1 0 0,1 0 0,0 1 0,-1-1 0,1 0 0,1 1 0,8 2 0,0 1 0,-1 0 0,0 1 0,19 11 0,-9-4 0,24 10 0,-2 2 0,-1 3 0,60 49 0,-82-57-1365,-6-3-5461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1 24575,'-2'87'0,"4"97"0,7-135 0,0 6 0,-8 13 0,-2-42 0,2-1 0,0 0 0,9 43 0,-5-38 0,-1 1 0,-2-1 0,-1 1 0,-3 38 0,0 0 0,2 1296 0,-10-1230 0,0-2 0,9-96 0,-9 66 0,8-90 0,-8 46 0,2 0 0,0 60 0,7-86 0,-7 41 0,-2 30 0,10-18 0,1-2 0,-13 96 0,12-175 0,-14 98 0,1 115 0,13 987 0,2-1175 0,6 41 0,3 23 0,-12 17 0,2 42 0,8-82 0,-5-45 0,1 38 0,-4-25 0,10 63 0,-7-60 0,-1 1 0,-4 52 0,3 45 0,7-67 0,-4-34 0,1 40 0,-6-62 0,0 6 0,0 0 0,-6 37 0,5-52 0,-1 0 0,-1 0 0,1 0 0,-1-1 0,-1 1 0,1-1 0,-1 0 0,-1 0 0,1 0 0,-12 12 0,4-5 0,-2 2 0,-28 24 0,28-28 0,1 1 0,-15 19 0,9-10 0,-5 4 0,-8 9 0,-34 49 0,51-65 0,0 0 0,-19 17 0,16-18 0,-23 30 0,-78 97 0,112-136 0,3-6 0,0 1 0,0-1 0,0 1 0,-1-1 0,1 0 0,-1 0 0,-5 1 0,6-2 0,0 0 0,1 0 0,-1 0 0,0 0 0,1 1 0,-1-1 0,1 1 0,0 0 0,0 0 0,0 0 0,1 1 0,-4 3 0,-98 155 0,98-155 0,0 1 0,1 0 0,-1 0 0,2 0 0,-1 1 0,1-1 0,0 1 0,1 0 0,0 0 0,0 1 0,1-1 0,0 1 0,1-1 0,0 12 0,3 1770 0,-1-1764 0,7 40 0,2 20 0,-10 325 218,-1-198-1801,1-197-5243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24575,'2'37'0,"6"41"0,-3-41 0,1 43 0,-6-60 0,-1 5 0,1 1 0,2-1 0,7 40 0,-4-33 0,-1 0 0,-2 1 0,-4 62 0,0-25 0,2 296 0,-1-346-273,-1 1 0,-2-1 0,0 1 0,-11 31 0,10-36-6553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24575,'9'11'0,"-1"0"0,0 1 0,-1 0 0,0 0 0,7 20 0,-10-23 0,8 16 0,-6-10 0,0-1 0,1 0 0,1 0 0,0-1 0,1 0 0,20 23 0,25 21 0,-54-57 0,0 1 0,1-1 0,-1 1 0,1-1 0,-1 1 0,1-1 0,-1 1 0,1-1 0,-1 0 0,1 1 0,-1-1 0,1 0 0,-1 0 0,1 1 0,0-1 0,-1 0 0,1 0 0,-1 0 0,1 1 0,0-1 0,-1 0 0,1 0 0,0 0 0,-1 0 0,1 0 0,0-1 0,-1 1 0,1 0 0,-1 0 0,1 0 0,1-1 0,-1 0 0,1 0 0,-1-1 0,1 1 0,-1 0 0,0-1 0,0 1 0,0-1 0,0 1 0,0-1 0,2-3 0,2-7 0,-1 0 0,5-18 0,-9 27 0,4-11 0,0 0 0,1 1 0,0-1 0,1 1 0,1 0 0,0 0 0,1 1 0,0 0 0,0 1 0,2-1 0,10-10 0,-1-4 313,-17 23-453,0 0 0,-1 0 1,1 0-1,0 0 0,1 0 0,-1 1 0,0-1 0,1 1 0,-1 0 1,1 0-1,4-3 0,5-1-6686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24575,'752'0'0,"-738"-1"0,0 0 0,27-7 0,-26 4 0,0 2 0,20-2 0,-8 2 0,27-6 0,-28 4 0,33-2 0,-31 5 0,106 3 0,-134-2 0,1 0 0,0 0 0,0 0 0,0 0 0,0 0 0,0 0 0,-1 0 0,1 1 0,0-1 0,0 0 0,0 0 0,0 1 0,-1-1 0,1 0 0,0 1 0,-1-1 0,1 1 0,0-1 0,-1 1 0,1 0 0,0-1 0,-1 1 0,1 0 0,-1-1 0,1 1 0,-1 0 0,1-1 0,-1 1 0,0 0 0,1 0 0,-1 0 0,0-1 0,0 1 0,1 0 0,-1 0 0,0 0 0,0 0 0,0-1 0,0 1 0,0 0 0,0 0 0,0 0 0,-1 1 0,-1 5 0,0 0 0,-1-1 0,0 1 0,-6 10 0,-4 8 0,10-16 0,-3 7 0,1 1 0,0 0 0,1 0 0,1 1 0,-2 26 0,7 49 0,-3 64 0,1-155 0,0-1 0,-1 1 0,1 0 0,-1 0 0,1 0 0,-1 0 0,0 0 0,0-1 0,0 1 0,0 0 0,0 0 0,0-1 0,0 1 0,0-1 0,-1 1 0,1-1 0,-1 0 0,1 0 0,-1 1 0,1-1 0,-1 0 0,0 0 0,0 0 0,1-1 0,-1 1 0,0 0 0,0-1 0,0 1 0,0-1 0,-2 1 0,-8 0 0,1 0 0,-1-1 0,0 0 0,-12-2 0,3 1 0,-562-3 0,317 6 0,132-2-1365,118 0-5461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15 407 24575,'0'-329'0,"0"319"-255,-1-1 0,-1 1 0,0 0-1,-4-13 1,6 22 166,-4-11-6737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47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24575,'124'-10'0,"-83"5"0,46 0 0,881 6 0,-531-2 0,-423 0 59,1 0 0,21-6-1,-6 2-1599,-13 2-5285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3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24575,'0'-14'0,"1"0"0,0 0 0,1 1 0,0-1 0,1 0 0,1 1 0,0-1 0,1 1 0,1 0 0,0 1 0,11-19 0,10-17 0,-14 23 0,23-32 0,-32 52 0,0 0 0,0 1 0,0 0 0,0 0 0,1 0 0,-1 0 0,1 1 0,0 0 0,0 0 0,1 0 0,-1 1 0,7-3 0,-9 4 0,0 1 0,0-1 0,0 0 0,0 1 0,0 0 0,0-1 0,1 1 0,-1 0 0,0 1 0,0-1 0,0 1 0,0-1 0,0 1 0,0 0 0,0 0 0,0 0 0,0 1 0,0-1 0,0 1 0,-1-1 0,1 1 0,-1 0 0,5 4 0,7 10 0,-1 1 0,-1 0 0,0 0 0,9 21 0,16 24 0,-25-45 103,-6-6-347,1-1-1,0 0 0,1-1 0,0 0 1,17 16-1,-12-17-6581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24575,'0'386'0,"1"-371"113,1-1 1,5 27-1,-3-26-681,-1 0-1,0 19 1,-2-18-6258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24575,'0'37'0,"2"-1"0,7 45 0,-6-54 0,0-1 0,-3 36 0,2 16 0,-2-74 0,1-1 0,-1 0 0,1 0 0,-1 0 0,1 0 0,0 0 0,0 0 0,0 0 0,1-1 0,-1 1 0,1 0 0,-1 0 0,1-1 0,0 1 0,0-1 0,0 0 0,0 0 0,1 1 0,-1-1 0,1-1 0,-1 1 0,1 0 0,0-1 0,-1 1 0,1-1 0,6 2 0,4 1 0,0-2 0,1 1 0,0-2 0,26 1 0,8 0 0,74 9-85,155-6 0,-177-6-1110,-83 1-5631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24575,'4'1'0,"1"0"0,-1 0 0,0 1 0,0 0 0,0 0 0,5 3 0,-2-1 0,12 8 0,0 1 0,28 24 0,-30-23 0,0 0 0,35 20 0,-44-29 0,-1 0 0,0 0 0,0 1 0,-1 0 0,8 8 0,-7-7 0,1 1 0,0-1 0,10 7 0,-16-13 0,-1 0 0,0-1 0,1 1 0,-1 0 0,0 0 0,0 0 0,1 0 0,-1 0 0,0 0 0,0 0 0,0 1 0,0-1 0,-1 0 0,1 1 0,0-1 0,-1 0 0,2 3 0,-2-2 0,-1-1 0,1 1 0,0 0 0,-1-1 0,1 1 0,-1 0 0,1-1 0,-1 1 0,0-1 0,0 1 0,0-1 0,0 1 0,0-1 0,0 0 0,0 1 0,-2 0 0,-12 17 0,0-1 0,0 0 0,-1-2 0,0 1 0,-26 18 0,33-28 0,1 1 0,-1 0 0,2 0 0,-1 1 0,1-1 0,-8 14 0,-16 21 0,3-12-1365,16-20-5461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4597 24575,'-49'1'0,"-5"-1"0,-1-1 0,-59-10 0,72 6 0,0 2 0,-43 2 0,45 2 0,0-2 0,-56-9 0,62 5 0,-37-1 0,42 5 0,1-1 0,-46-11 0,30 2 0,-1 1 0,-1 2 0,0 3 0,-58-1 0,-363 8 0,265-3 0,166 6 0,32-4 0,-1 0 0,0 0 0,0 0 0,1-1 0,-1 0 0,0 1 0,0-2 0,0 1 0,0-1 0,1 1 0,-1-1 0,-6-2 0,10 1 0,-1 1 0,1 0 0,-1-1 0,1 1 0,-1-1 0,1 1 0,0-1 0,-1 0 0,1 0 0,0 1 0,0-1 0,1 0 0,-1 0 0,0 0 0,0 0 0,1 0 0,0 0 0,-1 0 0,1 0 0,0-1 0,0 1 0,0 0 0,0 0 0,1-2 0,0-9 0,1 1 0,7-23 0,-6 21 0,19-88 0,-18 82 0,-2 0 0,0-1 0,-2 1 0,-1-22 0,1-39 0,10 29 0,-7 38 0,0 0 0,1-22 0,-3-467 0,-3 243 0,-1 207 0,-2 1 0,-17-75 0,-2-9 0,14 72 0,4 34 0,-2-61 0,7 50 0,-1-1 0,-17-80 0,5 69 0,8 33 0,1 1 0,1-1 0,-3-40 0,8-27 0,-1-37 0,-1 120 0,0-1 0,0 1 0,0 0 0,0 0 0,-1 0 0,1 0 0,-1 0 0,0 0 0,0 1 0,0-1 0,-1 1 0,0-1 0,-3-4 0,-5-2 0,-1 0 0,-18-13 0,-11-9 0,-141-147 0,157 153 0,1-2 0,-27-39 0,48 61 0,-1 0 0,2 0 0,-1 1 0,1-2 0,0 1 0,0 0 0,0 0 0,1-1 0,0 1 0,0-7 0,0-12 0,3-33 0,1 13 0,-2-896 196,-2 479-1757,1 444-5265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24575,'0'482'0,"0"-467"0,2-1 0,6 26 0,-5-25 0,0 1 0,1 19 0,5 47 0,-5-55 0,2 37 0,-7 436-1365,1-484-5461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2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24575,'3'0'0,"-1"0"0,1 1 0,-1 0 0,1-1 0,-1 1 0,0 0 0,1 0 0,-1 0 0,0 0 0,0 0 0,0 1 0,0-1 0,2 3 0,27 26 0,-17-16 0,10 13 0,0 1 0,34 54 0,8 10 0,-50-68 0,-13-18 0,1-1 0,-1 1 0,1-1 0,0 0 0,6 6 0,-8-10 0,-1 0 0,0 0 0,0-1 0,1 1 0,-1 0 0,0 0 0,1-1 0,-1 1 0,1-1 0,-1 1 0,1-1 0,-1 0 0,1 0 0,-1 1 0,1-1 0,-1 0 0,1 0 0,-1-1 0,1 1 0,0 0 0,-1 0 0,1-1 0,-1 1 0,0-1 0,1 1 0,2-2 0,6-5 0,1 0 0,-1-1 0,0 0 0,0 0 0,-1-1 0,-1-1 0,1 1 0,-1-1 0,8-15 0,27-30 0,-34 45 0,0-2 0,0 1 0,-1-1 0,-1 0 0,0-1 0,6-15 0,-8 18-10,0 1 0,1 0 0,0 0 0,0 1 0,1 0 0,15-15 0,-2 3-1285,-12 10-5531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24575,'0'482'-1365,"0"-466"-5461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24575,'788'0'0,"-777"1"0,0 0 0,-1 1 0,1 0 0,0 1 0,0 0 0,-1 1 0,18 9 0,31 9 0,-56-21 0,0 1 0,0-1 0,0 0 0,0 1 0,-1 0 0,1 0 0,0 0 0,-1 0 0,1 0 0,-1 0 0,0 1 0,0-1 0,0 1 0,0 0 0,0-1 0,-1 1 0,1 0 0,-1 0 0,0 0 0,1 0 0,-2 0 0,1 1 0,0-1 0,0 5 0,1 10 0,0 0 0,-2 0 0,-1 24 0,0-22 0,-1 133-1365,2-136-5461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0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24575,'497'0'0,"-474"1"0,38 7 0,14 1 0,274-7 0,-180-3 0,-166 1 0,-1 0 0,0 0 0,0 0 0,0 1 0,0-1 0,1 0 0,-1 1 0,0 0 0,0 0 0,0-1 0,0 1 0,0 0 0,-1 1 0,1-1 0,0 0 0,0 0 0,-1 1 0,2 1 0,0 0 0,-1 0 0,0 0 0,0 1 0,0-1 0,-1 0 0,1 1 0,-1-1 0,0 1 0,2 6 0,-1 7 0,0 0 0,-1 1 0,-3 29 0,1-30 0,-1 235-1365,2-235-5461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24575,'1001'0'-1365,"-984"0"-5461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0:5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24575,'0'7'0,"0"15"0,0 10 0,0 10 0,0 4 0,0 10 0,0 3 0,0-2 0,0-5 0,0-8 0,0-10-8191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0:5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24575,'49'-1'0,"56"2"0,-102 0 0,1 0 0,-1 0 0,1 0 0,-1 0 0,1 1 0,-1-1 0,0 1 0,0 0 0,0 0 0,0 0 0,0 0 0,0 0 0,-1 1 0,1-1 0,-1 1 0,1 0 0,-1 0 0,0 0 0,0 0 0,0 0 0,-1 0 0,2 4 0,-1-4 0,-1 0 0,0 0 0,0 1 0,0-1 0,0 0 0,0 1 0,-1-1 0,1 1 0,-1-1 0,0 1 0,0-1 0,0 0 0,0 1 0,-1-1 0,0 1 0,1-1 0,-1 0 0,-1 1 0,1-1 0,0 0 0,-1 0 0,-2 5 0,-4 0 0,0-1 0,0 1 0,-1-2 0,0 1 0,0-1 0,0-1 0,-1 1 0,1-2 0,-1 1 0,-1-1 0,1-1 0,-1 0 0,1 0 0,-1-1 0,0-1 0,0 1 0,-13-2 0,31 2 0,1 0 0,-1 0 0,0 0 0,0 1 0,0 0 0,8 6 0,49 30 0,-62-38 0,0 0 0,-1 0 0,1 1 0,0-1 0,-1 1 0,0-1 0,1 1 0,-1-1 0,0 1 0,0 0 0,0-1 0,0 1 0,0 0 0,0 0 0,-1 0 0,1 0 0,0 0 0,-1 0 0,0 0 0,1 4 0,-1-3 0,-1 0 0,1 1 0,-1-1 0,0 0 0,0 0 0,0 0 0,0 0 0,-1 0 0,1 0 0,-1 0 0,0-1 0,-2 4 0,-1 0 0,0 1 0,-1-2 0,0 1 0,0-1 0,0 1 0,-1-2 0,0 1 0,0-1 0,0 0 0,-8 3 0,-23 1-1365,22-6-5461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0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77 24575,'-2'-4'0,"1"0"0,0 0 0,-1 0 0,0 1 0,0-1 0,0 1 0,0-1 0,-1 1 0,1 0 0,-1 0 0,-4-4 0,4 4 0,0 0 0,-1 0 0,0 0 0,1 1 0,-1-1 0,0 1 0,0 0 0,0 0 0,0 1 0,-1-1 0,1 1 0,0 0 0,-1 0 0,-7 0 0,9 1 0,0 0 0,0 0 0,0 1 0,0-1 0,0 1 0,0 0 0,0 0 0,0 0 0,0 0 0,0 0 0,1 1 0,-1-1 0,0 1 0,1 0 0,-1 0 0,1 0 0,0 0 0,0 0 0,0 0 0,0 1 0,0-1 0,-2 4 0,-2 4 0,1 0 0,0 0 0,0 0 0,1 0 0,-5 22 0,8-26 0,0-1 0,0 0 0,1 1 0,-1-1 0,1 0 0,1 1 0,-1-1 0,1 1 0,0-1 0,0 0 0,0 1 0,1-1 0,0 0 0,2 6 0,4 3 0,-4-6 0,0 0 0,1 0 0,1 0 0,6 8 0,-10-14 0,0 0 0,0 0 0,1 0 0,-1 0 0,1 0 0,-1-1 0,1 1 0,0-1 0,-1 0 0,1 1 0,0-1 0,0-1 0,0 1 0,0 0 0,0-1 0,0 1 0,4-1 0,-2 0 0,0 0 0,1 0 0,-1-1 0,1 1 0,-1-1 0,1 0 0,-1-1 0,0 1 0,0-1 0,0 0 0,0-1 0,0 1 0,0-1 0,-1 0 0,1 0 0,-1 0 0,0-1 0,0 1 0,0-1 0,0 0 0,0 0 0,-1-1 0,0 1 0,0-1 0,0 1 0,-1-1 0,1 0 0,-1 0 0,0 0 0,-1-1 0,1 1 0,-1 0 0,1-11 0,-3-34 0,6 64 0,0 0 0,1-1 0,0 0 0,1 0 0,1 0 0,10 14 0,-7-17-1365,-1-2-5461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 24575,'-36'-2'0,"25"1"0,0 1 0,0-1 0,0 2 0,0-1 0,1 1 0,-19 5 0,28-6 0,0 0 0,0 0 0,0 1 0,0-1 0,0 0 0,0 1 0,0-1 0,0 1 0,1-1 0,-1 1 0,0-1 0,0 1 0,0 0 0,1-1 0,-1 1 0,0 0 0,1-1 0,-1 1 0,0 0 0,1 0 0,-1 0 0,1 0 0,-1 0 0,1 0 0,0-1 0,-1 1 0,1 0 0,0 0 0,0 0 0,0 0 0,0 0 0,0 0 0,0 0 0,0 0 0,0 0 0,0 0 0,0 0 0,0 0 0,1 2 0,0-1 0,0 0 0,1 0 0,-1 0 0,1 0 0,-1 0 0,1 0 0,0 0 0,0 0 0,0 0 0,0-1 0,0 1 0,0-1 0,0 0 0,4 2 0,6 3 0,-4-3 0,-1 0 0,0 0 0,-1 1 0,1 0 0,9 8 0,-14-10 0,0 0 0,0 0 0,0 0 0,-1 0 0,1 1 0,-1-1 0,1 1 0,-1-1 0,0 1 0,0 0 0,0-1 0,-1 1 0,1 0 0,0 0 0,-1-1 0,0 1 0,0 0 0,0 0 0,0 3 0,0-3-65,0 0 0,-1 0 0,1-1 0,-1 1 0,1 0 0,-1-1 0,0 1 0,0-1 0,0 1 0,0-1 0,0 1 0,-1-1 0,1 0 0,-1 1 0,0-1 0,1 0 0,-1 0 0,0 0 0,0 0 0,-3 1 0,-6 3-6761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26 138 24575,'31'1'0,"32"-1"0,-58 0 0,0-1 0,1 0 0,-1 0 0,0 0 0,0 0 0,0-1 0,0 0 0,9-5 0,-11 5 0,-1 0 0,0 0 0,1 0 0,-1 0 0,0-1 0,-1 1 0,1-1 0,0 1 0,-1-1 0,1 0 0,-1 0 0,0 0 0,0 1 0,0-1 0,0 0 0,0 0 0,-1 0 0,0-1 0,1 1 0,-1 0 0,0 0 0,-1-4 0,1 5 0,0-1 0,0 1 0,-1-1 0,1 1 0,-1 0 0,1-1 0,-1 1 0,0 0 0,0 0 0,0-1 0,0 1 0,-1 0 0,1 0 0,0 0 0,-1 0 0,0 0 0,1 1 0,-1-1 0,0 0 0,0 1 0,0-1 0,0 1 0,0 0 0,0 0 0,0 0 0,0 0 0,-1 0 0,-2-1 0,-1 1 0,-1 0 0,1 1 0,-1-1 0,1 1 0,-1 0 0,0 1 0,1 0 0,-1 0 0,1 0 0,-1 1 0,1 0 0,0 0 0,-11 6 0,13-6 0,0 0 0,0 1 0,0-1 0,1 1 0,-1 0 0,1 1 0,0-1 0,0 0 0,0 1 0,0 0 0,1-1 0,0 1 0,-1 0 0,1 0 0,1 1 0,-1-1 0,0 0 0,1 1 0,0-1 0,-1 9 0,1-1 0,-1-1 0,2 1 0,0 0 0,0 0 0,1 0 0,1-1 0,3 19 0,-3-28 0,0 1 0,-1-1 0,1 0 0,0 1 0,0-1 0,0 0 0,1 0 0,-1 0 0,0 0 0,1-1 0,-1 1 0,1-1 0,0 1 0,-1-1 0,1 0 0,0 0 0,0 0 0,4 0 0,7 2 0,-1-1 0,22 2 0,-7-3-341,0 0 0,0-2-1,28-4 1,-35 1-6485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24575,'0'4'0,"0"7"0,0 8 0,0 8 0,0 2 0,0 0 0,-3-2 0,-2 1 0,1 2 0,1 0 0,0 1 0,2-2 0,0-2 0,1-3 0,0-2 0,0-1 0,0-5-8191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24575,'15'0'0,"-3"0"0,1 0 0,-1 1 0,17 3 0,-24-3 0,-1 0 0,1 1 0,-1 0 0,1 0 0,-1 0 0,0 0 0,1 1 0,-1 0 0,-1-1 0,1 2 0,0-1 0,3 4 0,0 1 0,0 0 0,-1 0 0,0 1 0,0 0 0,-1 0 0,0 1 0,6 17 0,-10-24 0,0 1 0,-1-1 0,1 0 0,-1 1 0,1-1 0,-1 0 0,0 1 0,0-1 0,0 1 0,-1-1 0,1 0 0,-2 5 0,1-6 0,0 1 0,0-1 0,-1 0 0,1 0 0,0 0 0,-1 0 0,0 0 0,1 0 0,-1-1 0,0 1 0,0 0 0,0-1 0,0 0 0,0 1 0,0-1 0,0 0 0,0 0 0,-1 0 0,-2 1 0,-31 3 0,33-5 0,-1 0 0,0 0 0,1 0 0,-1 0 0,1 1 0,-1 0 0,1 0 0,-1 0 0,1 0 0,-1 0 0,1 1 0,-4 2 0,7-3 0,-1-1 0,1 1 0,-1 0 0,1 0 0,0 0 0,0 0 0,-1 0 0,1 0 0,0 0 0,0 0 0,0 0 0,0 0 0,0 0 0,0 0 0,0 0 0,0 1 0,0-1 0,1 0 0,-1 0 0,0 0 0,1-1 0,-1 1 0,0 0 0,1 0 0,0 0 0,-1 0 0,1 0 0,-1 0 0,1-1 0,0 1 0,0 0 0,0 0 0,25 27 0,18 6 0,-23-17 0,35 33 0,-25-21-1365,-17-16-5461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24575,'507'16'0,"-421"-12"0,175 15 0,-168-11 0,96 4 0,-115-13 0,-32-1 0,83 8 0,-57 10 0,-53-11 0,1-1 0,0 0 0,26 2 0,81-7 0,-73-1 0,53 5 0,-101-3 0,-1 1 0,1-1 0,0 1 0,0 0 0,0-1 0,0 1 0,0 0 0,-1 0 0,1 0 0,0 1 0,-1-1 0,1 0 0,-1 1 0,1-1 0,-1 1 0,0-1 0,1 1 0,-1-1 0,0 1 0,0 0 0,0 0 0,0 0 0,-1-1 0,1 1 0,0 0 0,-1 0 0,0 0 0,1 0 0,-1 3 0,2 8 0,-1 0 0,0 0 0,-2 18 0,0-18 0,-2 335 0,3-341 64,0-5-144,1 1 1,-1-1-1,0 0 1,0 1 0,0-1-1,-1 0 1,1 1 0,0-1-1,-1 0 1,1 0 0,-1 1-1,0-1 1,0 0-1,0 0 1,0 0 0,0 0-1,-3 3 1,-4 0-6747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24575,'-1'94'0,"3"104"0,1-167 0,1-1 0,10 32 0,3 25 0,-9-41 0,-3-23 0,2 42 0,-7-58 0,0 0 0,0 0 0,1 0 0,1 0 0,-1 0 0,5 12 0,-5-17 0,0 0 0,0 0 0,0 1 0,1-1 0,-1 0 0,1 0 0,-1 0 0,1-1 0,0 1 0,0 0 0,0-1 0,0 1 0,0-1 0,0 1 0,0-1 0,1 0 0,-1 0 0,0 0 0,1 0 0,-1-1 0,0 1 0,5 0 0,23 2 0,1-2 0,50-4 0,-12 1 0,374 2 0,-416 1 0,51 10 0,-30-4 0,89 14 0,-80-14 0,-11-1 0,47-1 0,307-6 0,-387 1 0,0-1 0,0-1 0,0 0 0,0-1 0,14-5 0,61-27 0,-88 35 0,5-3 23,0 0 0,0-1 0,-1 1-1,0-1 1,0 0 0,0 0 0,0 0-1,0 0 1,-1-1 0,1 1 0,-1-1-1,-1 0 1,1 0 0,2-8 0,2-2-450,-2-1 0,0 0 1,5-27-1,-8 27-6399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24575,'40'0'0,"-1"-2"0,0-2 0,77-17 0,-79 14 0,2 2 0,-1 2 0,1 1 0,50 5 0,-6-1 0,551-2-1365,-617 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2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7985 1 24575,'0'482'0,"1"-470"0,0 1 0,1-1 0,3 13 0,4 28 0,1 9 0,-6-44 0,2 29 0,-4 318 0,-4-184 0,2 2574 0,-1-2737 0,0 0 0,-7 24 0,4-22 0,-2 33 0,6-48 0,0 7 0,0-1 0,-1 1 0,-1-1 0,1 0 0,-6 15 0,6-23 0,0 0 0,0-1 0,-1 1 0,1 0 0,-1-1 0,0 1 0,0-1 0,0 1 0,0-1 0,0 0 0,0 0 0,-1 0 0,1 0 0,-1 0 0,1-1 0,-1 1 0,0-1 0,1 1 0,-1-1 0,0 0 0,0 0 0,0 0 0,0-1 0,-4 1 0,-24 2 0,1-2 0,-52-3 0,7-1 0,65 2 0,-1 0 0,1-1 0,0 0 0,0-1 0,0 0 0,-17-7 0,-21-6 0,9 5 0,0 1 0,-1 3 0,-1 1 0,-49 0 0,-449 7 0,509 1 0,-1 1 0,1 2 0,-51 14 0,-7 2 0,-17 8 0,70-18 0,-40 8 0,57-16 0,-29 6 0,-1-2 0,-64 1 0,-497-9 0,578-1 0,0-2 0,-1-1 0,-58-17 0,-11-3 0,28 7 0,53 12 0,0 1 0,0 1 0,-41-3 0,-364 8 0,399 0 0,0 2 0,0 1 0,-30 8 0,31-6 0,-1-1 0,0-1 0,-32 1 0,-76-7 0,-129 4 0,175 9 0,33-4 0,1 2 0,28-5 0,-46 3 0,-17-9 0,-73 4 0,97 7 0,38-5 0,-36 2 0,-546-5 0,295-2 0,292 0 0,-42-8 0,-9 0 0,-24 9 0,62 1 0,-1-1 0,-63-10 0,33-2 0,0 3 0,-108-1 0,-691 11 0,846-2 0,1-1 0,-1-1 0,1-1 0,-18-6 0,16 4 0,0 2 0,-40-5 0,58 8 0,-23 0 0,0-1 0,-28-6 0,28 4 0,20 4 0,0-1 0,1 0 0,-1 0 0,0 0 0,1-1 0,-9-3 0,11 4 0,1 0 0,-1-1 0,0 1 0,1-1 0,-1 1 0,1-1 0,0 0 0,-1 1 0,1-1 0,0 0 0,0 0 0,0 0 0,0 0 0,1 0 0,-1 0 0,0 0 0,1 0 0,0 0 0,-1-3 0,-2-27 0,1 0 0,5-53 0,0 9 0,-2 45 0,8-42 0,-4 42 0,0-45 0,-4-25 0,-3-107 0,-1 188 0,-1 0 0,-6-21 0,-4-20 0,14 59 0,0-1 0,0 0 0,0 1 0,1-1 0,-1 1 0,1-1 0,-1 1 0,1-1 0,0 1 0,0-1 0,0 1 0,0 0 0,0-1 0,0 1 0,1 0 0,-1 0 0,1 0 0,0 0 0,-1 0 0,4-2 0,5-5 0,1 0 0,20-12 0,-10 8 0,4-7 0,35-35 0,-1 2 0,-48 42 0,0 0 0,-1-1 0,0 0 0,0-1 0,7-14 0,-5 8 0,23-28 0,-23 31 0,0 0 0,-1-1 0,-2-1 0,13-27 0,-10 15 0,8-37 0,8-18 0,-21 67 0,-1-1 0,-1 0 0,0 0 0,-2 0 0,0 0 0,-1-1 0,-1-27 0,-2-300 0,1 340 0,-1 1 0,0-1 0,0 0 0,0 1 0,-1-1 0,0 1 0,-1-1 0,-3-7 0,-32-48 0,28 46 0,-29-37 0,26 37 0,1 0 0,1-1 0,-12-23 0,11 12 0,8 18 0,0 0 0,-1 1 0,0-1 0,-1 1 0,0-1 0,-13-14 0,1 3 0,1 0 0,-19-33 0,23 33 0,0 1 0,-2 1 0,-27-29 0,33 38 0,0 0 0,1-1 0,0 0 0,-6-12 0,-21-29 0,-32-31 0,63 78 0,0 1 0,0 0 0,0 0 0,-1 0 0,0 0 0,-7-4 0,7 5 0,1 0 0,-1 0 0,1 0 0,0-1 0,-1 0 0,2 0 0,-1 0 0,-5-7 0,4 2 0,-1 1 0,-1 0 0,1 1 0,-1 0 0,-1 0 0,1 0 0,-1 1 0,0 0 0,0 0 0,-1 1 0,-9-5 0,17 10 0,-19-13 222,15 9-486,-1 0-1,0 1 1,0 0-1,0 0 0,-12-5 1,4 6-6562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5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2643 7888 24575,'0'-848'0,"0"844"0,0 1 0,0-1 0,0 0 0,-1 1 0,1-1 0,-1 1 0,0-1 0,0 1 0,0 0 0,0-1 0,-1 1 0,1 0 0,-1 0 0,0 0 0,-3-4 0,2 5 0,1 0 0,-1-1 0,0 1 0,0 1 0,0-1 0,0 0 0,0 1 0,0-1 0,0 1 0,-1 0 0,1 0 0,0 1 0,-1-1 0,1 1 0,-1-1 0,-3 1 0,-66 0 0,47 1 0,1-1 0,-36-5 0,-56-4 0,49 6 0,3-6 0,41 5 0,-40-2 0,-401 6 0,434 2 0,0 2 0,0 0 0,-50 15 0,46-10 0,-1-1 0,-42 3 0,-14-8 0,52-3 0,1 1 0,-39 8 0,27-3 0,0-2 0,-87-5 0,49 0 0,88 1 0,-24 0 0,1 0 0,-1-2 0,-43-8 0,38 5 0,0 1 0,0 2 0,-1 1 0,-38 3 0,-2 0 0,44-3 0,1-2 0,0-1 0,-27-7 0,-27-5 0,77 16 0,0-1 0,0 0 0,1 0 0,-1 0 0,0 0 0,0 0 0,1 0 0,-1-1 0,1 1 0,-1-1 0,1 0 0,-1 0 0,1 0 0,0 0 0,0 0 0,0 0 0,0-1 0,1 1 0,-1-1 0,0 1 0,1-1 0,0 0 0,0 1 0,0-1 0,0 0 0,0 0 0,0 0 0,0-4 0,-1-9 0,0-1 0,2 0 0,-1 0 0,3-16 0,0 8 0,-1-25 0,-1 8 0,2 0 0,9-47 0,-7 73 0,4-24 0,-1-1 0,2-73 0,-8 80 0,0 18 0,-1-1 0,-1 1 0,0-1 0,-7-30 0,7 46 0,1 0 0,0 0 0,-1-1 0,1 1 0,0-1 0,0 1 0,0 0 0,0-1 0,0 1 0,0 0 0,0-1 0,0 1 0,0 0 0,1-1 0,-1 1 0,1 0 0,-1-1 0,1 1 0,-1 0 0,1 0 0,1-2 0,-1 2 0,1-1 0,-1 1 0,1 0 0,0-1 0,0 1 0,-1 0 0,1 0 0,0 0 0,0 0 0,0 1 0,0-1 0,4 0 0,6-1 0,1 1 0,-1 0 0,25 2 0,-22-1 0,127 12 0,9-1 0,1369-10 0,-694-3 0,-805 1 0,0-1 0,0-2 0,35-9 0,-33 7 0,1 1 0,35-3 0,102-11 0,-102 10 0,94-2 0,-146 11 0,-2 1 0,1-1 0,-1-1 0,1 1 0,-1-1 0,1 1 0,5-3 0,-9 2 0,-1 1 0,1-1 0,-1 0 0,1 0 0,-1 0 0,0 0 0,1 0 0,-1 0 0,0 0 0,0 0 0,0-1 0,1 1 0,-1 0 0,-1-1 0,1 1 0,0-1 0,0 1 0,0-1 0,-1 1 0,1-1 0,-1 0 0,1 1 0,-1-1 0,0-1 0,3-21 0,-2 0 0,0-1 0,-4-31 0,0-9 0,-7-57 0,1-6 0,10-858 0,-2 540 0,3 419 0,6-39 0,-4 38 0,2-36 0,-5 29 0,10-47 0,-9 64 0,2-10 0,17-156 0,-20-360 0,-3 261 0,2 270 0,-2-1 0,1 1 0,-2-1 0,0 1 0,0 0 0,-2 0 0,1 0 0,-12-21 0,4 12 0,-1 1 0,-1 0 0,-32-36 0,38 48 0,1-1 0,1 0 0,0-1 0,-9-18 0,-13-24 0,0 14 0,15 21 0,0 0 0,-12-24 0,-70-127 0,91 159 0,0 1 0,0-1 0,1 0 0,1-1 0,0 1 0,0 0 0,0-14 0,4-77 0,0 41 0,-2-93 0,0 150 0,0 1 0,0-1 0,1 1 0,-1 0 0,1-1 0,-1 1 0,1-1 0,0 1 0,0 0 0,0 0 0,0-1 0,0 1 0,1 0 0,-1 0 0,0 0 0,1 0 0,0 0 0,-1 1 0,1-1 0,0 0 0,0 1 0,0 0 0,0-1 0,0 1 0,0 0 0,1 0 0,-1 0 0,0 0 0,1 0 0,-1 1 0,0-1 0,5 0 0,8-1 0,1 1 0,-1 0 0,1 1 0,18 2 0,-8 0 0,237 0 0,-159-2 0,-88 0 0,0 2 0,22 5 0,25 2 0,121-8 0,-98-2 0,-83 1 0,0 0 0,0 0 0,0 0 0,-1 0 0,1 0 0,0-1 0,0 0 0,0 1 0,-1-1 0,1 0 0,0-1 0,-1 1 0,1 0 0,3-3 0,-5 2 0,1 0 0,-1 0 0,1 0 0,-1 0 0,0 0 0,1 0 0,-1 0 0,0-1 0,-1 1 0,1-1 0,0 1 0,-1 0 0,1-1 0,-1 1 0,0-1 0,0-4 0,-2-105 0,-1 71 0,5-59 0,-1 94 0,0 0 0,1 0 0,-1 1 0,1-1 0,1 1 0,-1-1 0,1 1 0,0 0 0,0 0 0,0 0 0,1 0 0,6-7 0,7-5 0,36-27 0,-22 19 0,5-7 0,29-23 0,-21 28 0,-33 21 0,0 0 0,-1-1 0,16-13 0,74-60 0,1 0 0,-97 76 0,36-32 0,-1-2 0,62-79 0,-80 90 0,-16 22 0,0-1 0,-1 0 0,1-1 0,-1 1 0,0-1 0,-1 0 0,0 0 0,5-14 0,38-133 0,-22 77 0,-12 36 0,-2-1 0,-1 0 0,-3-1 0,-1 0 0,-2-54 0,-3 40-1365,0 40-5461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1:5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24575,'0'3'0,"4"5"0,0 4 0,4 0 0,0 1 0,-2 1 0,-1 3 0,-2 0 0,-1 2 0,-1 0 0,-1 1 0,0-1 0,0 1 0,-1-1 0,1 1 0,0-4-8191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24575,'0'10'0,"0"10"0,0 7 0,0 7 0,0 3 0,3 2 0,1 2 0,0-1 0,-1 0 0,0 0 0,-2-1 0,0 0 0,-1-3 0,0-5 0,0-8-8191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24575,'239'11'0,"-9"-1"0,-204-10 0,11-1 0,1 3 0,51 7 0,69 11 0,-140-18 0,-13-1 0,1 0 0,-1 0 0,1 0 0,-1 0 0,9 4 0,-12-4 0,-1 0 0,1 0 0,0 0 0,-1 1 0,1-1 0,0 0 0,-1 1 0,0-1 0,1 1 0,-1 0 0,0-1 0,0 1 0,0 0 0,0 0 0,0 0 0,0 0 0,-1 0 0,1 0 0,0 2 0,1 6 0,-1-1 0,0 1 0,0-1 0,-1 1 0,0 0 0,-2 10 0,-14 60 0,7-37 0,-21 149-1365,27-157-5461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6:1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24575,'37'10'0,"1"-2"0,0-1 0,58 2 0,-35-3 0,-54-5 0,236 29 0,-101-12 0,-15 5-1365,-111-21-5461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1 24575,'-2'87'0,"4"97"0,7-135 0,0 6 0,-8 13 0,-2-42 0,2-1 0,0 0 0,9 43 0,-5-38 0,-1 1 0,-2-1 0,-1 1 0,-3 38 0,0 0 0,2 1296 0,-10-1230 0,0-2 0,9-96 0,-9 66 0,8-90 0,-8 46 0,2 0 0,0 60 0,7-86 0,-7 41 0,-2 30 0,10-18 0,1-2 0,-13 96 0,12-175 0,-14 98 0,1 115 0,13 987 0,2-1175 0,6 41 0,3 23 0,-12 17 0,2 42 0,8-82 0,-5-45 0,1 38 0,-4-25 0,10 63 0,-7-60 0,-1 1 0,-4 52 0,3 45 0,7-67 0,-4-34 0,1 40 0,-6-62 0,0 6 0,0 0 0,-6 37 0,5-52 0,-1 0 0,-1 0 0,1 0 0,-1-1 0,-1 1 0,1-1 0,-1 0 0,-1 0 0,1 0 0,-12 12 0,4-5 0,-2 2 0,-28 24 0,28-28 0,1 1 0,-15 19 0,9-10 0,-5 4 0,-8 9 0,-34 49 0,51-65 0,0 0 0,-19 17 0,16-18 0,-23 30 0,-78 97 0,112-136 0,3-6 0,0 1 0,0-1 0,0 1 0,-1-1 0,1 0 0,-1 0 0,-5 1 0,6-2 0,0 0 0,1 0 0,-1 0 0,0 0 0,1 1 0,-1-1 0,1 1 0,0 0 0,0 0 0,0 0 0,1 1 0,-4 3 0,-98 155 0,98-155 0,0 1 0,1 0 0,-1 0 0,2 0 0,-1 1 0,1-1 0,0 1 0,1 0 0,0 0 0,0 1 0,1-1 0,0 1 0,1-1 0,0 12 0,3 1770 0,-1-1764 0,7 40 0,2 20 0,-10 325 218,-1-198-1801,1-197-5243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2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24575,'2'37'0,"6"41"0,-3-41 0,1 43 0,-6-60 0,-1 5 0,1 1 0,2-1 0,7 40 0,-4-33 0,-1 0 0,-2 1 0,-4 62 0,0-25 0,2 296 0,-1-346-273,-1 1 0,-2-1 0,0 1 0,-11 31 0,10-36-6553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24575,'9'11'0,"-1"0"0,0 1 0,-1 0 0,0 0 0,7 20 0,-10-23 0,8 16 0,-6-10 0,0-1 0,1 0 0,1 0 0,0-1 0,1 0 0,20 23 0,25 21 0,-54-57 0,0 1 0,1-1 0,-1 1 0,1-1 0,-1 1 0,1-1 0,-1 1 0,1-1 0,-1 0 0,1 1 0,-1-1 0,1 0 0,-1 0 0,1 1 0,0-1 0,-1 0 0,1 0 0,-1 0 0,1 1 0,0-1 0,-1 0 0,1 0 0,0 0 0,-1 0 0,1 0 0,0-1 0,-1 1 0,1 0 0,-1 0 0,1 0 0,1-1 0,-1 0 0,1 0 0,-1-1 0,1 1 0,-1 0 0,0-1 0,0 1 0,0-1 0,0 1 0,0-1 0,2-3 0,2-7 0,-1 0 0,5-18 0,-9 27 0,4-11 0,0 0 0,1 1 0,0-1 0,1 1 0,1 0 0,0 0 0,1 1 0,0 0 0,0 1 0,2-1 0,10-10 0,-1-4 313,-17 23-453,0 0 0,-1 0 1,1 0-1,0 0 0,1 0 0,-1 1 0,0-1 0,1 1 0,-1 0 1,1 0-1,4-3 0,5-1-6686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24575,'752'0'0,"-738"-1"0,0 0 0,27-7 0,-26 4 0,0 2 0,20-2 0,-8 2 0,27-6 0,-28 4 0,33-2 0,-31 5 0,106 3 0,-134-2 0,1 0 0,0 0 0,0 0 0,0 0 0,0 0 0,0 0 0,-1 0 0,1 1 0,0-1 0,0 0 0,0 0 0,0 1 0,-1-1 0,1 0 0,0 1 0,-1-1 0,1 1 0,0-1 0,-1 1 0,1 0 0,0-1 0,-1 1 0,1 0 0,-1-1 0,1 1 0,-1 0 0,1-1 0,-1 1 0,0 0 0,1 0 0,-1 0 0,0-1 0,0 1 0,1 0 0,-1 0 0,0 0 0,0 0 0,0-1 0,0 1 0,0 0 0,0 0 0,0 0 0,-1 1 0,-1 5 0,0 0 0,-1-1 0,0 1 0,-6 10 0,-4 8 0,10-16 0,-3 7 0,1 1 0,0 0 0,1 0 0,1 1 0,-2 26 0,7 49 0,-3 64 0,1-155 0,0-1 0,-1 1 0,1 0 0,-1 0 0,1 0 0,-1 0 0,0 0 0,0-1 0,0 1 0,0 0 0,0 0 0,0-1 0,0 1 0,0-1 0,-1 1 0,1-1 0,-1 0 0,1 0 0,-1 1 0,1-1 0,-1 0 0,0 0 0,0 0 0,1-1 0,-1 1 0,0 0 0,0-1 0,0 1 0,0-1 0,-2 1 0,-8 0 0,1 0 0,-1-1 0,0 0 0,-12-2 0,3 1 0,-562-3 0,317 6 0,132-2-1365,118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4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24575,'-4'9'0,"0"0"0,1 0 0,0 1 0,1-1 0,0 1 0,-1 19 0,2 62 0,2-54 0,0 897 151,-1-519-1667,0-399-5310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3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15 407 24575,'0'-329'0,"0"319"-255,-1-1 0,-1 1 0,0 0-1,-4-13 1,6 22 166,-4-11-6737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8:47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24575,'124'-10'0,"-83"5"0,46 0 0,881 6 0,-531-2 0,-423 0 59,1 0 0,21-6-1,-6 2-1599,-13 2-5285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24575,'42'2'0,"79"15"0,14 1 0,-20-8 0,65 2 0,-99-11 0,74-3 0,-148 1 0,-1 0 0,1 0 0,0 0 0,0-1 0,-1 0 0,1 0 0,-1-1 0,0 0 0,1 0 0,5-4 0,-8 4 0,-1 0 0,0 1 0,0-1 0,-1 0 0,1 0 0,-1 0 0,1-1 0,-1 1 0,0-1 0,0 1 0,-1-1 0,1 1 0,-1-1 0,0 0 0,0 0 0,0 0 0,0 0 0,0-6 0,0-166 225,-3 83-1815,2 76-5236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24575,'-18'2'0,"1"0"0,-1 2 0,1 0 0,-1 0 0,1 2 0,1 0 0,-31 16 0,-5 1 0,48-21 0,-1 0 0,1 0 0,0 0 0,0 0 0,0 1 0,0-1 0,0 1 0,-4 4 0,7-5 0,0-1 0,0 1 0,0 0 0,0 0 0,0 0 0,0-1 0,0 1 0,0 0 0,1 0 0,-1 0 0,1 0 0,-1 0 0,1 0 0,0 0 0,0 1 0,0-1 0,0 0 0,0 0 0,0 0 0,1 0 0,0 2 0,2 9 0,1-1 0,1 1 0,0-1 0,1-1 0,13 23 0,46 53 0,-42-59 0,27 44 0,-41-58 0,0-1 0,0-1 0,1 1 0,1-1 0,0-1 0,1 0 0,0-1 0,16 11 0,-14-10-1365,-2 0-5461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24575,'0'37'0,"2"-1"0,7 45 0,-6-54 0,0-1 0,-3 36 0,2 16 0,-2-74 0,1-1 0,-1 0 0,1 0 0,-1 0 0,1 0 0,0 0 0,0 0 0,0 0 0,1-1 0,-1 1 0,1 0 0,-1 0 0,1-1 0,0 1 0,0-1 0,0 0 0,0 0 0,1 1 0,-1-1 0,1-1 0,-1 1 0,1 0 0,0-1 0,-1 1 0,1-1 0,6 2 0,4 1 0,0-2 0,1 1 0,0-2 0,26 1 0,8 0 0,74 9-85,155-6 0,-177-6-1110,-83 1-5631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39:4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24575,'4'1'0,"1"0"0,-1 0 0,0 1 0,0 0 0,0 0 0,5 3 0,-2-1 0,12 8 0,0 1 0,28 24 0,-30-23 0,0 0 0,35 20 0,-44-29 0,-1 0 0,0 0 0,0 1 0,-1 0 0,8 8 0,-7-7 0,1 1 0,0-1 0,10 7 0,-16-13 0,-1 0 0,0-1 0,1 1 0,-1 0 0,0 0 0,0 0 0,1 0 0,-1 0 0,0 0 0,0 0 0,0 1 0,0-1 0,-1 0 0,1 1 0,0-1 0,-1 0 0,2 3 0,-2-2 0,-1-1 0,1 1 0,0 0 0,-1-1 0,1 1 0,-1 0 0,1-1 0,-1 1 0,0-1 0,0 1 0,0-1 0,0 1 0,0-1 0,0 0 0,0 1 0,-2 0 0,-12 17 0,0-1 0,0 0 0,-1-2 0,0 1 0,-26 18 0,33-28 0,1 1 0,-1 0 0,2 0 0,-1 1 0,1-1 0,-8 14 0,-16 21 0,3-12-1365,16-20-5461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5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24575,'0'444'-1365,"0"-428"-5461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5:5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24575,'305'0'0,"-290"1"0,0 0 0,27 7 0,-26-5 0,0 0 0,19 1 0,412-3 0,-217-2 0,436 1 0,-667 0 0,-1 1 0,0-1 0,0 1 0,0 0 0,1 0 0,-1 0 0,0 0 0,1 0 0,-1 0 0,1 1 0,-1-1 0,1 0 0,0 1 0,-1-1 0,1 1 0,0-1 0,0 1 0,0 0 0,0 0 0,-1 3 0,-15 40 0,12-19 0,2 0 0,0 1 0,2-1 0,4 53 0,-1-9 0,-2 64-1365,0-117-5461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4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24575,'2'0'0,"0"1"0,1-1 0,-1 1 0,0 0 0,0-1 0,0 1 0,0 0 0,0 0 0,-1 0 0,1 1 0,0-1 0,0 0 0,-1 1 0,4 3 0,21 26 0,-22-25 0,26 37 0,25 48 0,-42-69 0,29 37 0,-39-54 0,4 8 0,0-1 0,11 15 0,-16-24 0,-1-1 0,1 0 0,0 1 0,0-1 0,1 0 0,-1 0 0,0 0 0,1-1 0,-1 1 0,1 0 0,0-1 0,-1 0 0,1 0 0,0 0 0,0 0 0,0 0 0,4 1 0,-5-3 0,0 1 0,0 0 0,0-1 0,0 1 0,0-1 0,0 0 0,0 0 0,0 1 0,0-1 0,-1-1 0,1 1 0,0 0 0,0 0 0,-1-1 0,1 1 0,-1-1 0,1 1 0,-1-1 0,0 1 0,2-4 0,23-42 0,-19 33 0,24-54 0,6-13 0,-34 75-227,1 0-1,-2-1 1,1 1-1,-1-1 1,3-12-1,-3 4-6598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5:5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24575,'1694'0'-1365,"-1677"0"-5461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5:5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24575,'0'470'0,"1"-443"0,8 40 0,-5-40 0,1 38 0,-5-47 0,0 17 0,2-1 0,7 51 0,-1-27-1365,-7-42-5461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0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24575,'1'0'0,"70"0"0,99 12 0,-95-5 0,138-5 0,-107-3 0,-73 1 0,0 1 0,46 9 0,-32-4 0,1-2 0,87-5 0,-48-1 0,490 2 0,-558 1 0,0 1 0,23 5 0,-22-3 0,34 2 0,313-5 0,-176-2 0,-171-1-227,0-1-1,-1 0 1,1-2-1,-1 0 1,36-15-1,-39 13-6598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0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24575,'-1'135'0,"3"143"0,17-144 0,-11-95 0,-2 0 0,1 50 0,-7-58 0,1-1 0,8 43 0,-3-26 0,-3 1 0,-3 89 0,-2-49 0,2 244 0,-1-308 0,-1-1 0,-6 25 0,0-6 0,6-28 109,-2 0 0,-8 23 0,-4 13-1801,12-34-5134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2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24575,'1'90'0,"-3"102"0,-7-122 0,5-43 0,-2 38 0,7 11-1365,-1-59-5461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3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1100 42 24575,'5'0'0,"43"0"0,0-2 0,54-8 0,-72 6 0,55 0 0,-55 4 0,58-8 0,-23 0 0,0 3 0,113 5 0,-71 1 0,679-1 0,-763 1 0,43 8 0,-41-4 0,32 0 0,273-4 0,-157-2 0,-156 2 0,1 1 0,-1 1 0,0 0 0,26 10 0,19 3 0,-59-16 0,0 1 0,-1 0 0,1-1 0,0 1 0,-1 0 0,1 1 0,-1-1 0,1 0 0,-1 1 0,0-1 0,0 1 0,1 0 0,-1 0 0,0 0 0,-1 0 0,1 0 0,0 0 0,0 0 0,-1 1 0,1-1 0,-1 1 0,0-1 0,0 1 0,0-1 0,0 1 0,0 0 0,-1-1 0,1 1 0,-1 0 0,0 4 0,0 9 0,0-1 0,-1 0 0,-1 0 0,-7 24 0,3-8 0,0 3 0,1-5 0,0-1 0,1 35 0,2-41 0,0 0 0,-6 24 0,2-13 0,-2 12 0,3-23 0,1-1 0,-1 37 0,6 916 0,1-939 0,8 48 0,-2-24 0,10 47 0,-10-73 0,-3 0 0,3 57 0,-6-51 0,2 0 0,10 45 0,-7-45 0,-1 0 0,0 44 0,-7 1129 0,-9-1058 0,0-11 0,9 722 0,3-420 0,-2 131 0,10-456 0,0 3 0,-10-97 0,-1 16 0,3-1 0,8 58 0,-4-51 0,-3 1 0,-3 90 0,-2-48 0,2 216 0,0-304 0,0-1 0,0 1 0,0 0 0,0 0 0,-1-1 0,1 1 0,-1 0 0,0-1 0,1 1 0,-1 0 0,-1-1 0,1 1 0,0-1 0,-3 5 0,2-6 0,0 1 0,0-1 0,0 1 0,-1-1 0,1 1 0,0-1 0,0 0 0,-1 0 0,1 0 0,-1-1 0,1 1 0,-1 0 0,1-1 0,-1 0 0,1 0 0,-4 1 0,-161-2 0,61-2 0,87 2 0,1-1 0,-25-5 0,23 3 0,-34-2 0,16 5 0,1-1 0,-1-2 0,-61-14 0,66 11 0,0 2 0,-1 2 0,1 1 0,-63 5 0,17-2 0,-1075-1 0,1135 1 0,1 1 0,-25 5 0,23-3 0,-34 3 0,-417-6 0,230-3 0,206 4 0,24-1 0,1 0 0,-1-1 0,0 0 0,1-1 0,-1 0 0,1 0 0,-11-4 0,19 4 0,0 0 0,0 0 0,1 0 0,-1 0 0,1-1 0,-1 1 0,1-1 0,-1 1 0,1-1 0,0 1 0,0-1 0,0 0 0,0 1 0,0-1 0,0 0 0,0 0 0,0 0 0,1 0 0,-1 0 0,1 0 0,-1 0 0,1-3 0,-1-6 0,1-1 0,1-20 0,0 17 0,2-205 0,-4 168 0,1 47 0,0 0 0,-1 0 0,0 1 0,0-1 0,0 0 0,-1 0 0,0 1 0,1-1 0,-2 1 0,1 0 0,0 0 0,-1 0 0,0 0 0,-5-7 0,-6-3 0,0 1 0,-24-17 0,-7-8 0,28 20 0,1 0 0,2-2 0,-15-22 0,26 37 0,-12-15 0,-32-33 0,21 24 0,-12-20 0,27 33 0,-28-29 0,28 32 0,0 0 0,1 0 0,0 0 0,1-1 0,1-1 0,0 0 0,1 0 0,1 0 0,0-1 0,1 0 0,1 0 0,1 0 0,0-1 0,0 1 0,2-1 0,1-28 0,-1-35 0,3-71 0,8 99 0,-7 38 0,0 0 0,1-22 0,-5-195-1365,1 215-5461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2386 24575,'1848'0'0,"-1829"1"0,0 0 0,23 7 0,-22-4 0,34 2 0,92-8 0,54 4 0,-135 7 0,-41-5 0,41 2 0,-4-7 0,90-14 0,-148 15 0,0-1 0,0 0 0,0 0 0,0 0 0,0 0 0,-1 0 0,1-1 0,0 1 0,-1-1 0,1 0 0,-1 0 0,0 0 0,0 0 0,1 0 0,-1 0 0,0-1 0,-1 1 0,1-1 0,0 1 0,-1-1 0,0 0 0,1 1 0,-1-1 0,0 0 0,0 0 0,-1 0 0,1 0 0,0-5 0,1-10 0,0 0 0,-2 0 0,-2-33 0,0 22 0,2 10 0,2 0 0,5-33 0,-3 31 0,2-40 0,-6-534 0,-1 265 0,3 307 0,0-1 0,7-26 0,-3 13 0,3-6 0,-5 28 0,-1 0 0,1-27 0,-3-502 0,-2 260 0,1 265-1365,0 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24575,'-1'69'0,"2"76"0,8-81 0,-5-39 0,2 40 0,-6-28-1365,0-20-5461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24575,'482'0'0,"-467"0"0,0 2 0,24 5 0,-23-4 0,0 0 0,17 0 0,348-2 0,-183-2 0,-167-1 0,0-1 0,0-2 0,54-16 0,-83 21 0,14-3 0,0 0 0,0 2 0,22-1 0,-20 2 0,0-1 0,25-4 0,-32 2 0,41-6 0,-48 8 0,1 1 0,0 0 0,-1 0 0,1 0 0,-1 0 0,1 1 0,0 0 0,6 2 0,-9-2 0,0 0 0,-1 0 0,1 0 0,0 0 0,-1 0 0,1 1 0,-1-1 0,1 1 0,-1-1 0,0 1 0,0 0 0,0-1 0,0 1 0,0 0 0,0 0 0,0 0 0,-1-1 0,1 1 0,-1 0 0,1 0 0,-1 0 0,1 4 0,0 5 0,-1 1 0,-1 21 0,0-18 0,0 109 0,-1 42 0,1-163-85,1 0 0,0-1-1,0 1 1,-1 0 0,0-1-1,1 1 1,-1-1 0,0 1-1,0-1 1,-1 1 0,1-1-1,0 0 1,-1 1 0,1-1-1,-4 3 1,-7 4-6741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24575,'97'8'0,"-27"-1"0,508-1 0,-341-7 0,303 1 0,-522-1 0,1-1 0,23-5 0,-21 3 0,33-2 0,-16 5-1365,-22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24575,'-3'3'0,"-1"8"0,-3 8 0,-1 5 0,1 1 0,2 0 0,-1-2 0,0 0 0,1-2 0,1 2 0,-1 5 0,-1-1 0,2 0 0,1-6-8191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4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2198 24575,'1'-4'0,"0"1"0,1-1 0,-1 1 0,1-1 0,-1 1 0,1-1 0,3-3 0,4-9 0,38-105 0,-31 77 0,13-20 0,-20 47 0,-1 0 0,-1-1 0,6-19 0,-7 13 0,1 0 0,1 1 0,0 0 0,22-38 0,-24 48 0,0 0 0,0 0 0,-1 0 0,-1-1 0,0 1 0,3-28 0,-1 9 0,9-18 0,-11 41 0,0 0 0,-1-1 0,-1 1 0,1-1 0,0-10 0,17-172 0,-19 190 0,-1 0 0,1-1 0,0 1 0,0 0 0,0 0 0,0 0 0,0 0 0,0 0 0,0 0 0,1 0 0,-1 0 0,1 0 0,-1 0 0,1 1 0,0-1 0,0 1 0,0-1 0,0 1 0,0 0 0,0 0 0,0 0 0,0 0 0,0 0 0,1 0 0,3-1 0,8-1 0,-1 0 0,1 1 0,17-1 0,-22 2 0,229-1 0,-124 4 0,256-2 0,-350-2 0,0 0 0,34-8 0,-33 5 0,-19 5 0,0-1 0,0 1 0,0-1 0,0 0 0,0 1 0,-1-1 0,1 0 0,0 0 0,0-1 0,0 1 0,-1 0 0,1 0 0,-1-1 0,1 1 0,-1-1 0,1 0 0,-1 1 0,2-4 0,-2 2 0,1-1 0,-1 1 0,0-1 0,0 0 0,0 0 0,0 1 0,-1-1 0,1 0 0,-1-6 0,-1-6 0,-1 0 0,0 0 0,-9-28 0,10 40 0,-3-10 0,1 2 0,-1 0 0,2 0 0,0-1 0,-1-15 0,3 24 0,0 0 0,1 0 0,-1-1 0,1 1 0,0 0 0,0 0 0,1 0 0,-1 0 0,1 0 0,0 0 0,0 1 0,0-1 0,0 1 0,1-1 0,-1 1 0,6-6 0,100-85 0,-35 34 0,-67 53 0,0 1 0,-1-1 0,9-12 0,-10 13 0,0 0 0,1 0 0,0 0 0,0 1 0,0 0 0,7-6 0,4-1 0,-1-1 0,-1-1 0,0 0 0,0-1 0,13-20 0,-20 26 0,1 1 0,0 0 0,15-12 0,-14 14 0,-1-1 0,0 0 0,0-1 0,6-9 0,-5 7 0,0 0 0,0 1 0,1 0 0,19-13 0,7-7 0,-30 22 0,0 0 0,0 0 0,0 0 0,6-11 0,14-19 0,70-92 0,-56 70 0,-31 46-1365,-2 2-5461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4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24575,'1'3'0,"0"0"0,0-1 0,1 1 0,-1-1 0,1 1 0,-1-1 0,1 0 0,0 0 0,0 0 0,0 0 0,3 3 0,3 2 0,2 3 0,0-1 0,14 10 0,-16-13 0,0 0 0,0 0 0,-1 1 0,0 0 0,0 0 0,9 14 0,-2 3 0,2-1 0,0-1 0,1-1 0,30 30 0,-40-44 0,-1 1 0,0-1 0,0 2 0,-1-1 0,6 12 0,-6-10 0,1 0 0,0 0 0,13 15 0,11 2 0,-23-22 0,-1 0 0,1 1 0,-1 0 0,8 11 0,-7-8 0,0 1 0,1-1 0,0 0 0,1 0 0,-1-1 0,20 13 0,-13-11 0,-2 1 0,0 1 0,13 13 0,13 12 0,8 2 0,90 82 0,-65-57-204,-55-50-957,-7-5-5665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4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1 576 24575,'0'-6'0,"1"1"0,0 0 0,1-1 0,3-9 0,1-4 0,3-26 0,7-65 0,-8 48 0,-4 36 0,2-42 0,-6-124-1365,0 175-5461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7:1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2461 24575,'609'0'0,"-498"-9"0,-1-1 0,-30 10 0,86-2 0,-133 0 0,0-1 0,63-17 0,-60 9 0,-23 6 0,1 1 0,-1 1 0,1 0 0,20-2 0,122-10 0,-113 10 0,13-3 0,-31 3 0,47-1 0,-14 8 0,-36-1 0,0 0 0,0-1 0,26-4 0,-45 3 0,-1 0 0,0 0 0,0 0 0,0 0 0,1 0 0,-1 0 0,0 0 0,-1-1 0,1 1 0,0-1 0,0 1 0,-1-1 0,1 0 0,0 0 0,-1 0 0,0 0 0,0 0 0,1 0 0,-1 0 0,0 0 0,0 0 0,-1-1 0,1 1 0,0 0 0,-1-1 0,0 1 0,1-4 0,0-8 0,0-1 0,0 0 0,-3-19 0,1 16 0,0 2 0,1-1 0,1 1 0,0 0 0,7-30 0,-3 16 0,-1 0 0,-2-1 0,-1 1 0,-3-40 0,0 0 0,3 2 0,-3-75 0,-7 94 0,0-7 0,6-303 0,5 183 0,-2 153 0,0-25 0,1 0 0,10-58 0,-5 56 0,-2 0 0,-4-85 0,-2 50 0,2-289 0,-4 336-1365,0 22-5461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7:1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 24575,'1'-11'0,"0"0"0,1-1 0,1 2 0,0-1 0,6-15 0,-4 12 0,-1-1 0,3-17 0,-2 1 0,1 0 0,2 1 0,0 0 0,2 0 0,14-28 0,-21 51 0,12-22 0,-14 28 0,-1 0 0,1 1 0,-1-1 0,1 0 0,-1 1 0,1-1 0,0 1 0,-1-1 0,1 1 0,-1-1 0,1 1 0,0-1 0,0 1 0,-1 0 0,1-1 0,0 1 0,0 0 0,-1 0 0,1-1 0,0 1 0,0 0 0,0 0 0,-1 0 0,1 0 0,0 0 0,0 0 0,0 0 0,-1 0 0,1 1 0,0-1 0,0 0 0,0 0 0,1 1 0,7 6 0,-1 1 0,1 0 0,-1 0 0,0 1 0,-1 0 0,0 0 0,10 19 0,4 2 0,2 3 0,0 1 0,30 64 0,-38-67-455,1-1 0,25 34 0,-31-50-6371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24575,'-1'69'0,"2"76"0,8-81 0,-5-39 0,2 40 0,-6-28-1365,0-20-5461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24575,'482'0'0,"-467"0"0,0 2 0,24 5 0,-23-4 0,0 0 0,17 0 0,348-2 0,-183-2 0,-167-1 0,0-1 0,0-2 0,54-16 0,-83 21 0,14-3 0,0 0 0,0 2 0,22-1 0,-20 2 0,0-1 0,25-4 0,-32 2 0,41-6 0,-48 8 0,1 1 0,0 0 0,-1 0 0,1 0 0,-1 0 0,1 1 0,0 0 0,6 2 0,-9-2 0,0 0 0,-1 0 0,1 0 0,0 0 0,-1 0 0,1 1 0,-1-1 0,1 1 0,-1-1 0,0 1 0,0 0 0,0-1 0,0 1 0,0 0 0,0 0 0,0 0 0,-1-1 0,1 1 0,-1 0 0,1 0 0,-1 0 0,1 4 0,0 5 0,-1 1 0,-1 21 0,0-18 0,0 109 0,-1 42 0,1-163-85,1 0 0,0-1-1,0 1 1,-1 0 0,0-1-1,1 1 1,-1-1 0,0 1-1,0-1 1,-1 1 0,1-1-1,0 0 1,-1 1 0,1-1-1,-4 3 1,-7 4-6741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6:1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24575,'97'8'0,"-27"-1"0,508-1 0,-341-7 0,303 1 0,-522-1 0,1-1 0,23-5 0,-21 3 0,33-2 0,-16 5-1365,-22 1-5461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0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24575,'0'868'0,"-2"-837"0,-6 38 0,3-37 0,0 36 0,-4 58 0,-1 10 0,10-107 0,-1 0 0,-9 46 0,6-42 0,1 0 0,2 44 0,1-41 0,-7 59 0,-6-26 0,7-37 0,0 1 0,-1 60 0,7-28 0,0 19 0,13 98 0,-4-85 0,2 11 0,-2-17 0,-6-57 0,10 55 0,22 139 0,-29-149 0,-7 87 0,0-62 0,1 570 0,3-619 342,-2-51-474,0 0 1,-1 0 0,2-1-1,-1 1 1,0 0 0,1-1 0,-1 1-1,1-1 1,0 0 0,0 1 0,1-1-1,2 3 1,6 3-6695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2482 24575,'1368'0'0,"-1350"-1"0,1-1 0,23-5 0,-22 3 0,34-2 0,-8 4 0,57-8 0,-3 0 0,-5 1 0,-23 3 0,-26 4 0,-45 2 0,0-1 0,0 1 0,0 0 0,1 0 0,-1 0 0,0-1 0,0 1 0,0 0 0,0-1 0,0 1 0,0-1 0,0 0 0,0 1 0,0-1 0,0 0 0,0 0 0,0 1 0,0-1 0,0 0 0,-1 0 0,1 0 0,0 0 0,-1 0 0,1 0 0,0 0 0,-1 0 0,0 0 0,1 0 0,-1-1 0,0 1 0,1 0 0,-1 0 0,0 0 0,0-1 0,0 1 0,0 0 0,0 0 0,0-2 0,-1-6 0,-1 0 0,0 0 0,0 1 0,-5-13 0,-1-4 0,-1-21 0,1-1 0,-1-93 0,9-303 0,2 422 0,0 0 0,1 1 0,10-35 0,-7 34 0,-2-1 0,0 1 0,1-28 0,-4 33 0,1-1 0,5-18 0,-4 19 0,0-1 0,1-17 0,-4-2 0,1 4 0,0-1 0,8-39 0,-3 26 0,-2 1 0,-2-1 0,-4-52 0,0 9 0,2-665-1365,0 737-5461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 24575,'50'-1'0,"54"2"0,-98 0 0,0 1 0,0-1 0,0 1 0,0 0 0,-1 0 0,1 1 0,-1-1 0,0 1 0,0 1 0,0-1 0,0 1 0,0 0 0,-1 0 0,0 0 0,0 0 0,5 8 0,-1-2 0,0 2 0,-1-1 0,0 1 0,-1 0 0,0 1 0,4 14 0,-8-20 0,1 1 0,-2-1 0,1 1 0,-1-1 0,0 11 0,0-16 0,-2 0 0,1 0 0,0 1 0,0-1 0,-1 0 0,1 0 0,-1 0 0,1 0 0,-1 0 0,0 0 0,0 0 0,0 0 0,0 0 0,0 0 0,-1 0 0,1-1 0,0 1 0,-1 0 0,1-1 0,-1 1 0,0-1 0,0 0 0,-2 2 0,-7 3 0,-1-1 0,0 0 0,0 0 0,-1-2 0,0 1 0,1-1 0,-26 1 0,-6-2 0,-44-3 0,21-1 0,-69 2-1365,118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2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24575,'0'-9'0,"1"-1"0,0 1 0,1 0 0,0-1 0,1 1 0,0 0 0,6-13 0,36-61 0,-20 39 0,-14 25 0,-2-1 0,12-35 0,-20 53 0,0-1 0,0 1 0,0-1 0,0 1 0,0-1 0,1 1 0,0 0 0,-1 0 0,1 0 0,0 0 0,0 0 0,0 0 0,0 0 0,0 1 0,1-1 0,-1 1 0,0-1 0,1 1 0,-1 0 0,1 0 0,-1 0 0,1 0 0,0 1 0,-1-1 0,1 1 0,0-1 0,-1 1 0,1 0 0,0 0 0,-1 0 0,1 1 0,3 0 0,4 0 0,1 1 0,-1 0 0,0 1 0,0 1 0,0-1 0,0 1 0,10 6 0,14 12 0,-1 2 0,-1 0 0,55 57 0,-85-79 0,17 14 162,24 17-1,4 4-1849,-35-27-5138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9:5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24575,'0'6'0,"0"6"0,0 7 0,4 4 0,0 4 0,0 1 0,0 0 0,-2-3 0,0-2 0,-1-1 0,-1-2 0,0 0 0,0-1 0,0-4-8191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9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24575,'181'-10'0,"10"0"0,139 10 0,-324 0 0,1 0 0,-1 0 0,1 1 0,-1 0 0,1 0 0,-1 1 0,0-1 0,0 1 0,7 4 0,-9-4 0,-1 0 0,0 0 0,0 0 0,0 1 0,0 0 0,-1-1 0,1 1 0,-1 0 0,1 0 0,-1 1 0,0-1 0,0 0 0,-1 1 0,1-1 0,-1 1 0,3 6 0,1 12 77,-1-1 1,0 1-1,1 37 0,-7 70-596,0-71-636,2-35-5671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49:5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24575,'102'1'0,"-7"0"0,148-15 0,-184 8-137,89 4-1,-104 2-952,-26 0-5736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0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24575,'1330'0'0,"-1207"9"0,-15 1 0,190-9 0,-154-2 0,-115 2 0,40 8 0,-40-5 0,37 1 0,63 5 0,7 0 0,1637-11 0,-1753 0 0,-1-1 0,24-5 0,-23 3 0,36-2 0,507 5 0,-275 3 0,-175-12 0,-76 5 0,40 0 0,1748 6 0,-1801 0 0,40 8 0,-37-5 0,29 1 0,15-6 0,32 2 0,-41 14-1365,-48-12-5461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0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24575,'0'462'0,"1"-432"0,8 40 0,1 21 0,-11 199-1365,1-273-5461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1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1345 24575,'1'-7'0,"0"0"0,1 1 0,0-1 0,0 1 0,0-1 0,1 1 0,0 0 0,1 0 0,5-8 0,4-9 0,44-91 0,-51 101 0,1 1 0,0-1 0,1 2 0,0-1 0,0 1 0,2 0 0,10-10 0,15-24 0,-6 7 0,63-68 0,-76 88 0,21-18 0,-24 24 0,-1 0 0,0 0 0,-1-1 0,11-16 0,-10 8 0,0 0 0,14-35 0,-21 43 0,-1 0 0,-1 0 0,0 0 0,-1 0 0,-1 0 0,1-17 0,-4-459-1365,2 473-5461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1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24575,'5'2'0,"0"0"0,1 0 0,-1 0 0,0 0 0,-1 1 0,1 0 0,0 0 0,-1 0 0,1 1 0,3 4 0,-1-2 0,19 17 0,-2 0 0,33 43 0,4 3 0,65 65 0,16-3 0,-95-90 0,-2 2 0,71 88 0,-100-113 109,0 0 0,21 16-1,19 20-1799,-48-45-5135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1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24575,'0'309'0,"1"-295"0,0 0 0,6 23 0,2 21 0,1 26 0,-5-55 0,1 43 0,-6-53-1365,0-3-5461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0:2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3118 24575,'0'-30'0,"2"1"0,8-46 0,-7 50 0,0-1 0,-2-35 0,-2 37 0,2 0 0,0 1 0,6-26 0,0 3 0,-2 0 0,-2 0 0,-4-75 0,-1 33 0,3 21 0,-2-77 0,0 139 0,0 0 0,-1 0 0,1-1 0,-1 1 0,0 1 0,0-1 0,-1 0 0,0 0 0,1 1 0,-1 0 0,-1-1 0,1 1 0,-1 0 0,-7-6 0,-6-5 0,-1 2 0,-25-15 0,9 6 0,6 1 0,14 10 0,-2 1 0,1 0 0,-1 0 0,-24-9 0,20 10 0,0 0 0,0-2 0,1 0 0,1-1 0,0 0 0,-22-22 0,29 25 0,-1 1 0,0 0 0,-24-11 0,-17-11 0,18 8 0,-44-21 0,44 26 0,-53-37 0,67 37 0,16 13 0,0 0 0,0 0 0,-1 0 0,1 1 0,-1 0 0,1 0 0,-1 0 0,0 0 0,-9-1 0,8 2 0,1-1 0,-1 1 0,1-1 0,0 0 0,0 0 0,0-1 0,0 0 0,1 0 0,-1 0 0,1 0 0,0-1 0,0 0 0,1 0 0,-1-1 0,1 1 0,1-1 0,-1 0 0,1 0 0,0 0 0,0 0 0,0-1 0,1 1 0,0-1 0,0 0 0,0-9 0,-6-32 0,2 0 0,2-69 0,4 101 0,-1 9 0,1 0 0,0 0 0,1 0 0,0-1 0,2-8 0,-2 13 0,0 1 0,0 0 0,0 0 0,0 0 0,1 0 0,-1 0 0,1 0 0,-1 0 0,1 0 0,-1 0 0,1 1 0,0-1 0,0 0 0,0 1 0,0 0 0,0-1 0,0 1 0,0 0 0,1 0 0,2 0 0,26-9 0,0 2 0,52-6 0,-43 8 0,40-11 0,-48 10 0,0 2 0,0 2 0,0 0 0,0 3 0,38 2 0,6 0 0,-53 0 0,43 7 0,-42-5 0,40 2 0,-21-6 0,86-2 0,-127 2 0,0 0 0,0-1 0,0 1 0,0-1 0,0 1 0,0-1 0,0 0 0,-1 0 0,1 0 0,0 0 0,-1 0 0,1 0 0,-1 0 0,1 0 0,-1-1 0,1 1 0,-1-1 0,0 1 0,0-1 0,0 1 0,0-1 0,0 0 0,0 0 0,0 1 0,0-1 0,-1 0 0,1 0 0,-1 0 0,1 0 0,-1-2 0,2-8 0,-2 1 0,1-1 0,-1 0 0,-2-12 0,0 3 0,2 15 0,-2-21 0,2 1 0,0 0 0,2-1 0,8-44 0,-6 55 0,-1 4 0,0-1 0,9-20 0,-9 28 0,0 0 0,0 0 0,0 1 0,0-1 0,1 0 0,0 1 0,0 0 0,9-7 0,-2 2 0,0-1 0,-1 0 0,0 0 0,0 0 0,7-13 0,-5 8 0,1 1 0,0 1 0,0 0 0,16-11 0,-12 11 0,-2-1 0,24-26 0,-28 29 0,-1 0 0,23-17 0,8-8 0,-29 25 0,0 0 0,1 2 0,14-10 0,-15 12 0,-1 0 0,-1-1 0,1-1 0,16-17 0,-18 16 0,1 1 0,0 0 0,0 1 0,23-14 0,-19 13 0,-1 1 0,-1-2 0,14-12 0,45-42 0,-59 51-160,0 1 0,11-19-1,-16 23-723,2-4-5942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24575,'0'3'0,"0"5"0,-3 7 0,-2 4 0,1 3 0,1 3 0,0 2 0,-1 2 0,-1-1 0,0-1 0,2-2 0,1-3 0,1-1 0,0-4-8191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3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24575,'1'1'0,"-1"0"0,0 0 0,1-1 0,-1 1 0,1 0 0,-1 0 0,1-1 0,-1 1 0,1 0 0,0-1 0,-1 1 0,1 0 0,0-1 0,0 1 0,-1-1 0,1 0 0,0 1 0,0-1 0,0 1 0,-1-1 0,1 0 0,0 0 0,0 1 0,0-1 0,0 0 0,1 0 0,31 4 0,-28-4 0,314 4 0,-175-6 0,1703 2 0,-1844 0 0,-1-1 0,0 1 0,1 0 0,-1 1 0,0-1 0,1 0 0,-1 1 0,0-1 0,1 1 0,-1 0 0,0 0 0,0 0 0,0 0 0,0 0 0,0 0 0,0 1 0,0-1 0,0 0 0,3 4 0,-3-2 0,-1 1 0,1-1 0,0 1 0,-1-1 0,0 1 0,0 0 0,0-1 0,0 1 0,-1 0 0,1 0 0,-1 6 0,0 6 0,-1 0 0,0 0 0,-1 0 0,0 0 0,-1 0 0,-1-1 0,-1 1 0,-7 15 0,9-21 0,0 1 0,0-1 0,1 1 0,0 0 0,0 16 0,3 59 0,1-34 0,-2 256 0,1-287 0,1 0 0,7 26 0,-1-1 0,12 88 0,-12-88 0,-5-32 0,0 1 0,1 15 0,-2 351 0,-4-194 0,2 380 0,-10-446 0,0-1 0,10 343 0,1-443 0,8 37 0,-1 4 0,-4 304 0,-6-201 0,2 1132 0,-1-1277 0,-1-1 0,-5 25 0,3-23 0,-2 34 0,5 424 0,2-232 0,-1 819-1365,0-1049-5461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4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24575,'1456'0'0,"-1440"-1"0,0 0 0,25-7 0,-23 5 0,33-4 0,240 6 0,-139 3 0,-134-1 0,1 0 0,23 7 0,-21-4 0,33 2 0,82-8 0,55 4 0,-127 7 0,-41-5 0,44 3 0,3-9 0,52 3 0,-103 2 114,-1 1-1,29 8 1,-30-7-541,0 0 1,0-1-1,21 1 1,-22-4-6400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52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1275 3316 24575,'0'-463'0,"-1"455"0,0 0 0,0 0 0,0 1 0,-1-1 0,-1 1 0,1-1 0,-1 1 0,-4-8 0,-3-4 0,-22-31 0,-2 15 0,29 30 0,-1 0 0,1 0 0,0-1 0,0 1 0,1-1 0,-1 0 0,-4-10 0,-3-15 0,8 20 0,-1 0 0,-9-16 0,-16-19 0,17 28 0,2 0 0,0 0 0,-12-29 0,18 37 0,0 0 0,-1 1 0,0-1 0,0 1 0,-1 1 0,0-1 0,-9-7 0,4 4 0,-18-26 0,22 28 0,0 0 0,-17-16 0,20 22 0,0-1 0,0 1 0,0-1 0,1 0 0,0 0 0,0-1 0,0 1 0,1-1 0,-1 0 0,2 0 0,-1 0 0,0 0 0,1 0 0,-2-13 0,1-30 0,4-67 0,1 31 0,0-29 0,-4-120 0,0 222 0,1 1 0,-1 0 0,-1 0 0,0 0 0,-1 1 0,0-1 0,0 1 0,-10-17 0,-5-2 0,-33-39 0,0-1 0,38 52 0,-1 0 0,0 1 0,-19-16 0,-4-3 0,-34-34 0,-34-36 0,78 73 0,-69-73 0,86 95 0,0 1 0,-20-12 0,-17-14 0,37 27 0,1 1 0,-21-12 0,22 15 0,1-1 0,-1-1 0,1 0 0,0 0 0,-11-10 0,17 12 0,-1 1 0,1-1 0,0 1 0,0-1 0,1 0 0,-1 0 0,1 0 0,0 0 0,0 0 0,0 0 0,0 0 0,1-7 0,1-58 0,1 38 0,-1-306 148,-1 189-1661,0 128-5313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0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24575,'10'151'0,"0"8"0,-11-110 0,2 73 0,-1-120 0,1 0 0,-1 0 0,1 0 0,-1 0 0,1 0 0,-1 0 0,1 0 0,0-1 0,0 1 0,0 0 0,0-1 0,0 1 0,1-1 0,-1 1 0,0-1 0,1 1 0,-1-1 0,1 0 0,-1 0 0,1 0 0,0 0 0,-1 0 0,1 0 0,0 0 0,0 0 0,0-1 0,0 1 0,0-1 0,-1 1 0,4-1 0,6 2 0,1-2 0,0 1 0,-1-1 0,14-2 0,-4 0 0,574-1 0,-323 4 0,324-1-1365,-579 0-5461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0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24575,'563'0'0,"-541"1"0,41 8 0,-40-5 0,39 1 0,823-5 0,-882 0 0,-1-1 0,1 1 0,0 1 0,0-1 0,-1 0 0,1 1 0,0 0 0,-1-1 0,1 1 0,0 0 0,-1 0 0,1 1 0,-1-1 0,5 3 0,-5-2 0,-1 0 0,1 0 0,-1 0 0,1 1 0,-1-1 0,0 0 0,0 1 0,0-1 0,0 1 0,0-1 0,-1 1 0,1-1 0,-1 1 0,1-1 0,-1 1 0,0 3 0,-1 160 0,-1-60 0,2 28-1365,0-117-5461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0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24575,'-1'0'0,"0"0"0,1 1 0,-1-1 0,1 0 0,-1 1 0,1-1 0,-1 0 0,1 1 0,-1-1 0,1 1 0,-1-1 0,1 1 0,-1-1 0,1 1 0,0-1 0,-1 1 0,1-1 0,0 1 0,-1-1 0,1 1 0,0 0 0,0-1 0,0 1 0,-1 1 0,-3 18 0,4-18 0,-7 44 0,0-2 0,-4 83 0,11-92 0,-1-19 0,1 1 0,0-1 0,1 0 0,1 1 0,1-1 0,0 0 0,1 0 0,8 22 0,-4-19 0,-2 1 0,0 1 0,-1-1 0,-1 1 0,0-1 0,0 34 0,-4-49 0,9 59 0,-5-39 0,2 40 0,-7 12-1365,1-61-5461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1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24575,'156'11'0,"-84"-3"0,6 0 0,83 4 0,-29-2 0,2-1 0,473-9 0,-575 1 0,39 7 0,22 2 0,354-9 0,-216-3 0,-217 3 0,0 1 0,27 5 0,-26-3 0,0-1 0,20 0 0,253-3-1365,-272 0-5461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1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24575,'0'367'0,"1"-348"0,0 1 0,6 20 0,-3-18 0,2 30 0,-5 443 0,-3-240 0,2 536 0,-1-771 0,-1-1 0,-4 21 0,2-19 0,-2 32 0,6-1 0,0-22 0,-1 0 0,-9 57 0,4-51 0,3 1 0,0 0 0,5 59 0,0-20 0,-2-57-1365,0-3-5461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2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3573 24575,'705'0'0,"-684"1"0,0 1 0,22 5 0,-21-3 0,33 2 0,-27-4 0,33 7 0,-9-1 0,1 1 0,-29-5 0,46 2 0,835-6 0,-902 0 0,-1 0 0,1 0 0,-1 0 0,1 0 0,0-1 0,-1 1 0,1-1 0,-1 0 0,1 1 0,-1-1 0,1 0 0,-1 0 0,0-1 0,1 1 0,-1 0 0,0-1 0,4-3 0,-5 3 0,0 0 0,0 0 0,0 0 0,0 0 0,0 0 0,-1 0 0,1 0 0,0-1 0,-1 1 0,0 0 0,1 0 0,-1-1 0,0 1 0,0 0 0,-1-1 0,1 1 0,0 0 0,-1 0 0,1-1 0,-2-3 0,-17-83 0,13 57 0,-12-43 0,13 53 0,1 0 0,1 0 0,0 0 0,2-1 0,1 1 0,3-24 0,-2-14 0,1 31 0,1 0 0,2 0 0,11-42 0,-3 16 0,-6 25 0,-3 17 0,-1 0 0,2-25 0,15-131 0,-11 78 0,-4 57 0,0-37 0,-7-31 0,4-87 0,-1 183 0,0 1 0,1-1 0,-1 1 0,1-1 0,0 1 0,1 0 0,-1 0 0,1 0 0,0 0 0,1 0 0,-1 1 0,1-1 0,0 1 0,7-7 0,8-5 0,0 1 0,25-14 0,-18 12 0,-10 6 0,-1-1 0,-1 0 0,21-23 0,-29 29 0,0 1 0,1-1 0,-1 1 0,13-6 0,-11 7 0,-1-1 0,1 0 0,-1 0 0,8-9 0,3-3 0,0 0 0,38-25 0,-8 0 0,2 0 0,121-63 0,-146 85 0,-20 15 0,1 0 0,0 1 0,0 0 0,0 0 0,9-4 0,14-3 0,-21 8 0,0 1 0,-1-1 0,1-1 0,-1 1 0,0-1 0,12-9 0,6-7 0,31-18 0,-53 36 0,0 0 0,0-1 0,0 0 0,0 0 0,-1 0 0,1 0 0,-1 0 0,0 0 0,0-1 0,0 1 0,0-1 0,-1 1 0,1-1 0,-1 0 0,0 0 0,0 0 0,0 1 0,0-7 0,0-8 0,0-1 0,-4-32 0,1 15 0,1 5 0,0 15 0,0 0 0,1 0 0,4-20 0,-4 34 0,1 0 0,0-1 0,0 1 0,0 0 0,0 0 0,1 0 0,-1 0 0,0 0 0,1 0 0,-1 0 0,1 1 0,0-1 0,0 0 0,0 1 0,0 0 0,0-1 0,0 1 0,0 0 0,0 0 0,0 0 0,0 0 0,1 0 0,-1 1 0,0-1 0,1 1 0,-1-1 0,3 1 0,10-2 0,1 2 0,-1-1 0,18 3 0,-15-1 0,502 3 0,-303-5 0,-211 1 0,-1 0 0,1 0 0,-1-1 0,0 0 0,1 0 0,-1 0 0,0 0 0,0-1 0,0 0 0,0 0 0,6-3 0,-9 3 0,0 0 0,1 0 0,-1 0 0,0 0 0,0-1 0,0 1 0,0-1 0,0 1 0,-1-1 0,1 1 0,-1-1 0,0 0 0,1 0 0,-1 0 0,-1 0 0,1 0 0,0 0 0,-1 0 0,1 0 0,-1-5 0,0-20 0,-3-27 0,1 38 0,0-1 0,2 1 0,0-1 0,1 1 0,5-24 0,-4 34 0,1 0 0,0 1 0,0-1 0,1 1 0,-1 0 0,2 0 0,-1 1 0,7-8 0,16-24 0,-21 27 0,-1 1 0,2 0 0,-1 0 0,1 0 0,1 1 0,-1 0 0,1 1 0,1 0 0,11-8 0,-12 8 0,0 0 0,-1 0 0,12-14 0,-12 13 0,0 0 0,1 1 0,11-10 0,-2 4 0,20-22 0,11-7 0,-20 22 0,-20 16 0,-1-1 0,0 1 0,-1-2 0,1 1 0,6-8 0,12-13 0,44-35 0,8-8 0,44-40 0,-110 97 0,0-1 0,0-1 0,9-16 0,18-23 0,-29 44-1365,-1 2-5461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24575,'-2'100'0,"5"109"0,14-106-1365,-16-82-5461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24575,'4'0'0,"-1"0"0,0 0 0,1 0 0,-1 1 0,1-1 0,-1 1 0,0 0 0,1 0 0,-1 0 0,0 0 0,0 1 0,0-1 0,0 1 0,0 0 0,5 3 0,-6-2 0,0 0 0,1 0 0,-1 0 0,0 0 0,-1 0 0,1 1 0,0-1 0,-1 1 0,0-1 0,0 1 0,0-1 0,0 1 0,-1-1 0,1 7 0,0-2 0,-1 0 0,0 0 0,0 1 0,-1-1 0,0 0 0,0 0 0,-1-1 0,0 1 0,-4 9 0,5-14 0,0 0 0,-1 0 0,0 0 0,0 0 0,0 0 0,0 0 0,0 0 0,0-1 0,-1 1 0,1-1 0,-1 0 0,0 0 0,1 0 0,-1 0 0,0 0 0,0 0 0,-1-1 0,1 0 0,0 1 0,0-1 0,-1 0 0,1-1 0,-6 2 0,-36-3 0,38 0 0,-1 0 0,0 1 0,1 0 0,-1 1 0,1-1 0,-15 4 0,22-4 0,-1 1 0,0-1 0,1 0 0,-1 0 0,0 1 0,1-1 0,-1 0 0,1 1 0,-1-1 0,1 0 0,-1 1 0,0-1 0,1 1 0,-1-1 0,1 1 0,0-1 0,-1 1 0,1-1 0,-1 1 0,1-1 0,0 1 0,0 0 0,-1-1 0,1 1 0,0 0 0,0-1 0,-1 2 0,2-1 0,-1 1 0,0-1 0,0 0 0,1 1 0,-1-1 0,1 0 0,-1 1 0,1-1 0,-1 0 0,1 0 0,0 0 0,1 3 0,5 3 0,-1 0 0,1 0 0,9 6 0,-12-10 0,76 65 0,59 49 0,-123-106-1365,-2-1-5461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24575,'27'1'0,"41"8"0,-39-4 0,32 0 0,51 4 0,16 1 0,386-11 0,-485 0 0,0-2 0,51-12 0,-51 8 0,-1 2 0,55-3 0,-35 8 0,82-11 0,-75 1 0,-28 4 0,1 2 0,-1 0 0,1 2 0,49 2 0,-75 0 0,0 0 0,-1 1 0,1-1 0,0 1 0,0 0 0,0-1 0,-1 1 0,1 0 0,0 0 0,-1 0 0,1 0 0,-1 0 0,1 1 0,-1-1 0,0 0 0,1 1 0,-1-1 0,0 1 0,0-1 0,0 1 0,0 0 0,0 0 0,0-1 0,-1 1 0,1 0 0,0 0 0,-1 0 0,0-1 0,1 4 0,1 6 0,-1 0 0,-1 0 0,-1 22 0,0-17 0,-10 90 0,6-71 0,-1 50 0,7-24 0,-2 69 0,-2-114-1365,-1-4-5461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24575,'1180'0'0,"-1058"-10"0,4 0 0,64 10-1365,-174 0-5461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24575,'-1'0'0,"1"1"0,-1-1 0,0 0 0,1 1 0,-1-1 0,1 0 0,-1 1 0,1-1 0,-1 1 0,1-1 0,-1 1 0,1-1 0,-1 1 0,1-1 0,0 1 0,-1-1 0,1 1 0,0-1 0,0 1 0,-1 0 0,1-1 0,0 1 0,0 0 0,0 0 0,-4 20 0,3-19 0,-4 58 0,4 117 0,3-80 0,-2-3-1365,0-78-5461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3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24575,'86'2'0,"94"-4"0,-118-7 0,-40 5 0,33-2 0,-29 5 0,31-7 0,-33 3 0,41-1 0,828 6 240,-401 1-1845,-475-1-5221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3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2384 24575,'1'-62'0,"-2"-69"0,-9 79 0,7 38 0,0 0 0,-1-22 0,3-293 0,3 158 0,-1 152 0,1 0 0,5-23 0,-3 22 0,2-34 0,-4 27 0,6-29 0,-4 31 0,2-40 0,-6-727 242,-1 353-1849,1 422-5219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24575,'1'-9'0,"0"1"0,1 0 0,0 0 0,0-1 0,1 2 0,0-1 0,0 0 0,1 1 0,0-1 0,8-9 0,-6 8 0,0-1 0,-1 1 0,0-1 0,-1 0 0,6-20 0,-4-1 0,-5 19 0,1 0 0,1 0 0,0 0 0,0 1 0,1-1 0,10-17 0,3-2 0,-11 18 0,0 0 0,2 1 0,-1 1 0,1-1 0,12-11 0,-18 20 0,0 1 0,0 0 0,1 0 0,-1 1 0,1-1 0,-1 0 0,1 1 0,0 0 0,0-1 0,-1 1 0,1 0 0,0 1 0,0-1 0,0 0 0,0 1 0,0-1 0,0 1 0,0 0 0,0 0 0,0 0 0,0 1 0,0-1 0,0 1 0,0 0 0,0 0 0,0 0 0,0 0 0,0 0 0,3 2 0,4 3 0,0 1 0,0 1 0,-1 0 0,0 0 0,-1 0 0,14 17 0,24 23 0,28 20 0,30 23 0,-95-83 0,1 0 0,-1 1 0,14 19 0,-16-19 0,0 0 0,1-1 0,0 0 0,15 12 0,-9-10-1365,-3-1-5461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1038 24575,'0'-1021'-1365,"0"1005"-5461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24575,'-2'2'0,"0"1"0,0 0 0,0-1 0,0 1 0,1 0 0,0 0 0,-1 0 0,1 0 0,0 0 0,1 0 0,-1 0 0,0 5 0,-1 41 0,1-34 0,0 564 0,3-281 0,-2 202-1365,0-484-5461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24575,'3'0'0,"-1"1"0,0-1 0,1 1 0,-1-1 0,0 1 0,1 0 0,-1 0 0,0 0 0,0 0 0,0 1 0,0-1 0,0 0 0,0 1 0,0-1 0,0 1 0,1 2 0,27 36 0,-20-27 0,-10-12 0,18 22 0,-1 2 0,-2 0 0,0 0 0,14 35 0,-29-58 0,0-1 0,1 1 0,0-1 0,-1 1 0,1-1 0,0 1 0,-1-1 0,1 0 0,0 1 0,0-1 0,0 0 0,0 1 0,0-1 0,1 0 0,-1 0 0,0 0 0,0 0 0,1 0 0,-1-1 0,1 1 0,-1 0 0,1-1 0,-1 1 0,3 0 0,-2-1 0,1 0 0,-1 0 0,1-1 0,-1 1 0,1-1 0,-1 0 0,1 1 0,-1-1 0,0 0 0,1-1 0,-1 1 0,0 0 0,0 0 0,4-4 0,16-14 0,-1 0 0,-1-1 0,-1-1 0,24-34 0,-31 36-1365,-4 3-5461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24575,'0'348'-1365,"0"-331"-5461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24575,'4'0'0,"4"0"0,3 0 0,5 0 0,-2 0-8191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24575,'49'-2'0,"-30"1"0,1 0 0,-1 2 0,0 0 0,25 4 0,-41-4 0,-1 0 0,1-1 0,-1 1 0,0 0 0,0 0 0,1 0 0,-1 1 0,0-1 0,0 1 0,0-1 0,0 1 0,0-1 0,-1 1 0,1 0 0,0 0 0,-1 0 0,0 0 0,1 0 0,-1 0 0,2 4 0,-2-2 0,0 0 0,0 0 0,0 1 0,0-1 0,-1 1 0,1-1 0,-1 0 0,0 1 0,-1-1 0,1 1 0,-2 4 0,1-3 0,0 0 0,-1-1 0,1 1 0,-1 0 0,-1-1 0,1 1 0,-1-1 0,0 0 0,0 0 0,-1 0 0,1 0 0,-1-1 0,0 1 0,0-1 0,-1 0 0,1 0 0,-10 6 0,9-7 0,-1-1 0,0 1 0,0-1 0,0 0 0,0 0 0,-1-1 0,1 0 0,0 0 0,-1 0 0,1-1 0,-1 0 0,1 0 0,0-1 0,-1 0 0,1 0 0,0 0 0,-1-1 0,1 0 0,0 0 0,0 0 0,-10-7 0,12 6 0,6 3 0,10 4 0,18 9 0,-6 3 0,44 38 0,-3-2 0,-26-29 0,-30-18 0,0 0 0,0 0 0,0 1 0,8 7 0,-7-4-1365,-1-2-5461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24575,'47'-1'0,"-27"0"0,1 0 0,-1 2 0,1 0 0,39 8 0,-58-8 0,1 0 0,0 0 0,0 1 0,-1-1 0,1 1 0,-1-1 0,1 1 0,-1 0 0,0 0 0,0 0 0,0 0 0,0 0 0,0 1 0,0-1 0,0 1 0,-1-1 0,1 1 0,-1-1 0,0 1 0,0 0 0,0 0 0,0 0 0,0-1 0,-1 1 0,1 5 0,1 8 0,-2 0 0,0 0 0,-3 27 0,0-9 0,2 196-1365,1-213-5461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24575,'0'39'0,"1"-1"0,10 60 0,-2-22 0,-8-50 0,8 33 0,11 56 0,-17-98-341,-1 1 0,0-1-1,-1 19 1,-1-19-6485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24575,'25'0'0,"18"1"0,0-3 0,58-8 0,-24 1 0,-56 7 0,0 0 0,0-1 0,33-10 0,-15 3 0,0 1 0,0 3 0,79-4 0,-76 7 0,35-6 0,-40 4 0,37 0 0,229 6 0,-300-1 0,0 0 0,0 0 0,-1 0 0,1 0 0,0 1 0,0-1 0,0 1 0,0 0 0,-1-1 0,1 1 0,0 1 0,-1-1 0,1 0 0,3 3 0,-5-2 0,1 0 0,0 0 0,-1 0 0,0 0 0,1 0 0,-1 1 0,0-1 0,0 0 0,0 1 0,0-1 0,-1 1 0,1-1 0,-1 1 0,1-1 0,-1 1 0,0 4 0,7 91 0,1 45 0,-8 119-1365,0-245-5461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24575,'216'-10'0,"11"0"0,215 10 0,-415-1 0,0-2 0,52-12 0,-49 8 0,58-5 0,-10 12-1365,-62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24575,'-2'100'0,"5"109"0,14-106-1365,-16-82-5461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24575,'27'1'0,"41"8"0,-39-4 0,32 0 0,51 4 0,16 1 0,386-11 0,-485 0 0,0-2 0,51-12 0,-51 8 0,-1 2 0,55-3 0,-35 8 0,82-11 0,-75 1 0,-28 4 0,1 2 0,-1 0 0,1 2 0,49 2 0,-75 0 0,0 0 0,-1 1 0,1-1 0,0 1 0,0 0 0,0-1 0,-1 1 0,1 0 0,0 0 0,-1 0 0,1 0 0,-1 0 0,1 1 0,-1-1 0,0 0 0,1 1 0,-1-1 0,0 1 0,0-1 0,0 1 0,0 0 0,0 0 0,0-1 0,-1 1 0,1 0 0,0 0 0,-1 0 0,0-1 0,1 4 0,1 6 0,-1 0 0,-1 0 0,-1 22 0,0-17 0,-10 90 0,6-71 0,-1 50 0,7-24 0,-2 69 0,-2-114-1365,-1-4-5461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24575,'1180'0'0,"-1058"-10"0,4 0 0,64 10-1365,-174 0-5461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2:0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24575,'-1'0'0,"1"1"0,-1-1 0,0 0 0,1 1 0,-1-1 0,1 0 0,-1 1 0,1-1 0,-1 1 0,1-1 0,-1 1 0,1-1 0,-1 1 0,1-1 0,0 1 0,-1-1 0,1 1 0,0-1 0,0 1 0,-1 0 0,1-1 0,0 1 0,0 0 0,0 0 0,-4 20 0,3-19 0,-4 58 0,4 117 0,3-80 0,-2-3-1365,0-78-5461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1038 24575,'0'-1021'-1365,"0"1005"-5461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4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23 999 24575,'0'-32'0,"-2"0"0,-8-39 0,4 14 0,2 0 0,5-90 0,1 48 0,-2-388-1365,0 470-5461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24575,'0'7'0,"0"5"0,0 3 0,3 7 0,2 2 0,-1 4 0,3 4 0,0 2 0,-2 3 0,0 1 0,-3 4 0,0 5 0,-2 0 0,1-3 0,-2-7 0,1-6 0,0-9-8191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24575,'-2'2'0,"0"1"0,0 0 0,0-1 0,0 1 0,1 0 0,0 0 0,-1 0 0,1 0 0,0 0 0,1 0 0,-1 0 0,0 5 0,-1 41 0,1-34 0,0 564 0,3-281 0,-2 202-1365,0-484-5461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4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24575,'3'0'0,"-1"1"0,0-1 0,1 1 0,-1-1 0,0 1 0,1 0 0,-1 0 0,0 0 0,0 0 0,0 1 0,0-1 0,0 0 0,0 1 0,0-1 0,0 1 0,1 2 0,27 36 0,-20-27 0,-10-12 0,18 22 0,-1 2 0,-2 0 0,0 0 0,14 35 0,-29-58 0,0-1 0,1 1 0,0-1 0,-1 1 0,1-1 0,0 1 0,-1-1 0,1 0 0,0 1 0,0-1 0,0 0 0,0 1 0,0-1 0,1 0 0,-1 0 0,0 0 0,0 0 0,1 0 0,-1-1 0,1 1 0,-1 0 0,1-1 0,-1 1 0,3 0 0,-2-1 0,1 0 0,-1 0 0,1-1 0,-1 1 0,1-1 0,-1 0 0,1 1 0,-1-1 0,0 0 0,1-1 0,-1 1 0,0 0 0,0 0 0,4-4 0,16-14 0,-1 0 0,-1-1 0,-1-1 0,24-34 0,-31 36-1365,-4 3-5461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24575,'0'348'-1365,"0"-331"-5461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24575,'49'-2'0,"-30"1"0,1 0 0,-1 2 0,0 0 0,25 4 0,-41-4 0,-1 0 0,1-1 0,-1 1 0,0 0 0,0 0 0,1 0 0,-1 1 0,0-1 0,0 1 0,0-1 0,0 1 0,0-1 0,-1 1 0,1 0 0,0 0 0,-1 0 0,0 0 0,1 0 0,-1 0 0,2 4 0,-2-2 0,0 0 0,0 0 0,0 1 0,0-1 0,-1 1 0,1-1 0,-1 0 0,0 1 0,-1-1 0,1 1 0,-2 4 0,1-3 0,0 0 0,-1-1 0,1 1 0,-1 0 0,-1-1 0,1 1 0,-1-1 0,0 0 0,0 0 0,-1 0 0,1 0 0,-1-1 0,0 1 0,0-1 0,-1 0 0,1 0 0,-10 6 0,9-7 0,-1-1 0,0 1 0,0-1 0,0 0 0,0 0 0,-1-1 0,1 0 0,0 0 0,-1 0 0,1-1 0,-1 0 0,1 0 0,0-1 0,-1 0 0,1 0 0,0 0 0,-1-1 0,1 0 0,0 0 0,0 0 0,-10-7 0,12 6 0,6 3 0,10 4 0,18 9 0,-6 3 0,44 38 0,-3-2 0,-26-29 0,-30-18 0,0 0 0,0 0 0,0 1 0,8 7 0,-7-4-1365,-1-2-5461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3:5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24575,'47'-1'0,"-27"0"0,1 0 0,-1 2 0,1 0 0,39 8 0,-58-8 0,1 0 0,0 0 0,0 1 0,-1-1 0,1 1 0,-1-1 0,1 1 0,-1 0 0,0 0 0,0 0 0,0 0 0,0 0 0,0 1 0,0-1 0,0 1 0,-1-1 0,1 1 0,-1-1 0,0 1 0,0 0 0,0 0 0,0 0 0,0-1 0,-1 1 0,1 5 0,1 8 0,-2 0 0,0 0 0,-3 27 0,0-9 0,2 196-1365,1-213-5461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24575,'0'39'0,"1"-1"0,10 60 0,-2-22 0,-8-50 0,8 33 0,11 56 0,-17-98-341,-1 1 0,0-1-1,-1 19 1,-1-19-6485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24575,'25'0'0,"18"1"0,0-3 0,58-8 0,-24 1 0,-56 7 0,0 0 0,0-1 0,33-10 0,-15 3 0,0 1 0,0 3 0,79-4 0,-76 7 0,35-6 0,-40 4 0,37 0 0,229 6 0,-300-1 0,0 0 0,0 0 0,-1 0 0,1 0 0,0 1 0,0-1 0,0 1 0,0 0 0,-1-1 0,1 1 0,0 1 0,-1-1 0,1 0 0,3 3 0,-5-2 0,1 0 0,0 0 0,-1 0 0,0 0 0,1 0 0,-1 1 0,0-1 0,0 0 0,0 1 0,0-1 0,-1 1 0,1-1 0,-1 1 0,1-1 0,-1 1 0,0 4 0,7 91 0,1 45 0,-8 119-1365,0-245-5461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0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24575,'216'-10'0,"11"0"0,215 10 0,-415-1 0,0-2 0,52-12 0,-49 8 0,58-5 0,-10 12-1365,-62 0-5461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5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24575,'0'62'0,"2"0"0,18 98 0,-7-102 196,-6-31-586,-2-1-1,0 1 1,1 47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5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24575,'241'-19'0,"-160"9"0,88 0 0,284 11 0,-418 2-1365,-23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24575,'37'-1'0,"0"-1"0,0-2 0,-1-1 0,54-16 0,-50 12 0,1 2 0,0 1 0,0 2 0,79 4 0,-101-1 0,0-1 0,0-1 0,35-9 0,23-4 0,3 11 0,101 5 0,-71 2 0,-69-4 0,-22 1 0,-1 1 0,1 0 0,18 4 0,-35-4 0,0 1 0,0 0 0,0-1 0,0 1 0,-1 0 0,1 0 0,0 1 0,0-1 0,-1 0 0,1 1 0,-1-1 0,1 0 0,-1 1 0,0 0 0,0-1 0,1 1 0,-1 0 0,0 0 0,0 0 0,-1-1 0,1 1 0,0 0 0,-1 0 0,2 4 0,0 6 0,0-1 0,-1 0 0,0 15 0,-1-19 0,-1 289 0,-1-108 0,2-125-1365,0-45-5461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5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24575,'0'14'0,"0"11"0,0-1 0,-2 1 0,0-1 0,-9 36 0,4-34-273,1 0 0,1 0 0,2 0 0,-1 46 0,4-56-6553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5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24575,'40'-1'0,"0"-2"0,56-11 0,73-27 0,-141 34 0,-1 2 0,1 1 0,34-1 0,84 6 0,-48 1 0,16-2-1365,-98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4:5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24575,'-2'4'0,"-1"0"0,1 0 0,0 0 0,1 0 0,-1 0 0,1 1 0,0-1 0,0 0 0,0 1 0,0-1 0,1 1 0,0-1 0,0 8 0,-1-1 0,-2 376 0,4-211 0,-1 671 0,10-717 0,1-7 0,-10 701 0,-3-402 0,2 346 0,-2-741 0,-1 1 0,-2 0 0,-10 36 0,5-20 0,-9 32-1365,16-60-5461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5:0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24575,'10'0'0,"-1"1"0,1 1 0,10 2 0,20 4 0,138-6 0,-1 1 0,-147 1 0,40 10 0,-45-8 0,1 0 0,37 2 0,355-7 0,-206-3 0,727 2 0,-823-10 0,-7 0 0,251 10 0,-166 1 0,-158 1 0,0 2 0,0 1 0,63 19 0,-38-8 0,-28-11 0,0-2 0,0 0 0,0-2 0,38-4 0,7 0 0,2352 4 0,-2400-3 0,0-2 0,0 0 0,29-10 0,-4 2 0,-40 9 0,19-4 0,-1 2 0,66-3 0,686 9 0,-454-1 0,-320 0 76,-1 1 0,1 1 0,15 4 0,14 2-1745,-25-6-5157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5:0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2986 24575,'0'-771'0,"1"766"0,-1 0 0,1 0 0,0 0 0,0 0 0,0 1 0,1-1 0,-1 0 0,1 0 0,0 1 0,1-1 0,-1 1 0,6-7 0,3-3 0,0 1 0,19-15 0,-6 5 0,-20 19 0,1 0 0,0 0 0,0 1 0,0 0 0,10-5 0,-9 6 0,0-1 0,-1 0 0,0 0 0,0-1 0,8-6 0,19-27 0,9-7 0,-25 28 0,0 0 0,-1-1 0,22-31 0,-4 3 0,-22 33 0,-2-1 0,0 1 0,0-1 0,-1-1 0,-1 0 0,0 0 0,5-16 0,12-37 0,-16 49 0,-2 0 0,1 0 0,4-30 0,-1-1 0,-6 31 0,-1-1 0,2-30 0,-4 17 0,-2 8 0,2 0 0,1 0 0,7-35 0,-4 29 0,-2-1 0,0 0 0,-2 0 0,-4-36 0,1-4 0,3 43 0,-1 7 0,0 0 0,-4-27 0,2 41 0,1 0 0,-1 0 0,0 0 0,-1 1 0,1-1 0,-1 1 0,-1-1 0,1 1 0,-1 0 0,-8-9 0,10 12 0,-117-128 0,81 88 0,-47-68 0,39 48 0,26 38 0,-1 0 0,-2 2 0,-35-30 0,-21-9 0,28 13 0,49 48 0,-31-23 0,-42-39 0,67 57 36,0 0 0,0 0 0,0 1 0,-1 1-1,1-1 1,-15-4 0,-19-10-1652,25 9-5210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5:1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6060 24575,'0'-848'0,"0"844"0,0-1 0,-1 0 0,1 1 0,-1-1 0,0 1 0,-1-1 0,1 1 0,-1 0 0,1-1 0,-1 1 0,0 0 0,-1 0 0,1 0 0,-5-5 0,0 2 0,1 1 0,-1 0 0,-1 0 0,1 0 0,-1 1 0,-9-6 0,-30-14 0,22 12 0,0-1 0,1-1 0,-42-34 0,48 34 0,-1 1 0,-1 1 0,0 1 0,-36-15 0,-5-4 0,18 8 0,-1 2 0,-77-26 0,101 39 0,0-1 0,1 0 0,0-2 0,1 0 0,-27-22 0,22 16 0,17 13 0,-1 0 0,0 1 0,-12-5 0,12 5 0,1 0 0,0 0 0,-1 0 0,1 0 0,-8-7 0,0-3 0,0 1 0,1-2 0,1 0 0,-13-18 0,21 26 0,-1 0 0,2-1 0,-1 1 0,1-1 0,0 0 0,0 0 0,1 0 0,0-1 0,0 1 0,1 0 0,0-1 0,0 1 0,0-10 0,5-10 0,11-47 0,-2 16 0,3-40 0,-14 87 0,-1 0 0,0 0 0,-1-12 0,0 14 0,0 1 0,0-1 0,1 1 0,0-1 0,5-15 0,-5 22 0,0 1 0,0-1 0,0 0 0,1 0 0,-1 1 0,0-1 0,1 1 0,0-1 0,-1 1 0,1 0 0,0-1 0,0 1 0,-1 0 0,1 0 0,0 0 0,0 1 0,0-1 0,0 0 0,1 1 0,-1-1 0,0 1 0,0 0 0,3 0 0,8-1 0,1 0 0,21 3 0,-17-1 0,19-1 0,0-2 0,44-8 0,-77 10 0,57-6 0,106 5 0,-74 3 0,-59-2 0,-1-1 0,-1 1 0,1 2 0,0 1 0,61 14 0,-77-12 0,0-1 0,0 0 0,0-2 0,1 0 0,-1 0 0,32-3 0,-47 1 0,0-1 0,0 1 0,0-1 0,0 1 0,0-1 0,0 0 0,-1 1 0,1-1 0,0 0 0,0 0 0,-1-1 0,1 1 0,-1 0 0,1 0 0,-1-1 0,1 1 0,-1-1 0,0 1 0,0-1 0,0 0 0,0 1 0,0-1 0,0 0 0,0 0 0,0 1 0,-1-1 0,1 0 0,-1 0 0,1 0 0,-1-2 0,1-8 0,0 0 0,0 1 0,-2-1 0,-1-13 0,1 5 0,0 0 0,1-108 0,0 122 0,1 1 0,0 0 0,1 0 0,-1 1 0,1-1 0,0 0 0,0 0 0,1 1 0,-1 0 0,1-1 0,0 1 0,0 0 0,7-7 0,6-3 0,0-1 0,20-12 0,11-10 0,7-6 0,-37 30 0,29-27 0,11-12 0,-37 35 0,-1-1 0,23-27 0,-33 34 0,1 2 0,0-1 0,0 1 0,14-8 0,15-13 0,69-68 0,-97 88 0,0-1 0,-1 1 0,-1-1 0,16-25 0,7 1 0,-26 30 0,-1 0 0,1 0 0,-1-1 0,-1 0 0,1 0 0,6-12 0,-8 8 0,1 1 0,-1-1 0,-1 1 0,0-1 0,0 0 0,0-16 0,-4-66 0,-1 38 0,3-426 0,0 477 0,0 0 0,0 1 0,1-1 0,-1 0 0,1 1 0,-1-1 0,1 0 0,0 1 0,0-1 0,0 1 0,0-1 0,0 1 0,1 0 0,-1-1 0,1 1 0,-1 0 0,1 0 0,0 0 0,0 0 0,4-3 0,-1 2 0,1 0 0,-1 0 0,1 0 0,0 1 0,0 0 0,0 1 0,0-1 0,8 0 0,21-2 0,0 2 0,60 4 0,-17 1 0,1443-3 0,-1518 0 0,-1 0 0,1 0 0,0 0 0,0-1 0,-1 1 0,1-1 0,0 1 0,-1-1 0,1 0 0,0 0 0,-1 0 0,1 0 0,-1 0 0,4-4 0,-4 3 0,0 0 0,-1 0 0,1 0 0,-1 0 0,0 0 0,1-1 0,-1 1 0,0 0 0,0-1 0,-1 1 0,1-1 0,0 1 0,-1-1 0,0 1 0,0-1 0,0-3 0,0-69 0,-2 54 0,2 1 0,0 0 0,6-39 0,2 9 0,-3 0 0,-2 0 0,-5-71 0,0 26 0,2-232 0,0 315 0,2 0 0,0 0 0,3-15 0,5-29 0,-10 54 0,2-41 0,9-43 0,-2-11 0,0 1 0,1 12 0,0-5 0,-6 58 0,-1 0 0,-2 0 0,-2-32 0,2-50 0,8 48 0,-5 42 0,3-43 0,-8-184-1365,1 234-5461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5:1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24575,'0'-6'0,"1"0"0,0-1 0,1 1 0,0 0 0,0 0 0,0 0 0,0 0 0,1 0 0,5-7 0,9-22 0,11-68 0,-23 79 0,1 1 0,1-1 0,1 2 0,0-1 0,15-24 0,-9 20 0,-12 21 0,2-1 0,-1 1 0,1 0 0,0 0 0,0 0 0,6-7 0,-9 13 0,0-1 0,-1 1 0,1-1 0,0 1 0,0 0 0,0-1 0,0 1 0,0 0 0,-1 0 0,1 0 0,0 0 0,0 0 0,0 0 0,0 0 0,0 0 0,0 0 0,0 0 0,0 0 0,-1 0 0,1 1 0,0-1 0,0 0 0,0 1 0,0-1 0,-1 0 0,1 1 0,0-1 0,0 1 0,-1-1 0,1 1 0,1 1 0,23 24 0,-21-21 0,98 130 0,-25-29 0,69 89 0,-106-116-1365,-30-63-5461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1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24575,'0'644'0,"-1"-613"0,-8 43 0,4-42 0,0 39 0,5-45 0,0-2 0,0 1 0,-2-1 0,-7 35 0,-11 35 0,18-79-455,0-1 0,-1 27 0,3-25-6371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1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24575,'2'0'0,"0"1"0,0 0 0,-1 0 0,1 0 0,0 0 0,-1 0 0,1 1 0,-1-1 0,1 0 0,-1 1 0,1-1 0,-1 1 0,0-1 0,0 1 0,2 3 0,2 2 0,8 10 0,-2 1 0,0 1 0,-1 0 0,14 34 0,9 20 0,-30-67 0,1 0 0,-1 0 0,1 0 0,1 0 0,-1-1 0,1 1 0,0-1 0,0 0 0,0-1 0,8 6 0,-12-10 0,0 0 0,-1 1 0,1-1 0,0 0 0,0 1 0,0-1 0,-1 0 0,1 0 0,0 0 0,0 0 0,0 0 0,0 0 0,0 0 0,-1 0 0,1 0 0,0 0 0,0-1 0,0 1 0,0 0 0,-1 0 0,1-1 0,0 1 0,0-1 0,-1 1 0,1 0 0,0-1 0,-1 1 0,1-1 0,0 0 0,-1 1 0,1-1 0,-1 0 0,1 1 0,-1-1 0,1 0 0,0-1 0,2-4 0,-1 0 0,1 0 0,-1 0 0,2-6 0,0-1 0,11-23 0,2 2 0,1 0 0,2 1 0,43-54 0,-31 52-1365,-23 27-5461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1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24575,'551'0'0,"-527"-1"0,43-8 0,-42 5 0,41-2 0,222 6 0,-285 0 0,-1 0 0,1 0 0,0 0 0,0 1 0,0-1 0,0 1 0,0-1 0,-1 1 0,1 0 0,0 0 0,0 0 0,3 3 0,-5-3 0,1 1 0,-1-1 0,1 1 0,-1 0 0,0-1 0,1 1 0,-1 0 0,0 0 0,0 0 0,0 0 0,-1 0 0,1 0 0,0 1 0,-1-1 0,1 0 0,-1 0 0,0 3 0,4 38 0,-3 0 0,-4 45 0,0 2 0,2-65 0,-8 39 0,5-37 0,-1 28 0,5-16-1365,0-22-5461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24575,'1349'0'0,"-1342"0"-227,0 0-1,0 1 1,0 0-1,-1 0 1,9 3-1,-3 1-6598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24575,'3'4'0,"0"1"0,-1-1 0,1 1 0,-1 0 0,0 0 0,-1 0 0,0 0 0,2 9 0,2 8 0,8 16 0,-2 0 0,-1 1 0,-3 1 0,4 49 0,-2-16 0,-6-58 0,-1-1 0,-1 0 0,0 1 0,0-1 0,-2 1 0,-2 20 0,3-34 0,0-1 0,-1 1 0,1 0 0,0 0 0,0 0 0,0-1 0,0 1 0,0 0 0,0 0 0,1 0 0,-1-1 0,0 1 0,0 0 0,1 0 0,-1-1 0,0 1 0,1 0 0,-1 0 0,0-1 0,1 1 0,-1 0 0,1-1 0,-1 1 0,2 0 0,0 0 0,-1 0 0,1 0 0,0 0 0,0 0 0,0 0 0,0 0 0,0-1 0,0 1 0,4 0 0,5 0 0,1 0 0,22-3 0,-22 2 0,170-14 0,-115 7 0,0 4 0,75 4 0,-36 1 0,-79-3 0,43-8 0,-43 4 0,41-1 0,-56 6-341,-1-2 0,1 0-1,18-5 1,-17 4-6485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2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24575,'1'10'0,"0"1"0,0-1 0,5 15 0,3 21 0,-6 230 0,-4-153 0,1-117 62,0-4-146,0 0 0,1 0 0,-1 0 0,0 1 0,0-1 1,-1 0-1,1 0 0,0 0 0,-1 1 0,1-1 0,-1 0 0,0 0 0,0 0 0,0 0 0,0 0 0,-1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2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24575,'674'0'0,"-651"-1"0,40-7 0,11-2 0,336 8 0,-210 4 0,49-2 0,-248-1 0,0 1 0,-1 0 0,1 0 0,0 0 0,0 0 0,-1 0 0,1 0 0,0 0 0,0 0 0,-1 0 0,1 0 0,0 1 0,-1-1 0,1 0 0,0 0 0,-1 1 0,1-1 0,0 0 0,-1 1 0,1-1 0,0 1 0,-1-1 0,1 1 0,-1-1 0,1 1 0,-1-1 0,1 1 0,-1-1 0,0 1 0,1 0 0,-1-1 0,1 1 0,-1 0 0,0-1 0,0 1 0,0 0 0,1 0 0,-1 3 0,-1-1 0,0 1 0,1-1 0,-1 0 0,0 0 0,0 1 0,-2 2 0,-4 14 0,-2 22 0,2 0 0,-4 82 0,12-93 121,0-11-418,-1 0 0,-1 1-1,0-1 1,-6 21 0,3-24-6529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2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24575,'31'0'0,"48"1"0,100-14 0,-61 5 0,11-3 0,-27 3 0,-69 6 0,48-7 0,-47 4 0,1 2 0,51 1 0,-52 3 0,1-2 0,49-8 0,-53 4 0,0 2 0,52 2 0,-51 2 0,1-2 0,39-6 0,-22 1-384,1 2-1,60 3 0,-105 1 174,10 0-6615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4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24575,'-1'23'0,"1"0"0,2 0 0,0 0 0,1-1 0,12 40 0,-5-27 0,-1 0 0,-2 1 0,-2 0 0,2 37 0,-7 150 0,-2-105 0,2 170-1365,0-271-5461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4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24575,'840'0'0,"-816"1"0,39 7 0,12 1 0,-40-8 0,9 1 0,52 7 0,-61-4 0,50-1 0,-48-4 0,46 7 0,5 3 0,2-5 0,100-6 0,-58-1 0,453 2 0,-574 0 41,-1 2-1,1-1 1,13 5 0,1-1-1569,-12-2-5298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8:5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24575,'-1'88'0,"3"95"0,7-119 0,-5-41 0,3 44 0,-8-13 0,0-27 0,1 0 0,1 1 0,2-1 0,6 29 0,-4-26 0,-2-1 0,0 1 0,-2 0 0,-4 38 0,2-1 0,1 790 0,-2-827 0,-1 0 0,-12 51 0,8-48 0,-6 63 0,4 5 0,-1 18 0,11 224 0,-2-323 0,-1-1 0,-5 23 0,3-21 0,-2 35 0,6 53 0,1-51 0,-10 97 0,-1-47 0,7 185 0,4-155 0,-1 644 0,0-767 0,-2 0 0,-5 24 0,4-23 0,0 0 0,-1 17 0,4-18 0,1 182 0,4-160 0,9 36 0,-7-45 0,-2 1 0,3 54 0,-8-57 0,0 26 0,11 94 0,-4-84 0,-3 0 0,-6 80 0,1-43 0,1 903 0,-1-982 0,-1 0 0,-5 22 0,-3 28 0,8 50 0,3-58 0,-12 83 0,4-68 0,5 144 0,3-110 0,0-67 0,-1 6 0,-1 0 0,-10 60 0,5-59 0,2 1 0,5 82 0,1-44 0,-2-83 0,1 0 0,0 0 0,0 0 0,0 0 0,1 0 0,0 0 0,1 0 0,-1 0 0,1-1 0,5 9 0,4 3 0,30 35 0,5 9 0,-42-55 0,-1 0 0,-1 0 0,1 1 0,-1-1 0,0 1 0,-1-1 0,3 13 0,-5-17-80,1 1 0,-1-1-1,0 1 1,0-1 0,0 0-1,0 1 1,0-1 0,-1 1-1,0-1 1,0 0 0,0 1 0,0-1-1,0 0 1,0 0 0,-1 0-1,-3 6 1,-3-1-6746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59:0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3231 24575,'520'0'0,"-495"2"0,0 0 0,-1 2 0,30 8 0,-29-6 0,1-1 0,46 4 0,29 0 0,-67-4 0,42 0 0,867-6 0,-940 1 0,-1 1 0,1-1 0,0-1 0,-1 1 0,1 0 0,0-1 0,-1 1 0,1-1 0,-1 0 0,1 0 0,-1 0 0,1 0 0,-1 0 0,0-1 0,1 1 0,1-3 0,-2 2 0,0 0 0,-1-1 0,1 1 0,-1-1 0,0 1 0,0-1 0,1 1 0,-2-1 0,1 0 0,0 0 0,-1 0 0,1 1 0,-1-1 0,0 0 0,0-3 0,-1-142 0,-1 50 0,1 85 0,0 0 0,-1 1 0,-4-15 0,-3-28 0,5 23 0,-12-50 0,10 56 0,1 0 0,1-1 0,-1-29 0,6-368 0,0 418 0,-1-1 0,1 1 0,0-1 0,0 1 0,1 0 0,0 0 0,0 0 0,0 0 0,1 0 0,0 0 0,0 1 0,6-8 0,-2 4 0,0 0 0,1 0 0,0 1 0,1 0 0,0 1 0,10-7 0,-10 7 0,-1 0 0,0-1 0,0 0 0,0 0 0,10-17 0,-9 13 0,0 0 0,18-16 0,-11 12 0,-2 0 0,1 0 0,17-29 0,-27 40 0,-1-1 0,1 2 0,0-1 0,0 0 0,0 1 0,6-4 0,-6 5 0,-1 0 0,0 0 0,0 0 0,0-1 0,0 1 0,0-1 0,-1 0 0,0 0 0,1-1 0,-2 1 0,6-9 0,-1-4 0,2 0 0,0 1 0,1 1 0,15-18 0,-5 5 0,-6 8 0,-1 0 0,-1-1 0,16-37 0,-22 43 0,-1-1 0,-1 0 0,0 1 0,-1-2 0,-1 1 0,0-23 0,-2 16 0,0 0 0,1 0 0,1 0 0,5-28 0,-2 19 0,-1 0 0,-2 0 0,-3-64 0,-1 26 0,2-776 0,-1 831 57,-1 1 0,-4-23-1,0 7-1591,4 14-5291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24575,'-4'6'0,"0"9"0,0 6 0,0 4 0,2 9 0,0 5 0,2 3 0,-1-3 0,5-5 0,0 8 0,4 4 0,0 0 0,2-1 0,-1-4 0,-2-7 0,-2-6 0,2-7 0,-1-7-8191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24575,'32'0'0,"143"0"0,208-25 0,-333 17 0,1 3 0,1 2 0,71 5 0,-121-1 0,0-1 0,0 1 0,0-1 0,0 1 0,0 0 0,0 0 0,0 0 0,0 0 0,-1 0 0,1 1 0,0-1 0,-1 0 0,1 1 0,0-1 0,-1 1 0,0 0 0,1-1 0,-1 1 0,0 0 0,0 0 0,0 0 0,0 0 0,0 0 0,-1 0 0,1 0 0,-1 0 0,1 0 0,-1 0 0,1 4 0,0 8 0,0 1 0,0-1 0,-3 21 0,1-15 0,-2 184-1365,3-188-5461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24575,'811'0'-1365,"-796"0"-5461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24575,'4'65'0,"2"1"0,23 98 0,-1-13 0,1 36-1365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24575,'828'0'0,"-825"0"0,-1 0 0,0 0 0,0 0 0,0 0 0,1 1 0,-1-1 0,0 1 0,0 0 0,0 0 0,0-1 0,0 1 0,0 0 0,0 1 0,0-1 0,-1 0 0,1 1 0,2 1 0,-1 0 0,-1 0 0,0 0 0,0 0 0,0 1 0,-1-1 0,1 0 0,-1 1 0,0-1 0,2 8 0,-1 5 0,0 1 0,-1 0 0,-2 32 0,0-27 0,-2 145-1365,2-148-5461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24575,'25'2'0,"-1"0"0,42 10 0,13 2 0,363-4 0,-272-12 0,-13 2-1365,-141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24575,'0'367'-1365,"0"-351"-5461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4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24575,'15'48'0,"-10"12"0,-5 107 0,-1-72 0,1 248 0,0-329 0,2 0 0,6 27 0,-5-26 0,0 1 0,1 18 0,-4 25 0,0-22 0,2-1 0,6 44 0,-3-50-455,-3 0 0,-1 53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24575,'0'328'-1365,"0"-312"-5461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5:1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24575,'0'947'0,"-10"-804"0,0-3 0,0 41 0,1 9 0,-1-7 0,1 6 0,10 914 0,-2-620 0,3-455 0,8 46 0,-2-17 0,-1-2 0,-1-12 0,0 49 0,-7 2062 0,2-2151 0,-1 0 0,-1 1 0,1-1 0,0 0 0,-1 0 0,0 0 0,0 0 0,0 0 0,0 0 0,0 0 0,0 0 0,-1-1 0,1 1 0,-3 3 0,-1-1 0,0 0 0,0-1 0,-1 1 0,1-1 0,-9 5 0,1 1 0,0 0 0,1 2 0,1-1 0,-20 25 0,7-7 0,16-19 0,0 1 0,-10 20 0,11-19 0,0 0 0,-15 18 0,-63 71 0,-57 81 0,107-145 0,27-29 0,1 0 0,-1 0 0,2 1 0,-12 18 0,8-11 0,-1 0 0,-1 0 0,-19 20 0,15-18 0,-20 29 0,26-33 74,-1 0 1,0-1-1,-14 11 0,-14 18-1736,29-30-5164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5:1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24575,'16'18'0,"-1"0"0,17 29 0,-2-5 0,3 6 0,-17-25 0,0-1 0,34 36 0,-42-50 0,-1 1 0,13 18 0,-15-18 0,1-1 0,0 0 0,1 0 0,10 10 0,91 90 0,-95-96 0,-1 1 0,-1 0 0,0 0 0,16 29 0,-16-24 0,1-1 0,24 27 0,-15-27 0,-17-14 0,0 0 0,-1 0 0,1 0 0,-1 0 0,1 1 0,4 7 0,20 31 0,2 0 0,53 57 0,-78-95 0,-1-1 0,1 1 0,0-1 0,0 0 0,0 0 0,0-1 0,9 4 0,-8-4 0,1 1 0,-1 0 0,12 8 0,-16-9 0,0 0 0,0-1 0,0 1 0,0 0 0,-1 1 0,1-1 0,0 0 0,-1 0 0,0 1 0,1-1 0,-1 0 0,0 1 0,0 0 0,0 3 0,2 15 0,-1 0 0,0 0 0,-2 0 0,-3 28 0,1 8 0,2-11 0,1-7 0,-1 0 0,-2 0 0,-2-1 0,-15 67 0,14-84 0,0-1 0,2 1 0,-1 33 0,5 66 0,1-40 0,-2 1722-1365,0-1785-5461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37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24575,'0'579'0,"1"-564"0,0 0 0,6 24 0,-3-23 0,-1 0 0,0 17 0,-3 102-1365,0-119-5461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40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40 24575,'118'2'0,"124"-4"0,-172-8 0,-45 6 0,42-2 0,624 7 0,-676-2 0,0-1 0,25-5 0,-24 4 0,0 0 0,17 0 0,451 1 0,-236 4 0,-191-2-1365,-41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6:46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2024 24575,'-9'-10'0,"2"0"0,0 0 0,0 0 0,0-1 0,2 0 0,-1-1 0,1 1 0,1-1 0,0 0 0,1 0 0,-4-25 0,3-8 0,1-89 0,4 85 0,1 30 0,0 1 0,1 0 0,1 0 0,7-22 0,5-19 0,2 2 0,-14 47 0,0-1 0,0 1 0,-1 0 0,-1-1 0,2-16 0,-2-35 0,-2 31 0,1 1 0,7-40 0,-4 47 0,-2 0 0,0-25 0,-2 27 0,1-1 0,6-33 0,-1 15 0,-1-1 0,-2 0 0,-4-61 0,-1 54 0,10-95 0,-1 70 0,-2-116 0,-6 135 0,1 44 0,-2 0 0,1 0 0,-1 0 0,-1 0 0,-6-17 0,5 15 0,0 0 0,-4-21 0,8 31 0,0 1 0,0-1 0,0 1 0,0-1 0,1 1 0,-1 0 0,0-1 0,0 1 0,1-1 0,-1 1 0,1 0 0,-1-1 0,1 1 0,0 0 0,0 0 0,-1-1 0,1 1 0,0 0 0,0 0 0,0 0 0,0 0 0,0 0 0,0 0 0,1 0 0,-1 0 0,0 1 0,0-1 0,1 0 0,-1 1 0,0-1 0,1 1 0,-1-1 0,0 1 0,1 0 0,1-1 0,7 0 0,0-1 0,0 1 0,19 1 0,-21 0 0,229 4 0,-210-3 0,0 2 0,52 12 0,-49-8 0,0-2 0,30 2 0,31 3 0,8 0 0,558-9 0,-316-2 0,54 1 0,-374-1 0,42-8 0,10-1 0,23 1 0,25-1 0,813 10 0,-920 0 0,0-2 0,27-6 0,-26 5 0,1 0 0,18-1 0,2 3 0,10 1 0,58-10 0,-8 1 0,8-1 0,-55 4 0,1 2 0,88 5 0,-47 1 0,252-2 0,-323 1 0,0 1 0,20 4 0,-19-2 0,32 2 0,-21-5 0,0 3 0,-1 0 0,45 13 0,-40-10 0,-1-3 0,0 0 0,1-2 0,56-5 0,-13 1 0,247 2-1365,-310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39 518 24575,'-1'-28'0,"-8"-43"0,-1-20 0,9 69 0,-7-32 0,4 33 0,-2-39 0,7-94-1365,-1 137-5461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1215 24575,'1'-47'0,"9"-75"0,-5 80 0,-3 0 0,-3-47 0,3-51 0,8 88 0,-7 38 0,0 0 0,1-22 0,-4 26 0,1-40 0,9-52 0,-3 37 0,-3 0 0,-5-79 0,-1 41 0,1 92-257,0 1-1,-1-1 1,0 1 0,-4-12-1,6 21 180,-4-12-6748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24575,'11'-13'0,"-1"0"0,17-25 0,-18 23 0,1 0 0,15-15 0,-17 21 0,1 0 0,-1-1 0,0 0 0,-1 0 0,-1-1 0,1 0 0,-1 0 0,-1-1 0,0 0 0,-1 1 0,4-20 0,-8 29 0,0 1 0,1-1 0,-1 0 0,0 1 0,1-1 0,-1 1 0,1-1 0,0 1 0,-1-1 0,1 1 0,0-1 0,0 1 0,0 0 0,0 0 0,0-1 0,0 1 0,0 0 0,1 0 0,-1 0 0,0 0 0,1 0 0,-1 0 0,0 0 0,1 1 0,-1-1 0,1 0 0,-1 1 0,1-1 0,0 1 0,-1 0 0,1 0 0,-1-1 0,1 1 0,0 0 0,-1 0 0,1 0 0,0 1 0,-1-1 0,1 0 0,1 1 0,8 2 0,0 1 0,-1 0 0,0 1 0,19 11 0,-9-4 0,24 10 0,-2 2 0,-1 3 0,60 49 0,-82-57-1365,-6-3-5461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7:5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24575,'0'386'0,"1"-371"113,1-1 1,5 27-1,-3-26-681,-1 0-1,0 19 1,-2-18-6258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4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24575,'1'4'0,"-1"1"0,1 0 0,0-1 0,0 1 0,1 0 0,-1-1 0,1 1 0,0-1 0,0 0 0,4 5 0,30 41 0,-24-34 0,28 31 0,-27-34 0,-1 2 0,-1-1 0,0 1 0,-1 1 0,0 0 0,7 18 0,-17-33 0,1 0 0,-1 0 0,0 0 0,1-1 0,-1 1 0,1 0 0,-1 0 0,1 0 0,-1 0 0,1 0 0,-1-1 0,1 1 0,0 0 0,-1-1 0,1 1 0,0 0 0,0-1 0,0 1 0,0-1 0,0 1 0,0-1 0,0 0 0,0 0 0,0 0 0,-1 0 0,1 0 0,0 0 0,0 0 0,-1-1 0,1 1 0,0 0 0,0 0 0,-1-1 0,1 1 0,0 0 0,-1-1 0,1 1 0,0-1 0,-1 1 0,2-2 0,3-3 0,0-1 0,-1 0 0,0 0 0,5-9 0,-6 10 0,5-8 0,9-13 0,-2-2 0,16-38 0,-15-2-1365,-12 52-5461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0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24575,'497'0'0,"-474"1"0,38 7 0,14 1 0,274-7 0,-180-3 0,-166 1 0,-1 0 0,0 0 0,0 0 0,0 1 0,0-1 0,1 0 0,-1 1 0,0 0 0,0 0 0,0-1 0,0 1 0,0 0 0,-1 1 0,1-1 0,0 0 0,0 0 0,-1 1 0,2 1 0,0 0 0,-1 0 0,0 0 0,0 1 0,0-1 0,-1 0 0,1 1 0,-1-1 0,0 1 0,2 6 0,-1 7 0,0 0 0,-1 1 0,-3 29 0,1-30 0,-1 235-1365,2-235-5461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24575,'40'0'0,"-1"-2"0,0-2 0,77-17 0,-79 14 0,2 2 0,-1 2 0,1 1 0,50 5 0,-6-1 0,551-2-1365,-617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4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24575,'-4'9'0,"0"0"0,1 0 0,0 1 0,1-1 0,0 1 0,-1 19 0,2 62 0,2-54 0,0 897 151,-1-519-1667,0-399-5310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4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24575,'2'0'0,"0"1"0,1-1 0,-1 1 0,0 0 0,0-1 0,0 1 0,0 0 0,0 0 0,-1 0 0,1 1 0,0-1 0,0 0 0,-1 1 0,4 3 0,21 26 0,-22-25 0,26 37 0,25 48 0,-42-69 0,29 37 0,-39-54 0,4 8 0,0-1 0,11 15 0,-16-24 0,-1-1 0,1 0 0,0 1 0,0-1 0,1 0 0,-1 0 0,0 0 0,1-1 0,-1 1 0,1 0 0,0-1 0,-1 0 0,1 0 0,0 0 0,0 0 0,0 0 0,4 1 0,-5-3 0,0 1 0,0 0 0,0-1 0,0 1 0,0-1 0,0 0 0,0 0 0,0 1 0,0-1 0,-1-1 0,1 1 0,0 0 0,0 0 0,-1-1 0,1 1 0,-1-1 0,1 1 0,-1-1 0,0 1 0,2-4 0,23-42 0,-19 33 0,24-54 0,6-13 0,-34 75-227,1 0-1,-2-1 1,1 1-1,-1-1 1,3-12-1,-3 4-6598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24575,'-3'3'0,"-1"8"0,-3 8 0,-1 5 0,1 1 0,2 0 0,-1-2 0,0 0 0,1-2 0,1 2 0,-1 5 0,-1-1 0,2 0 0,1-6-8191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 24575,'50'-1'0,"54"2"0,-98 0 0,0 1 0,0-1 0,0 1 0,0 0 0,-1 0 0,1 1 0,-1-1 0,0 1 0,0 1 0,0-1 0,0 1 0,0 0 0,-1 0 0,0 0 0,0 0 0,5 8 0,-1-2 0,0 2 0,-1-1 0,0 1 0,-1 0 0,0 1 0,4 14 0,-8-20 0,1 1 0,-2-1 0,1 1 0,-1-1 0,0 11 0,0-16 0,-2 0 0,1 0 0,0 1 0,0-1 0,-1 0 0,1 0 0,-1 0 0,1 0 0,-1 0 0,0 0 0,0 0 0,0 0 0,0 0 0,0 0 0,-1 0 0,1-1 0,0 1 0,-1 0 0,1-1 0,-1 1 0,0-1 0,0 0 0,-2 2 0,-7 3 0,-1-1 0,0 0 0,0 0 0,-1-2 0,0 1 0,1-1 0,-26 1 0,-6-2 0,-44-3 0,21-1 0,-69 2-1365,118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24575,'0'3'0,"0"5"0,-3 7 0,-2 4 0,1 3 0,1 3 0,0 2 0,-1 2 0,-1-1 0,0-1 0,2-2 0,1-3 0,1-1 0,0-4-8191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24575,'4'0'0,"-1"0"0,0 0 0,1 0 0,-1 1 0,1-1 0,-1 1 0,0 0 0,1 0 0,-1 0 0,0 0 0,0 1 0,0-1 0,0 1 0,0 0 0,5 3 0,-6-2 0,0 0 0,1 0 0,-1 0 0,0 0 0,-1 0 0,1 1 0,0-1 0,-1 1 0,0-1 0,0 1 0,0-1 0,0 1 0,-1-1 0,1 7 0,0-2 0,-1 0 0,0 0 0,0 1 0,-1-1 0,0 0 0,0 0 0,-1-1 0,0 1 0,-4 9 0,5-14 0,0 0 0,-1 0 0,0 0 0,0 0 0,0 0 0,0 0 0,0 0 0,0-1 0,-1 1 0,1-1 0,-1 0 0,0 0 0,1 0 0,-1 0 0,0 0 0,0 0 0,-1-1 0,1 0 0,0 1 0,0-1 0,-1 0 0,1-1 0,-6 2 0,-36-3 0,38 0 0,-1 0 0,0 1 0,1 0 0,-1 1 0,1-1 0,-15 4 0,22-4 0,-1 1 0,0-1 0,1 0 0,-1 0 0,0 1 0,1-1 0,-1 0 0,1 1 0,-1-1 0,1 0 0,-1 1 0,0-1 0,1 1 0,-1-1 0,1 1 0,0-1 0,-1 1 0,1-1 0,-1 1 0,1-1 0,0 1 0,0 0 0,-1-1 0,1 1 0,0 0 0,0-1 0,-1 2 0,2-1 0,-1 1 0,0-1 0,0 0 0,1 1 0,-1-1 0,1 0 0,-1 1 0,1-1 0,-1 0 0,1 0 0,0 0 0,1 3 0,5 3 0,-1 0 0,1 0 0,9 6 0,-12-10 0,76 65 0,59 49 0,-123-106-1365,-2-1-5461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24575,'4'0'0,"4"0"0,3 0 0,5 0 0,-2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24575,'0'7'0,"0"5"0,0 3 0,3 7 0,2 2 0,-1 4 0,3 4 0,0 2 0,-2 3 0,0 1 0,-3 4 0,0 5 0,-2 0 0,1-3 0,-2-7 0,1-6 0,0-9-8191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09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24575,'1040'0'0,"-1037"0"0,0 0 0,0 0 0,0 0 0,-1 0 0,1 1 0,0-1 0,0 1 0,-1 0 0,1 0 0,-1 0 0,1 0 0,0 0 0,-1 0 0,4 4 0,-4-3 0,0 0 0,-1 0 0,1 0 0,-1 0 0,1 0 0,-1 0 0,0 1 0,0-1 0,0 1 0,-1-1 0,1 1 0,0-1 0,-1 1 0,0-1 0,1 1 0,-1 3 0,-1 160 0,-2-59 0,4-85 0,0-14 0,-1 1 0,0 0 0,0-1 0,-3 16 0,2-22 0,1 0 0,-1 0 0,1-1 0,-1 1 0,0 0 0,0 0 0,0-1 0,0 1 0,0 0 0,0-1 0,0 1 0,0-1 0,-1 0 0,1 1 0,0-1 0,-1 0 0,0 0 0,1 0 0,-1 0 0,0 0 0,1 0 0,-1 0 0,0-1 0,0 1 0,1 0 0,-4-1 0,-54 9 0,0-4 0,-80-1 0,-433-4 0,548-2 0,0 0 0,-25-7 0,12 3 0,35 5 0,0 1 0,-1-1 0,1 1 0,0-1 0,0 0 0,0 0 0,0 0 0,0 0 0,1-1 0,-1 1 0,0 0 0,0-1 0,1 1 0,-1-1 0,1 0 0,-1 1 0,1-1 0,0 0 0,0 0 0,0 0 0,0 0 0,0 0 0,0 0 0,0 0 0,1 0 0,-1-1 0,1 1 0,-1-4 0,0-8 0,0 0 0,1 1 0,3-25 0,-1 11 0,-1-205-1365,-1 216-5461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24575,'37'-1'0,"0"-1"0,0-2 0,-1-1 0,54-16 0,-50 12 0,1 2 0,0 1 0,0 2 0,79 4 0,-101-1 0,0-1 0,0-1 0,35-9 0,23-4 0,3 11 0,101 5 0,-71 2 0,-69-4 0,-22 1 0,-1 1 0,1 0 0,18 4 0,-35-4 0,0 1 0,0 0 0,0-1 0,0 1 0,-1 0 0,1 0 0,0 1 0,0-1 0,-1 0 0,1 1 0,-1-1 0,1 0 0,-1 1 0,0 0 0,0-1 0,1 1 0,-1 0 0,0 0 0,0 0 0,-1-1 0,1 1 0,0 0 0,-1 0 0,2 4 0,0 6 0,0-1 0,-1 0 0,0 15 0,-1-19 0,-1 289 0,-1-108 0,2-125-1365,0-45-5461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24575,'1349'0'0,"-1342"0"-227,0 0-1,0 1 1,0 0-1,-1 0 1,9 3-1,-3 1-6598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1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24575,'-4'6'0,"0"9"0,0 6 0,0 4 0,2 9 0,0 5 0,2 3 0,-1-3 0,5-5 0,0 8 0,4 4 0,0 0 0,2-1 0,-1-4 0,-2-7 0,-2-6 0,2-7 0,-1-7-8191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24575,'32'0'0,"143"0"0,208-25 0,-333 17 0,1 3 0,1 2 0,71 5 0,-121-1 0,0-1 0,0 1 0,0-1 0,0 1 0,0 0 0,0 0 0,0 0 0,0 0 0,-1 0 0,1 1 0,0-1 0,-1 0 0,1 1 0,0-1 0,-1 1 0,0 0 0,1-1 0,-1 1 0,0 0 0,0 0 0,0 0 0,0 0 0,0 0 0,-1 0 0,1 0 0,-1 0 0,1 0 0,-1 0 0,1 4 0,0 8 0,0 1 0,0-1 0,-3 21 0,1-15 0,-2 184-1365,3-188-5461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24575,'811'0'-1365,"-796"0"-5461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8:2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24575,'0'328'-1365,"0"-312"-5461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9:0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3739 24575,'-1'-20'0,"-1"1"0,-5-22 0,3 20 0,-1-32 0,4 42 0,3-236 0,7 188 0,-6 41 0,3-33 0,-4 24 0,6-29 0,-4 32 0,2-42 0,-7-17 0,2-65 0,8 84 0,-5 41 0,3-44 0,-6 44 0,7-38 0,-4 43 0,-2-1 0,0 0 0,-1-33 0,-1 49 0,-1-1 0,0 1 0,1-1 0,0 0 0,0 0 0,0 1 0,1-1 0,-1 0 0,2-6 0,-1 9 0,0 0 0,0 0 0,0-1 0,0 1 0,0 0 0,0 0 0,1 0 0,-1 0 0,0 0 0,0 0 0,1 1 0,-1-1 0,0 0 0,1 1 0,-1-1 0,1 1 0,-1-1 0,1 1 0,-1-1 0,1 1 0,0 0 0,-1 0 0,1 0 0,2 0 0,148 1 0,-53 2 0,211-3 0,-291-1 0,0-1 0,24-5 0,-23 3 0,36-2 0,359 5 0,-199 2 0,-213-1 0,0 0 0,-1 0 0,1 0 0,0 0 0,-1 0 0,1-1 0,-1 1 0,1-1 0,-1 0 0,1 0 0,-1 0 0,1 0 0,-1 0 0,0-1 0,0 1 0,3-3 0,-3 2 0,0 0 0,-1-1 0,1 1 0,-1-1 0,0 1 0,1-1 0,-1 0 0,-1 1 0,1-1 0,0 0 0,-1 0 0,1 0 0,-1 0 0,0-5 0,-1-186 0,-1 69 0,2 98 0,2 1 0,8-41 0,0-24 0,0 6 0,-4 34 0,-2 0 0,-5-85 0,-1 46 0,2-950 0,1 1026 0,0-1 0,7-24 0,-5 23 0,0 0 0,0-17 0,-4-31 0,2-26 0,-1 88 0,1 0 0,-1 1 0,1-1 0,-1 0 0,1 0 0,-1 0 0,1 1 0,0-1 0,0 0 0,0 1 0,0-1 0,0 1 0,0-1 0,1 1 0,-1-1 0,0 1 0,1 0 0,-1 0 0,1 0 0,-1 0 0,1 0 0,0 0 0,-1 0 0,1 0 0,0 0 0,0 1 0,-1-1 0,5 0 0,4 0 0,1-1 0,-1 1 0,0 1 0,13 1 0,-8-1 0,1296 4 0,-1199 6 0,-15-1 0,64 1 0,65 1 0,733-13 0,-510 3 0,-411-3 0,37-6 0,21-1 0,-31 8 0,-23 1 0,0-2 0,41-8 0,-32 4 0,0 2 0,95 5 0,-51 1 0,800-2 0,-870 1 0,1 2 0,-1 1 0,28 7 0,-23-4 0,50 5 0,16-7 0,-1 5 0,99 22 0,-158-25 0,0-2 0,38 1 0,2 0 0,272 2 0,-217-10 0,-110 2 0,0 0 0,1-2 0,30-7 0,-30 5 0,0 2 0,0 0 0,25 1 0,-25 1 0,0 0 0,-1-2 0,31-6 0,-38 5 0,-1 0 0,1 1 0,0 1 0,0 0 0,0 1 0,22 2 0,-35-2 0,0 1 0,-1-1 0,1 0 0,0 1 0,-1-1 0,1 1 0,0-1 0,-1 1 0,1-1 0,0 1 0,-1-1 0,1 1 0,-1 0 0,1-1 0,-1 1 0,0 0 0,1-1 0,-1 1 0,0 0 0,1 0 0,-1-1 0,0 1 0,0 0 0,1 0 0,-1 0 0,0-1 0,0 2 0,0 27 0,-1-22 0,-4 364 0,5-367 0,1 1 0,-1-1 0,0 1 0,1 0 0,0-1 0,0 1 0,1-1 0,-1 0 0,1 1 0,3 5 0,1-1 0,1 0 0,0 0 0,9 8 0,-10-10 0,10 13 0,0 0 0,-1 2 0,13 27 0,2 0 0,-10-12 0,-1 1 0,16 46 0,-4-10 0,-14-37 0,-4-11 0,11 35 0,-20-42 0,-1 0 0,-1 1 0,0-1 0,-2 0 0,-2 34 0,0 2 0,2 445 0,-1-484 46,-1 0 0,-1-1 0,0 1-1,-8 25 1,-4 13-1640,12-40-5232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9:5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24575,'46'1'0,"69"10"0,-42-4 0,0-3 0,72-5 0,-35-1 0,-82 2 0,1-1 0,50-10 0,-37 5 0,-1 2 0,1 2 0,54 5 0,-13-2 0,514-1 0,-595 0 0,1 0 0,-1 0 0,1 1 0,-1-1 0,0 1 0,1-1 0,-1 1 0,0 0 0,1-1 0,-1 1 0,0 1 0,0-1 0,0 0 0,0 0 0,0 1 0,0-1 0,0 1 0,0-1 0,0 1 0,-1 0 0,1 0 0,-1 0 0,0 0 0,1 0 0,-1 0 0,0 0 0,0 1 0,0-1 0,0 0 0,-1 0 0,1 1 0,0 3 0,1 9 0,-1-1 0,0 1 0,-1 0 0,-3 21 0,1-7 0,3-6 0,1 0 0,6 34 0,0-6 0,0 2 299,-3-31-1131,1 38 0,-6-44-5994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0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24575,'-1'68'0,"3"77"0,16-49 0,-15-75 0,0 0 0,1 0 0,9 28 0,-11-46 0,-1 1 0,1-1 0,0 0 0,-1 1 0,2-1 0,-1 0 0,0 0 0,0 0 0,1 0 0,0-1 0,0 1 0,-1-1 0,1 1 0,1-1 0,-1 0 0,0 0 0,0-1 0,8 4 0,4-1 0,0 1 0,0-2 0,22 3 0,16 3 0,-26-2 0,0-2 0,0-2 0,29 2 0,85-6 0,-53-1 0,412 2 0,-477-1 0,0-2 0,0 0 0,32-9 0,-32 6 0,0 1 0,1 1 0,25-1 0,-19 4 0,0 0 0,33-8 0,-29 5-95,0 1 0,57 2 0,-58 1-985,-17 0-5746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24575,'3'4'0,"-1"0"0,1 0 0,-1 0 0,0 0 0,0 0 0,-1 1 0,1-1 0,-1 1 0,0-1 0,0 1 0,-1 0 0,1-1 0,-1 1 0,-1 7 0,5 25 0,26 130 0,-24-120-682,15 53-1,-16-84-6143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4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24575,'0'424'0,"-1"-421"0,1 0 0,1 0 0,-1 0 0,0 0 0,1 0 0,-1 0 0,1 0 0,0 0 0,0 0 0,0 0 0,1-1 0,-1 1 0,1 0 0,3 4 0,-2-4 0,1 0 0,-1 0 0,1 0 0,0 0 0,0-1 0,0 1 0,0-1 0,0 0 0,6 1 0,13 6 0,1-1 0,1-1 0,-1-2 0,1 0 0,0-2 0,0 0 0,36-2 0,423-3 0,-296 3 0,-179-1 0,0-1 0,0 1 0,0-2 0,-1 1 0,18-6 0,-23 6 0,-1 0 0,1 0 0,-1 0 0,1 0 0,-1-1 0,1 1 0,-1-1 0,0 0 0,0 1 0,0-1 0,0 0 0,0 0 0,0 0 0,0 0 0,-1-1 0,1 1 0,-1 0 0,1-1 0,-1 1 0,0-1 0,0 0 0,1-4 0,1-18 0,-2 0 0,0-1 0,-4-27 0,0-11 0,4 7 0,-2-58 0,0 105 0,0 1 0,-1 0 0,0 0 0,0 0 0,-1 0 0,0 0 0,-1 0 0,-8-14 0,9 17 0,-1 1 0,-1 0 0,1 0 0,-1 0 0,1 0 0,-1 1 0,-1 0 0,1 0 0,-1 0 0,1 1 0,-1 0 0,0 0 0,-6-2 0,-15-4 0,0 1 0,-1 1 0,1 2 0,-55-4 0,-118 9 0,88 3 0,110-3 0,-26-1 0,0 2 0,0 1 0,-39 7 0,20 1-341,0-3 0,-1-1-1,-68-2 1,99-4-6485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729 484 24575,'-1'-5'0,"1"0"0,-1-1 0,-1 1 0,-2-9 0,-3-14 0,3-13 0,4-69 0,-1-23 0,-1 124 0,0 1 0,0-1 0,-1 0 0,0 1 0,-7-14 0,-7-26 0,16 48 0,1-1 0,0 1 0,0-1 0,0 1 0,0-1 0,0 0 0,0 1 0,0-1 0,0 1 0,0-1 0,1 1 0,-1-1 0,0 1 0,0-1 0,0 0 0,1 1 0,-1-1 0,0 1 0,1-1 0,-1 1 0,0 0 0,1-1 0,-1 1 0,0-1 0,1 1 0,0-1 0,18-6 0,24 4 0,-38 3 0,870 3 0,85-3 0,-933 1 0,43 8 0,-42-4 0,40 1 0,29-8 0,74 3 0,-168 0 0,-1-1 0,1 1 0,0 0 0,0-1 0,-1 1 0,1 0 0,-1 1 0,1-1 0,-1 0 0,1 1 0,-1-1 0,0 1 0,0 0 0,0 0 0,0 0 0,0 0 0,0 0 0,0 0 0,-1 1 0,1-1 0,-1 0 0,0 1 0,0-1 0,1 1 0,-2 0 0,1-1 0,0 1 0,0 0 0,0 3 0,1 10 0,-1 0 0,0 0 0,-2 32 0,0-28 0,-1 300 0,2-197 0,1-105 0,1 1 0,5 23 0,-3-21 0,2 33 0,-5 412 0,-2-227 0,15 31 0,10 82 0,-24 293 0,1-619 0,8 42 0,-5-42 0,2 41 0,-7 46 0,2 85 0,8-122 0,0 28 0,-8 279 0,-2-182 0,-9-80 0,1-3 0,9-97 0,0 17 0,-2 1 0,-7 50 0,3-42 0,2-1 0,2 1 0,4 48 0,0-8 0,-2 922 0,10-875 0,0-4 0,-10-111 0,0 3 0,0 0 0,1 1 0,1-1 0,1 0 0,11 36 0,-9-40 0,0 1 0,-1-1 0,-1 1 0,0 27 0,-3 78 0,-2-49 0,3-2 0,-3 77 0,1-142 0,0-1 0,0 1 0,-1 0 0,0-1 0,-1 1 0,0-1 0,-5 11 0,6-15 0,0 0 0,1 0 0,-1 0 0,0 0 0,-1 0 0,1-1 0,0 1 0,-1-1 0,0 0 0,1 1 0,-1-1 0,0 0 0,0-1 0,0 1 0,0-1 0,-1 1 0,1-1 0,0 0 0,-4 1 0,-20 0 0,0-1 0,-45-3 0,5-1 0,-836 3 0,867-1 0,-38-8 0,-29-1 0,-639 9 0,360 3 0,-226-2 0,605 0 0,0 0 0,1 0 0,-1 0 0,0-1 0,1 1 0,-1-1 0,0 1 0,1-1 0,-1 0 0,0 0 0,1 0 0,0 0 0,-1 0 0,-4-4 0,6 3 0,-1 0 0,1 0 0,-1 0 0,1 0 0,0 0 0,-1-1 0,1 1 0,0 0 0,1-1 0,-1 1 0,0-1 0,1 1 0,-1-1 0,1 1 0,0-1 0,0-2 0,2-111 0,0 76 0,-3-57 0,-1 89 20,1 0-1,-1 0 0,-1 1 0,1-1 1,-1 1-1,-4-8 0,-4-9-1519,6 11-5326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24575,'1'68'0,"-3"77"0,-7-80 0,5-42 0,-3 42 0,8 705 0,1-751 0,0-1 0,1 1 0,0-1 0,7 19 0,-4-17 0,-1 0 0,4 40 0,-8 197 0,-2-129 0,0-125 0,1 0 0,0 0 0,1 0 0,-1-1 0,0 1 0,1 0 0,-1 0 0,1-1 0,0 1 0,0 0 0,0-1 0,0 1 0,1-1 0,2 4 0,-2-4 0,0 0 0,0-1 0,0 1 0,0-1 0,0 0 0,0 0 0,1 1 0,-1-1 0,0-1 0,1 1 0,-1 0 0,1-1 0,-1 1 0,1-1 0,-1 0 0,5 0 0,159 0 0,-60-3 0,-53 3 0,98-12 0,-36 1 0,-22 3 0,-10 1 0,126 5 0,-101 4 0,-67-2 0,22-1 0,107 13 0,-117-3 0,-10-1 0,82 3 0,-101-10 0,40 8 0,-40-5 0,39 2 0,-61-6 0,35 0 0,-1 1 0,43 8 0,-31-3 0,1-2 0,91-5 0,-50-1 0,-15 1 0,80 3 0,-153-2 0,0 0 0,0 1 0,0-1 0,0 1 0,0 0 0,0-1 0,-1 1 0,1 0 0,0 0 0,-1 0 0,1 0 0,0 0 0,-1 1 0,1-1 0,-1 0 0,0 1 0,1-1 0,-1 1 0,0-1 0,0 1 0,0 0 0,0-1 0,0 1 0,0 0 0,-1 0 0,1 0 0,-1-1 0,1 1 0,-1 0 0,1 3 0,0 7 0,0-1 0,-1 1 0,0 0 0,-2 12 0,0-3 0,0 25 0,2-1 0,2 1 0,9 47 0,-5-56 0,2 1 0,-2 1 0,2 61 0,-9-64 0,0-8 0,1 0 0,2 1 0,8 50 0,-7-62-455,0 1 0,-1 34 0,-2-35-6371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5155 24575,'11'1'0,"1"0"0,21 5 0,7 1 0,179 10 0,116-8 0,-215-11 0,-97 3 0,38 7 0,13 1 0,39-9 0,40 1 0,-74 8 0,-35-3 0,45-1 0,1257-6 0,-1343 1 0,-1 0 0,1 0 0,-1 0 0,1 0 0,-1-1 0,0 1 0,1-1 0,-1 0 0,0 0 0,0 0 0,1 0 0,-1 0 0,0 0 0,0-1 0,0 1 0,0-1 0,0 1 0,-1-1 0,1 0 0,0 0 0,-1 1 0,1-1 0,-1 0 0,0 0 0,0-1 0,0 1 0,0 0 0,0 0 0,0-1 0,0 1 0,-1 0 0,1-5 0,1-8 0,0 1 0,-2-1 0,0 0 0,-2-21 0,0 7 0,-1-517 0,5 292 0,-1 233 0,1 0 0,5-22 0,-3 21 0,2-33 0,-4 35 0,0 0 0,2 1 0,7-27 0,-5 27 0,-2 0 0,0 0 0,2-31 0,-7-25 0,0 40 0,2 0 0,1 0 0,7-41 0,-4 39 0,-1-2 0,-2 1 0,-4-54 0,0 15 0,2-327 0,-1 386 0,-1-1 0,-1 1 0,-1-1 0,0 1 0,-10-22 0,6 13 0,-7-31 0,13 48 0,1 0 0,0 0 0,1 0 0,0 1 0,0-1 0,1 0 0,3-11 0,7-16 0,1 1 0,3 1 0,0 0 0,34-53 0,-20 35 0,-19 35 0,0-1 0,1 1 0,1 1 0,1 0 0,19-20 0,-26 31 0,-1 0 0,0-1 0,-1 0 0,1 0 0,-2 0 0,1 0 0,5-16 0,-5 13 0,0-1 0,1 1 0,9-14 0,-8 15 0,-1 0 0,0-1 0,0 0 0,-1 0 0,5-18 0,9-57 0,-5 22 0,-8 41 0,-4 12 0,1 1 0,1 0 0,3-11 0,-5 18 0,0-1 0,1 1 0,-1-1 0,0 1 0,1 0 0,0 0 0,-1 0 0,1 0 0,0 0 0,0 0 0,0 0 0,1 0 0,-1 1 0,0-1 0,4-1 0,14-4 0,0 0 0,1 1 0,35-5 0,26-6 0,-55 11 0,-1 2 0,0 0 0,1 2 0,0 1 0,39 4 0,3-1 0,309-2 0,-372 0 0,0 0 0,0 0 0,-1-1 0,1 0 0,0 0 0,-1 0 0,1-1 0,0 0 0,-1 0 0,0 0 0,0-1 0,8-4 0,-10 4 0,0 1 0,0-1 0,0 0 0,0 0 0,-1 0 0,1 0 0,-1-1 0,0 1 0,0-1 0,-1 1 0,1-1 0,-1 0 0,1 0 0,-1 1 0,0-1 0,-1 0 0,1 0 0,0-7 0,-2-172 0,-1 74 0,2 104 0,0-8 0,0 1 0,1 0 0,4-21 0,-4 29 0,0 0 0,1 0 0,-1 0 0,1 1 0,0-1 0,0 0 0,0 1 0,0 0 0,1-1 0,0 1 0,-1 0 0,1 0 0,0 0 0,1 1 0,3-3 0,20-14 0,-4 2 0,1 1 0,48-23 0,-64 34 0,0 0 0,0 0 0,0 0 0,0-1 0,-1 0 0,12-13 0,-11 10 0,0 1 0,1 0 0,16-10 0,-16 12 0,-1-1 0,0 0 0,0 0 0,-1-1 0,13-16 0,14-14 0,14-7 0,51-52 0,-66 53 0,-28 36 0,-1 1 0,1 0 0,0 0 0,1 0 0,0 1 0,0 0 0,11-9 0,-6 6 0,0 0 0,0-2 0,-1 1 0,14-19 0,-3 3 0,-13 18 0,-1-1 0,-1 0 0,0 0 0,0 0 0,-1 0 0,0-1 0,0 0 0,-1 0 0,-1 0 0,1-1 0,-2 1 0,0-1 0,0 0 0,0 0 0,-2 1 0,0-20 0,1 8 0,0 1 0,6-26 0,-3 23 0,1-35 0,-5-133-1365,0 176-5461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2325 24575,'1'-12'0,"-1"1"0,-1-1 0,0 1 0,-5-19 0,5 25 0,-1 1 0,0 0 0,0-1 0,0 1 0,-1 0 0,1 0 0,-1 0 0,0 1 0,0-1 0,0 1 0,-1 0 0,1-1 0,-9-4 0,-23-16 0,-70-35 0,93 52 0,0 0 0,1-1 0,0 0 0,0-1 0,1 0 0,0-1 0,1 0 0,0 0 0,0-1 0,1-1 0,1 1 0,0-1 0,-7-16 0,-24-62 0,-39-44 0,74 129 0,1-1 0,-1 0 0,1 0 0,0 0 0,1 0 0,-2-12 0,2 12 0,0 1 0,0 0 0,0-1 0,-1 1 0,1 0 0,-1 0 0,-1-1 0,1 1 0,-7-9 0,0 3 0,1-1 0,-12-20 0,17 26 0,0 0 0,1 0 0,0 0 0,0-1 0,1 1 0,-1 0 0,2-1 0,-2-7 0,2-122 0,2 59 0,-1 55 0,1 0 0,7-28 0,-2 10 0,-1 13 0,16-46 0,-14 51 0,-1-1 0,-1 0 0,3-26 0,-8 42 0,-1-1 0,0 1 0,0-1 0,0 1 0,-1 0 0,0-1 0,-1 1 0,0 0 0,0 0 0,0 0 0,-1 0 0,0 0 0,0 0 0,-5-6 0,-22-33 0,2-1 0,-36-87 0,60 126 0,0 1 0,0-1 0,-1 1 0,-6-8 0,-13-23 0,12 17 0,-1 1 0,-1 0 0,0 1 0,-1 1 0,-26-25 0,25 27 0,3 5 0,0 0 0,0 0 0,-22-12 0,-6-4 0,22 14 0,-1 0 0,-1 2 0,0 0 0,0 1 0,-1 2 0,-31-9 0,40 11 0,-1 0 0,1-1 0,0 0 0,1-1 0,0 0 0,0-1 0,-14-14 0,-4-2 0,26 22-91,0-1 0,0 1 0,0-1 0,1 0 0,0 0 0,0-1 0,0 1 0,0 0 0,0-1 0,1 0 0,0 0 0,0 0 0,0 0 0,0-6 0,-1-5-6735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24575,'1137'0'0,"-1109"-2"0,42-7 0,-42 5 0,39-2 0,287 7 0,-350-1 0,0 0 0,0 0 0,0 0 0,0 1 0,0-1 0,0 1 0,-1 0 0,1 0 0,0 0 0,-1 1 0,5 2 0,-6-3 0,0 0 0,-1 1 0,1 0 0,0 0 0,-1-1 0,0 1 0,1 0 0,-1 0 0,0 0 0,0 0 0,0 0 0,0 1 0,0-1 0,-1 0 0,1 0 0,-1 1 0,1-1 0,-1 0 0,0 0 0,0 3 0,-1 152 0,-2-56 0,3-86 0,1-4 0,-1-1 0,-3 20 0,3-28 0,-1 1 0,0 0 0,1-1 0,-1 1 0,0-1 0,0 1 0,-1-1 0,1 1 0,0-1 0,-1 0 0,0 1 0,1-1 0,-1 0 0,0 0 0,-4 2 0,4-1-72,-1-1 1,0 0-1,1 0 0,0 1 0,-1 0 0,1-1 0,0 1 0,0 0 1,1 0-1,-1 0 0,0 0 0,1 0 0,0 1 0,0-1 0,0 0 1,0 1-1,0-1 0,0 7 0,0 5-6754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24575,'1567'0'0,"-1522"-4"-1365,-26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2:4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24575,'15'40'0,"-11"0"0,-1-1 0,-4 72 0,-1-32 0,2 998 0,-1-1061 113,0-1 1,-7 24-1,5-23-966,-3 32 1,6-32-5974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10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24575,'0'347'0,"0"-337"0,1 0 0,0 1 0,0-1 0,1 0 0,0 0 0,1-1 0,4 11 0,-5-15 0,0-1 0,0 0 0,0 0 0,0-1 0,1 1 0,-1 0 0,1-1 0,0 1 0,0-1 0,1 0 0,-1 0 0,1 0 0,-1-1 0,1 1 0,0-1 0,0 0 0,0 0 0,5 2 0,122 36 0,-110-34 0,1-1 0,0-1 0,0-1 0,27 1 0,91-5 0,-51-2 0,280 3 0,-346-2 0,1-1 0,-1-1 0,0-1 0,35-12 0,-54 15 0,-1 0 0,1 0 0,-1 0 0,0 0 0,0 0 0,0-1 0,0 1 0,0-1 0,-1 0 0,1 0 0,-1 0 0,0 0 0,0 0 0,0 0 0,0-1 0,0 1 0,-1-1 0,1 1 0,-1-1 0,0 0 0,0 0 0,0-5 0,2-10 0,-1-1 0,0-39 0,-2 50 0,-2-281 0,3 287 0,-1 1 0,-1-1 0,1 0 0,0 1 0,-1-1 0,1 0 0,-1 1 0,0-1 0,0 1 0,0-1 0,0 1 0,0 0 0,-1-1 0,1 1 0,-1 0 0,1 0 0,-1 0 0,-2-3 0,0 2 0,0 0 0,-1 1 0,1-1 0,0 1 0,-1 0 0,0 0 0,1 0 0,-1 1 0,-6-1 0,-39-8 0,-1 2 0,-64-1 0,-105 10 0,88 1 0,-308-2-1365,424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2:4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24575,'1'12'0,"0"1"0,2-1 0,-1 0 0,2 0 0,4 12 0,2 8 0,-6-16 0,0-1 0,2-1 0,9 20 0,-13-30 0,0 0 0,1 0 0,-1 0 0,1 0 0,0-1 0,0 1 0,1-1 0,-1 0 0,1 0 0,0 0 0,-1 0 0,1-1 0,0 0 0,1 1 0,6 1 0,-7-2 0,1 1 0,-1-1 0,0 0 0,0 1 0,0 0 0,0 0 0,-1 0 0,1 1 0,-1-1 0,0 1 0,0 0 0,0 0 0,3 6 0,1-1 0,-7-8 0,1 0 0,-1 0 0,1 0 0,0-1 0,-1 1 0,1 0 0,0-1 0,-1 1 0,1-1 0,0 1 0,0-1 0,-1 1 0,1-1 0,0 1 0,0-1 0,0 0 0,0 1 0,0-1 0,0 0 0,0 0 0,0 0 0,-1 0 0,1 0 0,0 0 0,0 0 0,1 0 0,1-1 0,-1 0 0,0 1 0,0-1 0,1-1 0,-1 1 0,0 0 0,0 0 0,0-1 0,0 1 0,2-3 0,5-6 0,-1 0 0,15-21 0,-20 26 0,11-14 64,0-1-350,0 0 0,-2-1 1,0-1-1,10-27 0,-16 30-6540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2:5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24575,'1237'0'0,"-1106"-10"0,4-1 0,306 12-1365,-425-1-5461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2:5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4521 24575,'0'0'0,"-1"-1"0,0 1 0,0 0 0,1 0 0,-1-1 0,0 1 0,1 0 0,-1-1 0,0 1 0,1-1 0,-1 1 0,1-1 0,-1 1 0,1-1 0,-1 1 0,1-1 0,-1 0 0,1 1 0,0-1 0,-1 0 0,1 1 0,0-1 0,-1 0 0,1 1 0,0-1 0,0 0 0,0-1 0,-4-24 0,4 22 0,-4-47 0,2 0 0,6-54 0,5 42 0,-4 40 0,1-44 0,-6 13 0,-2 25 0,3 0 0,0 0 0,9-49 0,-6 57 0,-1-1 0,0-40 0,-3 37 0,6-42 0,2-2 0,-2-1 0,-7-111 0,-1 70 0,2-409 0,-1 502 0,0-1 0,-6-22 0,-3-26 0,1-45 0,-1-55 0,10 159 0,0 0 0,-1 0 0,1 0 0,-1 0 0,-1 0 0,0 0 0,0 0 0,0 1 0,-1-1 0,0 1 0,-1-1 0,0 1 0,0 0 0,0 0 0,-1 1 0,0-1 0,0 1 0,-11-10 0,-6-6 0,2 0 0,0-2 0,-17-27 0,25 33 0,5 10 0,1 0 0,-1 1 0,-12-9 0,13 10 0,0 1 0,0-1 0,0 0 0,1 0 0,0 0 0,-6-10 0,-1-7 0,-1 2 0,0-1 0,-29-32 0,26 34 0,2 0 0,1-1 0,0 0 0,-13-34 0,7 18 0,12 24 0,1-1 0,0 1 0,1-1 0,0 0 0,1-1 0,1 1 0,0-1 0,1 1 0,-1-23 0,5-424 0,-3 430 0,-8-42 0,4 42 0,0-39 0,6-7 0,-2-56 0,-8 81 0,5 38 0,2 0 0,-3-22 0,5-190 0,1 105 0,0 105 110,0-1 0,7-24 0,1-19-1805,-8 44-5131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2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24575,'3'4'0,"-1"0"0,1 0 0,-1 0 0,0 0 0,0 0 0,-1 1 0,1-1 0,-1 1 0,0-1 0,0 1 0,-1 0 0,1-1 0,-1 1 0,-1 7 0,5 25 0,26 130 0,-24-120-682,15 53-1,-16-84-6143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729 484 24575,'-1'-5'0,"1"0"0,-1-1 0,-1 1 0,-2-9 0,-3-14 0,3-13 0,4-69 0,-1-23 0,-1 124 0,0 1 0,0-1 0,-1 0 0,0 1 0,-7-14 0,-7-26 0,16 48 0,1-1 0,0 1 0,0-1 0,0 1 0,0-1 0,0 0 0,0 1 0,0-1 0,0 1 0,0-1 0,1 1 0,-1-1 0,0 1 0,0-1 0,0 0 0,1 1 0,-1-1 0,0 1 0,1-1 0,-1 1 0,0 0 0,1-1 0,-1 1 0,0-1 0,1 1 0,0-1 0,18-6 0,24 4 0,-38 3 0,870 3 0,85-3 0,-933 1 0,43 8 0,-42-4 0,40 1 0,29-8 0,74 3 0,-168 0 0,-1-1 0,1 1 0,0 0 0,0-1 0,-1 1 0,1 0 0,-1 1 0,1-1 0,-1 0 0,1 1 0,-1-1 0,0 1 0,0 0 0,0 0 0,0 0 0,0 0 0,0 0 0,0 0 0,-1 1 0,1-1 0,-1 0 0,0 1 0,0-1 0,1 1 0,-2 0 0,1-1 0,0 1 0,0 0 0,0 3 0,1 10 0,-1 0 0,0 0 0,-2 32 0,0-28 0,-1 300 0,2-197 0,1-105 0,1 1 0,5 23 0,-3-21 0,2 33 0,-5 412 0,-2-227 0,15 31 0,10 82 0,-24 293 0,1-619 0,8 42 0,-5-42 0,2 41 0,-7 46 0,2 85 0,8-122 0,0 28 0,-8 279 0,-2-182 0,-9-80 0,1-3 0,9-97 0,0 17 0,-2 1 0,-7 50 0,3-42 0,2-1 0,2 1 0,4 48 0,0-8 0,-2 922 0,10-875 0,0-4 0,-10-111 0,0 3 0,0 0 0,1 1 0,1-1 0,1 0 0,11 36 0,-9-40 0,0 1 0,-1-1 0,-1 1 0,0 27 0,-3 78 0,-2-49 0,3-2 0,-3 77 0,1-142 0,0-1 0,0 1 0,-1 0 0,0-1 0,-1 1 0,0-1 0,-5 11 0,6-15 0,0 0 0,1 0 0,-1 0 0,0 0 0,-1 0 0,1-1 0,0 1 0,-1-1 0,0 0 0,1 1 0,-1-1 0,0 0 0,0-1 0,0 1 0,0-1 0,-1 1 0,1-1 0,0 0 0,-4 1 0,-20 0 0,0-1 0,-45-3 0,5-1 0,-836 3 0,867-1 0,-38-8 0,-29-1 0,-639 9 0,360 3 0,-226-2 0,605 0 0,0 0 0,1 0 0,-1 0 0,0-1 0,1 1 0,-1-1 0,0 1 0,1-1 0,-1 0 0,0 0 0,1 0 0,0 0 0,-1 0 0,-4-4 0,6 3 0,-1 0 0,1 0 0,-1 0 0,1 0 0,0 0 0,-1-1 0,1 1 0,0 0 0,1-1 0,-1 1 0,0-1 0,1 1 0,-1-1 0,1 1 0,0-1 0,0-2 0,2-111 0,0 76 0,-3-57 0,-1 89 20,1 0-1,-1 0 0,-1 1 0,1-1 1,-1 1-1,-4-8 0,-4-9-1519,6 11-5326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24575,'0'443'-1365,"0"-426"-5461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24575,'617'0'0,"-597"-1"0,41-8 0,-39 5 0,32-1 0,452 4 0,-246 2 0,-250-1 0,-1 1 0,1-1 0,-1 2 0,1-1 0,8 4 0,-15-4 0,0 0 0,-1 0 0,1 0 0,-1 0 0,1 0 0,-1 0 0,1 1 0,-1-1 0,0 1 0,0 0 0,0 0 0,0-1 0,0 2 0,0-1 0,0 0 0,-1 0 0,1 0 0,-1 1 0,0-1 0,1 1 0,0 3 0,2 16 0,-1 0 0,-2 0 0,0 0 0,-1 0 0,-3 24 0,0 18 0,4-27 175,0-23-432,-1 0 0,0 0 1,-1 0-1,0 0 1,-6 24-1,2-26-6569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4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24575,'46'0'0,"8"-1"0,0 3 0,63 9 0,-61-4 0,1-3 0,90-5 0,-50-1 0,893 2 0,-988 0 0,0 0 0,0 0 0,0 0 0,0 0 0,0 0 0,0 0 0,0-1 0,1 1 0,-1-1 0,0 1 0,0-1 0,0 0 0,-1 0 0,1 0 0,0 0 0,0 0 0,0 0 0,2-3 0,-3 2 0,0 0 0,0 0 0,0 0 0,-1 0 0,1 0 0,0-1 0,-1 1 0,0 0 0,1 0 0,-1-1 0,0 1 0,0 0 0,0-1 0,0 1 0,-1 0 0,1 0 0,-2-4 0,-3-12-1365,-1 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2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24575,'1'68'0,"-3"77"0,-7-80 0,5-42 0,-3 42 0,8 705 0,1-751 0,0-1 0,1 1 0,0-1 0,7 19 0,-4-17 0,-1 0 0,4 40 0,-8 197 0,-2-129 0,0-125 0,1 0 0,0 0 0,1 0 0,-1-1 0,0 1 0,1 0 0,-1 0 0,1-1 0,0 1 0,0 0 0,0-1 0,0 1 0,1-1 0,2 4 0,-2-4 0,0 0 0,0-1 0,0 1 0,0-1 0,0 0 0,0 0 0,1 1 0,-1-1 0,0-1 0,1 1 0,-1 0 0,1-1 0,-1 1 0,1-1 0,-1 0 0,5 0 0,159 0 0,-60-3 0,-53 3 0,98-12 0,-36 1 0,-22 3 0,-10 1 0,126 5 0,-101 4 0,-67-2 0,22-1 0,107 13 0,-117-3 0,-10-1 0,82 3 0,-101-10 0,40 8 0,-40-5 0,39 2 0,-61-6 0,35 0 0,-1 1 0,43 8 0,-31-3 0,1-2 0,91-5 0,-50-1 0,-15 1 0,80 3 0,-153-2 0,0 0 0,0 1 0,0-1 0,0 1 0,0 0 0,0-1 0,-1 1 0,1 0 0,0 0 0,-1 0 0,1 0 0,0 0 0,-1 1 0,1-1 0,-1 0 0,0 1 0,1-1 0,-1 1 0,0-1 0,0 1 0,0 0 0,0-1 0,0 1 0,0 0 0,-1 0 0,1 0 0,-1-1 0,1 1 0,-1 0 0,1 3 0,0 7 0,0-1 0,-1 1 0,0 0 0,-2 12 0,0-3 0,0 25 0,2-1 0,2 1 0,9 47 0,-5-56 0,2 1 0,-2 1 0,2 61 0,-9-64 0,0-8 0,1 0 0,2 1 0,8 50 0,-7-62-455,0 1 0,-1 34 0,-2-35-6371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7:23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5155 24575,'11'1'0,"1"0"0,21 5 0,7 1 0,179 10 0,116-8 0,-215-11 0,-97 3 0,38 7 0,13 1 0,39-9 0,40 1 0,-74 8 0,-35-3 0,45-1 0,1257-6 0,-1343 1 0,-1 0 0,1 0 0,-1 0 0,1 0 0,-1-1 0,0 1 0,1-1 0,-1 0 0,0 0 0,0 0 0,1 0 0,-1 0 0,0 0 0,0-1 0,0 1 0,0-1 0,0 1 0,-1-1 0,1 0 0,0 0 0,-1 1 0,1-1 0,-1 0 0,0 0 0,0-1 0,0 1 0,0 0 0,0 0 0,0-1 0,0 1 0,-1 0 0,1-5 0,1-8 0,0 1 0,-2-1 0,0 0 0,-2-21 0,0 7 0,-1-517 0,5 292 0,-1 233 0,1 0 0,5-22 0,-3 21 0,2-33 0,-4 35 0,0 0 0,2 1 0,7-27 0,-5 27 0,-2 0 0,0 0 0,2-31 0,-7-25 0,0 40 0,2 0 0,1 0 0,7-41 0,-4 39 0,-1-2 0,-2 1 0,-4-54 0,0 15 0,2-327 0,-1 386 0,-1-1 0,-1 1 0,-1-1 0,0 1 0,-10-22 0,6 13 0,-7-31 0,13 48 0,1 0 0,0 0 0,1 0 0,0 1 0,0-1 0,1 0 0,3-11 0,7-16 0,1 1 0,3 1 0,0 0 0,34-53 0,-20 35 0,-19 35 0,0-1 0,1 1 0,1 1 0,1 0 0,19-20 0,-26 31 0,-1 0 0,0-1 0,-1 0 0,1 0 0,-2 0 0,1 0 0,5-16 0,-5 13 0,0-1 0,1 1 0,9-14 0,-8 15 0,-1 0 0,0-1 0,0 0 0,-1 0 0,5-18 0,9-57 0,-5 22 0,-8 41 0,-4 12 0,1 1 0,1 0 0,3-11 0,-5 18 0,0-1 0,1 1 0,-1-1 0,0 1 0,1 0 0,0 0 0,-1 0 0,1 0 0,0 0 0,0 0 0,0 0 0,1 0 0,-1 1 0,0-1 0,4-1 0,14-4 0,0 0 0,1 1 0,35-5 0,26-6 0,-55 11 0,-1 2 0,0 0 0,1 2 0,0 1 0,39 4 0,3-1 0,309-2 0,-372 0 0,0 0 0,0 0 0,-1-1 0,1 0 0,0 0 0,-1 0 0,1-1 0,0 0 0,-1 0 0,0 0 0,0-1 0,8-4 0,-10 4 0,0 1 0,0-1 0,0 0 0,0 0 0,-1 0 0,1 0 0,-1-1 0,0 1 0,0-1 0,-1 1 0,1-1 0,-1 0 0,1 0 0,-1 1 0,0-1 0,-1 0 0,1 0 0,0-7 0,-2-172 0,-1 74 0,2 104 0,0-8 0,0 1 0,1 0 0,4-21 0,-4 29 0,0 0 0,1 0 0,-1 0 0,1 1 0,0-1 0,0 0 0,0 1 0,0 0 0,1-1 0,0 1 0,-1 0 0,1 0 0,0 0 0,1 1 0,3-3 0,20-14 0,-4 2 0,1 1 0,48-23 0,-64 34 0,0 0 0,0 0 0,0 0 0,0-1 0,-1 0 0,12-13 0,-11 10 0,0 1 0,1 0 0,16-10 0,-16 12 0,-1-1 0,0 0 0,0 0 0,-1-1 0,13-16 0,14-14 0,14-7 0,51-52 0,-66 53 0,-28 36 0,-1 1 0,1 0 0,0 0 0,1 0 0,0 1 0,0 0 0,11-9 0,-6 6 0,0 0 0,0-2 0,-1 1 0,14-19 0,-3 3 0,-13 18 0,-1-1 0,-1 0 0,0 0 0,0 0 0,-1 0 0,0-1 0,0 0 0,-1 0 0,-1 0 0,1-1 0,-2 1 0,0-1 0,0 0 0,0 0 0,-2 1 0,0-20 0,1 8 0,0 1 0,6-26 0,-3 23 0,1-35 0,-5-133-1365,0 176-5461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0E15C-A86A-8F0E-1E36-EF0553DD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B14DE5-68C8-C2DF-BCD4-2D9F9BA4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D335E-BA03-039D-EB94-36E58166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222F-A8FE-0830-6DF3-23E7E007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A0DB9-0F66-8C46-6BDE-06A75516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8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3C8C-9C05-2000-F5FC-3F0985A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DF4FB2-9FD2-BA6D-C617-58240CE0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B2F97-A15E-5BFF-693D-8DD7D8F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14655-5F66-3F41-9014-1C3654F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ADA53-C16A-D5B0-5624-9FA661B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2EBDEB-132E-4030-7DCE-2CE2DB089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603B3-2F8B-638C-FABA-8F5748FA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9761B-851C-C270-BBCB-DE479725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8BBC6-9A48-3138-84CD-D8F9E1FF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34B5D-48E7-BDAB-F695-A4DF0776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A45EB-AEEC-ED84-2F70-2A555732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253C1-3AB5-34A8-D769-50BEAE0E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AD7AD-9378-6287-8377-61E115A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F468-18B5-DC14-4F0A-B3EFDCEB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60684-85CC-D589-781E-F65E326D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7DB5D-4F20-3EA9-9273-79637E44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7FAE5-F105-167E-4CB9-EB80227B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C15AA-C0A8-7423-C095-7437EACD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A5EE-D4B0-E972-B814-B3F0E3D6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F141-58D3-F5DA-3439-D2618A73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84E11-5864-1578-46CC-32E9EB03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16B25-F497-2C37-AF58-01860359F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D7A49-2B6A-49C6-7A75-DB8338AA7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E1F04-1AF6-515A-831F-D7041C2A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7A5C7-56BE-EA51-1E9C-26EE5D09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EF038-0A9B-E8EB-9DCF-207C2DED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5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CE9F-626B-1D93-BFEF-62FB2B8F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971A5-8684-7070-45CF-13CE37B2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B38DD-27CE-C08B-F99A-FD77B922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2D857-E9B3-0511-B07B-5477E1C3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6BC2E-2937-B461-4607-705F03594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4F186-124B-3E0A-DC21-A247CDC3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7BBAC-5182-6122-17F3-BEE43E21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80FC5-B84C-C68B-56AC-7E06E56A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CFE2C-26F3-240A-5AE8-72DE32AC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D74C5F-54C5-E73F-D0C4-0AED793B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3D0AE-1BCA-5255-D969-FBFFDA5F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D102E-CA6D-EAE6-F943-8A9DFB1E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4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EA321-9F7B-FBCF-E842-0DCB218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6E07B-1333-FB21-DA50-688EAD3A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D1B18-DEF5-398E-C2B6-BBF9F0F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5FACF-730D-1484-9C9B-561424C9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4F7D9-D6DD-E21C-662F-5EB67248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A16C5-EA9A-F22E-B47B-1AA7073B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E8706-A65F-B51B-00C1-AC7F8AEC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B0C87-4449-862D-C59F-A8C5FC9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C7D23-70C5-E82A-3A25-ABA732DB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C1B2-8CA3-CC04-509D-77E06714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A5AD-F7F5-62C9-17CD-4C4CE678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D7AE8-2B12-4211-0AE1-D1335EDE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9C9D4-E3AE-DE71-D47F-A50C94ED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92FD3-F7B9-A8EF-5901-8B491F67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4FC11-806E-F151-B2C3-7CB87454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3F0F1-E0F1-ACA4-8177-DD760038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A4F15-DA40-6E90-BC8C-22B281ED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E1166-7C34-855F-AEE4-F2014F6E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718B-A164-4891-A177-A476509A7CC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6451F-4901-A889-FB3B-AC8279D6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788F3-6BD6-AABB-3BF1-08B8792E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97E9-8AB4-4761-B594-32C14C575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8.xml"/><Relationship Id="rId18" Type="http://schemas.openxmlformats.org/officeDocument/2006/relationships/image" Target="../media/image62.png"/><Relationship Id="rId26" Type="http://schemas.openxmlformats.org/officeDocument/2006/relationships/image" Target="../media/image680.png"/><Relationship Id="rId3" Type="http://schemas.openxmlformats.org/officeDocument/2006/relationships/customXml" Target="../ink/ink133.xml"/><Relationship Id="rId21" Type="http://schemas.openxmlformats.org/officeDocument/2006/relationships/customXml" Target="../ink/ink142.xml"/><Relationship Id="rId34" Type="http://schemas.openxmlformats.org/officeDocument/2006/relationships/image" Target="../media/image72.png"/><Relationship Id="rId7" Type="http://schemas.openxmlformats.org/officeDocument/2006/relationships/customXml" Target="../ink/ink135.xml"/><Relationship Id="rId12" Type="http://schemas.openxmlformats.org/officeDocument/2006/relationships/image" Target="../media/image59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1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137.xml"/><Relationship Id="rId24" Type="http://schemas.openxmlformats.org/officeDocument/2006/relationships/image" Target="../media/image670.png"/><Relationship Id="rId32" Type="http://schemas.openxmlformats.org/officeDocument/2006/relationships/image" Target="../media/image71.png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customXml" Target="../ink/ink141.xml"/><Relationship Id="rId31" Type="http://schemas.openxmlformats.org/officeDocument/2006/relationships/customXml" Target="../ink/ink147.xml"/><Relationship Id="rId4" Type="http://schemas.openxmlformats.org/officeDocument/2006/relationships/image" Target="../media/image55.png"/><Relationship Id="rId9" Type="http://schemas.openxmlformats.org/officeDocument/2006/relationships/customXml" Target="../ink/ink136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145.xml"/><Relationship Id="rId30" Type="http://schemas.openxmlformats.org/officeDocument/2006/relationships/image" Target="../media/image70.png"/><Relationship Id="rId8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54.xml"/><Relationship Id="rId3" Type="http://schemas.openxmlformats.org/officeDocument/2006/relationships/customXml" Target="../ink/ink149.xml"/><Relationship Id="rId7" Type="http://schemas.openxmlformats.org/officeDocument/2006/relationships/customXml" Target="../ink/ink151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3.xml"/><Relationship Id="rId5" Type="http://schemas.openxmlformats.org/officeDocument/2006/relationships/customXml" Target="../ink/ink150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52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155.xml"/><Relationship Id="rId7" Type="http://schemas.openxmlformats.org/officeDocument/2006/relationships/customXml" Target="../ink/ink157.xml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9.xml"/><Relationship Id="rId5" Type="http://schemas.openxmlformats.org/officeDocument/2006/relationships/customXml" Target="../ink/ink156.xml"/><Relationship Id="rId10" Type="http://schemas.openxmlformats.org/officeDocument/2006/relationships/image" Target="../media/image92.png"/><Relationship Id="rId4" Type="http://schemas.openxmlformats.org/officeDocument/2006/relationships/image" Target="../media/image9.png"/><Relationship Id="rId9" Type="http://schemas.openxmlformats.org/officeDocument/2006/relationships/customXml" Target="../ink/ink15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65.xml"/><Relationship Id="rId3" Type="http://schemas.openxmlformats.org/officeDocument/2006/relationships/customXml" Target="../ink/ink160.xml"/><Relationship Id="rId7" Type="http://schemas.openxmlformats.org/officeDocument/2006/relationships/customXml" Target="../ink/ink162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64.xml"/><Relationship Id="rId5" Type="http://schemas.openxmlformats.org/officeDocument/2006/relationships/customXml" Target="../ink/ink16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63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1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21" Type="http://schemas.openxmlformats.org/officeDocument/2006/relationships/customXml" Target="../ink/ink175.xml"/><Relationship Id="rId34" Type="http://schemas.openxmlformats.org/officeDocument/2006/relationships/image" Target="../media/image88.png"/><Relationship Id="rId7" Type="http://schemas.openxmlformats.org/officeDocument/2006/relationships/customXml" Target="../ink/ink168.xml"/><Relationship Id="rId12" Type="http://schemas.openxmlformats.org/officeDocument/2006/relationships/image" Target="../media/image77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33" Type="http://schemas.openxmlformats.org/officeDocument/2006/relationships/customXml" Target="../ink/ink181.xml"/><Relationship Id="rId38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1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customXml" Target="../ink/ink170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183.xml"/><Relationship Id="rId5" Type="http://schemas.openxmlformats.org/officeDocument/2006/relationships/customXml" Target="../ink/ink167.xml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customXml" Target="../ink/ink174.xml"/><Relationship Id="rId31" Type="http://schemas.openxmlformats.org/officeDocument/2006/relationships/customXml" Target="../ink/ink180.xml"/><Relationship Id="rId4" Type="http://schemas.openxmlformats.org/officeDocument/2006/relationships/image" Target="../media/image73.png"/><Relationship Id="rId9" Type="http://schemas.openxmlformats.org/officeDocument/2006/relationships/customXml" Target="../ink/ink169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178.xml"/><Relationship Id="rId30" Type="http://schemas.openxmlformats.org/officeDocument/2006/relationships/image" Target="../media/image86.png"/><Relationship Id="rId35" Type="http://schemas.openxmlformats.org/officeDocument/2006/relationships/customXml" Target="../ink/ink182.xml"/><Relationship Id="rId8" Type="http://schemas.openxmlformats.org/officeDocument/2006/relationships/image" Target="../media/image75.png"/><Relationship Id="rId3" Type="http://schemas.openxmlformats.org/officeDocument/2006/relationships/customXml" Target="../ink/ink16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9.xml"/><Relationship Id="rId18" Type="http://schemas.openxmlformats.org/officeDocument/2006/relationships/image" Target="../media/image71.png"/><Relationship Id="rId26" Type="http://schemas.openxmlformats.org/officeDocument/2006/relationships/image" Target="../media/image96.png"/><Relationship Id="rId39" Type="http://schemas.openxmlformats.org/officeDocument/2006/relationships/customXml" Target="../ink/ink202.xml"/><Relationship Id="rId21" Type="http://schemas.openxmlformats.org/officeDocument/2006/relationships/customXml" Target="../ink/ink193.xml"/><Relationship Id="rId34" Type="http://schemas.openxmlformats.org/officeDocument/2006/relationships/image" Target="../media/image100.png"/><Relationship Id="rId42" Type="http://schemas.openxmlformats.org/officeDocument/2006/relationships/image" Target="../media/image104.png"/><Relationship Id="rId7" Type="http://schemas.openxmlformats.org/officeDocument/2006/relationships/customXml" Target="../ink/ink186.xml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197.xml"/><Relationship Id="rId41" Type="http://schemas.openxmlformats.org/officeDocument/2006/relationships/customXml" Target="../ink/ink2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customXml" Target="../ink/ink188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01.xml"/><Relationship Id="rId40" Type="http://schemas.openxmlformats.org/officeDocument/2006/relationships/image" Target="../media/image103.png"/><Relationship Id="rId5" Type="http://schemas.openxmlformats.org/officeDocument/2006/relationships/customXml" Target="../ink/ink185.xml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10" Type="http://schemas.openxmlformats.org/officeDocument/2006/relationships/image" Target="../media/image670.png"/><Relationship Id="rId19" Type="http://schemas.openxmlformats.org/officeDocument/2006/relationships/customXml" Target="../ink/ink192.xml"/><Relationship Id="rId31" Type="http://schemas.openxmlformats.org/officeDocument/2006/relationships/customXml" Target="../ink/ink198.xml"/><Relationship Id="rId44" Type="http://schemas.openxmlformats.org/officeDocument/2006/relationships/image" Target="../media/image105.png"/><Relationship Id="rId4" Type="http://schemas.openxmlformats.org/officeDocument/2006/relationships/image" Target="../media/image57.png"/><Relationship Id="rId9" Type="http://schemas.openxmlformats.org/officeDocument/2006/relationships/customXml" Target="../ink/ink187.xml"/><Relationship Id="rId14" Type="http://schemas.openxmlformats.org/officeDocument/2006/relationships/image" Target="../media/image69.png"/><Relationship Id="rId22" Type="http://schemas.openxmlformats.org/officeDocument/2006/relationships/image" Target="../media/image94.png"/><Relationship Id="rId27" Type="http://schemas.openxmlformats.org/officeDocument/2006/relationships/customXml" Target="../ink/ink196.xml"/><Relationship Id="rId30" Type="http://schemas.openxmlformats.org/officeDocument/2006/relationships/image" Target="../media/image98.png"/><Relationship Id="rId35" Type="http://schemas.openxmlformats.org/officeDocument/2006/relationships/customXml" Target="../ink/ink200.xml"/><Relationship Id="rId43" Type="http://schemas.openxmlformats.org/officeDocument/2006/relationships/customXml" Target="../ink/ink204.xml"/><Relationship Id="rId8" Type="http://schemas.openxmlformats.org/officeDocument/2006/relationships/image" Target="../media/image59.png"/><Relationship Id="rId3" Type="http://schemas.openxmlformats.org/officeDocument/2006/relationships/customXml" Target="../ink/ink184.xml"/><Relationship Id="rId12" Type="http://schemas.openxmlformats.org/officeDocument/2006/relationships/image" Target="../media/image680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38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10.xml"/><Relationship Id="rId3" Type="http://schemas.openxmlformats.org/officeDocument/2006/relationships/customXml" Target="../ink/ink205.xml"/><Relationship Id="rId7" Type="http://schemas.openxmlformats.org/officeDocument/2006/relationships/customXml" Target="../ink/ink207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09.xml"/><Relationship Id="rId5" Type="http://schemas.openxmlformats.org/officeDocument/2006/relationships/customXml" Target="../ink/ink20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208.xml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6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21" Type="http://schemas.openxmlformats.org/officeDocument/2006/relationships/customXml" Target="../ink/ink220.xml"/><Relationship Id="rId34" Type="http://schemas.openxmlformats.org/officeDocument/2006/relationships/image" Target="../media/image88.png"/><Relationship Id="rId7" Type="http://schemas.openxmlformats.org/officeDocument/2006/relationships/customXml" Target="../ink/ink213.xml"/><Relationship Id="rId12" Type="http://schemas.openxmlformats.org/officeDocument/2006/relationships/image" Target="../media/image77.png"/><Relationship Id="rId17" Type="http://schemas.openxmlformats.org/officeDocument/2006/relationships/customXml" Target="../ink/ink218.xml"/><Relationship Id="rId25" Type="http://schemas.openxmlformats.org/officeDocument/2006/relationships/customXml" Target="../ink/ink222.xml"/><Relationship Id="rId33" Type="http://schemas.openxmlformats.org/officeDocument/2006/relationships/customXml" Target="../ink/ink226.xml"/><Relationship Id="rId38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2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customXml" Target="../ink/ink215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228.xml"/><Relationship Id="rId5" Type="http://schemas.openxmlformats.org/officeDocument/2006/relationships/customXml" Target="../ink/ink212.xml"/><Relationship Id="rId15" Type="http://schemas.openxmlformats.org/officeDocument/2006/relationships/customXml" Target="../ink/ink217.xml"/><Relationship Id="rId23" Type="http://schemas.openxmlformats.org/officeDocument/2006/relationships/customXml" Target="../ink/ink221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customXml" Target="../ink/ink219.xml"/><Relationship Id="rId31" Type="http://schemas.openxmlformats.org/officeDocument/2006/relationships/customXml" Target="../ink/ink225.xml"/><Relationship Id="rId4" Type="http://schemas.openxmlformats.org/officeDocument/2006/relationships/image" Target="../media/image73.png"/><Relationship Id="rId9" Type="http://schemas.openxmlformats.org/officeDocument/2006/relationships/customXml" Target="../ink/ink214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223.xml"/><Relationship Id="rId30" Type="http://schemas.openxmlformats.org/officeDocument/2006/relationships/image" Target="../media/image86.png"/><Relationship Id="rId35" Type="http://schemas.openxmlformats.org/officeDocument/2006/relationships/customXml" Target="../ink/ink227.xml"/><Relationship Id="rId8" Type="http://schemas.openxmlformats.org/officeDocument/2006/relationships/image" Target="../media/image75.png"/><Relationship Id="rId3" Type="http://schemas.openxmlformats.org/officeDocument/2006/relationships/customXml" Target="../ink/ink21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4.xml"/><Relationship Id="rId18" Type="http://schemas.openxmlformats.org/officeDocument/2006/relationships/image" Target="../media/image62.png"/><Relationship Id="rId26" Type="http://schemas.openxmlformats.org/officeDocument/2006/relationships/image" Target="../media/image680.png"/><Relationship Id="rId3" Type="http://schemas.openxmlformats.org/officeDocument/2006/relationships/customXml" Target="../ink/ink229.xml"/><Relationship Id="rId21" Type="http://schemas.openxmlformats.org/officeDocument/2006/relationships/customXml" Target="../ink/ink238.xml"/><Relationship Id="rId34" Type="http://schemas.openxmlformats.org/officeDocument/2006/relationships/image" Target="../media/image72.png"/><Relationship Id="rId7" Type="http://schemas.openxmlformats.org/officeDocument/2006/relationships/customXml" Target="../ink/ink231.xml"/><Relationship Id="rId12" Type="http://schemas.openxmlformats.org/officeDocument/2006/relationships/image" Target="../media/image59.png"/><Relationship Id="rId17" Type="http://schemas.openxmlformats.org/officeDocument/2006/relationships/customXml" Target="../ink/ink236.xml"/><Relationship Id="rId25" Type="http://schemas.openxmlformats.org/officeDocument/2006/relationships/customXml" Target="../ink/ink240.xml"/><Relationship Id="rId33" Type="http://schemas.openxmlformats.org/officeDocument/2006/relationships/customXml" Target="../ink/ink244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2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233.xml"/><Relationship Id="rId24" Type="http://schemas.openxmlformats.org/officeDocument/2006/relationships/image" Target="../media/image670.png"/><Relationship Id="rId32" Type="http://schemas.openxmlformats.org/officeDocument/2006/relationships/image" Target="../media/image71.png"/><Relationship Id="rId5" Type="http://schemas.openxmlformats.org/officeDocument/2006/relationships/customXml" Target="../ink/ink230.xml"/><Relationship Id="rId15" Type="http://schemas.openxmlformats.org/officeDocument/2006/relationships/customXml" Target="../ink/ink235.xml"/><Relationship Id="rId23" Type="http://schemas.openxmlformats.org/officeDocument/2006/relationships/customXml" Target="../ink/ink239.xml"/><Relationship Id="rId28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customXml" Target="../ink/ink237.xml"/><Relationship Id="rId31" Type="http://schemas.openxmlformats.org/officeDocument/2006/relationships/customXml" Target="../ink/ink243.xml"/><Relationship Id="rId4" Type="http://schemas.openxmlformats.org/officeDocument/2006/relationships/image" Target="../media/image55.png"/><Relationship Id="rId9" Type="http://schemas.openxmlformats.org/officeDocument/2006/relationships/customXml" Target="../ink/ink23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241.xml"/><Relationship Id="rId30" Type="http://schemas.openxmlformats.org/officeDocument/2006/relationships/image" Target="../media/image70.png"/><Relationship Id="rId8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customXml" Target="../ink/ink250.xml"/><Relationship Id="rId18" Type="http://schemas.openxmlformats.org/officeDocument/2006/relationships/image" Target="../media/image113.png"/><Relationship Id="rId3" Type="http://schemas.openxmlformats.org/officeDocument/2006/relationships/customXml" Target="../ink/ink245.xml"/><Relationship Id="rId7" Type="http://schemas.openxmlformats.org/officeDocument/2006/relationships/customXml" Target="../ink/ink247.xml"/><Relationship Id="rId12" Type="http://schemas.openxmlformats.org/officeDocument/2006/relationships/image" Target="../media/image110.png"/><Relationship Id="rId17" Type="http://schemas.openxmlformats.org/officeDocument/2006/relationships/customXml" Target="../ink/ink252.xml"/><Relationship Id="rId2" Type="http://schemas.openxmlformats.org/officeDocument/2006/relationships/image" Target="../media/image1.png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customXml" Target="../ink/ink249.xml"/><Relationship Id="rId5" Type="http://schemas.openxmlformats.org/officeDocument/2006/relationships/customXml" Target="../ink/ink246.xml"/><Relationship Id="rId15" Type="http://schemas.openxmlformats.org/officeDocument/2006/relationships/customXml" Target="../ink/ink251.xml"/><Relationship Id="rId10" Type="http://schemas.openxmlformats.org/officeDocument/2006/relationships/image" Target="../media/image109.png"/><Relationship Id="rId19" Type="http://schemas.openxmlformats.org/officeDocument/2006/relationships/customXml" Target="../ink/ink253.xml"/><Relationship Id="rId4" Type="http://schemas.openxmlformats.org/officeDocument/2006/relationships/image" Target="../media/image106.png"/><Relationship Id="rId9" Type="http://schemas.openxmlformats.org/officeDocument/2006/relationships/customXml" Target="../ink/ink248.xml"/><Relationship Id="rId1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59.xml"/><Relationship Id="rId3" Type="http://schemas.openxmlformats.org/officeDocument/2006/relationships/customXml" Target="../ink/ink254.xml"/><Relationship Id="rId7" Type="http://schemas.openxmlformats.org/officeDocument/2006/relationships/customXml" Target="../ink/ink256.xml"/><Relationship Id="rId12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58.xml"/><Relationship Id="rId5" Type="http://schemas.openxmlformats.org/officeDocument/2006/relationships/customXml" Target="../ink/ink255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257.xml"/><Relationship Id="rId1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5.xml"/><Relationship Id="rId18" Type="http://schemas.openxmlformats.org/officeDocument/2006/relationships/image" Target="../media/image62.png"/><Relationship Id="rId26" Type="http://schemas.openxmlformats.org/officeDocument/2006/relationships/image" Target="../media/image680.png"/><Relationship Id="rId3" Type="http://schemas.openxmlformats.org/officeDocument/2006/relationships/customXml" Target="../ink/ink260.xml"/><Relationship Id="rId21" Type="http://schemas.openxmlformats.org/officeDocument/2006/relationships/customXml" Target="../ink/ink269.xml"/><Relationship Id="rId34" Type="http://schemas.openxmlformats.org/officeDocument/2006/relationships/image" Target="../media/image72.png"/><Relationship Id="rId7" Type="http://schemas.openxmlformats.org/officeDocument/2006/relationships/customXml" Target="../ink/ink262.xml"/><Relationship Id="rId12" Type="http://schemas.openxmlformats.org/officeDocument/2006/relationships/image" Target="../media/image59.png"/><Relationship Id="rId17" Type="http://schemas.openxmlformats.org/officeDocument/2006/relationships/customXml" Target="../ink/ink267.xml"/><Relationship Id="rId25" Type="http://schemas.openxmlformats.org/officeDocument/2006/relationships/customXml" Target="../ink/ink271.xml"/><Relationship Id="rId33" Type="http://schemas.openxmlformats.org/officeDocument/2006/relationships/customXml" Target="../ink/ink275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2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264.xml"/><Relationship Id="rId24" Type="http://schemas.openxmlformats.org/officeDocument/2006/relationships/image" Target="../media/image670.png"/><Relationship Id="rId32" Type="http://schemas.openxmlformats.org/officeDocument/2006/relationships/image" Target="../media/image71.png"/><Relationship Id="rId5" Type="http://schemas.openxmlformats.org/officeDocument/2006/relationships/customXml" Target="../ink/ink261.xml"/><Relationship Id="rId15" Type="http://schemas.openxmlformats.org/officeDocument/2006/relationships/customXml" Target="../ink/ink266.xml"/><Relationship Id="rId23" Type="http://schemas.openxmlformats.org/officeDocument/2006/relationships/customXml" Target="../ink/ink270.xml"/><Relationship Id="rId28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customXml" Target="../ink/ink268.xml"/><Relationship Id="rId31" Type="http://schemas.openxmlformats.org/officeDocument/2006/relationships/customXml" Target="../ink/ink274.xml"/><Relationship Id="rId4" Type="http://schemas.openxmlformats.org/officeDocument/2006/relationships/image" Target="../media/image55.png"/><Relationship Id="rId9" Type="http://schemas.openxmlformats.org/officeDocument/2006/relationships/customXml" Target="../ink/ink263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272.xml"/><Relationship Id="rId30" Type="http://schemas.openxmlformats.org/officeDocument/2006/relationships/image" Target="../media/image70.png"/><Relationship Id="rId8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81.xml"/><Relationship Id="rId3" Type="http://schemas.openxmlformats.org/officeDocument/2006/relationships/customXml" Target="../ink/ink276.xml"/><Relationship Id="rId7" Type="http://schemas.openxmlformats.org/officeDocument/2006/relationships/customXml" Target="../ink/ink278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80.xml"/><Relationship Id="rId5" Type="http://schemas.openxmlformats.org/officeDocument/2006/relationships/customXml" Target="../ink/ink27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279.xml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282.xml"/><Relationship Id="rId7" Type="http://schemas.openxmlformats.org/officeDocument/2006/relationships/customXml" Target="../ink/ink284.xml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86.xml"/><Relationship Id="rId5" Type="http://schemas.openxmlformats.org/officeDocument/2006/relationships/customXml" Target="../ink/ink283.xml"/><Relationship Id="rId10" Type="http://schemas.openxmlformats.org/officeDocument/2006/relationships/image" Target="../media/image92.png"/><Relationship Id="rId4" Type="http://schemas.openxmlformats.org/officeDocument/2006/relationships/image" Target="../media/image9.png"/><Relationship Id="rId9" Type="http://schemas.openxmlformats.org/officeDocument/2006/relationships/customXml" Target="../ink/ink28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customXml" Target="../ink/ink292.xml"/><Relationship Id="rId18" Type="http://schemas.openxmlformats.org/officeDocument/2006/relationships/image" Target="../media/image113.png"/><Relationship Id="rId3" Type="http://schemas.openxmlformats.org/officeDocument/2006/relationships/customXml" Target="../ink/ink287.xml"/><Relationship Id="rId7" Type="http://schemas.openxmlformats.org/officeDocument/2006/relationships/customXml" Target="../ink/ink289.xml"/><Relationship Id="rId12" Type="http://schemas.openxmlformats.org/officeDocument/2006/relationships/image" Target="../media/image110.png"/><Relationship Id="rId17" Type="http://schemas.openxmlformats.org/officeDocument/2006/relationships/customXml" Target="../ink/ink294.xml"/><Relationship Id="rId2" Type="http://schemas.openxmlformats.org/officeDocument/2006/relationships/image" Target="../media/image1.png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customXml" Target="../ink/ink291.xml"/><Relationship Id="rId5" Type="http://schemas.openxmlformats.org/officeDocument/2006/relationships/customXml" Target="../ink/ink288.xml"/><Relationship Id="rId15" Type="http://schemas.openxmlformats.org/officeDocument/2006/relationships/customXml" Target="../ink/ink293.xml"/><Relationship Id="rId10" Type="http://schemas.openxmlformats.org/officeDocument/2006/relationships/image" Target="../media/image109.png"/><Relationship Id="rId19" Type="http://schemas.openxmlformats.org/officeDocument/2006/relationships/customXml" Target="../ink/ink295.xml"/><Relationship Id="rId4" Type="http://schemas.openxmlformats.org/officeDocument/2006/relationships/image" Target="../media/image106.png"/><Relationship Id="rId9" Type="http://schemas.openxmlformats.org/officeDocument/2006/relationships/customXml" Target="../ink/ink290.xml"/><Relationship Id="rId1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01.xml"/><Relationship Id="rId3" Type="http://schemas.openxmlformats.org/officeDocument/2006/relationships/customXml" Target="../ink/ink296.xml"/><Relationship Id="rId7" Type="http://schemas.openxmlformats.org/officeDocument/2006/relationships/customXml" Target="../ink/ink298.xml"/><Relationship Id="rId12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300.xml"/><Relationship Id="rId5" Type="http://schemas.openxmlformats.org/officeDocument/2006/relationships/customXml" Target="../ink/ink297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299.xml"/><Relationship Id="rId14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7.xml"/><Relationship Id="rId18" Type="http://schemas.openxmlformats.org/officeDocument/2006/relationships/image" Target="../media/image71.png"/><Relationship Id="rId26" Type="http://schemas.openxmlformats.org/officeDocument/2006/relationships/image" Target="../media/image96.png"/><Relationship Id="rId39" Type="http://schemas.openxmlformats.org/officeDocument/2006/relationships/customXml" Target="../ink/ink320.xml"/><Relationship Id="rId21" Type="http://schemas.openxmlformats.org/officeDocument/2006/relationships/customXml" Target="../ink/ink311.xml"/><Relationship Id="rId34" Type="http://schemas.openxmlformats.org/officeDocument/2006/relationships/image" Target="../media/image100.png"/><Relationship Id="rId42" Type="http://schemas.openxmlformats.org/officeDocument/2006/relationships/image" Target="../media/image104.png"/><Relationship Id="rId7" Type="http://schemas.openxmlformats.org/officeDocument/2006/relationships/customXml" Target="../ink/ink304.xml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customXml" Target="../ink/ink315.xml"/><Relationship Id="rId41" Type="http://schemas.openxmlformats.org/officeDocument/2006/relationships/customXml" Target="../ink/ink3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customXml" Target="../ink/ink306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319.xml"/><Relationship Id="rId40" Type="http://schemas.openxmlformats.org/officeDocument/2006/relationships/image" Target="../media/image103.png"/><Relationship Id="rId5" Type="http://schemas.openxmlformats.org/officeDocument/2006/relationships/customXml" Target="../ink/ink303.xml"/><Relationship Id="rId15" Type="http://schemas.openxmlformats.org/officeDocument/2006/relationships/customXml" Target="../ink/ink308.xml"/><Relationship Id="rId23" Type="http://schemas.openxmlformats.org/officeDocument/2006/relationships/customXml" Target="../ink/ink312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10" Type="http://schemas.openxmlformats.org/officeDocument/2006/relationships/image" Target="../media/image670.png"/><Relationship Id="rId19" Type="http://schemas.openxmlformats.org/officeDocument/2006/relationships/customXml" Target="../ink/ink310.xml"/><Relationship Id="rId31" Type="http://schemas.openxmlformats.org/officeDocument/2006/relationships/customXml" Target="../ink/ink316.xml"/><Relationship Id="rId44" Type="http://schemas.openxmlformats.org/officeDocument/2006/relationships/image" Target="../media/image105.png"/><Relationship Id="rId4" Type="http://schemas.openxmlformats.org/officeDocument/2006/relationships/image" Target="../media/image57.png"/><Relationship Id="rId9" Type="http://schemas.openxmlformats.org/officeDocument/2006/relationships/customXml" Target="../ink/ink305.xml"/><Relationship Id="rId14" Type="http://schemas.openxmlformats.org/officeDocument/2006/relationships/image" Target="../media/image69.png"/><Relationship Id="rId22" Type="http://schemas.openxmlformats.org/officeDocument/2006/relationships/image" Target="../media/image94.png"/><Relationship Id="rId27" Type="http://schemas.openxmlformats.org/officeDocument/2006/relationships/customXml" Target="../ink/ink314.xml"/><Relationship Id="rId30" Type="http://schemas.openxmlformats.org/officeDocument/2006/relationships/image" Target="../media/image98.png"/><Relationship Id="rId35" Type="http://schemas.openxmlformats.org/officeDocument/2006/relationships/customXml" Target="../ink/ink318.xml"/><Relationship Id="rId43" Type="http://schemas.openxmlformats.org/officeDocument/2006/relationships/customXml" Target="../ink/ink322.xml"/><Relationship Id="rId8" Type="http://schemas.openxmlformats.org/officeDocument/2006/relationships/image" Target="../media/image59.png"/><Relationship Id="rId3" Type="http://schemas.openxmlformats.org/officeDocument/2006/relationships/customXml" Target="../ink/ink302.xml"/><Relationship Id="rId12" Type="http://schemas.openxmlformats.org/officeDocument/2006/relationships/image" Target="../media/image680.png"/><Relationship Id="rId17" Type="http://schemas.openxmlformats.org/officeDocument/2006/relationships/customXml" Target="../ink/ink309.xml"/><Relationship Id="rId25" Type="http://schemas.openxmlformats.org/officeDocument/2006/relationships/customXml" Target="../ink/ink313.xml"/><Relationship Id="rId33" Type="http://schemas.openxmlformats.org/officeDocument/2006/relationships/customXml" Target="../ink/ink317.xml"/><Relationship Id="rId38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customXml" Target="../ink/ink328.xml"/><Relationship Id="rId18" Type="http://schemas.openxmlformats.org/officeDocument/2006/relationships/image" Target="../media/image113.png"/><Relationship Id="rId3" Type="http://schemas.openxmlformats.org/officeDocument/2006/relationships/customXml" Target="../ink/ink323.xml"/><Relationship Id="rId7" Type="http://schemas.openxmlformats.org/officeDocument/2006/relationships/customXml" Target="../ink/ink325.xml"/><Relationship Id="rId12" Type="http://schemas.openxmlformats.org/officeDocument/2006/relationships/image" Target="../media/image110.png"/><Relationship Id="rId17" Type="http://schemas.openxmlformats.org/officeDocument/2006/relationships/customXml" Target="../ink/ink330.xml"/><Relationship Id="rId2" Type="http://schemas.openxmlformats.org/officeDocument/2006/relationships/image" Target="../media/image1.png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customXml" Target="../ink/ink327.xml"/><Relationship Id="rId5" Type="http://schemas.openxmlformats.org/officeDocument/2006/relationships/customXml" Target="../ink/ink324.xml"/><Relationship Id="rId15" Type="http://schemas.openxmlformats.org/officeDocument/2006/relationships/customXml" Target="../ink/ink329.xml"/><Relationship Id="rId10" Type="http://schemas.openxmlformats.org/officeDocument/2006/relationships/image" Target="../media/image109.png"/><Relationship Id="rId19" Type="http://schemas.openxmlformats.org/officeDocument/2006/relationships/customXml" Target="../ink/ink331.xml"/><Relationship Id="rId4" Type="http://schemas.openxmlformats.org/officeDocument/2006/relationships/image" Target="../media/image106.png"/><Relationship Id="rId9" Type="http://schemas.openxmlformats.org/officeDocument/2006/relationships/customXml" Target="../ink/ink326.xml"/><Relationship Id="rId1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37.xml"/><Relationship Id="rId3" Type="http://schemas.openxmlformats.org/officeDocument/2006/relationships/customXml" Target="../ink/ink332.xml"/><Relationship Id="rId7" Type="http://schemas.openxmlformats.org/officeDocument/2006/relationships/customXml" Target="../ink/ink334.xml"/><Relationship Id="rId12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336.xml"/><Relationship Id="rId5" Type="http://schemas.openxmlformats.org/officeDocument/2006/relationships/customXml" Target="../ink/ink333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335.xml"/><Relationship Id="rId1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3.xml"/><Relationship Id="rId18" Type="http://schemas.openxmlformats.org/officeDocument/2006/relationships/image" Target="../media/image123.png"/><Relationship Id="rId26" Type="http://schemas.openxmlformats.org/officeDocument/2006/relationships/image" Target="../media/image127.png"/><Relationship Id="rId3" Type="http://schemas.openxmlformats.org/officeDocument/2006/relationships/customXml" Target="../ink/ink338.xml"/><Relationship Id="rId21" Type="http://schemas.openxmlformats.org/officeDocument/2006/relationships/customXml" Target="../ink/ink347.xml"/><Relationship Id="rId34" Type="http://schemas.openxmlformats.org/officeDocument/2006/relationships/image" Target="../media/image131.png"/><Relationship Id="rId7" Type="http://schemas.openxmlformats.org/officeDocument/2006/relationships/customXml" Target="../ink/ink340.xml"/><Relationship Id="rId12" Type="http://schemas.openxmlformats.org/officeDocument/2006/relationships/image" Target="../media/image120.png"/><Relationship Id="rId17" Type="http://schemas.openxmlformats.org/officeDocument/2006/relationships/customXml" Target="../ink/ink345.xml"/><Relationship Id="rId25" Type="http://schemas.openxmlformats.org/officeDocument/2006/relationships/customXml" Target="../ink/ink349.xml"/><Relationship Id="rId33" Type="http://schemas.openxmlformats.org/officeDocument/2006/relationships/customXml" Target="../ink/ink353.xml"/><Relationship Id="rId2" Type="http://schemas.openxmlformats.org/officeDocument/2006/relationships/image" Target="../media/image1.png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29" Type="http://schemas.openxmlformats.org/officeDocument/2006/relationships/customXml" Target="../ink/ink3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customXml" Target="../ink/ink342.xml"/><Relationship Id="rId24" Type="http://schemas.openxmlformats.org/officeDocument/2006/relationships/image" Target="../media/image126.png"/><Relationship Id="rId32" Type="http://schemas.openxmlformats.org/officeDocument/2006/relationships/image" Target="../media/image130.png"/><Relationship Id="rId5" Type="http://schemas.openxmlformats.org/officeDocument/2006/relationships/customXml" Target="../ink/ink339.xml"/><Relationship Id="rId15" Type="http://schemas.openxmlformats.org/officeDocument/2006/relationships/customXml" Target="../ink/ink344.xml"/><Relationship Id="rId23" Type="http://schemas.openxmlformats.org/officeDocument/2006/relationships/customXml" Target="../ink/ink348.xml"/><Relationship Id="rId28" Type="http://schemas.openxmlformats.org/officeDocument/2006/relationships/image" Target="../media/image128.png"/><Relationship Id="rId36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customXml" Target="../ink/ink346.xml"/><Relationship Id="rId31" Type="http://schemas.openxmlformats.org/officeDocument/2006/relationships/customXml" Target="../ink/ink352.xml"/><Relationship Id="rId4" Type="http://schemas.openxmlformats.org/officeDocument/2006/relationships/image" Target="../media/image57.png"/><Relationship Id="rId9" Type="http://schemas.openxmlformats.org/officeDocument/2006/relationships/customXml" Target="../ink/ink341.xml"/><Relationship Id="rId14" Type="http://schemas.openxmlformats.org/officeDocument/2006/relationships/image" Target="../media/image121.png"/><Relationship Id="rId22" Type="http://schemas.openxmlformats.org/officeDocument/2006/relationships/image" Target="../media/image125.png"/><Relationship Id="rId27" Type="http://schemas.openxmlformats.org/officeDocument/2006/relationships/customXml" Target="../ink/ink350.xml"/><Relationship Id="rId30" Type="http://schemas.openxmlformats.org/officeDocument/2006/relationships/image" Target="../media/image129.png"/><Relationship Id="rId35" Type="http://schemas.openxmlformats.org/officeDocument/2006/relationships/customXml" Target="../ink/ink354.xml"/><Relationship Id="rId8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7.xml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customXml" Target="../ink/ink360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355.xml"/><Relationship Id="rId21" Type="http://schemas.openxmlformats.org/officeDocument/2006/relationships/customXml" Target="../ink/ink364.xml"/><Relationship Id="rId7" Type="http://schemas.openxmlformats.org/officeDocument/2006/relationships/customXml" Target="../ink/ink357.xml"/><Relationship Id="rId12" Type="http://schemas.openxmlformats.org/officeDocument/2006/relationships/image" Target="../media/image134.png"/><Relationship Id="rId17" Type="http://schemas.openxmlformats.org/officeDocument/2006/relationships/customXml" Target="../ink/ink362.xml"/><Relationship Id="rId25" Type="http://schemas.openxmlformats.org/officeDocument/2006/relationships/customXml" Target="../ink/ink366.xml"/><Relationship Id="rId2" Type="http://schemas.openxmlformats.org/officeDocument/2006/relationships/image" Target="../media/image1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3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customXml" Target="../ink/ink359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5" Type="http://schemas.openxmlformats.org/officeDocument/2006/relationships/customXml" Target="../ink/ink356.xml"/><Relationship Id="rId15" Type="http://schemas.openxmlformats.org/officeDocument/2006/relationships/customXml" Target="../ink/ink361.xml"/><Relationship Id="rId23" Type="http://schemas.openxmlformats.org/officeDocument/2006/relationships/customXml" Target="../ink/ink365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363.xml"/><Relationship Id="rId31" Type="http://schemas.openxmlformats.org/officeDocument/2006/relationships/customXml" Target="../ink/ink369.xml"/><Relationship Id="rId4" Type="http://schemas.openxmlformats.org/officeDocument/2006/relationships/image" Target="../media/image125.png"/><Relationship Id="rId9" Type="http://schemas.openxmlformats.org/officeDocument/2006/relationships/customXml" Target="../ink/ink358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367.xml"/><Relationship Id="rId30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5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9" Type="http://schemas.openxmlformats.org/officeDocument/2006/relationships/customXml" Target="../ink/ink388.xml"/><Relationship Id="rId21" Type="http://schemas.openxmlformats.org/officeDocument/2006/relationships/customXml" Target="../ink/ink379.xml"/><Relationship Id="rId34" Type="http://schemas.openxmlformats.org/officeDocument/2006/relationships/image" Target="../media/image160.png"/><Relationship Id="rId42" Type="http://schemas.openxmlformats.org/officeDocument/2006/relationships/image" Target="../media/image164.png"/><Relationship Id="rId47" Type="http://schemas.openxmlformats.org/officeDocument/2006/relationships/customXml" Target="../ink/ink392.xml"/><Relationship Id="rId50" Type="http://schemas.openxmlformats.org/officeDocument/2006/relationships/image" Target="../media/image168.png"/><Relationship Id="rId7" Type="http://schemas.openxmlformats.org/officeDocument/2006/relationships/customXml" Target="../ink/ink372.xml"/><Relationship Id="rId2" Type="http://schemas.openxmlformats.org/officeDocument/2006/relationships/image" Target="../media/image1.png"/><Relationship Id="rId16" Type="http://schemas.openxmlformats.org/officeDocument/2006/relationships/image" Target="../media/image151.png"/><Relationship Id="rId29" Type="http://schemas.openxmlformats.org/officeDocument/2006/relationships/customXml" Target="../ink/ink383.xml"/><Relationship Id="rId11" Type="http://schemas.openxmlformats.org/officeDocument/2006/relationships/customXml" Target="../ink/ink374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387.xml"/><Relationship Id="rId40" Type="http://schemas.openxmlformats.org/officeDocument/2006/relationships/image" Target="../media/image163.png"/><Relationship Id="rId45" Type="http://schemas.openxmlformats.org/officeDocument/2006/relationships/customXml" Target="../ink/ink391.xml"/><Relationship Id="rId5" Type="http://schemas.openxmlformats.org/officeDocument/2006/relationships/customXml" Target="../ink/ink371.xml"/><Relationship Id="rId15" Type="http://schemas.openxmlformats.org/officeDocument/2006/relationships/customXml" Target="../ink/ink376.xml"/><Relationship Id="rId23" Type="http://schemas.openxmlformats.org/officeDocument/2006/relationships/customXml" Target="../ink/ink380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49" Type="http://schemas.openxmlformats.org/officeDocument/2006/relationships/customXml" Target="../ink/ink393.xml"/><Relationship Id="rId10" Type="http://schemas.openxmlformats.org/officeDocument/2006/relationships/image" Target="../media/image148.png"/><Relationship Id="rId19" Type="http://schemas.openxmlformats.org/officeDocument/2006/relationships/customXml" Target="../ink/ink378.xml"/><Relationship Id="rId31" Type="http://schemas.openxmlformats.org/officeDocument/2006/relationships/customXml" Target="../ink/ink384.xml"/><Relationship Id="rId44" Type="http://schemas.openxmlformats.org/officeDocument/2006/relationships/image" Target="../media/image165.png"/><Relationship Id="rId52" Type="http://schemas.openxmlformats.org/officeDocument/2006/relationships/image" Target="../media/image169.png"/><Relationship Id="rId4" Type="http://schemas.openxmlformats.org/officeDocument/2006/relationships/image" Target="../media/image145.png"/><Relationship Id="rId9" Type="http://schemas.openxmlformats.org/officeDocument/2006/relationships/customXml" Target="../ink/ink373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382.xml"/><Relationship Id="rId30" Type="http://schemas.openxmlformats.org/officeDocument/2006/relationships/image" Target="../media/image158.png"/><Relationship Id="rId35" Type="http://schemas.openxmlformats.org/officeDocument/2006/relationships/customXml" Target="../ink/ink386.xml"/><Relationship Id="rId43" Type="http://schemas.openxmlformats.org/officeDocument/2006/relationships/customXml" Target="../ink/ink390.xml"/><Relationship Id="rId48" Type="http://schemas.openxmlformats.org/officeDocument/2006/relationships/image" Target="../media/image167.png"/><Relationship Id="rId8" Type="http://schemas.openxmlformats.org/officeDocument/2006/relationships/image" Target="../media/image147.png"/><Relationship Id="rId51" Type="http://schemas.openxmlformats.org/officeDocument/2006/relationships/customXml" Target="../ink/ink394.xml"/><Relationship Id="rId3" Type="http://schemas.openxmlformats.org/officeDocument/2006/relationships/customXml" Target="../ink/ink370.xml"/><Relationship Id="rId12" Type="http://schemas.openxmlformats.org/officeDocument/2006/relationships/image" Target="../media/image149.png"/><Relationship Id="rId17" Type="http://schemas.openxmlformats.org/officeDocument/2006/relationships/customXml" Target="../ink/ink377.xml"/><Relationship Id="rId25" Type="http://schemas.openxmlformats.org/officeDocument/2006/relationships/customXml" Target="../ink/ink381.xml"/><Relationship Id="rId33" Type="http://schemas.openxmlformats.org/officeDocument/2006/relationships/customXml" Target="../ink/ink385.xml"/><Relationship Id="rId38" Type="http://schemas.openxmlformats.org/officeDocument/2006/relationships/image" Target="../media/image162.png"/><Relationship Id="rId46" Type="http://schemas.openxmlformats.org/officeDocument/2006/relationships/image" Target="../media/image166.png"/><Relationship Id="rId20" Type="http://schemas.openxmlformats.org/officeDocument/2006/relationships/image" Target="../media/image153.png"/><Relationship Id="rId41" Type="http://schemas.openxmlformats.org/officeDocument/2006/relationships/customXml" Target="../ink/ink3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0.xml"/><Relationship Id="rId18" Type="http://schemas.openxmlformats.org/officeDocument/2006/relationships/image" Target="../media/image164.png"/><Relationship Id="rId26" Type="http://schemas.openxmlformats.org/officeDocument/2006/relationships/image" Target="../media/image168.png"/><Relationship Id="rId39" Type="http://schemas.openxmlformats.org/officeDocument/2006/relationships/customXml" Target="../ink/ink413.xml"/><Relationship Id="rId21" Type="http://schemas.openxmlformats.org/officeDocument/2006/relationships/customXml" Target="../ink/ink404.xml"/><Relationship Id="rId34" Type="http://schemas.openxmlformats.org/officeDocument/2006/relationships/image" Target="../media/image172.png"/><Relationship Id="rId42" Type="http://schemas.openxmlformats.org/officeDocument/2006/relationships/image" Target="../media/image176.png"/><Relationship Id="rId7" Type="http://schemas.openxmlformats.org/officeDocument/2006/relationships/customXml" Target="../ink/ink397.xml"/><Relationship Id="rId2" Type="http://schemas.openxmlformats.org/officeDocument/2006/relationships/image" Target="../media/image1.png"/><Relationship Id="rId16" Type="http://schemas.openxmlformats.org/officeDocument/2006/relationships/image" Target="../media/image163.png"/><Relationship Id="rId29" Type="http://schemas.openxmlformats.org/officeDocument/2006/relationships/customXml" Target="../ink/ink4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customXml" Target="../ink/ink399.xml"/><Relationship Id="rId24" Type="http://schemas.openxmlformats.org/officeDocument/2006/relationships/image" Target="../media/image167.png"/><Relationship Id="rId32" Type="http://schemas.openxmlformats.org/officeDocument/2006/relationships/image" Target="../media/image171.png"/><Relationship Id="rId37" Type="http://schemas.openxmlformats.org/officeDocument/2006/relationships/customXml" Target="../ink/ink412.xml"/><Relationship Id="rId40" Type="http://schemas.openxmlformats.org/officeDocument/2006/relationships/image" Target="../media/image175.png"/><Relationship Id="rId45" Type="http://schemas.openxmlformats.org/officeDocument/2006/relationships/customXml" Target="../ink/ink416.xml"/><Relationship Id="rId5" Type="http://schemas.openxmlformats.org/officeDocument/2006/relationships/customXml" Target="../ink/ink396.xml"/><Relationship Id="rId15" Type="http://schemas.openxmlformats.org/officeDocument/2006/relationships/customXml" Target="../ink/ink401.xml"/><Relationship Id="rId23" Type="http://schemas.openxmlformats.org/officeDocument/2006/relationships/customXml" Target="../ink/ink405.xml"/><Relationship Id="rId28" Type="http://schemas.openxmlformats.org/officeDocument/2006/relationships/image" Target="../media/image169.png"/><Relationship Id="rId36" Type="http://schemas.openxmlformats.org/officeDocument/2006/relationships/image" Target="../media/image173.png"/><Relationship Id="rId10" Type="http://schemas.openxmlformats.org/officeDocument/2006/relationships/image" Target="../media/image157.png"/><Relationship Id="rId19" Type="http://schemas.openxmlformats.org/officeDocument/2006/relationships/customXml" Target="../ink/ink403.xml"/><Relationship Id="rId31" Type="http://schemas.openxmlformats.org/officeDocument/2006/relationships/customXml" Target="../ink/ink409.xml"/><Relationship Id="rId44" Type="http://schemas.openxmlformats.org/officeDocument/2006/relationships/image" Target="../media/image177.png"/><Relationship Id="rId4" Type="http://schemas.openxmlformats.org/officeDocument/2006/relationships/image" Target="../media/image154.png"/><Relationship Id="rId9" Type="http://schemas.openxmlformats.org/officeDocument/2006/relationships/customXml" Target="../ink/ink398.xml"/><Relationship Id="rId14" Type="http://schemas.openxmlformats.org/officeDocument/2006/relationships/image" Target="../media/image162.png"/><Relationship Id="rId22" Type="http://schemas.openxmlformats.org/officeDocument/2006/relationships/image" Target="../media/image166.png"/><Relationship Id="rId27" Type="http://schemas.openxmlformats.org/officeDocument/2006/relationships/customXml" Target="../ink/ink407.xml"/><Relationship Id="rId30" Type="http://schemas.openxmlformats.org/officeDocument/2006/relationships/image" Target="../media/image170.png"/><Relationship Id="rId35" Type="http://schemas.openxmlformats.org/officeDocument/2006/relationships/customXml" Target="../ink/ink411.xml"/><Relationship Id="rId43" Type="http://schemas.openxmlformats.org/officeDocument/2006/relationships/customXml" Target="../ink/ink415.xml"/><Relationship Id="rId8" Type="http://schemas.openxmlformats.org/officeDocument/2006/relationships/image" Target="../media/image156.png"/><Relationship Id="rId3" Type="http://schemas.openxmlformats.org/officeDocument/2006/relationships/customXml" Target="../ink/ink395.xml"/><Relationship Id="rId12" Type="http://schemas.openxmlformats.org/officeDocument/2006/relationships/image" Target="../media/image161.png"/><Relationship Id="rId17" Type="http://schemas.openxmlformats.org/officeDocument/2006/relationships/customXml" Target="../ink/ink402.xml"/><Relationship Id="rId25" Type="http://schemas.openxmlformats.org/officeDocument/2006/relationships/customXml" Target="../ink/ink406.xml"/><Relationship Id="rId33" Type="http://schemas.openxmlformats.org/officeDocument/2006/relationships/customXml" Target="../ink/ink410.xml"/><Relationship Id="rId38" Type="http://schemas.openxmlformats.org/officeDocument/2006/relationships/image" Target="../media/image174.png"/><Relationship Id="rId46" Type="http://schemas.openxmlformats.org/officeDocument/2006/relationships/image" Target="../media/image178.png"/><Relationship Id="rId20" Type="http://schemas.openxmlformats.org/officeDocument/2006/relationships/image" Target="../media/image165.png"/><Relationship Id="rId41" Type="http://schemas.openxmlformats.org/officeDocument/2006/relationships/customXml" Target="../ink/ink4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customXml" Target="../ink/ink422.xml"/><Relationship Id="rId18" Type="http://schemas.openxmlformats.org/officeDocument/2006/relationships/image" Target="../media/image186.png"/><Relationship Id="rId3" Type="http://schemas.openxmlformats.org/officeDocument/2006/relationships/customXml" Target="../ink/ink417.xml"/><Relationship Id="rId21" Type="http://schemas.openxmlformats.org/officeDocument/2006/relationships/customXml" Target="../ink/ink426.xml"/><Relationship Id="rId7" Type="http://schemas.openxmlformats.org/officeDocument/2006/relationships/customXml" Target="../ink/ink419.xml"/><Relationship Id="rId12" Type="http://schemas.openxmlformats.org/officeDocument/2006/relationships/image" Target="../media/image183.png"/><Relationship Id="rId17" Type="http://schemas.openxmlformats.org/officeDocument/2006/relationships/customXml" Target="../ink/ink424.xml"/><Relationship Id="rId2" Type="http://schemas.openxmlformats.org/officeDocument/2006/relationships/image" Target="../media/image1.png"/><Relationship Id="rId16" Type="http://schemas.openxmlformats.org/officeDocument/2006/relationships/image" Target="../media/image185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customXml" Target="../ink/ink421.xml"/><Relationship Id="rId24" Type="http://schemas.openxmlformats.org/officeDocument/2006/relationships/image" Target="../media/image189.png"/><Relationship Id="rId5" Type="http://schemas.openxmlformats.org/officeDocument/2006/relationships/customXml" Target="../ink/ink418.xml"/><Relationship Id="rId15" Type="http://schemas.openxmlformats.org/officeDocument/2006/relationships/customXml" Target="../ink/ink423.xml"/><Relationship Id="rId23" Type="http://schemas.openxmlformats.org/officeDocument/2006/relationships/customXml" Target="../ink/ink427.xml"/><Relationship Id="rId10" Type="http://schemas.openxmlformats.org/officeDocument/2006/relationships/image" Target="../media/image182.png"/><Relationship Id="rId19" Type="http://schemas.openxmlformats.org/officeDocument/2006/relationships/customXml" Target="../ink/ink425.xml"/><Relationship Id="rId4" Type="http://schemas.openxmlformats.org/officeDocument/2006/relationships/image" Target="../media/image179.png"/><Relationship Id="rId9" Type="http://schemas.openxmlformats.org/officeDocument/2006/relationships/customXml" Target="../ink/ink420.xml"/><Relationship Id="rId14" Type="http://schemas.openxmlformats.org/officeDocument/2006/relationships/image" Target="../media/image184.png"/><Relationship Id="rId22" Type="http://schemas.openxmlformats.org/officeDocument/2006/relationships/image" Target="../media/image18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43.xml"/><Relationship Id="rId50" Type="http://schemas.openxmlformats.org/officeDocument/2006/relationships/image" Target="../media/image45.png"/><Relationship Id="rId55" Type="http://schemas.openxmlformats.org/officeDocument/2006/relationships/customXml" Target="../ink/ink47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9" Type="http://schemas.openxmlformats.org/officeDocument/2006/relationships/customXml" Target="../ink/ink34.xml"/><Relationship Id="rId11" Type="http://schemas.openxmlformats.org/officeDocument/2006/relationships/customXml" Target="../ink/ink25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38.xml"/><Relationship Id="rId40" Type="http://schemas.openxmlformats.org/officeDocument/2006/relationships/image" Target="../media/image40.png"/><Relationship Id="rId45" Type="http://schemas.openxmlformats.org/officeDocument/2006/relationships/customXml" Target="../ink/ink42.xml"/><Relationship Id="rId53" Type="http://schemas.openxmlformats.org/officeDocument/2006/relationships/customXml" Target="../ink/ink46.xml"/><Relationship Id="rId58" Type="http://schemas.openxmlformats.org/officeDocument/2006/relationships/image" Target="../media/image49.png"/><Relationship Id="rId5" Type="http://schemas.openxmlformats.org/officeDocument/2006/relationships/customXml" Target="../ink/ink22.xml"/><Relationship Id="rId61" Type="http://schemas.openxmlformats.org/officeDocument/2006/relationships/customXml" Target="../ink/ink50.xml"/><Relationship Id="rId19" Type="http://schemas.openxmlformats.org/officeDocument/2006/relationships/customXml" Target="../ink/ink29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48" Type="http://schemas.openxmlformats.org/officeDocument/2006/relationships/image" Target="../media/image44.png"/><Relationship Id="rId56" Type="http://schemas.openxmlformats.org/officeDocument/2006/relationships/image" Target="../media/image48.png"/><Relationship Id="rId8" Type="http://schemas.openxmlformats.org/officeDocument/2006/relationships/image" Target="../media/image24.png"/><Relationship Id="rId51" Type="http://schemas.openxmlformats.org/officeDocument/2006/relationships/customXml" Target="../ink/ink45.xml"/><Relationship Id="rId3" Type="http://schemas.openxmlformats.org/officeDocument/2006/relationships/customXml" Target="../ink/ink21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59" Type="http://schemas.openxmlformats.org/officeDocument/2006/relationships/customXml" Target="../ink/ink49.xml"/><Relationship Id="rId20" Type="http://schemas.openxmlformats.org/officeDocument/2006/relationships/image" Target="../media/image30.png"/><Relationship Id="rId41" Type="http://schemas.openxmlformats.org/officeDocument/2006/relationships/customXml" Target="../ink/ink40.xml"/><Relationship Id="rId54" Type="http://schemas.openxmlformats.org/officeDocument/2006/relationships/image" Target="../media/image47.png"/><Relationship Id="rId6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44.xml"/><Relationship Id="rId57" Type="http://schemas.openxmlformats.org/officeDocument/2006/relationships/customXml" Target="../ink/ink48.xml"/><Relationship Id="rId10" Type="http://schemas.openxmlformats.org/officeDocument/2006/relationships/image" Target="../media/image25.png"/><Relationship Id="rId31" Type="http://schemas.openxmlformats.org/officeDocument/2006/relationships/customXml" Target="../ink/ink35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60" Type="http://schemas.openxmlformats.org/officeDocument/2006/relationships/image" Target="../media/image50.png"/><Relationship Id="rId4" Type="http://schemas.openxmlformats.org/officeDocument/2006/relationships/image" Target="../media/image22.png"/><Relationship Id="rId9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69.xml"/><Relationship Id="rId21" Type="http://schemas.openxmlformats.org/officeDocument/2006/relationships/customXml" Target="../ink/ink60.xml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73.xml"/><Relationship Id="rId50" Type="http://schemas.openxmlformats.org/officeDocument/2006/relationships/image" Target="../media/image46.png"/><Relationship Id="rId55" Type="http://schemas.openxmlformats.org/officeDocument/2006/relationships/customXml" Target="../ink/ink77.xml"/><Relationship Id="rId7" Type="http://schemas.openxmlformats.org/officeDocument/2006/relationships/customXml" Target="../ink/ink53.xml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9" Type="http://schemas.openxmlformats.org/officeDocument/2006/relationships/customXml" Target="../ink/ink64.xml"/><Relationship Id="rId11" Type="http://schemas.openxmlformats.org/officeDocument/2006/relationships/customXml" Target="../ink/ink55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68.xml"/><Relationship Id="rId40" Type="http://schemas.openxmlformats.org/officeDocument/2006/relationships/image" Target="../media/image41.png"/><Relationship Id="rId45" Type="http://schemas.openxmlformats.org/officeDocument/2006/relationships/customXml" Target="../ink/ink72.xml"/><Relationship Id="rId53" Type="http://schemas.openxmlformats.org/officeDocument/2006/relationships/customXml" Target="../ink/ink76.xml"/><Relationship Id="rId58" Type="http://schemas.openxmlformats.org/officeDocument/2006/relationships/image" Target="../media/image54.png"/><Relationship Id="rId5" Type="http://schemas.openxmlformats.org/officeDocument/2006/relationships/customXml" Target="../ink/ink52.xml"/><Relationship Id="rId19" Type="http://schemas.openxmlformats.org/officeDocument/2006/relationships/customXml" Target="../ink/ink59.xml"/><Relationship Id="rId4" Type="http://schemas.openxmlformats.org/officeDocument/2006/relationships/image" Target="../media/image23.png"/><Relationship Id="rId9" Type="http://schemas.openxmlformats.org/officeDocument/2006/relationships/customXml" Target="../ink/ink54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63.xml"/><Relationship Id="rId30" Type="http://schemas.openxmlformats.org/officeDocument/2006/relationships/image" Target="../media/image36.png"/><Relationship Id="rId35" Type="http://schemas.openxmlformats.org/officeDocument/2006/relationships/customXml" Target="../ink/ink67.xml"/><Relationship Id="rId43" Type="http://schemas.openxmlformats.org/officeDocument/2006/relationships/customXml" Target="../ink/ink71.xml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8" Type="http://schemas.openxmlformats.org/officeDocument/2006/relationships/image" Target="../media/image25.png"/><Relationship Id="rId51" Type="http://schemas.openxmlformats.org/officeDocument/2006/relationships/customXml" Target="../ink/ink75.xml"/><Relationship Id="rId3" Type="http://schemas.openxmlformats.org/officeDocument/2006/relationships/customXml" Target="../ink/ink51.xml"/><Relationship Id="rId12" Type="http://schemas.openxmlformats.org/officeDocument/2006/relationships/image" Target="../media/image27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20" Type="http://schemas.openxmlformats.org/officeDocument/2006/relationships/image" Target="../media/image31.png"/><Relationship Id="rId41" Type="http://schemas.openxmlformats.org/officeDocument/2006/relationships/customXml" Target="../ink/ink70.xml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" Type="http://schemas.openxmlformats.org/officeDocument/2006/relationships/image" Target="../media/image26.png"/><Relationship Id="rId31" Type="http://schemas.openxmlformats.org/officeDocument/2006/relationships/customXml" Target="../ink/ink65.xml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84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customXml" Target="../ink/ink79.xml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59.png"/><Relationship Id="rId17" Type="http://schemas.openxmlformats.org/officeDocument/2006/relationships/customXml" Target="../ink/ink86.xml"/><Relationship Id="rId25" Type="http://schemas.openxmlformats.org/officeDocument/2006/relationships/customXml" Target="../ink/ink90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83.xml"/><Relationship Id="rId24" Type="http://schemas.openxmlformats.org/officeDocument/2006/relationships/image" Target="../media/image65.png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customXml" Target="../ink/ink87.xml"/><Relationship Id="rId4" Type="http://schemas.openxmlformats.org/officeDocument/2006/relationships/image" Target="../media/image55.png"/><Relationship Id="rId9" Type="http://schemas.openxmlformats.org/officeDocument/2006/relationships/customXml" Target="../ink/ink8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91.xml"/><Relationship Id="rId3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8.xml"/><Relationship Id="rId18" Type="http://schemas.openxmlformats.org/officeDocument/2006/relationships/image" Target="../media/image62.png"/><Relationship Id="rId26" Type="http://schemas.openxmlformats.org/officeDocument/2006/relationships/image" Target="../media/image680.png"/><Relationship Id="rId3" Type="http://schemas.openxmlformats.org/officeDocument/2006/relationships/customXml" Target="../ink/ink93.xml"/><Relationship Id="rId21" Type="http://schemas.openxmlformats.org/officeDocument/2006/relationships/customXml" Target="../ink/ink102.xml"/><Relationship Id="rId34" Type="http://schemas.openxmlformats.org/officeDocument/2006/relationships/image" Target="../media/image72.png"/><Relationship Id="rId7" Type="http://schemas.openxmlformats.org/officeDocument/2006/relationships/customXml" Target="../ink/ink95.xml"/><Relationship Id="rId12" Type="http://schemas.openxmlformats.org/officeDocument/2006/relationships/image" Target="../media/image59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97.xml"/><Relationship Id="rId24" Type="http://schemas.openxmlformats.org/officeDocument/2006/relationships/image" Target="../media/image670.png"/><Relationship Id="rId32" Type="http://schemas.openxmlformats.org/officeDocument/2006/relationships/image" Target="../media/image71.png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customXml" Target="../ink/ink101.xml"/><Relationship Id="rId31" Type="http://schemas.openxmlformats.org/officeDocument/2006/relationships/customXml" Target="../ink/ink107.xml"/><Relationship Id="rId4" Type="http://schemas.openxmlformats.org/officeDocument/2006/relationships/image" Target="../media/image55.png"/><Relationship Id="rId9" Type="http://schemas.openxmlformats.org/officeDocument/2006/relationships/customXml" Target="../ink/ink96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105.xml"/><Relationship Id="rId30" Type="http://schemas.openxmlformats.org/officeDocument/2006/relationships/image" Target="../media/image70.png"/><Relationship Id="rId8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14.xml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2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0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21" Type="http://schemas.openxmlformats.org/officeDocument/2006/relationships/customXml" Target="../ink/ink124.xml"/><Relationship Id="rId34" Type="http://schemas.openxmlformats.org/officeDocument/2006/relationships/image" Target="../media/image88.png"/><Relationship Id="rId7" Type="http://schemas.openxmlformats.org/officeDocument/2006/relationships/customXml" Target="../ink/ink117.xml"/><Relationship Id="rId12" Type="http://schemas.openxmlformats.org/officeDocument/2006/relationships/image" Target="../media/image77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33" Type="http://schemas.openxmlformats.org/officeDocument/2006/relationships/customXml" Target="../ink/ink130.xml"/><Relationship Id="rId38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1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customXml" Target="../ink/ink119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132.xml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customXml" Target="../ink/ink123.xml"/><Relationship Id="rId31" Type="http://schemas.openxmlformats.org/officeDocument/2006/relationships/customXml" Target="../ink/ink129.xml"/><Relationship Id="rId4" Type="http://schemas.openxmlformats.org/officeDocument/2006/relationships/image" Target="../media/image73.png"/><Relationship Id="rId9" Type="http://schemas.openxmlformats.org/officeDocument/2006/relationships/customXml" Target="../ink/ink118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127.xml"/><Relationship Id="rId30" Type="http://schemas.openxmlformats.org/officeDocument/2006/relationships/image" Target="../media/image86.png"/><Relationship Id="rId35" Type="http://schemas.openxmlformats.org/officeDocument/2006/relationships/customXml" Target="../ink/ink131.xml"/><Relationship Id="rId8" Type="http://schemas.openxmlformats.org/officeDocument/2006/relationships/image" Target="../media/image75.png"/><Relationship Id="rId3" Type="http://schemas.openxmlformats.org/officeDocument/2006/relationships/customXml" Target="../ink/ink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same</a:t>
            </a:r>
          </a:p>
          <a:p>
            <a:r>
              <a:rPr lang="en-US" altLang="zh-CN" sz="3200" b="1"/>
              <a:t>part</a:t>
            </a:r>
          </a:p>
          <a:p>
            <a:r>
              <a:rPr lang="en-US" altLang="zh-CN" sz="3200" b="1"/>
              <a:t>1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B58B802-8160-13D5-A25E-CD36385BA5B8}"/>
                  </a:ext>
                </a:extLst>
              </p14:cNvPr>
              <p14:cNvContentPartPr/>
              <p14:nvPr/>
            </p14:nvContentPartPr>
            <p14:xfrm>
              <a:off x="5673644" y="780556"/>
              <a:ext cx="624240" cy="1911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B58B802-8160-13D5-A25E-CD36385BA5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5004" y="771916"/>
                <a:ext cx="6418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C32C26-08FE-2524-7D23-8BF381091778}"/>
              </a:ext>
            </a:extLst>
          </p:cNvPr>
          <p:cNvGrpSpPr/>
          <p:nvPr/>
        </p:nvGrpSpPr>
        <p:grpSpPr>
          <a:xfrm>
            <a:off x="5929244" y="587236"/>
            <a:ext cx="694800" cy="1131480"/>
            <a:chOff x="5929244" y="587236"/>
            <a:chExt cx="694800" cy="11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E1D058F-69BB-5D33-A103-4DA2D15F7E69}"/>
                    </a:ext>
                  </a:extLst>
                </p14:cNvPr>
                <p14:cNvContentPartPr/>
                <p14:nvPr/>
              </p14:nvContentPartPr>
              <p14:xfrm>
                <a:off x="5969564" y="587236"/>
                <a:ext cx="654480" cy="1131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E1D058F-69BB-5D33-A103-4DA2D15F7E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0924" y="578236"/>
                  <a:ext cx="67212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D4A7E6D-402D-3F0F-A9D9-655C636E743A}"/>
                    </a:ext>
                  </a:extLst>
                </p14:cNvPr>
                <p14:cNvContentPartPr/>
                <p14:nvPr/>
              </p14:nvContentPartPr>
              <p14:xfrm>
                <a:off x="5929244" y="998356"/>
                <a:ext cx="167760" cy="1306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D4A7E6D-402D-3F0F-A9D9-655C636E74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0604" y="989356"/>
                  <a:ext cx="18540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8A8EF40-103C-FED2-EFB9-66EB47F8A00A}"/>
                  </a:ext>
                </a:extLst>
              </p14:cNvPr>
              <p14:cNvContentPartPr/>
              <p14:nvPr/>
            </p14:nvContentPartPr>
            <p14:xfrm>
              <a:off x="5962724" y="256756"/>
              <a:ext cx="8640" cy="3600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8A8EF40-103C-FED2-EFB9-66EB47F8A0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084" y="247756"/>
                <a:ext cx="2628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A93C841-EB31-7BE2-520C-1C3F9219342B}"/>
              </a:ext>
            </a:extLst>
          </p:cNvPr>
          <p:cNvGrpSpPr/>
          <p:nvPr/>
        </p:nvGrpSpPr>
        <p:grpSpPr>
          <a:xfrm>
            <a:off x="5541164" y="5562076"/>
            <a:ext cx="396720" cy="630720"/>
            <a:chOff x="5541164" y="5562076"/>
            <a:chExt cx="39672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6CF6F3D-E327-AD37-99D8-6EB2142245C3}"/>
                    </a:ext>
                  </a:extLst>
                </p14:cNvPr>
                <p14:cNvContentPartPr/>
                <p14:nvPr/>
              </p14:nvContentPartPr>
              <p14:xfrm>
                <a:off x="5749604" y="5562076"/>
                <a:ext cx="20880" cy="4334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6CF6F3D-E327-AD37-99D8-6EB2142245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0604" y="5553436"/>
                  <a:ext cx="385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0DE52B4-98E5-EC98-38A6-D3B68531245F}"/>
                    </a:ext>
                  </a:extLst>
                </p14:cNvPr>
                <p14:cNvContentPartPr/>
                <p14:nvPr/>
              </p14:nvContentPartPr>
              <p14:xfrm>
                <a:off x="5707844" y="5881036"/>
                <a:ext cx="123120" cy="1108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0DE52B4-98E5-EC98-38A6-D3B6853124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8844" y="5872396"/>
                  <a:ext cx="140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69CF901-EDDA-8F22-2A7B-224E527B706F}"/>
                    </a:ext>
                  </a:extLst>
                </p14:cNvPr>
                <p14:cNvContentPartPr/>
                <p14:nvPr/>
              </p14:nvContentPartPr>
              <p14:xfrm>
                <a:off x="5541164" y="6026116"/>
                <a:ext cx="396720" cy="1666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69CF901-EDDA-8F22-2A7B-224E527B70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2524" y="6017476"/>
                  <a:ext cx="41436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576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LDI</a:t>
            </a:r>
          </a:p>
          <a:p>
            <a:r>
              <a:rPr lang="en-US" altLang="zh-CN" sz="3200" b="1"/>
              <a:t>1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14:cNvPr>
              <p14:cNvContentPartPr/>
              <p14:nvPr/>
            </p14:nvContentPartPr>
            <p14:xfrm>
              <a:off x="5659244" y="775516"/>
              <a:ext cx="31320" cy="158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244" y="766876"/>
                <a:ext cx="4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14:cNvPr>
              <p14:cNvContentPartPr/>
              <p14:nvPr/>
            </p14:nvContentPartPr>
            <p14:xfrm>
              <a:off x="5736644" y="608116"/>
              <a:ext cx="1157040" cy="2483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644" y="599116"/>
                <a:ext cx="1174680" cy="25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3490604" y="3809956"/>
            <a:ext cx="1244160" cy="1171800"/>
            <a:chOff x="3490604" y="3809956"/>
            <a:chExt cx="12441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14:cNvPr>
                <p14:cNvContentPartPr/>
                <p14:nvPr/>
              </p14:nvContentPartPr>
              <p14:xfrm>
                <a:off x="3490604" y="3809956"/>
                <a:ext cx="956880" cy="97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800956"/>
                  <a:ext cx="97452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14:cNvPr>
              <p14:cNvContentPartPr/>
              <p14:nvPr/>
            </p14:nvContentPartPr>
            <p14:xfrm>
              <a:off x="3484124" y="1919236"/>
              <a:ext cx="1801800" cy="188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484" y="1910596"/>
                <a:ext cx="18194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14:cNvPr>
              <p14:cNvContentPartPr/>
              <p14:nvPr/>
            </p14:nvContentPartPr>
            <p14:xfrm>
              <a:off x="5284844" y="2086276"/>
              <a:ext cx="457920" cy="837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6204" y="2077276"/>
                <a:ext cx="47556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37BCBA-B74E-496C-22E9-7B9BFD4EA10D}"/>
              </a:ext>
            </a:extLst>
          </p:cNvPr>
          <p:cNvGrpSpPr/>
          <p:nvPr/>
        </p:nvGrpSpPr>
        <p:grpSpPr>
          <a:xfrm>
            <a:off x="4389884" y="263596"/>
            <a:ext cx="1901520" cy="1655640"/>
            <a:chOff x="4389884" y="263596"/>
            <a:chExt cx="190152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14:cNvPr>
                <p14:cNvContentPartPr/>
                <p14:nvPr/>
              </p14:nvContentPartPr>
              <p14:xfrm>
                <a:off x="5659244" y="789196"/>
                <a:ext cx="632160" cy="179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0244" y="780196"/>
                  <a:ext cx="64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14:cNvPr>
                <p14:cNvContentPartPr/>
                <p14:nvPr/>
              </p14:nvContentPartPr>
              <p14:xfrm>
                <a:off x="5686964" y="959836"/>
                <a:ext cx="587880" cy="3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8324" y="950836"/>
                  <a:ext cx="605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14:cNvPr>
                <p14:cNvContentPartPr/>
                <p14:nvPr/>
              </p14:nvContentPartPr>
              <p14:xfrm>
                <a:off x="4389884" y="263596"/>
                <a:ext cx="875160" cy="1655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0884" y="254596"/>
                  <a:ext cx="892800" cy="16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1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LDI</a:t>
            </a:r>
          </a:p>
          <a:p>
            <a:r>
              <a:rPr lang="en-US" altLang="zh-CN" sz="3200" b="1"/>
              <a:t>2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LDI</a:t>
            </a:r>
          </a:p>
          <a:p>
            <a:r>
              <a:rPr lang="en-US" altLang="zh-CN" sz="3200" b="1"/>
              <a:t>3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14:cNvPr>
              <p14:cNvContentPartPr/>
              <p14:nvPr/>
            </p14:nvContentPartPr>
            <p14:xfrm>
              <a:off x="3789044" y="6018556"/>
              <a:ext cx="416520" cy="217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44" y="6009556"/>
                <a:ext cx="434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C4478C1-70CA-6FFF-170D-A21E88CB5A2E}"/>
                  </a:ext>
                </a:extLst>
              </p14:cNvPr>
              <p14:cNvContentPartPr/>
              <p14:nvPr/>
            </p14:nvContentPartPr>
            <p14:xfrm>
              <a:off x="3941324" y="5541196"/>
              <a:ext cx="21600" cy="470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C4478C1-70CA-6FFF-170D-A21E88CB5A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2684" y="5532556"/>
                <a:ext cx="39240" cy="4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3BBBEE-7E98-6711-38A6-91115323762A}"/>
              </a:ext>
            </a:extLst>
          </p:cNvPr>
          <p:cNvGrpSpPr/>
          <p:nvPr/>
        </p:nvGrpSpPr>
        <p:grpSpPr>
          <a:xfrm>
            <a:off x="5680124" y="5548396"/>
            <a:ext cx="207000" cy="419760"/>
            <a:chOff x="5680124" y="5548396"/>
            <a:chExt cx="20700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E7EE10D-A00D-128D-35CD-0BF88B1653AE}"/>
                    </a:ext>
                  </a:extLst>
                </p14:cNvPr>
                <p14:cNvContentPartPr/>
                <p14:nvPr/>
              </p14:nvContentPartPr>
              <p14:xfrm>
                <a:off x="5755724" y="5548396"/>
                <a:ext cx="15480" cy="407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E7EE10D-A00D-128D-35CD-0BF88B1653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724" y="5539756"/>
                  <a:ext cx="33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4366552-DFFC-F530-0756-F3F744F526A2}"/>
                    </a:ext>
                  </a:extLst>
                </p14:cNvPr>
                <p14:cNvContentPartPr/>
                <p14:nvPr/>
              </p14:nvContentPartPr>
              <p14:xfrm>
                <a:off x="5680124" y="5852236"/>
                <a:ext cx="207000" cy="115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4366552-DFFC-F530-0756-F3F744F526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1124" y="5843236"/>
                  <a:ext cx="22464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586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LDI</a:t>
            </a:r>
          </a:p>
          <a:p>
            <a:r>
              <a:rPr lang="en-US" altLang="zh-CN" sz="3200" b="1"/>
              <a:t>4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LDI</a:t>
            </a:r>
          </a:p>
          <a:p>
            <a:r>
              <a:rPr lang="en-US" altLang="zh-CN" sz="3200" b="1"/>
              <a:t>5 of 5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56F27B-3FB0-7118-0782-88C217E2DC29}"/>
              </a:ext>
            </a:extLst>
          </p:cNvPr>
          <p:cNvGrpSpPr/>
          <p:nvPr/>
        </p:nvGrpSpPr>
        <p:grpSpPr>
          <a:xfrm>
            <a:off x="3789044" y="5520676"/>
            <a:ext cx="437040" cy="679680"/>
            <a:chOff x="3789044" y="5520676"/>
            <a:chExt cx="43704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14:cNvPr>
                <p14:cNvContentPartPr/>
                <p14:nvPr/>
              </p14:nvContentPartPr>
              <p14:xfrm>
                <a:off x="3789044" y="6019276"/>
                <a:ext cx="14760" cy="160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80044" y="6010636"/>
                  <a:ext cx="32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14:cNvPr>
                <p14:cNvContentPartPr/>
                <p14:nvPr/>
              </p14:nvContentPartPr>
              <p14:xfrm>
                <a:off x="3802724" y="6026116"/>
                <a:ext cx="423360" cy="152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3724" y="6017476"/>
                  <a:ext cx="44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14:cNvPr>
                <p14:cNvContentPartPr/>
                <p14:nvPr/>
              </p14:nvContentPartPr>
              <p14:xfrm>
                <a:off x="3802724" y="6192436"/>
                <a:ext cx="408240" cy="7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3724" y="6183796"/>
                  <a:ext cx="42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14:cNvPr>
                <p14:cNvContentPartPr/>
                <p14:nvPr/>
              </p14:nvContentPartPr>
              <p14:xfrm>
                <a:off x="3948164" y="5520676"/>
                <a:ext cx="360" cy="4910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9164" y="5511676"/>
                  <a:ext cx="1800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183BC79-A757-3221-146E-6D5D6EB06C9E}"/>
              </a:ext>
            </a:extLst>
          </p:cNvPr>
          <p:cNvGrpSpPr/>
          <p:nvPr/>
        </p:nvGrpSpPr>
        <p:grpSpPr>
          <a:xfrm>
            <a:off x="5215364" y="4585396"/>
            <a:ext cx="418320" cy="844920"/>
            <a:chOff x="5215364" y="4585396"/>
            <a:chExt cx="41832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14:cNvPr>
                <p14:cNvContentPartPr/>
                <p14:nvPr/>
              </p14:nvContentPartPr>
              <p14:xfrm>
                <a:off x="5423444" y="4813996"/>
                <a:ext cx="7920" cy="6163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4804" y="4805356"/>
                  <a:ext cx="255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14:cNvPr>
                <p14:cNvContentPartPr/>
                <p14:nvPr/>
              </p14:nvContentPartPr>
              <p14:xfrm>
                <a:off x="5361524" y="4813276"/>
                <a:ext cx="143280" cy="100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2524" y="4804276"/>
                  <a:ext cx="160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14:cNvPr>
                <p14:cNvContentPartPr/>
                <p14:nvPr/>
              </p14:nvContentPartPr>
              <p14:xfrm>
                <a:off x="5215364" y="4606276"/>
                <a:ext cx="408960" cy="196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06364" y="4597276"/>
                  <a:ext cx="42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14:cNvPr>
                <p14:cNvContentPartPr/>
                <p14:nvPr/>
              </p14:nvContentPartPr>
              <p14:xfrm>
                <a:off x="5222924" y="4585396"/>
                <a:ext cx="410760" cy="208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3924" y="4576756"/>
                  <a:ext cx="428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A8B5AB1-8632-13B2-07A5-1BA0366C1880}"/>
              </a:ext>
            </a:extLst>
          </p:cNvPr>
          <p:cNvGrpSpPr/>
          <p:nvPr/>
        </p:nvGrpSpPr>
        <p:grpSpPr>
          <a:xfrm>
            <a:off x="7695764" y="242356"/>
            <a:ext cx="461880" cy="891000"/>
            <a:chOff x="7695764" y="242356"/>
            <a:chExt cx="46188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14:cNvPr>
                <p14:cNvContentPartPr/>
                <p14:nvPr/>
              </p14:nvContentPartPr>
              <p14:xfrm>
                <a:off x="7910324" y="242356"/>
                <a:ext cx="7920" cy="5814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01684" y="233356"/>
                  <a:ext cx="25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14:cNvPr>
                <p14:cNvContentPartPr/>
                <p14:nvPr/>
              </p14:nvContentPartPr>
              <p14:xfrm>
                <a:off x="7834364" y="754636"/>
                <a:ext cx="158400" cy="95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5724" y="745996"/>
                  <a:ext cx="176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14:cNvPr>
                <p14:cNvContentPartPr/>
                <p14:nvPr/>
              </p14:nvContentPartPr>
              <p14:xfrm>
                <a:off x="7778924" y="886396"/>
                <a:ext cx="360" cy="1098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0284" y="877396"/>
                  <a:ext cx="1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14:cNvPr>
                <p14:cNvContentPartPr/>
                <p14:nvPr/>
              </p14:nvContentPartPr>
              <p14:xfrm>
                <a:off x="7778924" y="906556"/>
                <a:ext cx="98640" cy="1209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0284" y="897556"/>
                  <a:ext cx="11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14:cNvPr>
                <p14:cNvContentPartPr/>
                <p14:nvPr/>
              </p14:nvContentPartPr>
              <p14:xfrm>
                <a:off x="7926884" y="920956"/>
                <a:ext cx="18720" cy="730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18244" y="911956"/>
                  <a:ext cx="3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14:cNvPr>
                <p14:cNvContentPartPr/>
                <p14:nvPr/>
              </p14:nvContentPartPr>
              <p14:xfrm>
                <a:off x="7938044" y="884956"/>
                <a:ext cx="122040" cy="149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29404" y="876316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14:cNvPr>
                <p14:cNvContentPartPr/>
                <p14:nvPr/>
              </p14:nvContentPartPr>
              <p14:xfrm>
                <a:off x="7744364" y="844636"/>
                <a:ext cx="413280" cy="2887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35724" y="835996"/>
                  <a:ext cx="430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36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7124" y="856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458280" cy="2372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87124" y="856876"/>
                  <a:ext cx="475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14:cNvPr>
                <p14:cNvContentPartPr/>
                <p14:nvPr/>
              </p14:nvContentPartPr>
              <p14:xfrm>
                <a:off x="7933004" y="976396"/>
                <a:ext cx="5760" cy="54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4004" y="967396"/>
                  <a:ext cx="2340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31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LDR</a:t>
            </a:r>
          </a:p>
          <a:p>
            <a:r>
              <a:rPr lang="en-US" altLang="zh-CN" sz="3200" b="1"/>
              <a:t>1 of 3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4135364" y="4785916"/>
            <a:ext cx="599400" cy="195840"/>
            <a:chOff x="4135364" y="4785916"/>
            <a:chExt cx="59940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3DD37BC-6318-702E-22FD-C0F4E274CC64}"/>
                  </a:ext>
                </a:extLst>
              </p14:cNvPr>
              <p14:cNvContentPartPr/>
              <p14:nvPr/>
            </p14:nvContentPartPr>
            <p14:xfrm>
              <a:off x="4389884" y="263596"/>
              <a:ext cx="875160" cy="1655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3DD37BC-6318-702E-22FD-C0F4E274CC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0884" y="254596"/>
                <a:ext cx="892800" cy="167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9E87CD-D456-8E8C-3EAC-74DA4FA5E1BB}"/>
              </a:ext>
            </a:extLst>
          </p:cNvPr>
          <p:cNvGrpSpPr/>
          <p:nvPr/>
        </p:nvGrpSpPr>
        <p:grpSpPr>
          <a:xfrm>
            <a:off x="5285564" y="1426756"/>
            <a:ext cx="3234960" cy="1864440"/>
            <a:chOff x="5285564" y="1426756"/>
            <a:chExt cx="3234960" cy="18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DC70966A-EA6C-2835-68B4-22FAAEA47C3C}"/>
                    </a:ext>
                  </a:extLst>
                </p14:cNvPr>
                <p14:cNvContentPartPr/>
                <p14:nvPr/>
              </p14:nvContentPartPr>
              <p14:xfrm>
                <a:off x="7897004" y="1482196"/>
                <a:ext cx="360" cy="162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DC70966A-EA6C-2835-68B4-22FAAEA47C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88004" y="1473196"/>
                  <a:ext cx="18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889CC3D-6A0C-2B53-BF5D-4441F8F2283F}"/>
                    </a:ext>
                  </a:extLst>
                </p14:cNvPr>
                <p14:cNvContentPartPr/>
                <p14:nvPr/>
              </p14:nvContentPartPr>
              <p14:xfrm>
                <a:off x="7910684" y="1489036"/>
                <a:ext cx="82080" cy="153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889CC3D-6A0C-2B53-BF5D-4441F8F228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1684" y="1480036"/>
                  <a:ext cx="99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8A2C674-D276-4306-05F0-3B97A2F3AC7E}"/>
                    </a:ext>
                  </a:extLst>
                </p14:cNvPr>
                <p14:cNvContentPartPr/>
                <p14:nvPr/>
              </p14:nvContentPartPr>
              <p14:xfrm>
                <a:off x="7992764" y="1551676"/>
                <a:ext cx="112680" cy="104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8A2C674-D276-4306-05F0-3B97A2F3AC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83764" y="1543036"/>
                  <a:ext cx="130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D30421D-6131-F76E-D575-D4318CD6BCB0}"/>
                    </a:ext>
                  </a:extLst>
                </p14:cNvPr>
                <p14:cNvContentPartPr/>
                <p14:nvPr/>
              </p14:nvContentPartPr>
              <p14:xfrm>
                <a:off x="8112644" y="1557076"/>
                <a:ext cx="54360" cy="77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D30421D-6131-F76E-D575-D4318CD6BC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04004" y="1548076"/>
                  <a:ext cx="72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F5B9ED2-0C6F-65D6-AA55-3458405E394D}"/>
                    </a:ext>
                  </a:extLst>
                </p14:cNvPr>
                <p14:cNvContentPartPr/>
                <p14:nvPr/>
              </p14:nvContentPartPr>
              <p14:xfrm>
                <a:off x="8192564" y="1536196"/>
                <a:ext cx="101160" cy="9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F5B9ED2-0C6F-65D6-AA55-3458405E39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83924" y="1527196"/>
                  <a:ext cx="118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9764CBA-B2FF-A2EA-07CD-3F1D4DB852C2}"/>
                    </a:ext>
                  </a:extLst>
                </p14:cNvPr>
                <p14:cNvContentPartPr/>
                <p14:nvPr/>
              </p14:nvContentPartPr>
              <p14:xfrm>
                <a:off x="8325764" y="1461316"/>
                <a:ext cx="7560" cy="145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9764CBA-B2FF-A2EA-07CD-3F1D4DB852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7124" y="1452316"/>
                  <a:ext cx="25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118E7EA-BA58-609B-7863-109FEAB86098}"/>
                    </a:ext>
                  </a:extLst>
                </p14:cNvPr>
                <p14:cNvContentPartPr/>
                <p14:nvPr/>
              </p14:nvContentPartPr>
              <p14:xfrm>
                <a:off x="8333324" y="1461316"/>
                <a:ext cx="96840" cy="1544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118E7EA-BA58-609B-7863-109FEAB860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24324" y="1452316"/>
                  <a:ext cx="114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0A1797B-1B5C-D388-574E-0A1FABFA65BD}"/>
                    </a:ext>
                  </a:extLst>
                </p14:cNvPr>
                <p14:cNvContentPartPr/>
                <p14:nvPr/>
              </p14:nvContentPartPr>
              <p14:xfrm>
                <a:off x="7848044" y="1426756"/>
                <a:ext cx="667080" cy="2257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0A1797B-1B5C-D388-574E-0A1FABFA65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39404" y="1417756"/>
                  <a:ext cx="684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05452F4-ACC4-5387-876D-610F9B5D3083}"/>
                    </a:ext>
                  </a:extLst>
                </p14:cNvPr>
                <p14:cNvContentPartPr/>
                <p14:nvPr/>
              </p14:nvContentPartPr>
              <p14:xfrm>
                <a:off x="7827164" y="1440436"/>
                <a:ext cx="693360" cy="284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05452F4-ACC4-5387-876D-610F9B5D30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8164" y="1431796"/>
                  <a:ext cx="711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2B14314-50A9-CD71-0CDE-F4F8E042D26B}"/>
                    </a:ext>
                  </a:extLst>
                </p14:cNvPr>
                <p14:cNvContentPartPr/>
                <p14:nvPr/>
              </p14:nvContentPartPr>
              <p14:xfrm>
                <a:off x="5285564" y="1717636"/>
                <a:ext cx="2889360" cy="1573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2B14314-50A9-CD71-0CDE-F4F8E042D2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76564" y="1708996"/>
                  <a:ext cx="2907000" cy="15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855EEC4-311F-DF87-90BA-DAD80C18A05E}"/>
              </a:ext>
            </a:extLst>
          </p:cNvPr>
          <p:cNvGrpSpPr/>
          <p:nvPr/>
        </p:nvGrpSpPr>
        <p:grpSpPr>
          <a:xfrm>
            <a:off x="3488804" y="1904836"/>
            <a:ext cx="1810800" cy="2874960"/>
            <a:chOff x="3488804" y="1904836"/>
            <a:chExt cx="1810800" cy="28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6A57CCF-FC16-893D-DC69-CA5C147C7FAD}"/>
                    </a:ext>
                  </a:extLst>
                </p14:cNvPr>
                <p14:cNvContentPartPr/>
                <p14:nvPr/>
              </p14:nvContentPartPr>
              <p14:xfrm>
                <a:off x="3488804" y="1940116"/>
                <a:ext cx="1810800" cy="2839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6A57CCF-FC16-893D-DC69-CA5C147C7F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79804" y="1931116"/>
                  <a:ext cx="1828440" cy="28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4EC8B6B9-025F-7EBE-B824-0970BF819F11}"/>
                    </a:ext>
                  </a:extLst>
                </p14:cNvPr>
                <p14:cNvContentPartPr/>
                <p14:nvPr/>
              </p14:nvContentPartPr>
              <p14:xfrm>
                <a:off x="5271164" y="1904836"/>
                <a:ext cx="15120" cy="896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4EC8B6B9-025F-7EBE-B824-0970BF819F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62164" y="1895836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109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LDR</a:t>
            </a:r>
          </a:p>
          <a:p>
            <a:r>
              <a:rPr lang="en-US" altLang="zh-CN" sz="3200" b="1"/>
              <a:t>2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LDR</a:t>
            </a:r>
          </a:p>
          <a:p>
            <a:r>
              <a:rPr lang="en-US" altLang="zh-CN" sz="3200" b="1"/>
              <a:t>3 of 3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56F27B-3FB0-7118-0782-88C217E2DC29}"/>
              </a:ext>
            </a:extLst>
          </p:cNvPr>
          <p:cNvGrpSpPr/>
          <p:nvPr/>
        </p:nvGrpSpPr>
        <p:grpSpPr>
          <a:xfrm>
            <a:off x="3789044" y="5520676"/>
            <a:ext cx="437040" cy="679680"/>
            <a:chOff x="3789044" y="5520676"/>
            <a:chExt cx="43704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14:cNvPr>
                <p14:cNvContentPartPr/>
                <p14:nvPr/>
              </p14:nvContentPartPr>
              <p14:xfrm>
                <a:off x="3789044" y="6019276"/>
                <a:ext cx="14760" cy="160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80044" y="6010636"/>
                  <a:ext cx="32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14:cNvPr>
                <p14:cNvContentPartPr/>
                <p14:nvPr/>
              </p14:nvContentPartPr>
              <p14:xfrm>
                <a:off x="3802724" y="6026116"/>
                <a:ext cx="423360" cy="152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3724" y="6017476"/>
                  <a:ext cx="44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14:cNvPr>
                <p14:cNvContentPartPr/>
                <p14:nvPr/>
              </p14:nvContentPartPr>
              <p14:xfrm>
                <a:off x="3802724" y="6192436"/>
                <a:ext cx="408240" cy="7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3724" y="6183796"/>
                  <a:ext cx="42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14:cNvPr>
                <p14:cNvContentPartPr/>
                <p14:nvPr/>
              </p14:nvContentPartPr>
              <p14:xfrm>
                <a:off x="3948164" y="5520676"/>
                <a:ext cx="360" cy="4910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9164" y="5511676"/>
                  <a:ext cx="1800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183BC79-A757-3221-146E-6D5D6EB06C9E}"/>
              </a:ext>
            </a:extLst>
          </p:cNvPr>
          <p:cNvGrpSpPr/>
          <p:nvPr/>
        </p:nvGrpSpPr>
        <p:grpSpPr>
          <a:xfrm>
            <a:off x="5215364" y="4585396"/>
            <a:ext cx="418320" cy="844920"/>
            <a:chOff x="5215364" y="4585396"/>
            <a:chExt cx="41832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14:cNvPr>
                <p14:cNvContentPartPr/>
                <p14:nvPr/>
              </p14:nvContentPartPr>
              <p14:xfrm>
                <a:off x="5423444" y="4813996"/>
                <a:ext cx="7920" cy="6163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4804" y="4805356"/>
                  <a:ext cx="255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14:cNvPr>
                <p14:cNvContentPartPr/>
                <p14:nvPr/>
              </p14:nvContentPartPr>
              <p14:xfrm>
                <a:off x="5361524" y="4813276"/>
                <a:ext cx="143280" cy="100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2524" y="4804276"/>
                  <a:ext cx="160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14:cNvPr>
                <p14:cNvContentPartPr/>
                <p14:nvPr/>
              </p14:nvContentPartPr>
              <p14:xfrm>
                <a:off x="5215364" y="4606276"/>
                <a:ext cx="408960" cy="196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06364" y="4597276"/>
                  <a:ext cx="42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14:cNvPr>
                <p14:cNvContentPartPr/>
                <p14:nvPr/>
              </p14:nvContentPartPr>
              <p14:xfrm>
                <a:off x="5222924" y="4585396"/>
                <a:ext cx="410760" cy="208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3924" y="4576756"/>
                  <a:ext cx="428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A8B5AB1-8632-13B2-07A5-1BA0366C1880}"/>
              </a:ext>
            </a:extLst>
          </p:cNvPr>
          <p:cNvGrpSpPr/>
          <p:nvPr/>
        </p:nvGrpSpPr>
        <p:grpSpPr>
          <a:xfrm>
            <a:off x="7695764" y="242356"/>
            <a:ext cx="461880" cy="891000"/>
            <a:chOff x="7695764" y="242356"/>
            <a:chExt cx="46188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14:cNvPr>
                <p14:cNvContentPartPr/>
                <p14:nvPr/>
              </p14:nvContentPartPr>
              <p14:xfrm>
                <a:off x="7910324" y="242356"/>
                <a:ext cx="7920" cy="5814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01684" y="233356"/>
                  <a:ext cx="25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14:cNvPr>
                <p14:cNvContentPartPr/>
                <p14:nvPr/>
              </p14:nvContentPartPr>
              <p14:xfrm>
                <a:off x="7834364" y="754636"/>
                <a:ext cx="158400" cy="95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5724" y="745996"/>
                  <a:ext cx="176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14:cNvPr>
                <p14:cNvContentPartPr/>
                <p14:nvPr/>
              </p14:nvContentPartPr>
              <p14:xfrm>
                <a:off x="7778924" y="886396"/>
                <a:ext cx="360" cy="1098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0284" y="877396"/>
                  <a:ext cx="1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14:cNvPr>
                <p14:cNvContentPartPr/>
                <p14:nvPr/>
              </p14:nvContentPartPr>
              <p14:xfrm>
                <a:off x="7778924" y="906556"/>
                <a:ext cx="98640" cy="1209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0284" y="897556"/>
                  <a:ext cx="11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14:cNvPr>
                <p14:cNvContentPartPr/>
                <p14:nvPr/>
              </p14:nvContentPartPr>
              <p14:xfrm>
                <a:off x="7926884" y="920956"/>
                <a:ext cx="18720" cy="730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18244" y="911956"/>
                  <a:ext cx="3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14:cNvPr>
                <p14:cNvContentPartPr/>
                <p14:nvPr/>
              </p14:nvContentPartPr>
              <p14:xfrm>
                <a:off x="7938044" y="884956"/>
                <a:ext cx="122040" cy="149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29404" y="876316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14:cNvPr>
                <p14:cNvContentPartPr/>
                <p14:nvPr/>
              </p14:nvContentPartPr>
              <p14:xfrm>
                <a:off x="7744364" y="844636"/>
                <a:ext cx="413280" cy="2887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35724" y="835996"/>
                  <a:ext cx="430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36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7124" y="856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458280" cy="2372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87124" y="856876"/>
                  <a:ext cx="475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14:cNvPr>
                <p14:cNvContentPartPr/>
                <p14:nvPr/>
              </p14:nvContentPartPr>
              <p14:xfrm>
                <a:off x="7933004" y="976396"/>
                <a:ext cx="5760" cy="54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4004" y="967396"/>
                  <a:ext cx="2340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186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</a:t>
            </a:r>
          </a:p>
          <a:p>
            <a:r>
              <a:rPr lang="en-US" altLang="zh-CN" sz="3200" b="1"/>
              <a:t>1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14:cNvPr>
              <p14:cNvContentPartPr/>
              <p14:nvPr/>
            </p14:nvContentPartPr>
            <p14:xfrm>
              <a:off x="5659244" y="775516"/>
              <a:ext cx="31320" cy="158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244" y="766876"/>
                <a:ext cx="4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14:cNvPr>
              <p14:cNvContentPartPr/>
              <p14:nvPr/>
            </p14:nvContentPartPr>
            <p14:xfrm>
              <a:off x="5736644" y="608116"/>
              <a:ext cx="1157040" cy="2483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644" y="599116"/>
                <a:ext cx="1174680" cy="25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3490604" y="3809956"/>
            <a:ext cx="1244160" cy="1171800"/>
            <a:chOff x="3490604" y="3809956"/>
            <a:chExt cx="12441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14:cNvPr>
                <p14:cNvContentPartPr/>
                <p14:nvPr/>
              </p14:nvContentPartPr>
              <p14:xfrm>
                <a:off x="3490604" y="3809956"/>
                <a:ext cx="956880" cy="97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800956"/>
                  <a:ext cx="97452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14:cNvPr>
              <p14:cNvContentPartPr/>
              <p14:nvPr/>
            </p14:nvContentPartPr>
            <p14:xfrm>
              <a:off x="3484124" y="1919236"/>
              <a:ext cx="1801800" cy="188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484" y="1910596"/>
                <a:ext cx="18194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14:cNvPr>
              <p14:cNvContentPartPr/>
              <p14:nvPr/>
            </p14:nvContentPartPr>
            <p14:xfrm>
              <a:off x="5284844" y="2086276"/>
              <a:ext cx="457920" cy="837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6204" y="2077276"/>
                <a:ext cx="47556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37BCBA-B74E-496C-22E9-7B9BFD4EA10D}"/>
              </a:ext>
            </a:extLst>
          </p:cNvPr>
          <p:cNvGrpSpPr/>
          <p:nvPr/>
        </p:nvGrpSpPr>
        <p:grpSpPr>
          <a:xfrm>
            <a:off x="4389884" y="263596"/>
            <a:ext cx="1901520" cy="1655640"/>
            <a:chOff x="4389884" y="263596"/>
            <a:chExt cx="190152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14:cNvPr>
                <p14:cNvContentPartPr/>
                <p14:nvPr/>
              </p14:nvContentPartPr>
              <p14:xfrm>
                <a:off x="5659244" y="789196"/>
                <a:ext cx="632160" cy="179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0244" y="780196"/>
                  <a:ext cx="64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14:cNvPr>
                <p14:cNvContentPartPr/>
                <p14:nvPr/>
              </p14:nvContentPartPr>
              <p14:xfrm>
                <a:off x="5686964" y="959836"/>
                <a:ext cx="587880" cy="3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8324" y="950836"/>
                  <a:ext cx="605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14:cNvPr>
                <p14:cNvContentPartPr/>
                <p14:nvPr/>
              </p14:nvContentPartPr>
              <p14:xfrm>
                <a:off x="4389884" y="263596"/>
                <a:ext cx="875160" cy="1655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0884" y="254596"/>
                  <a:ext cx="892800" cy="16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937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</a:t>
            </a:r>
          </a:p>
          <a:p>
            <a:r>
              <a:rPr lang="en-US" altLang="zh-CN" sz="3200" b="1"/>
              <a:t>2 of 3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9C26B5-6591-65BB-9387-55E2DD8257FA}"/>
              </a:ext>
            </a:extLst>
          </p:cNvPr>
          <p:cNvGrpSpPr/>
          <p:nvPr/>
        </p:nvGrpSpPr>
        <p:grpSpPr>
          <a:xfrm>
            <a:off x="7854524" y="1641676"/>
            <a:ext cx="465840" cy="3809160"/>
            <a:chOff x="7854524" y="1641676"/>
            <a:chExt cx="465840" cy="38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14:cNvPr>
                <p14:cNvContentPartPr/>
                <p14:nvPr/>
              </p14:nvContentPartPr>
              <p14:xfrm>
                <a:off x="7972964" y="1641676"/>
                <a:ext cx="7200" cy="178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324" y="1632676"/>
                  <a:ext cx="2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14:cNvPr>
                <p14:cNvContentPartPr/>
                <p14:nvPr/>
              </p14:nvContentPartPr>
              <p14:xfrm>
                <a:off x="7993844" y="1655356"/>
                <a:ext cx="326520" cy="189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5204" y="1646356"/>
                  <a:ext cx="34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14:cNvPr>
                <p14:cNvContentPartPr/>
                <p14:nvPr/>
              </p14:nvContentPartPr>
              <p14:xfrm>
                <a:off x="8007524" y="1821316"/>
                <a:ext cx="290160" cy="414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8884" y="1812676"/>
                  <a:ext cx="307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14:cNvPr>
                <p14:cNvContentPartPr/>
                <p14:nvPr/>
              </p14:nvContentPartPr>
              <p14:xfrm>
                <a:off x="7854524" y="1842196"/>
                <a:ext cx="307440" cy="3608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5884" y="1833556"/>
                  <a:ext cx="325080" cy="36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AFA289-1F2C-C198-0AA9-0B924980664A}"/>
              </a:ext>
            </a:extLst>
          </p:cNvPr>
          <p:cNvGrpSpPr/>
          <p:nvPr/>
        </p:nvGrpSpPr>
        <p:grpSpPr>
          <a:xfrm>
            <a:off x="3795524" y="5555596"/>
            <a:ext cx="445320" cy="653400"/>
            <a:chOff x="3795524" y="5555596"/>
            <a:chExt cx="44532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14:cNvPr>
                <p14:cNvContentPartPr/>
                <p14:nvPr/>
              </p14:nvContentPartPr>
              <p14:xfrm>
                <a:off x="4086764" y="5555596"/>
                <a:ext cx="15480" cy="4219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7764" y="5546596"/>
                  <a:ext cx="3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14:cNvPr>
                <p14:cNvContentPartPr/>
                <p14:nvPr/>
              </p14:nvContentPartPr>
              <p14:xfrm>
                <a:off x="4024124" y="5894716"/>
                <a:ext cx="145440" cy="1108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15484" y="5886076"/>
                  <a:ext cx="16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14:cNvPr>
                <p14:cNvContentPartPr/>
                <p14:nvPr/>
              </p14:nvContentPartPr>
              <p14:xfrm>
                <a:off x="3795524" y="6018916"/>
                <a:ext cx="445320" cy="190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86884" y="6009916"/>
                  <a:ext cx="462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14:cNvPr>
                <p14:cNvContentPartPr/>
                <p14:nvPr/>
              </p14:nvContentPartPr>
              <p14:xfrm>
                <a:off x="3797324" y="6060316"/>
                <a:ext cx="5760" cy="14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8324" y="6051676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14:cNvPr>
              <p14:cNvContentPartPr/>
              <p14:nvPr/>
            </p14:nvContentPartPr>
            <p14:xfrm>
              <a:off x="6809084" y="4322956"/>
              <a:ext cx="637200" cy="133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00084" y="4313956"/>
                <a:ext cx="65484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F20219F-0D41-E7D1-0823-C68AC537D307}"/>
              </a:ext>
            </a:extLst>
          </p:cNvPr>
          <p:cNvSpPr txBox="1"/>
          <p:nvPr/>
        </p:nvSpPr>
        <p:spPr>
          <a:xfrm>
            <a:off x="9497292" y="4087091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ALUK=</a:t>
            </a:r>
          </a:p>
          <a:p>
            <a:r>
              <a:rPr lang="en-US" altLang="zh-CN">
                <a:solidFill>
                  <a:srgbClr val="00B0F0"/>
                </a:solidFill>
              </a:rPr>
              <a:t>passA</a:t>
            </a:r>
          </a:p>
        </p:txBody>
      </p:sp>
    </p:spTree>
    <p:extLst>
      <p:ext uri="{BB962C8B-B14F-4D97-AF65-F5344CB8AC3E}">
        <p14:creationId xmlns:p14="http://schemas.microsoft.com/office/powerpoint/2010/main" val="36249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same</a:t>
            </a:r>
          </a:p>
          <a:p>
            <a:r>
              <a:rPr lang="en-US" altLang="zh-CN" sz="3200" b="1"/>
              <a:t>part</a:t>
            </a:r>
          </a:p>
          <a:p>
            <a:r>
              <a:rPr lang="en-US" altLang="zh-CN" sz="3200" b="1"/>
              <a:t>2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0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</a:t>
            </a:r>
          </a:p>
          <a:p>
            <a:r>
              <a:rPr lang="en-US" altLang="zh-CN" sz="3200" b="1"/>
              <a:t>3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14:cNvPr>
              <p14:cNvContentPartPr/>
              <p14:nvPr/>
            </p14:nvContentPartPr>
            <p14:xfrm>
              <a:off x="3789044" y="6018556"/>
              <a:ext cx="416520" cy="217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44" y="6009556"/>
                <a:ext cx="43416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9A5B5F-159E-F9C3-FA96-F53776900EAA}"/>
              </a:ext>
            </a:extLst>
          </p:cNvPr>
          <p:cNvGrpSpPr/>
          <p:nvPr/>
        </p:nvGrpSpPr>
        <p:grpSpPr>
          <a:xfrm>
            <a:off x="4093604" y="6220516"/>
            <a:ext cx="282600" cy="259560"/>
            <a:chOff x="4093604" y="6220516"/>
            <a:chExt cx="28260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14:cNvPr>
                <p14:cNvContentPartPr/>
                <p14:nvPr/>
              </p14:nvContentPartPr>
              <p14:xfrm>
                <a:off x="4093604" y="6220516"/>
                <a:ext cx="262800" cy="160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84964" y="6211516"/>
                  <a:ext cx="28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14:cNvPr>
                <p14:cNvContentPartPr/>
                <p14:nvPr/>
              </p14:nvContentPartPr>
              <p14:xfrm>
                <a:off x="4259924" y="6282796"/>
                <a:ext cx="116280" cy="1972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0924" y="6274156"/>
                  <a:ext cx="1339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420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STI</a:t>
            </a:r>
          </a:p>
          <a:p>
            <a:r>
              <a:rPr lang="en-US" altLang="zh-CN" sz="3200" b="1"/>
              <a:t>1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14:cNvPr>
              <p14:cNvContentPartPr/>
              <p14:nvPr/>
            </p14:nvContentPartPr>
            <p14:xfrm>
              <a:off x="5659244" y="775516"/>
              <a:ext cx="31320" cy="158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244" y="766876"/>
                <a:ext cx="4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14:cNvPr>
              <p14:cNvContentPartPr/>
              <p14:nvPr/>
            </p14:nvContentPartPr>
            <p14:xfrm>
              <a:off x="5736644" y="608116"/>
              <a:ext cx="1157040" cy="2483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644" y="599116"/>
                <a:ext cx="1174680" cy="25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3490604" y="3809956"/>
            <a:ext cx="1244160" cy="1171800"/>
            <a:chOff x="3490604" y="3809956"/>
            <a:chExt cx="12441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14:cNvPr>
                <p14:cNvContentPartPr/>
                <p14:nvPr/>
              </p14:nvContentPartPr>
              <p14:xfrm>
                <a:off x="3490604" y="3809956"/>
                <a:ext cx="956880" cy="97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800956"/>
                  <a:ext cx="97452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14:cNvPr>
              <p14:cNvContentPartPr/>
              <p14:nvPr/>
            </p14:nvContentPartPr>
            <p14:xfrm>
              <a:off x="3484124" y="1919236"/>
              <a:ext cx="1801800" cy="188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484" y="1910596"/>
                <a:ext cx="18194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14:cNvPr>
              <p14:cNvContentPartPr/>
              <p14:nvPr/>
            </p14:nvContentPartPr>
            <p14:xfrm>
              <a:off x="5284844" y="2086276"/>
              <a:ext cx="457920" cy="837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6204" y="2077276"/>
                <a:ext cx="47556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37BCBA-B74E-496C-22E9-7B9BFD4EA10D}"/>
              </a:ext>
            </a:extLst>
          </p:cNvPr>
          <p:cNvGrpSpPr/>
          <p:nvPr/>
        </p:nvGrpSpPr>
        <p:grpSpPr>
          <a:xfrm>
            <a:off x="4389884" y="263596"/>
            <a:ext cx="1901520" cy="1655640"/>
            <a:chOff x="4389884" y="263596"/>
            <a:chExt cx="190152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14:cNvPr>
                <p14:cNvContentPartPr/>
                <p14:nvPr/>
              </p14:nvContentPartPr>
              <p14:xfrm>
                <a:off x="5659244" y="789196"/>
                <a:ext cx="632160" cy="179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0244" y="780196"/>
                  <a:ext cx="64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14:cNvPr>
                <p14:cNvContentPartPr/>
                <p14:nvPr/>
              </p14:nvContentPartPr>
              <p14:xfrm>
                <a:off x="5686964" y="959836"/>
                <a:ext cx="587880" cy="3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8324" y="950836"/>
                  <a:ext cx="605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14:cNvPr>
                <p14:cNvContentPartPr/>
                <p14:nvPr/>
              </p14:nvContentPartPr>
              <p14:xfrm>
                <a:off x="4389884" y="263596"/>
                <a:ext cx="875160" cy="1655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0884" y="254596"/>
                  <a:ext cx="892800" cy="16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117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STI</a:t>
            </a:r>
          </a:p>
          <a:p>
            <a:r>
              <a:rPr lang="en-US" altLang="zh-CN" sz="3200" b="1"/>
              <a:t>2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STI</a:t>
            </a:r>
          </a:p>
          <a:p>
            <a:r>
              <a:rPr lang="en-US" altLang="zh-CN" sz="3200" b="1"/>
              <a:t>3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14:cNvPr>
              <p14:cNvContentPartPr/>
              <p14:nvPr/>
            </p14:nvContentPartPr>
            <p14:xfrm>
              <a:off x="3789044" y="6018556"/>
              <a:ext cx="416520" cy="217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44" y="6009556"/>
                <a:ext cx="434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C4478C1-70CA-6FFF-170D-A21E88CB5A2E}"/>
                  </a:ext>
                </a:extLst>
              </p14:cNvPr>
              <p14:cNvContentPartPr/>
              <p14:nvPr/>
            </p14:nvContentPartPr>
            <p14:xfrm>
              <a:off x="3941324" y="5541196"/>
              <a:ext cx="21600" cy="470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C4478C1-70CA-6FFF-170D-A21E88CB5A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2684" y="5532556"/>
                <a:ext cx="39240" cy="4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3BBBEE-7E98-6711-38A6-91115323762A}"/>
              </a:ext>
            </a:extLst>
          </p:cNvPr>
          <p:cNvGrpSpPr/>
          <p:nvPr/>
        </p:nvGrpSpPr>
        <p:grpSpPr>
          <a:xfrm>
            <a:off x="5680124" y="5548396"/>
            <a:ext cx="207000" cy="419760"/>
            <a:chOff x="5680124" y="5548396"/>
            <a:chExt cx="20700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E7EE10D-A00D-128D-35CD-0BF88B1653AE}"/>
                    </a:ext>
                  </a:extLst>
                </p14:cNvPr>
                <p14:cNvContentPartPr/>
                <p14:nvPr/>
              </p14:nvContentPartPr>
              <p14:xfrm>
                <a:off x="5755724" y="5548396"/>
                <a:ext cx="15480" cy="407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E7EE10D-A00D-128D-35CD-0BF88B1653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724" y="5539756"/>
                  <a:ext cx="33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4366552-DFFC-F530-0756-F3F744F526A2}"/>
                    </a:ext>
                  </a:extLst>
                </p14:cNvPr>
                <p14:cNvContentPartPr/>
                <p14:nvPr/>
              </p14:nvContentPartPr>
              <p14:xfrm>
                <a:off x="5680124" y="5852236"/>
                <a:ext cx="207000" cy="115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4366552-DFFC-F530-0756-F3F744F526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1124" y="5843236"/>
                  <a:ext cx="22464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67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STI</a:t>
            </a:r>
          </a:p>
          <a:p>
            <a:r>
              <a:rPr lang="en-US" altLang="zh-CN" sz="3200" b="1"/>
              <a:t>4 of 5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9C26B5-6591-65BB-9387-55E2DD8257FA}"/>
              </a:ext>
            </a:extLst>
          </p:cNvPr>
          <p:cNvGrpSpPr/>
          <p:nvPr/>
        </p:nvGrpSpPr>
        <p:grpSpPr>
          <a:xfrm>
            <a:off x="7854524" y="1641676"/>
            <a:ext cx="465840" cy="3809160"/>
            <a:chOff x="7854524" y="1641676"/>
            <a:chExt cx="465840" cy="38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14:cNvPr>
                <p14:cNvContentPartPr/>
                <p14:nvPr/>
              </p14:nvContentPartPr>
              <p14:xfrm>
                <a:off x="7972964" y="1641676"/>
                <a:ext cx="7200" cy="178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324" y="1632676"/>
                  <a:ext cx="2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14:cNvPr>
                <p14:cNvContentPartPr/>
                <p14:nvPr/>
              </p14:nvContentPartPr>
              <p14:xfrm>
                <a:off x="7993844" y="1655356"/>
                <a:ext cx="326520" cy="189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5204" y="1646356"/>
                  <a:ext cx="34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14:cNvPr>
                <p14:cNvContentPartPr/>
                <p14:nvPr/>
              </p14:nvContentPartPr>
              <p14:xfrm>
                <a:off x="8007524" y="1821316"/>
                <a:ext cx="290160" cy="414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8884" y="1812676"/>
                  <a:ext cx="307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14:cNvPr>
                <p14:cNvContentPartPr/>
                <p14:nvPr/>
              </p14:nvContentPartPr>
              <p14:xfrm>
                <a:off x="7854524" y="1842196"/>
                <a:ext cx="307440" cy="3608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5884" y="1833556"/>
                  <a:ext cx="325080" cy="36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AFA289-1F2C-C198-0AA9-0B924980664A}"/>
              </a:ext>
            </a:extLst>
          </p:cNvPr>
          <p:cNvGrpSpPr/>
          <p:nvPr/>
        </p:nvGrpSpPr>
        <p:grpSpPr>
          <a:xfrm>
            <a:off x="3795524" y="5555596"/>
            <a:ext cx="445320" cy="653400"/>
            <a:chOff x="3795524" y="5555596"/>
            <a:chExt cx="44532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14:cNvPr>
                <p14:cNvContentPartPr/>
                <p14:nvPr/>
              </p14:nvContentPartPr>
              <p14:xfrm>
                <a:off x="4086764" y="5555596"/>
                <a:ext cx="15480" cy="4219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7764" y="5546596"/>
                  <a:ext cx="3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14:cNvPr>
                <p14:cNvContentPartPr/>
                <p14:nvPr/>
              </p14:nvContentPartPr>
              <p14:xfrm>
                <a:off x="4024124" y="5894716"/>
                <a:ext cx="145440" cy="1108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15484" y="5886076"/>
                  <a:ext cx="16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14:cNvPr>
                <p14:cNvContentPartPr/>
                <p14:nvPr/>
              </p14:nvContentPartPr>
              <p14:xfrm>
                <a:off x="3795524" y="6018916"/>
                <a:ext cx="445320" cy="190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86884" y="6009916"/>
                  <a:ext cx="462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14:cNvPr>
                <p14:cNvContentPartPr/>
                <p14:nvPr/>
              </p14:nvContentPartPr>
              <p14:xfrm>
                <a:off x="3797324" y="6060316"/>
                <a:ext cx="5760" cy="14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8324" y="6051676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14:cNvPr>
              <p14:cNvContentPartPr/>
              <p14:nvPr/>
            </p14:nvContentPartPr>
            <p14:xfrm>
              <a:off x="6809084" y="4322956"/>
              <a:ext cx="637200" cy="133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00084" y="4313956"/>
                <a:ext cx="65484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F20219F-0D41-E7D1-0823-C68AC537D307}"/>
              </a:ext>
            </a:extLst>
          </p:cNvPr>
          <p:cNvSpPr txBox="1"/>
          <p:nvPr/>
        </p:nvSpPr>
        <p:spPr>
          <a:xfrm>
            <a:off x="9497292" y="4087091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ALUK=</a:t>
            </a:r>
          </a:p>
          <a:p>
            <a:r>
              <a:rPr lang="en-US" altLang="zh-CN">
                <a:solidFill>
                  <a:srgbClr val="00B0F0"/>
                </a:solidFill>
              </a:rPr>
              <a:t>passA</a:t>
            </a:r>
          </a:p>
        </p:txBody>
      </p:sp>
    </p:spTree>
    <p:extLst>
      <p:ext uri="{BB962C8B-B14F-4D97-AF65-F5344CB8AC3E}">
        <p14:creationId xmlns:p14="http://schemas.microsoft.com/office/powerpoint/2010/main" val="100861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STI</a:t>
            </a:r>
          </a:p>
          <a:p>
            <a:r>
              <a:rPr lang="en-US" altLang="zh-CN" sz="3200" b="1"/>
              <a:t>5 of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14:cNvPr>
              <p14:cNvContentPartPr/>
              <p14:nvPr/>
            </p14:nvContentPartPr>
            <p14:xfrm>
              <a:off x="3789044" y="6018556"/>
              <a:ext cx="416520" cy="217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44" y="6009556"/>
                <a:ext cx="43416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9A5B5F-159E-F9C3-FA96-F53776900EAA}"/>
              </a:ext>
            </a:extLst>
          </p:cNvPr>
          <p:cNvGrpSpPr/>
          <p:nvPr/>
        </p:nvGrpSpPr>
        <p:grpSpPr>
          <a:xfrm>
            <a:off x="4093604" y="6220516"/>
            <a:ext cx="282600" cy="259560"/>
            <a:chOff x="4093604" y="6220516"/>
            <a:chExt cx="28260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14:cNvPr>
                <p14:cNvContentPartPr/>
                <p14:nvPr/>
              </p14:nvContentPartPr>
              <p14:xfrm>
                <a:off x="4093604" y="6220516"/>
                <a:ext cx="262800" cy="160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84964" y="6211516"/>
                  <a:ext cx="28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14:cNvPr>
                <p14:cNvContentPartPr/>
                <p14:nvPr/>
              </p14:nvContentPartPr>
              <p14:xfrm>
                <a:off x="4259924" y="6282796"/>
                <a:ext cx="116280" cy="1972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0924" y="6274156"/>
                  <a:ext cx="1339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612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STR</a:t>
            </a:r>
          </a:p>
          <a:p>
            <a:r>
              <a:rPr lang="en-US" altLang="zh-CN" sz="3200" b="1"/>
              <a:t>1 of 3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4135364" y="4785916"/>
            <a:ext cx="599400" cy="195840"/>
            <a:chOff x="4135364" y="4785916"/>
            <a:chExt cx="59940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3DD37BC-6318-702E-22FD-C0F4E274CC64}"/>
                  </a:ext>
                </a:extLst>
              </p14:cNvPr>
              <p14:cNvContentPartPr/>
              <p14:nvPr/>
            </p14:nvContentPartPr>
            <p14:xfrm>
              <a:off x="4389884" y="263596"/>
              <a:ext cx="875160" cy="1655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3DD37BC-6318-702E-22FD-C0F4E274CC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0884" y="254596"/>
                <a:ext cx="892800" cy="167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9E87CD-D456-8E8C-3EAC-74DA4FA5E1BB}"/>
              </a:ext>
            </a:extLst>
          </p:cNvPr>
          <p:cNvGrpSpPr/>
          <p:nvPr/>
        </p:nvGrpSpPr>
        <p:grpSpPr>
          <a:xfrm>
            <a:off x="5285564" y="1426756"/>
            <a:ext cx="3234960" cy="1864440"/>
            <a:chOff x="5285564" y="1426756"/>
            <a:chExt cx="3234960" cy="18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DC70966A-EA6C-2835-68B4-22FAAEA47C3C}"/>
                    </a:ext>
                  </a:extLst>
                </p14:cNvPr>
                <p14:cNvContentPartPr/>
                <p14:nvPr/>
              </p14:nvContentPartPr>
              <p14:xfrm>
                <a:off x="7897004" y="1482196"/>
                <a:ext cx="360" cy="162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DC70966A-EA6C-2835-68B4-22FAAEA47C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88004" y="1473196"/>
                  <a:ext cx="18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889CC3D-6A0C-2B53-BF5D-4441F8F2283F}"/>
                    </a:ext>
                  </a:extLst>
                </p14:cNvPr>
                <p14:cNvContentPartPr/>
                <p14:nvPr/>
              </p14:nvContentPartPr>
              <p14:xfrm>
                <a:off x="7910684" y="1489036"/>
                <a:ext cx="82080" cy="153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889CC3D-6A0C-2B53-BF5D-4441F8F228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1684" y="1480036"/>
                  <a:ext cx="99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F8A2C674-D276-4306-05F0-3B97A2F3AC7E}"/>
                    </a:ext>
                  </a:extLst>
                </p14:cNvPr>
                <p14:cNvContentPartPr/>
                <p14:nvPr/>
              </p14:nvContentPartPr>
              <p14:xfrm>
                <a:off x="7992764" y="1551676"/>
                <a:ext cx="112680" cy="104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F8A2C674-D276-4306-05F0-3B97A2F3AC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83764" y="1543036"/>
                  <a:ext cx="130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D30421D-6131-F76E-D575-D4318CD6BCB0}"/>
                    </a:ext>
                  </a:extLst>
                </p14:cNvPr>
                <p14:cNvContentPartPr/>
                <p14:nvPr/>
              </p14:nvContentPartPr>
              <p14:xfrm>
                <a:off x="8112644" y="1557076"/>
                <a:ext cx="54360" cy="77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D30421D-6131-F76E-D575-D4318CD6BC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04004" y="1548076"/>
                  <a:ext cx="72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F5B9ED2-0C6F-65D6-AA55-3458405E394D}"/>
                    </a:ext>
                  </a:extLst>
                </p14:cNvPr>
                <p14:cNvContentPartPr/>
                <p14:nvPr/>
              </p14:nvContentPartPr>
              <p14:xfrm>
                <a:off x="8192564" y="1536196"/>
                <a:ext cx="101160" cy="9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F5B9ED2-0C6F-65D6-AA55-3458405E39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83924" y="1527196"/>
                  <a:ext cx="118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9764CBA-B2FF-A2EA-07CD-3F1D4DB852C2}"/>
                    </a:ext>
                  </a:extLst>
                </p14:cNvPr>
                <p14:cNvContentPartPr/>
                <p14:nvPr/>
              </p14:nvContentPartPr>
              <p14:xfrm>
                <a:off x="8325764" y="1461316"/>
                <a:ext cx="7560" cy="145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9764CBA-B2FF-A2EA-07CD-3F1D4DB852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7124" y="1452316"/>
                  <a:ext cx="25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118E7EA-BA58-609B-7863-109FEAB86098}"/>
                    </a:ext>
                  </a:extLst>
                </p14:cNvPr>
                <p14:cNvContentPartPr/>
                <p14:nvPr/>
              </p14:nvContentPartPr>
              <p14:xfrm>
                <a:off x="8333324" y="1461316"/>
                <a:ext cx="96840" cy="1544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118E7EA-BA58-609B-7863-109FEAB860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24324" y="1452316"/>
                  <a:ext cx="114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30A1797B-1B5C-D388-574E-0A1FABFA65BD}"/>
                    </a:ext>
                  </a:extLst>
                </p14:cNvPr>
                <p14:cNvContentPartPr/>
                <p14:nvPr/>
              </p14:nvContentPartPr>
              <p14:xfrm>
                <a:off x="7848044" y="1426756"/>
                <a:ext cx="667080" cy="2257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30A1797B-1B5C-D388-574E-0A1FABFA65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39404" y="1417756"/>
                  <a:ext cx="684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05452F4-ACC4-5387-876D-610F9B5D3083}"/>
                    </a:ext>
                  </a:extLst>
                </p14:cNvPr>
                <p14:cNvContentPartPr/>
                <p14:nvPr/>
              </p14:nvContentPartPr>
              <p14:xfrm>
                <a:off x="7827164" y="1440436"/>
                <a:ext cx="693360" cy="284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05452F4-ACC4-5387-876D-610F9B5D30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8164" y="1431796"/>
                  <a:ext cx="711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2B14314-50A9-CD71-0CDE-F4F8E042D26B}"/>
                    </a:ext>
                  </a:extLst>
                </p14:cNvPr>
                <p14:cNvContentPartPr/>
                <p14:nvPr/>
              </p14:nvContentPartPr>
              <p14:xfrm>
                <a:off x="5285564" y="1717636"/>
                <a:ext cx="2889360" cy="1573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2B14314-50A9-CD71-0CDE-F4F8E042D2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76564" y="1708996"/>
                  <a:ext cx="2907000" cy="15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855EEC4-311F-DF87-90BA-DAD80C18A05E}"/>
              </a:ext>
            </a:extLst>
          </p:cNvPr>
          <p:cNvGrpSpPr/>
          <p:nvPr/>
        </p:nvGrpSpPr>
        <p:grpSpPr>
          <a:xfrm>
            <a:off x="3488804" y="1904836"/>
            <a:ext cx="1810800" cy="2874960"/>
            <a:chOff x="3488804" y="1904836"/>
            <a:chExt cx="1810800" cy="28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6A57CCF-FC16-893D-DC69-CA5C147C7FAD}"/>
                    </a:ext>
                  </a:extLst>
                </p14:cNvPr>
                <p14:cNvContentPartPr/>
                <p14:nvPr/>
              </p14:nvContentPartPr>
              <p14:xfrm>
                <a:off x="3488804" y="1940116"/>
                <a:ext cx="1810800" cy="2839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6A57CCF-FC16-893D-DC69-CA5C147C7F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79804" y="1931116"/>
                  <a:ext cx="1828440" cy="28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4EC8B6B9-025F-7EBE-B824-0970BF819F11}"/>
                    </a:ext>
                  </a:extLst>
                </p14:cNvPr>
                <p14:cNvContentPartPr/>
                <p14:nvPr/>
              </p14:nvContentPartPr>
              <p14:xfrm>
                <a:off x="5271164" y="1904836"/>
                <a:ext cx="15120" cy="896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4EC8B6B9-025F-7EBE-B824-0970BF819F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62164" y="1895836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290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STR</a:t>
            </a:r>
          </a:p>
          <a:p>
            <a:r>
              <a:rPr lang="en-US" altLang="zh-CN" sz="3200" b="1"/>
              <a:t>2 of 3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D9C26B5-6591-65BB-9387-55E2DD8257FA}"/>
              </a:ext>
            </a:extLst>
          </p:cNvPr>
          <p:cNvGrpSpPr/>
          <p:nvPr/>
        </p:nvGrpSpPr>
        <p:grpSpPr>
          <a:xfrm>
            <a:off x="7854524" y="1641676"/>
            <a:ext cx="465840" cy="3809160"/>
            <a:chOff x="7854524" y="1641676"/>
            <a:chExt cx="465840" cy="38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14:cNvPr>
                <p14:cNvContentPartPr/>
                <p14:nvPr/>
              </p14:nvContentPartPr>
              <p14:xfrm>
                <a:off x="7972964" y="1641676"/>
                <a:ext cx="7200" cy="178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293943D-F652-0148-43FB-A14AF36CAA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324" y="1632676"/>
                  <a:ext cx="2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14:cNvPr>
                <p14:cNvContentPartPr/>
                <p14:nvPr/>
              </p14:nvContentPartPr>
              <p14:xfrm>
                <a:off x="7993844" y="1655356"/>
                <a:ext cx="326520" cy="189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F0D4DD7-D79C-7FE9-D392-CC08F90FDA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5204" y="1646356"/>
                  <a:ext cx="34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14:cNvPr>
                <p14:cNvContentPartPr/>
                <p14:nvPr/>
              </p14:nvContentPartPr>
              <p14:xfrm>
                <a:off x="8007524" y="1821316"/>
                <a:ext cx="290160" cy="414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286DF7F-A43F-D3A0-EEE0-55A92445A7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8884" y="1812676"/>
                  <a:ext cx="307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14:cNvPr>
                <p14:cNvContentPartPr/>
                <p14:nvPr/>
              </p14:nvContentPartPr>
              <p14:xfrm>
                <a:off x="7854524" y="1842196"/>
                <a:ext cx="307440" cy="3608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E2A7565-FD72-1EDE-DC3A-919678ED38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5884" y="1833556"/>
                  <a:ext cx="325080" cy="36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AFA289-1F2C-C198-0AA9-0B924980664A}"/>
              </a:ext>
            </a:extLst>
          </p:cNvPr>
          <p:cNvGrpSpPr/>
          <p:nvPr/>
        </p:nvGrpSpPr>
        <p:grpSpPr>
          <a:xfrm>
            <a:off x="3795524" y="5555596"/>
            <a:ext cx="445320" cy="653400"/>
            <a:chOff x="3795524" y="5555596"/>
            <a:chExt cx="44532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14:cNvPr>
                <p14:cNvContentPartPr/>
                <p14:nvPr/>
              </p14:nvContentPartPr>
              <p14:xfrm>
                <a:off x="4086764" y="5555596"/>
                <a:ext cx="15480" cy="4219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F484701-C17E-E5E6-6A6C-82A931734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7764" y="5546596"/>
                  <a:ext cx="3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14:cNvPr>
                <p14:cNvContentPartPr/>
                <p14:nvPr/>
              </p14:nvContentPartPr>
              <p14:xfrm>
                <a:off x="4024124" y="5894716"/>
                <a:ext cx="145440" cy="1108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23DFA3D-C182-3FD4-27F9-3CF1946FDB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15484" y="5886076"/>
                  <a:ext cx="16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14:cNvPr>
                <p14:cNvContentPartPr/>
                <p14:nvPr/>
              </p14:nvContentPartPr>
              <p14:xfrm>
                <a:off x="3795524" y="6018916"/>
                <a:ext cx="445320" cy="1900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2000FB6-2DF2-725B-45E7-F5292E1BC6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86884" y="6009916"/>
                  <a:ext cx="462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14:cNvPr>
                <p14:cNvContentPartPr/>
                <p14:nvPr/>
              </p14:nvContentPartPr>
              <p14:xfrm>
                <a:off x="3797324" y="6060316"/>
                <a:ext cx="5760" cy="14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49126EE-4110-D86C-50DC-56C8A63744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8324" y="6051676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14:cNvPr>
              <p14:cNvContentPartPr/>
              <p14:nvPr/>
            </p14:nvContentPartPr>
            <p14:xfrm>
              <a:off x="6809084" y="4322956"/>
              <a:ext cx="637200" cy="133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9873567-82E7-F657-1942-DCEA82E0E9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00084" y="4313956"/>
                <a:ext cx="65484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F20219F-0D41-E7D1-0823-C68AC537D307}"/>
              </a:ext>
            </a:extLst>
          </p:cNvPr>
          <p:cNvSpPr txBox="1"/>
          <p:nvPr/>
        </p:nvSpPr>
        <p:spPr>
          <a:xfrm>
            <a:off x="9497292" y="4087091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ALUK=</a:t>
            </a:r>
          </a:p>
          <a:p>
            <a:r>
              <a:rPr lang="en-US" altLang="zh-CN">
                <a:solidFill>
                  <a:srgbClr val="00B0F0"/>
                </a:solidFill>
              </a:rPr>
              <a:t>passA</a:t>
            </a:r>
          </a:p>
        </p:txBody>
      </p:sp>
    </p:spTree>
    <p:extLst>
      <p:ext uri="{BB962C8B-B14F-4D97-AF65-F5344CB8AC3E}">
        <p14:creationId xmlns:p14="http://schemas.microsoft.com/office/powerpoint/2010/main" val="27314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STR</a:t>
            </a:r>
          </a:p>
          <a:p>
            <a:r>
              <a:rPr lang="en-US" altLang="zh-CN" sz="3200" b="1"/>
              <a:t>3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14:cNvPr>
              <p14:cNvContentPartPr/>
              <p14:nvPr/>
            </p14:nvContentPartPr>
            <p14:xfrm>
              <a:off x="3789044" y="6018556"/>
              <a:ext cx="416520" cy="217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BB5DD92-D778-A27A-8734-0586BE99C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44" y="6009556"/>
                <a:ext cx="43416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9A5B5F-159E-F9C3-FA96-F53776900EAA}"/>
              </a:ext>
            </a:extLst>
          </p:cNvPr>
          <p:cNvGrpSpPr/>
          <p:nvPr/>
        </p:nvGrpSpPr>
        <p:grpSpPr>
          <a:xfrm>
            <a:off x="4093604" y="6220516"/>
            <a:ext cx="282600" cy="259560"/>
            <a:chOff x="4093604" y="6220516"/>
            <a:chExt cx="28260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14:cNvPr>
                <p14:cNvContentPartPr/>
                <p14:nvPr/>
              </p14:nvContentPartPr>
              <p14:xfrm>
                <a:off x="4093604" y="6220516"/>
                <a:ext cx="262800" cy="160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525F60E-3096-DD1C-4222-AFC73ACD02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84964" y="6211516"/>
                  <a:ext cx="28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14:cNvPr>
                <p14:cNvContentPartPr/>
                <p14:nvPr/>
              </p14:nvContentPartPr>
              <p14:xfrm>
                <a:off x="4259924" y="6282796"/>
                <a:ext cx="116280" cy="1972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C013E55-8324-02FE-6E4B-CB82DE07B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0924" y="6274156"/>
                  <a:ext cx="1339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746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BR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35AE7C9-E3BD-291A-825E-D7E0B8F59FCE}"/>
              </a:ext>
            </a:extLst>
          </p:cNvPr>
          <p:cNvGrpSpPr/>
          <p:nvPr/>
        </p:nvGrpSpPr>
        <p:grpSpPr>
          <a:xfrm>
            <a:off x="4135364" y="4772236"/>
            <a:ext cx="643680" cy="208800"/>
            <a:chOff x="4135364" y="4772236"/>
            <a:chExt cx="6436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11BD97B0-7DF2-283B-4F49-10D14F853C61}"/>
                    </a:ext>
                  </a:extLst>
                </p14:cNvPr>
                <p14:cNvContentPartPr/>
                <p14:nvPr/>
              </p14:nvContentPartPr>
              <p14:xfrm>
                <a:off x="4135364" y="4800316"/>
                <a:ext cx="360" cy="1659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11BD97B0-7DF2-283B-4F49-10D14F853C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26364" y="479131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0F2AFB1-65F7-1E37-8812-A8137A5D1999}"/>
                    </a:ext>
                  </a:extLst>
                </p14:cNvPr>
                <p14:cNvContentPartPr/>
                <p14:nvPr/>
              </p14:nvContentPartPr>
              <p14:xfrm>
                <a:off x="4135364" y="4772236"/>
                <a:ext cx="643680" cy="1800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0F2AFB1-65F7-1E37-8812-A8137A5D19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364" y="4763596"/>
                  <a:ext cx="661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CDD63C93-1C70-6048-54BA-8E9F1E66A6E1}"/>
                    </a:ext>
                  </a:extLst>
                </p14:cNvPr>
                <p14:cNvContentPartPr/>
                <p14:nvPr/>
              </p14:nvContentPartPr>
              <p14:xfrm>
                <a:off x="4142204" y="4980676"/>
                <a:ext cx="61632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DD63C93-1C70-6048-54BA-8E9F1E66A6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971676"/>
                  <a:ext cx="633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89FDDB6-C48A-6811-E9E1-BF6018710C8B}"/>
                  </a:ext>
                </a:extLst>
              </p14:cNvPr>
              <p14:cNvContentPartPr/>
              <p14:nvPr/>
            </p14:nvContentPartPr>
            <p14:xfrm>
              <a:off x="4439924" y="4446796"/>
              <a:ext cx="14400" cy="3254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89FDDB6-C48A-6811-E9E1-BF6018710C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1284" y="4438156"/>
                <a:ext cx="3204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F3982E-E4EF-D8F5-363C-01AA1785847F}"/>
              </a:ext>
            </a:extLst>
          </p:cNvPr>
          <p:cNvGrpSpPr/>
          <p:nvPr/>
        </p:nvGrpSpPr>
        <p:grpSpPr>
          <a:xfrm>
            <a:off x="3490244" y="3795556"/>
            <a:ext cx="928080" cy="679680"/>
            <a:chOff x="3490244" y="3795556"/>
            <a:chExt cx="92808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7B8D79-E6EB-4D30-5B65-935B5AA0A4D5}"/>
                    </a:ext>
                  </a:extLst>
                </p14:cNvPr>
                <p14:cNvContentPartPr/>
                <p14:nvPr/>
              </p14:nvContentPartPr>
              <p14:xfrm>
                <a:off x="3497804" y="4453636"/>
                <a:ext cx="920520" cy="216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7B8D79-E6EB-4D30-5B65-935B5AA0A4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89164" y="4444996"/>
                  <a:ext cx="9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9D21B77-0F81-1EB5-0BA7-7DDD4F13CCBE}"/>
                    </a:ext>
                  </a:extLst>
                </p14:cNvPr>
                <p14:cNvContentPartPr/>
                <p14:nvPr/>
              </p14:nvContentPartPr>
              <p14:xfrm>
                <a:off x="3490244" y="3795556"/>
                <a:ext cx="22680" cy="63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9D21B77-0F81-1EB5-0BA7-7DDD4F13CC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786916"/>
                  <a:ext cx="40320" cy="65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BB9C813-8361-44F8-DF84-B0CF5B49B51F}"/>
                  </a:ext>
                </a:extLst>
              </p14:cNvPr>
              <p14:cNvContentPartPr/>
              <p14:nvPr/>
            </p14:nvContentPartPr>
            <p14:xfrm>
              <a:off x="5977844" y="595156"/>
              <a:ext cx="7920" cy="1936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BB9C813-8361-44F8-DF84-B0CF5B49B5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8844" y="586516"/>
                <a:ext cx="25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E455D21C-CE17-2564-FFDF-3ED6F6877D9C}"/>
                  </a:ext>
                </a:extLst>
              </p14:cNvPr>
              <p14:cNvContentPartPr/>
              <p14:nvPr/>
            </p14:nvContentPartPr>
            <p14:xfrm>
              <a:off x="5561324" y="587596"/>
              <a:ext cx="1325160" cy="25030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E455D21C-CE17-2564-FFDF-3ED6F6877D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2684" y="578956"/>
                <a:ext cx="1342800" cy="252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EC95C3-51E9-69A5-F200-279485D4432C}"/>
              </a:ext>
            </a:extLst>
          </p:cNvPr>
          <p:cNvGrpSpPr/>
          <p:nvPr/>
        </p:nvGrpSpPr>
        <p:grpSpPr>
          <a:xfrm>
            <a:off x="3497804" y="781636"/>
            <a:ext cx="2793600" cy="3014640"/>
            <a:chOff x="3497804" y="781636"/>
            <a:chExt cx="2793600" cy="30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9EC8107-0D12-2A0F-A080-C7EBFE2753AD}"/>
                    </a:ext>
                  </a:extLst>
                </p14:cNvPr>
                <p14:cNvContentPartPr/>
                <p14:nvPr/>
              </p14:nvContentPartPr>
              <p14:xfrm>
                <a:off x="3497804" y="2923276"/>
                <a:ext cx="1019160" cy="8730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9EC8107-0D12-2A0F-A080-C7EBFE2753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89164" y="2914636"/>
                  <a:ext cx="103680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EECD191-EA13-2BDE-6DBA-705524387023}"/>
                    </a:ext>
                  </a:extLst>
                </p14:cNvPr>
                <p14:cNvContentPartPr/>
                <p14:nvPr/>
              </p14:nvContentPartPr>
              <p14:xfrm>
                <a:off x="5686604" y="782356"/>
                <a:ext cx="7560" cy="1522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EECD191-EA13-2BDE-6DBA-7055243870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7964" y="773356"/>
                  <a:ext cx="2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8034659-F43E-5F53-D502-C0BE30498786}"/>
                    </a:ext>
                  </a:extLst>
                </p14:cNvPr>
                <p14:cNvContentPartPr/>
                <p14:nvPr/>
              </p14:nvContentPartPr>
              <p14:xfrm>
                <a:off x="5686964" y="781636"/>
                <a:ext cx="604440" cy="1652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8034659-F43E-5F53-D502-C0BE304987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78324" y="772996"/>
                  <a:ext cx="622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9FAE958-ADB5-0028-4EC4-920D092AB2B3}"/>
                    </a:ext>
                  </a:extLst>
                </p14:cNvPr>
                <p14:cNvContentPartPr/>
                <p14:nvPr/>
              </p14:nvContentPartPr>
              <p14:xfrm>
                <a:off x="5659244" y="962356"/>
                <a:ext cx="623160" cy="82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9FAE958-ADB5-0028-4EC4-920D092AB2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50244" y="953356"/>
                  <a:ext cx="640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AC22DC9-9F49-1DB9-C477-2A760D1A155C}"/>
                    </a:ext>
                  </a:extLst>
                </p14:cNvPr>
                <p14:cNvContentPartPr/>
                <p14:nvPr/>
              </p14:nvContentPartPr>
              <p14:xfrm>
                <a:off x="4523084" y="2124796"/>
                <a:ext cx="745920" cy="7912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AC22DC9-9F49-1DB9-C477-2A760D1A15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14084" y="2116156"/>
                  <a:ext cx="7635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5909F49-6C4E-A50B-EF40-2B5CBCC021B0}"/>
                    </a:ext>
                  </a:extLst>
                </p14:cNvPr>
                <p14:cNvContentPartPr/>
                <p14:nvPr/>
              </p14:nvContentPartPr>
              <p14:xfrm>
                <a:off x="5264324" y="2126236"/>
                <a:ext cx="308520" cy="3150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5909F49-6C4E-A50B-EF40-2B5CBCC021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5684" y="2117236"/>
                  <a:ext cx="326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5BB095B-FBD7-DA7C-F9CB-17C417E7CC7A}"/>
                    </a:ext>
                  </a:extLst>
                </p14:cNvPr>
                <p14:cNvContentPartPr/>
                <p14:nvPr/>
              </p14:nvContentPartPr>
              <p14:xfrm>
                <a:off x="5264324" y="1912396"/>
                <a:ext cx="21600" cy="207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5BB095B-FBD7-DA7C-F9CB-17C417E7CC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55684" y="1903396"/>
                  <a:ext cx="39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5DD30DD-CBC8-2903-0D7A-39CB9D79E1EB}"/>
                    </a:ext>
                  </a:extLst>
                </p14:cNvPr>
                <p14:cNvContentPartPr/>
                <p14:nvPr/>
              </p14:nvContentPartPr>
              <p14:xfrm>
                <a:off x="5278364" y="1032556"/>
                <a:ext cx="701640" cy="8863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5DD30DD-CBC8-2903-0D7A-39CB9D79E1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69364" y="1023916"/>
                  <a:ext cx="71928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1818684-391E-9EA9-2D2F-9344CFD98768}"/>
                    </a:ext>
                  </a:extLst>
                </p14:cNvPr>
                <p14:cNvContentPartPr/>
                <p14:nvPr/>
              </p14:nvContentPartPr>
              <p14:xfrm>
                <a:off x="5922404" y="1013476"/>
                <a:ext cx="149400" cy="1522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1818684-391E-9EA9-2D2F-9344CFD98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13404" y="1004476"/>
                  <a:ext cx="16704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176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same</a:t>
            </a:r>
          </a:p>
          <a:p>
            <a:r>
              <a:rPr lang="en-US" altLang="zh-CN" sz="3200" b="1"/>
              <a:t>part</a:t>
            </a:r>
          </a:p>
          <a:p>
            <a:r>
              <a:rPr lang="en-US" altLang="zh-CN" sz="3200" b="1"/>
              <a:t>3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6431572-9729-E7B8-1824-E255323FBAD5}"/>
                  </a:ext>
                </a:extLst>
              </p14:cNvPr>
              <p14:cNvContentPartPr/>
              <p14:nvPr/>
            </p14:nvContentPartPr>
            <p14:xfrm>
              <a:off x="3778604" y="6003436"/>
              <a:ext cx="461880" cy="217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6431572-9729-E7B8-1824-E255323FB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04" y="5994436"/>
                <a:ext cx="4795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3E46C05-C728-CE8E-13B2-C6EA5AC6D273}"/>
              </a:ext>
            </a:extLst>
          </p:cNvPr>
          <p:cNvGrpSpPr/>
          <p:nvPr/>
        </p:nvGrpSpPr>
        <p:grpSpPr>
          <a:xfrm>
            <a:off x="4123484" y="4771516"/>
            <a:ext cx="637560" cy="637920"/>
            <a:chOff x="4123484" y="4771516"/>
            <a:chExt cx="63756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DB7FC4B-CB13-464E-A6DF-83BD562C8F65}"/>
                    </a:ext>
                  </a:extLst>
                </p14:cNvPr>
                <p14:cNvContentPartPr/>
                <p14:nvPr/>
              </p14:nvContentPartPr>
              <p14:xfrm>
                <a:off x="4123484" y="4771516"/>
                <a:ext cx="637560" cy="2440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DB7FC4B-CB13-464E-A6DF-83BD562C8F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4484" y="4762516"/>
                  <a:ext cx="655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4E9B7E1-685E-BF49-4DE0-165AE15BE9B2}"/>
                    </a:ext>
                  </a:extLst>
                </p14:cNvPr>
                <p14:cNvContentPartPr/>
                <p14:nvPr/>
              </p14:nvContentPartPr>
              <p14:xfrm>
                <a:off x="4439564" y="5035756"/>
                <a:ext cx="21960" cy="373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4E9B7E1-685E-BF49-4DE0-165AE15BE9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0924" y="5027116"/>
                  <a:ext cx="3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4CCCE44-5B57-CB24-20E1-D7F3CD382CFD}"/>
                    </a:ext>
                  </a:extLst>
                </p14:cNvPr>
                <p14:cNvContentPartPr/>
                <p14:nvPr/>
              </p14:nvContentPartPr>
              <p14:xfrm>
                <a:off x="4405364" y="5012356"/>
                <a:ext cx="170280" cy="1411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4CCCE44-5B57-CB24-20E1-D7F3CD382C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6724" y="5003356"/>
                  <a:ext cx="187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698AE8D-232F-CA64-681E-19379DBCE254}"/>
                    </a:ext>
                  </a:extLst>
                </p14:cNvPr>
                <p14:cNvContentPartPr/>
                <p14:nvPr/>
              </p14:nvContentPartPr>
              <p14:xfrm>
                <a:off x="4331924" y="5035756"/>
                <a:ext cx="87840" cy="1126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698AE8D-232F-CA64-681E-19379DBCE2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22924" y="5027116"/>
                  <a:ext cx="1054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E143BF-A56C-88BB-8E58-04B22EAA0858}"/>
              </a:ext>
            </a:extLst>
          </p:cNvPr>
          <p:cNvGrpSpPr/>
          <p:nvPr/>
        </p:nvGrpSpPr>
        <p:grpSpPr>
          <a:xfrm>
            <a:off x="3913244" y="5512756"/>
            <a:ext cx="91440" cy="513360"/>
            <a:chOff x="3913244" y="5512756"/>
            <a:chExt cx="9144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802A2C6-6D8D-3DEF-A508-E5BA9A7C577B}"/>
                    </a:ext>
                  </a:extLst>
                </p14:cNvPr>
                <p14:cNvContentPartPr/>
                <p14:nvPr/>
              </p14:nvContentPartPr>
              <p14:xfrm>
                <a:off x="3940964" y="5569276"/>
                <a:ext cx="7200" cy="4568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802A2C6-6D8D-3DEF-A508-E5BA9A7C57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32324" y="5560276"/>
                  <a:ext cx="24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88F5F6B-DF6B-0B62-527F-D8198CC80CAC}"/>
                    </a:ext>
                  </a:extLst>
                </p14:cNvPr>
                <p14:cNvContentPartPr/>
                <p14:nvPr/>
              </p14:nvContentPartPr>
              <p14:xfrm>
                <a:off x="3913244" y="5512756"/>
                <a:ext cx="91440" cy="1339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88F5F6B-DF6B-0B62-527F-D8198CC80C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04604" y="5503756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7836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JMP</a:t>
            </a:r>
          </a:p>
          <a:p>
            <a:r>
              <a:rPr lang="en-US" altLang="zh-CN" sz="3200" b="1"/>
              <a:t>RET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EC95C3-51E9-69A5-F200-279485D4432C}"/>
              </a:ext>
            </a:extLst>
          </p:cNvPr>
          <p:cNvGrpSpPr/>
          <p:nvPr/>
        </p:nvGrpSpPr>
        <p:grpSpPr>
          <a:xfrm>
            <a:off x="5659244" y="781636"/>
            <a:ext cx="632160" cy="189000"/>
            <a:chOff x="5659244" y="781636"/>
            <a:chExt cx="6321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EECD191-EA13-2BDE-6DBA-705524387023}"/>
                    </a:ext>
                  </a:extLst>
                </p14:cNvPr>
                <p14:cNvContentPartPr/>
                <p14:nvPr/>
              </p14:nvContentPartPr>
              <p14:xfrm>
                <a:off x="5686604" y="782356"/>
                <a:ext cx="7560" cy="1522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EECD191-EA13-2BDE-6DBA-7055243870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7964" y="773356"/>
                  <a:ext cx="2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8034659-F43E-5F53-D502-C0BE30498786}"/>
                    </a:ext>
                  </a:extLst>
                </p14:cNvPr>
                <p14:cNvContentPartPr/>
                <p14:nvPr/>
              </p14:nvContentPartPr>
              <p14:xfrm>
                <a:off x="5686964" y="781636"/>
                <a:ext cx="604440" cy="1652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8034659-F43E-5F53-D502-C0BE304987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78324" y="772996"/>
                  <a:ext cx="622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9FAE958-ADB5-0028-4EC4-920D092AB2B3}"/>
                    </a:ext>
                  </a:extLst>
                </p14:cNvPr>
                <p14:cNvContentPartPr/>
                <p14:nvPr/>
              </p14:nvContentPartPr>
              <p14:xfrm>
                <a:off x="5659244" y="962356"/>
                <a:ext cx="623160" cy="82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9FAE958-ADB5-0028-4EC4-920D092AB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50244" y="953356"/>
                  <a:ext cx="6408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6B863F4-B36D-0D3A-168F-373AD922394A}"/>
                  </a:ext>
                </a:extLst>
              </p14:cNvPr>
              <p14:cNvContentPartPr/>
              <p14:nvPr/>
            </p14:nvContentPartPr>
            <p14:xfrm>
              <a:off x="8131724" y="1814836"/>
              <a:ext cx="48600" cy="14684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6B863F4-B36D-0D3A-168F-373AD92239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3084" y="1805836"/>
                <a:ext cx="66240" cy="148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1D6B74-F6E1-A844-FFC5-90C1080B5AF4}"/>
              </a:ext>
            </a:extLst>
          </p:cNvPr>
          <p:cNvGrpSpPr/>
          <p:nvPr/>
        </p:nvGrpSpPr>
        <p:grpSpPr>
          <a:xfrm>
            <a:off x="5264324" y="1018516"/>
            <a:ext cx="869760" cy="893880"/>
            <a:chOff x="5264324" y="1018516"/>
            <a:chExt cx="869760" cy="8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E841CCA-AE42-444A-4ED8-DC5BDA2AA026}"/>
                    </a:ext>
                  </a:extLst>
                </p14:cNvPr>
                <p14:cNvContentPartPr/>
                <p14:nvPr/>
              </p14:nvContentPartPr>
              <p14:xfrm>
                <a:off x="5264324" y="1018516"/>
                <a:ext cx="736200" cy="8938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E841CCA-AE42-444A-4ED8-DC5BDA2AA0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5684" y="1009516"/>
                  <a:ext cx="7538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D86E307-569B-B0BD-835B-5029AC695EC9}"/>
                    </a:ext>
                  </a:extLst>
                </p14:cNvPr>
                <p14:cNvContentPartPr/>
                <p14:nvPr/>
              </p14:nvContentPartPr>
              <p14:xfrm>
                <a:off x="5915564" y="1022836"/>
                <a:ext cx="218520" cy="1270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D86E307-569B-B0BD-835B-5029AC695E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06924" y="1013836"/>
                  <a:ext cx="2361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ACFDF3D-5722-038B-7AC7-2059020D80EF}"/>
              </a:ext>
            </a:extLst>
          </p:cNvPr>
          <p:cNvGrpSpPr/>
          <p:nvPr/>
        </p:nvGrpSpPr>
        <p:grpSpPr>
          <a:xfrm>
            <a:off x="4613084" y="1654996"/>
            <a:ext cx="3687840" cy="1608120"/>
            <a:chOff x="4613084" y="1654996"/>
            <a:chExt cx="3687840" cy="16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9BC3EEE-F220-D9FE-2F06-920EFB07C0A3}"/>
                    </a:ext>
                  </a:extLst>
                </p14:cNvPr>
                <p14:cNvContentPartPr/>
                <p14:nvPr/>
              </p14:nvContentPartPr>
              <p14:xfrm>
                <a:off x="8014364" y="1669036"/>
                <a:ext cx="7560" cy="104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9BC3EEE-F220-D9FE-2F06-920EFB07C0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5364" y="1660396"/>
                  <a:ext cx="25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CCBCAC9A-2BD0-3AFA-C9D7-F69579A821F4}"/>
                    </a:ext>
                  </a:extLst>
                </p14:cNvPr>
                <p14:cNvContentPartPr/>
                <p14:nvPr/>
              </p14:nvContentPartPr>
              <p14:xfrm>
                <a:off x="8000684" y="1654996"/>
                <a:ext cx="300240" cy="1461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CCBCAC9A-2BD0-3AFA-C9D7-F69579A821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91684" y="1646356"/>
                  <a:ext cx="31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DECF66C-EEF5-BA23-72C4-3A06927A3B51}"/>
                    </a:ext>
                  </a:extLst>
                </p14:cNvPr>
                <p14:cNvContentPartPr/>
                <p14:nvPr/>
              </p14:nvContentPartPr>
              <p14:xfrm>
                <a:off x="8028404" y="1779556"/>
                <a:ext cx="255600" cy="86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DECF66C-EEF5-BA23-72C4-3A06927A3B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19764" y="1770916"/>
                  <a:ext cx="273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FC37AC2-97C3-7391-A1FF-BF87B0EB3026}"/>
                    </a:ext>
                  </a:extLst>
                </p14:cNvPr>
                <p14:cNvContentPartPr/>
                <p14:nvPr/>
              </p14:nvContentPartPr>
              <p14:xfrm>
                <a:off x="5375204" y="3241516"/>
                <a:ext cx="2778120" cy="21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FC37AC2-97C3-7391-A1FF-BF87B0EB30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66204" y="3232876"/>
                  <a:ext cx="2795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91D25FF-0219-D66A-4D52-FD8D4B2DF301}"/>
                    </a:ext>
                  </a:extLst>
                </p14:cNvPr>
                <p14:cNvContentPartPr/>
                <p14:nvPr/>
              </p14:nvContentPartPr>
              <p14:xfrm>
                <a:off x="5388884" y="2909236"/>
                <a:ext cx="7560" cy="3459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91D25FF-0219-D66A-4D52-FD8D4B2DF3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80244" y="2900596"/>
                  <a:ext cx="252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F62D01F-E551-51CF-56F3-5548BB4FD5F9}"/>
                    </a:ext>
                  </a:extLst>
                </p14:cNvPr>
                <p14:cNvContentPartPr/>
                <p14:nvPr/>
              </p14:nvContentPartPr>
              <p14:xfrm>
                <a:off x="5388884" y="2452756"/>
                <a:ext cx="188280" cy="4845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F62D01F-E551-51CF-56F3-5548BB4FD5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80244" y="2443756"/>
                  <a:ext cx="2059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C2ABDBB-0F12-0EF2-1C1C-2074771E592D}"/>
                    </a:ext>
                  </a:extLst>
                </p14:cNvPr>
                <p14:cNvContentPartPr/>
                <p14:nvPr/>
              </p14:nvContentPartPr>
              <p14:xfrm>
                <a:off x="5264324" y="2147116"/>
                <a:ext cx="303120" cy="300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C2ABDBB-0F12-0EF2-1C1C-2074771E59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55684" y="2138116"/>
                  <a:ext cx="320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5E2E554-439F-AE18-15B6-CA268FD41ACE}"/>
                    </a:ext>
                  </a:extLst>
                </p14:cNvPr>
                <p14:cNvContentPartPr/>
                <p14:nvPr/>
              </p14:nvContentPartPr>
              <p14:xfrm>
                <a:off x="5264324" y="1904836"/>
                <a:ext cx="14400" cy="2350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5E2E554-439F-AE18-15B6-CA268FD41A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5684" y="1895836"/>
                  <a:ext cx="3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05E83A15-8F83-DD77-1732-F2D9C8691101}"/>
                    </a:ext>
                  </a:extLst>
                </p14:cNvPr>
                <p14:cNvContentPartPr/>
                <p14:nvPr/>
              </p14:nvContentPartPr>
              <p14:xfrm>
                <a:off x="4613084" y="2139916"/>
                <a:ext cx="646560" cy="1122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05E83A15-8F83-DD77-1732-F2D9C86911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04084" y="2131276"/>
                  <a:ext cx="664200" cy="11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701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JSR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9CA344C-C3E9-F1C9-7B30-3FDE26177A78}"/>
                  </a:ext>
                </a:extLst>
              </p14:cNvPr>
              <p14:cNvContentPartPr/>
              <p14:nvPr/>
            </p14:nvContentPartPr>
            <p14:xfrm>
              <a:off x="5971004" y="609196"/>
              <a:ext cx="880560" cy="24865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9CA344C-C3E9-F1C9-7B30-3FDE26177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2004" y="600196"/>
                <a:ext cx="898200" cy="25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69F33D7-B11B-B73D-4B55-13F0AEB0C51F}"/>
                  </a:ext>
                </a:extLst>
              </p14:cNvPr>
              <p14:cNvContentPartPr/>
              <p14:nvPr/>
            </p14:nvContentPartPr>
            <p14:xfrm>
              <a:off x="5728724" y="3081676"/>
              <a:ext cx="1100520" cy="288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69F33D7-B11B-B73D-4B55-13F0AEB0C5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724" y="3072676"/>
                <a:ext cx="1118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8E26734-2738-4BDC-3348-1555BEE62058}"/>
                  </a:ext>
                </a:extLst>
              </p14:cNvPr>
              <p14:cNvContentPartPr/>
              <p14:nvPr/>
            </p14:nvContentPartPr>
            <p14:xfrm>
              <a:off x="5262884" y="1902676"/>
              <a:ext cx="459000" cy="11937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8E26734-2738-4BDC-3348-1555BEE620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4244" y="1894036"/>
                <a:ext cx="476640" cy="1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4C1D1D8-8233-8287-8DAC-FC8AB1F40E41}"/>
                  </a:ext>
                </a:extLst>
              </p14:cNvPr>
              <p14:cNvContentPartPr/>
              <p14:nvPr/>
            </p14:nvContentPartPr>
            <p14:xfrm>
              <a:off x="4142204" y="4786636"/>
              <a:ext cx="588600" cy="189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4C1D1D8-8233-8287-8DAC-FC8AB1F40E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3204" y="4777636"/>
                <a:ext cx="60624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382D8B2A-FE87-500F-5B63-9170FD4B67E8}"/>
              </a:ext>
            </a:extLst>
          </p:cNvPr>
          <p:cNvGrpSpPr/>
          <p:nvPr/>
        </p:nvGrpSpPr>
        <p:grpSpPr>
          <a:xfrm>
            <a:off x="3484124" y="4439956"/>
            <a:ext cx="1262520" cy="526320"/>
            <a:chOff x="3484124" y="4439956"/>
            <a:chExt cx="12625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82C042C6-F6D2-508C-4085-33CB8C2E57CE}"/>
                    </a:ext>
                  </a:extLst>
                </p14:cNvPr>
                <p14:cNvContentPartPr/>
                <p14:nvPr/>
              </p14:nvContentPartPr>
              <p14:xfrm>
                <a:off x="4142204" y="4786636"/>
                <a:ext cx="604440" cy="179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82C042C6-F6D2-508C-4085-33CB8C2E57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3204" y="4777636"/>
                  <a:ext cx="622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65771CB-4968-A410-6DC8-F59E8FD981CC}"/>
                    </a:ext>
                  </a:extLst>
                </p14:cNvPr>
                <p14:cNvContentPartPr/>
                <p14:nvPr/>
              </p14:nvContentPartPr>
              <p14:xfrm>
                <a:off x="4432004" y="4460836"/>
                <a:ext cx="29520" cy="3182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65771CB-4968-A410-6DC8-F59E8FD981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23364" y="4452196"/>
                  <a:ext cx="47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EC47CE4-692A-388B-F305-794D5E38A224}"/>
                    </a:ext>
                  </a:extLst>
                </p14:cNvPr>
                <p14:cNvContentPartPr/>
                <p14:nvPr/>
              </p14:nvContentPartPr>
              <p14:xfrm>
                <a:off x="3484124" y="4439956"/>
                <a:ext cx="955440" cy="34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EC47CE4-692A-388B-F305-794D5E38A2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5484" y="4431316"/>
                  <a:ext cx="97308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3FA6802-A54A-581A-4BF7-80CA8AE415B8}"/>
                  </a:ext>
                </a:extLst>
              </p14:cNvPr>
              <p14:cNvContentPartPr/>
              <p14:nvPr/>
            </p14:nvContentPartPr>
            <p14:xfrm>
              <a:off x="3496724" y="3442756"/>
              <a:ext cx="15840" cy="9831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3FA6802-A54A-581A-4BF7-80CA8AE415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87724" y="3433756"/>
                <a:ext cx="3348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042D1E43-282F-C733-8E80-893711CAF7D7}"/>
                  </a:ext>
                </a:extLst>
              </p14:cNvPr>
              <p14:cNvContentPartPr/>
              <p14:nvPr/>
            </p14:nvContentPartPr>
            <p14:xfrm>
              <a:off x="3497804" y="2142436"/>
              <a:ext cx="1768320" cy="13075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042D1E43-282F-C733-8E80-893711CAF7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9164" y="2133796"/>
                <a:ext cx="1785960" cy="13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F004AD-0529-9AFF-A362-B9A330603EDF}"/>
              </a:ext>
            </a:extLst>
          </p:cNvPr>
          <p:cNvGrpSpPr/>
          <p:nvPr/>
        </p:nvGrpSpPr>
        <p:grpSpPr>
          <a:xfrm>
            <a:off x="5250644" y="229036"/>
            <a:ext cx="1019880" cy="1669320"/>
            <a:chOff x="5250644" y="229036"/>
            <a:chExt cx="1019880" cy="16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EDD23EE-969F-7761-2A95-0C3F4238C93D}"/>
                    </a:ext>
                  </a:extLst>
                </p14:cNvPr>
                <p14:cNvContentPartPr/>
                <p14:nvPr/>
              </p14:nvContentPartPr>
              <p14:xfrm>
                <a:off x="5679404" y="789196"/>
                <a:ext cx="7920" cy="1562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EDD23EE-969F-7761-2A95-0C3F4238C9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0404" y="780556"/>
                  <a:ext cx="25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94047B5-B1AF-891F-85AA-4456E3F45800}"/>
                    </a:ext>
                  </a:extLst>
                </p14:cNvPr>
                <p14:cNvContentPartPr/>
                <p14:nvPr/>
              </p14:nvContentPartPr>
              <p14:xfrm>
                <a:off x="5666084" y="754636"/>
                <a:ext cx="604440" cy="2044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94047B5-B1AF-891F-85AA-4456E3F458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7444" y="745996"/>
                  <a:ext cx="622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7019B6E-A0E9-2A0F-1FAC-AFE49D386899}"/>
                    </a:ext>
                  </a:extLst>
                </p14:cNvPr>
                <p14:cNvContentPartPr/>
                <p14:nvPr/>
              </p14:nvContentPartPr>
              <p14:xfrm>
                <a:off x="5672924" y="955156"/>
                <a:ext cx="588600" cy="75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7019B6E-A0E9-2A0F-1FAC-AFE49D386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3924" y="946516"/>
                  <a:ext cx="60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E31E0AE-E064-0F70-2A46-B203B3ACA0F0}"/>
                    </a:ext>
                  </a:extLst>
                </p14:cNvPr>
                <p14:cNvContentPartPr/>
                <p14:nvPr/>
              </p14:nvContentPartPr>
              <p14:xfrm>
                <a:off x="5956604" y="609196"/>
                <a:ext cx="7920" cy="1731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E31E0AE-E064-0F70-2A46-B203B3ACA0F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47604" y="600196"/>
                  <a:ext cx="2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284AD67-0A11-C2B6-603A-8F47A4AA12C2}"/>
                    </a:ext>
                  </a:extLst>
                </p14:cNvPr>
                <p14:cNvContentPartPr/>
                <p14:nvPr/>
              </p14:nvContentPartPr>
              <p14:xfrm>
                <a:off x="5250644" y="1883596"/>
                <a:ext cx="712800" cy="147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284AD67-0A11-C2B6-603A-8F47A4AA12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42004" y="1874596"/>
                  <a:ext cx="730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5E028CA-266B-9A28-FA2D-2FB52A8B2C56}"/>
                    </a:ext>
                  </a:extLst>
                </p14:cNvPr>
                <p14:cNvContentPartPr/>
                <p14:nvPr/>
              </p14:nvContentPartPr>
              <p14:xfrm>
                <a:off x="5963444" y="1025716"/>
                <a:ext cx="15120" cy="8586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5E028CA-266B-9A28-FA2D-2FB52A8B2C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54444" y="1016716"/>
                  <a:ext cx="3276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F27D895-8F97-39A4-2712-6A647CBBA281}"/>
                    </a:ext>
                  </a:extLst>
                </p14:cNvPr>
                <p14:cNvContentPartPr/>
                <p14:nvPr/>
              </p14:nvContentPartPr>
              <p14:xfrm>
                <a:off x="5881004" y="1004116"/>
                <a:ext cx="252360" cy="159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F27D895-8F97-39A4-2712-6A647CBBA2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72364" y="995116"/>
                  <a:ext cx="270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9F8C15A-EF6C-B25E-1949-15E8845AC879}"/>
                    </a:ext>
                  </a:extLst>
                </p14:cNvPr>
                <p14:cNvContentPartPr/>
                <p14:nvPr/>
              </p14:nvContentPartPr>
              <p14:xfrm>
                <a:off x="5963804" y="229036"/>
                <a:ext cx="360" cy="3736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9F8C15A-EF6C-B25E-1949-15E8845AC8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55164" y="220396"/>
                  <a:ext cx="180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693CDF3-6604-053C-EA49-177C69C90C7A}"/>
              </a:ext>
            </a:extLst>
          </p:cNvPr>
          <p:cNvGrpSpPr/>
          <p:nvPr/>
        </p:nvGrpSpPr>
        <p:grpSpPr>
          <a:xfrm>
            <a:off x="7841204" y="248836"/>
            <a:ext cx="464760" cy="818280"/>
            <a:chOff x="7841204" y="248836"/>
            <a:chExt cx="46476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A600A8A-6E83-29B6-B4AF-B4FBA5EC4D2A}"/>
                    </a:ext>
                  </a:extLst>
                </p14:cNvPr>
                <p14:cNvContentPartPr/>
                <p14:nvPr/>
              </p14:nvContentPartPr>
              <p14:xfrm>
                <a:off x="7916804" y="248836"/>
                <a:ext cx="7920" cy="5400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A600A8A-6E83-29B6-B4AF-B4FBA5EC4D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07804" y="240196"/>
                  <a:ext cx="255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2775505-2BDF-9993-1725-36DDFF0F1270}"/>
                    </a:ext>
                  </a:extLst>
                </p14:cNvPr>
                <p14:cNvContentPartPr/>
                <p14:nvPr/>
              </p14:nvContentPartPr>
              <p14:xfrm>
                <a:off x="7841204" y="720076"/>
                <a:ext cx="138600" cy="943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2775505-2BDF-9993-1725-36DDFF0F12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32204" y="711436"/>
                  <a:ext cx="156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01D6026-DD54-B264-C6A2-1B62EFB841EF}"/>
                    </a:ext>
                  </a:extLst>
                </p14:cNvPr>
                <p14:cNvContentPartPr/>
                <p14:nvPr/>
              </p14:nvContentPartPr>
              <p14:xfrm>
                <a:off x="7952444" y="858316"/>
                <a:ext cx="360" cy="1317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01D6026-DD54-B264-C6A2-1B62EFB841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43444" y="849676"/>
                  <a:ext cx="1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223DA5C-9EDF-FEFC-D72F-52D53A9714E2}"/>
                    </a:ext>
                  </a:extLst>
                </p14:cNvPr>
                <p14:cNvContentPartPr/>
                <p14:nvPr/>
              </p14:nvContentPartPr>
              <p14:xfrm>
                <a:off x="7966124" y="857236"/>
                <a:ext cx="113400" cy="1447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223DA5C-9EDF-FEFC-D72F-52D53A9714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57124" y="848236"/>
                  <a:ext cx="131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729A7340-2798-3459-4F37-98F4D469410B}"/>
                    </a:ext>
                  </a:extLst>
                </p14:cNvPr>
                <p14:cNvContentPartPr/>
                <p14:nvPr/>
              </p14:nvContentPartPr>
              <p14:xfrm>
                <a:off x="8090684" y="857596"/>
                <a:ext cx="86040" cy="1602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729A7340-2798-3459-4F37-98F4D469410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81684" y="848596"/>
                  <a:ext cx="103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650FA2DE-6622-CD68-C6AD-4AAC2CC8CF8A}"/>
                    </a:ext>
                  </a:extLst>
                </p14:cNvPr>
                <p14:cNvContentPartPr/>
                <p14:nvPr/>
              </p14:nvContentPartPr>
              <p14:xfrm>
                <a:off x="7848044" y="837796"/>
                <a:ext cx="21600" cy="2005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650FA2DE-6622-CD68-C6AD-4AAC2CC8CF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39404" y="828796"/>
                  <a:ext cx="39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1AD4F602-C906-703D-362A-34D75C30D597}"/>
                    </a:ext>
                  </a:extLst>
                </p14:cNvPr>
                <p14:cNvContentPartPr/>
                <p14:nvPr/>
              </p14:nvContentPartPr>
              <p14:xfrm>
                <a:off x="7855244" y="823756"/>
                <a:ext cx="450720" cy="20808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1AD4F602-C906-703D-362A-34D75C30D5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6604" y="814756"/>
                  <a:ext cx="46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61BB097-24C6-C179-8A43-EE18BB804A81}"/>
                    </a:ext>
                  </a:extLst>
                </p14:cNvPr>
                <p14:cNvContentPartPr/>
                <p14:nvPr/>
              </p14:nvContentPartPr>
              <p14:xfrm>
                <a:off x="7862084" y="1045516"/>
                <a:ext cx="443160" cy="216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61BB097-24C6-C179-8A43-EE18BB804A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53084" y="1036876"/>
                  <a:ext cx="46080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0963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JSRR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F004AD-0529-9AFF-A362-B9A330603EDF}"/>
              </a:ext>
            </a:extLst>
          </p:cNvPr>
          <p:cNvGrpSpPr/>
          <p:nvPr/>
        </p:nvGrpSpPr>
        <p:grpSpPr>
          <a:xfrm>
            <a:off x="5666084" y="229036"/>
            <a:ext cx="604440" cy="733680"/>
            <a:chOff x="5666084" y="229036"/>
            <a:chExt cx="60444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EDD23EE-969F-7761-2A95-0C3F4238C93D}"/>
                    </a:ext>
                  </a:extLst>
                </p14:cNvPr>
                <p14:cNvContentPartPr/>
                <p14:nvPr/>
              </p14:nvContentPartPr>
              <p14:xfrm>
                <a:off x="5679404" y="789196"/>
                <a:ext cx="7920" cy="1562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EDD23EE-969F-7761-2A95-0C3F4238C9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0404" y="780556"/>
                  <a:ext cx="25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94047B5-B1AF-891F-85AA-4456E3F45800}"/>
                    </a:ext>
                  </a:extLst>
                </p14:cNvPr>
                <p14:cNvContentPartPr/>
                <p14:nvPr/>
              </p14:nvContentPartPr>
              <p14:xfrm>
                <a:off x="5666084" y="754636"/>
                <a:ext cx="604440" cy="2044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94047B5-B1AF-891F-85AA-4456E3F458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7444" y="745996"/>
                  <a:ext cx="622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7019B6E-A0E9-2A0F-1FAC-AFE49D386899}"/>
                    </a:ext>
                  </a:extLst>
                </p14:cNvPr>
                <p14:cNvContentPartPr/>
                <p14:nvPr/>
              </p14:nvContentPartPr>
              <p14:xfrm>
                <a:off x="5672924" y="955156"/>
                <a:ext cx="588600" cy="75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7019B6E-A0E9-2A0F-1FAC-AFE49D386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3924" y="946516"/>
                  <a:ext cx="60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E31E0AE-E064-0F70-2A46-B203B3ACA0F0}"/>
                    </a:ext>
                  </a:extLst>
                </p14:cNvPr>
                <p14:cNvContentPartPr/>
                <p14:nvPr/>
              </p14:nvContentPartPr>
              <p14:xfrm>
                <a:off x="5956604" y="609196"/>
                <a:ext cx="7920" cy="1731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E31E0AE-E064-0F70-2A46-B203B3ACA0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7604" y="600196"/>
                  <a:ext cx="2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9F8C15A-EF6C-B25E-1949-15E8845AC879}"/>
                    </a:ext>
                  </a:extLst>
                </p14:cNvPr>
                <p14:cNvContentPartPr/>
                <p14:nvPr/>
              </p14:nvContentPartPr>
              <p14:xfrm>
                <a:off x="5963804" y="229036"/>
                <a:ext cx="360" cy="3736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9F8C15A-EF6C-B25E-1949-15E8845AC8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5164" y="220396"/>
                  <a:ext cx="180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693CDF3-6604-053C-EA49-177C69C90C7A}"/>
              </a:ext>
            </a:extLst>
          </p:cNvPr>
          <p:cNvGrpSpPr/>
          <p:nvPr/>
        </p:nvGrpSpPr>
        <p:grpSpPr>
          <a:xfrm>
            <a:off x="7841204" y="248836"/>
            <a:ext cx="464760" cy="818280"/>
            <a:chOff x="7841204" y="248836"/>
            <a:chExt cx="46476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A600A8A-6E83-29B6-B4AF-B4FBA5EC4D2A}"/>
                    </a:ext>
                  </a:extLst>
                </p14:cNvPr>
                <p14:cNvContentPartPr/>
                <p14:nvPr/>
              </p14:nvContentPartPr>
              <p14:xfrm>
                <a:off x="7916804" y="248836"/>
                <a:ext cx="7920" cy="5400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A600A8A-6E83-29B6-B4AF-B4FBA5EC4D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7804" y="240196"/>
                  <a:ext cx="255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2775505-2BDF-9993-1725-36DDFF0F1270}"/>
                    </a:ext>
                  </a:extLst>
                </p14:cNvPr>
                <p14:cNvContentPartPr/>
                <p14:nvPr/>
              </p14:nvContentPartPr>
              <p14:xfrm>
                <a:off x="7841204" y="720076"/>
                <a:ext cx="138600" cy="943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2775505-2BDF-9993-1725-36DDFF0F127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32204" y="711436"/>
                  <a:ext cx="156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01D6026-DD54-B264-C6A2-1B62EFB841EF}"/>
                    </a:ext>
                  </a:extLst>
                </p14:cNvPr>
                <p14:cNvContentPartPr/>
                <p14:nvPr/>
              </p14:nvContentPartPr>
              <p14:xfrm>
                <a:off x="7952444" y="858316"/>
                <a:ext cx="360" cy="1317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01D6026-DD54-B264-C6A2-1B62EFB841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43444" y="849676"/>
                  <a:ext cx="1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223DA5C-9EDF-FEFC-D72F-52D53A9714E2}"/>
                    </a:ext>
                  </a:extLst>
                </p14:cNvPr>
                <p14:cNvContentPartPr/>
                <p14:nvPr/>
              </p14:nvContentPartPr>
              <p14:xfrm>
                <a:off x="7966124" y="857236"/>
                <a:ext cx="113400" cy="1447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223DA5C-9EDF-FEFC-D72F-52D53A9714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57124" y="848236"/>
                  <a:ext cx="131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729A7340-2798-3459-4F37-98F4D469410B}"/>
                    </a:ext>
                  </a:extLst>
                </p14:cNvPr>
                <p14:cNvContentPartPr/>
                <p14:nvPr/>
              </p14:nvContentPartPr>
              <p14:xfrm>
                <a:off x="8090684" y="857596"/>
                <a:ext cx="86040" cy="1602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729A7340-2798-3459-4F37-98F4D46941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81684" y="848596"/>
                  <a:ext cx="103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650FA2DE-6622-CD68-C6AD-4AAC2CC8CF8A}"/>
                    </a:ext>
                  </a:extLst>
                </p14:cNvPr>
                <p14:cNvContentPartPr/>
                <p14:nvPr/>
              </p14:nvContentPartPr>
              <p14:xfrm>
                <a:off x="7848044" y="837796"/>
                <a:ext cx="21600" cy="2005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650FA2DE-6622-CD68-C6AD-4AAC2CC8CF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39404" y="828796"/>
                  <a:ext cx="39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1AD4F602-C906-703D-362A-34D75C30D597}"/>
                    </a:ext>
                  </a:extLst>
                </p14:cNvPr>
                <p14:cNvContentPartPr/>
                <p14:nvPr/>
              </p14:nvContentPartPr>
              <p14:xfrm>
                <a:off x="7855244" y="823756"/>
                <a:ext cx="450720" cy="20808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1AD4F602-C906-703D-362A-34D75C30D5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6604" y="814756"/>
                  <a:ext cx="46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61BB097-24C6-C179-8A43-EE18BB804A81}"/>
                    </a:ext>
                  </a:extLst>
                </p14:cNvPr>
                <p14:cNvContentPartPr/>
                <p14:nvPr/>
              </p14:nvContentPartPr>
              <p14:xfrm>
                <a:off x="7862084" y="1045516"/>
                <a:ext cx="443160" cy="216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61BB097-24C6-C179-8A43-EE18BB804A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53084" y="1036876"/>
                  <a:ext cx="4608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31FF4C-E3F8-4377-99B3-C63AFAEA6698}"/>
              </a:ext>
            </a:extLst>
          </p:cNvPr>
          <p:cNvGrpSpPr/>
          <p:nvPr/>
        </p:nvGrpSpPr>
        <p:grpSpPr>
          <a:xfrm>
            <a:off x="5382404" y="1641316"/>
            <a:ext cx="2979000" cy="1636920"/>
            <a:chOff x="5382404" y="1641316"/>
            <a:chExt cx="2979000" cy="163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094FA00-6F39-38DC-9E83-E5831EF22A96}"/>
                    </a:ext>
                  </a:extLst>
                </p14:cNvPr>
                <p14:cNvContentPartPr/>
                <p14:nvPr/>
              </p14:nvContentPartPr>
              <p14:xfrm>
                <a:off x="7993844" y="1641676"/>
                <a:ext cx="21240" cy="1789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094FA00-6F39-38DC-9E83-E5831EF22A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85204" y="1632676"/>
                  <a:ext cx="38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7C7EC2E-AB07-2B15-EDE8-B2C4936E429D}"/>
                    </a:ext>
                  </a:extLst>
                </p14:cNvPr>
                <p14:cNvContentPartPr/>
                <p14:nvPr/>
              </p14:nvContentPartPr>
              <p14:xfrm>
                <a:off x="8000684" y="1641316"/>
                <a:ext cx="357120" cy="144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7C7EC2E-AB07-2B15-EDE8-B2C4936E42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91684" y="1632316"/>
                  <a:ext cx="374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1F39695-FE0A-329D-F02A-E1B850FE30F1}"/>
                    </a:ext>
                  </a:extLst>
                </p14:cNvPr>
                <p14:cNvContentPartPr/>
                <p14:nvPr/>
              </p14:nvContentPartPr>
              <p14:xfrm>
                <a:off x="8346644" y="1648156"/>
                <a:ext cx="14760" cy="1317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1F39695-FE0A-329D-F02A-E1B850FE30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37644" y="1639516"/>
                  <a:ext cx="3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484EF62-D92F-D557-9A2A-35731F325159}"/>
                    </a:ext>
                  </a:extLst>
                </p14:cNvPr>
                <p14:cNvContentPartPr/>
                <p14:nvPr/>
              </p14:nvContentPartPr>
              <p14:xfrm>
                <a:off x="8035244" y="1792876"/>
                <a:ext cx="311400" cy="29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484EF62-D92F-D557-9A2A-35731F3251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26244" y="1783876"/>
                  <a:ext cx="32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0CDCF69-F6B5-E1BA-0FE1-26AA113E39B2}"/>
                    </a:ext>
                  </a:extLst>
                </p14:cNvPr>
                <p14:cNvContentPartPr/>
                <p14:nvPr/>
              </p14:nvContentPartPr>
              <p14:xfrm>
                <a:off x="8139644" y="1814836"/>
                <a:ext cx="21600" cy="14540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0CDCF69-F6B5-E1BA-0FE1-26AA113E39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30644" y="1805836"/>
                  <a:ext cx="39240" cy="14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6E305AD-6559-C381-D924-1BA01173B5BB}"/>
                    </a:ext>
                  </a:extLst>
                </p14:cNvPr>
                <p14:cNvContentPartPr/>
                <p14:nvPr/>
              </p14:nvContentPartPr>
              <p14:xfrm>
                <a:off x="5382404" y="3241516"/>
                <a:ext cx="2736000" cy="367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6E305AD-6559-C381-D924-1BA01173B5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73404" y="3232876"/>
                  <a:ext cx="275364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2926456-5269-48A0-D737-8DC3DABE0723}"/>
                  </a:ext>
                </a:extLst>
              </p14:cNvPr>
              <p14:cNvContentPartPr/>
              <p14:nvPr/>
            </p14:nvContentPartPr>
            <p14:xfrm>
              <a:off x="5272604" y="2152876"/>
              <a:ext cx="298800" cy="10753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2926456-5269-48A0-D737-8DC3DABE07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63604" y="2143876"/>
                <a:ext cx="316440" cy="10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390086E5-518F-4DC5-0401-00128C71FD91}"/>
              </a:ext>
            </a:extLst>
          </p:cNvPr>
          <p:cNvGrpSpPr/>
          <p:nvPr/>
        </p:nvGrpSpPr>
        <p:grpSpPr>
          <a:xfrm>
            <a:off x="4593644" y="987556"/>
            <a:ext cx="1552680" cy="2261160"/>
            <a:chOff x="4593644" y="987556"/>
            <a:chExt cx="1552680" cy="22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4EF7D72-C939-315D-6D16-C147EF344578}"/>
                    </a:ext>
                  </a:extLst>
                </p14:cNvPr>
                <p14:cNvContentPartPr/>
                <p14:nvPr/>
              </p14:nvContentPartPr>
              <p14:xfrm>
                <a:off x="4593644" y="1067116"/>
                <a:ext cx="1405800" cy="21816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4EF7D72-C939-315D-6D16-C147EF3445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4644" y="1058476"/>
                  <a:ext cx="1423440" cy="21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E623C16-9E66-80A3-36B2-1AAE4268902B}"/>
                    </a:ext>
                  </a:extLst>
                </p14:cNvPr>
                <p14:cNvContentPartPr/>
                <p14:nvPr/>
              </p14:nvContentPartPr>
              <p14:xfrm>
                <a:off x="5929244" y="987556"/>
                <a:ext cx="217080" cy="2055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E623C16-9E66-80A3-36B2-1AAE426890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20604" y="978916"/>
                  <a:ext cx="23472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009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TRAP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B91F5F-5AC0-3789-56F3-C74B41F3B1D0}"/>
              </a:ext>
            </a:extLst>
          </p:cNvPr>
          <p:cNvGrpSpPr/>
          <p:nvPr/>
        </p:nvGrpSpPr>
        <p:grpSpPr>
          <a:xfrm>
            <a:off x="5534684" y="5555596"/>
            <a:ext cx="411120" cy="659520"/>
            <a:chOff x="5534684" y="5555596"/>
            <a:chExt cx="41112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AADE2F9-7B93-970F-7DD4-68917C97D62F}"/>
                    </a:ext>
                  </a:extLst>
                </p14:cNvPr>
                <p14:cNvContentPartPr/>
                <p14:nvPr/>
              </p14:nvContentPartPr>
              <p14:xfrm>
                <a:off x="5742044" y="5555596"/>
                <a:ext cx="21600" cy="4287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AADE2F9-7B93-970F-7DD4-68917C97D6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33404" y="5546596"/>
                  <a:ext cx="39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8CE83FC-234A-2882-9762-E20080D7CA5F}"/>
                    </a:ext>
                  </a:extLst>
                </p14:cNvPr>
                <p14:cNvContentPartPr/>
                <p14:nvPr/>
              </p14:nvContentPartPr>
              <p14:xfrm>
                <a:off x="5659244" y="5883556"/>
                <a:ext cx="147600" cy="118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8CE83FC-234A-2882-9762-E20080D7CA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0244" y="5874556"/>
                  <a:ext cx="165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E5AD7D5-B7FB-4E4C-2FA7-D54EF95B76A7}"/>
                    </a:ext>
                  </a:extLst>
                </p14:cNvPr>
                <p14:cNvContentPartPr/>
                <p14:nvPr/>
              </p14:nvContentPartPr>
              <p14:xfrm>
                <a:off x="5555564" y="6005236"/>
                <a:ext cx="390240" cy="194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E5AD7D5-B7FB-4E4C-2FA7-D54EF95B76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46564" y="5996596"/>
                  <a:ext cx="407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D35E46D-8331-4603-5974-0C3122A8F5AE}"/>
                    </a:ext>
                  </a:extLst>
                </p14:cNvPr>
                <p14:cNvContentPartPr/>
                <p14:nvPr/>
              </p14:nvContentPartPr>
              <p14:xfrm>
                <a:off x="5534684" y="6019276"/>
                <a:ext cx="368280" cy="1958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D35E46D-8331-4603-5974-0C3122A8F5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25684" y="6010636"/>
                  <a:ext cx="3859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CB18811-4011-2CDA-87A7-FD63EBD0CE54}"/>
              </a:ext>
            </a:extLst>
          </p:cNvPr>
          <p:cNvGrpSpPr/>
          <p:nvPr/>
        </p:nvGrpSpPr>
        <p:grpSpPr>
          <a:xfrm>
            <a:off x="3484124" y="4439956"/>
            <a:ext cx="1282680" cy="555120"/>
            <a:chOff x="3484124" y="4439956"/>
            <a:chExt cx="12826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1A5566C-992E-89B5-41BD-44B1F1F27FB2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7920" cy="1965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1A5566C-992E-89B5-41BD-44B1F1F27F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3204" y="4784476"/>
                  <a:ext cx="25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5357791-4DFC-6A3F-8AD8-9F343910B192}"/>
                    </a:ext>
                  </a:extLst>
                </p14:cNvPr>
                <p14:cNvContentPartPr/>
                <p14:nvPr/>
              </p14:nvContentPartPr>
              <p14:xfrm>
                <a:off x="4149044" y="4792396"/>
                <a:ext cx="617760" cy="1598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5357791-4DFC-6A3F-8AD8-9F343910B1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40404" y="4783756"/>
                  <a:ext cx="635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8D15EAD-63B1-5E35-9CDA-1FC0CEA179DB}"/>
                    </a:ext>
                  </a:extLst>
                </p14:cNvPr>
                <p14:cNvContentPartPr/>
                <p14:nvPr/>
              </p14:nvContentPartPr>
              <p14:xfrm>
                <a:off x="4169924" y="4959796"/>
                <a:ext cx="567720" cy="352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8D15EAD-63B1-5E35-9CDA-1FC0CEA179D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60924" y="4950796"/>
                  <a:ext cx="585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94C9605-28F6-1321-DB0F-F9B6EC908DBB}"/>
                    </a:ext>
                  </a:extLst>
                </p14:cNvPr>
                <p14:cNvContentPartPr/>
                <p14:nvPr/>
              </p14:nvContentPartPr>
              <p14:xfrm>
                <a:off x="4446404" y="4446796"/>
                <a:ext cx="21960" cy="373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94C9605-28F6-1321-DB0F-F9B6EC908D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37764" y="4438156"/>
                  <a:ext cx="3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6C47309-62F7-82C7-789E-A3527987D992}"/>
                    </a:ext>
                  </a:extLst>
                </p14:cNvPr>
                <p14:cNvContentPartPr/>
                <p14:nvPr/>
              </p14:nvContentPartPr>
              <p14:xfrm>
                <a:off x="3484124" y="4439956"/>
                <a:ext cx="935280" cy="27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6C47309-62F7-82C7-789E-A3527987D9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75484" y="4431316"/>
                  <a:ext cx="95292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C533F4E2-72FF-7FB1-0A24-59748203CECF}"/>
                  </a:ext>
                </a:extLst>
              </p14:cNvPr>
              <p14:cNvContentPartPr/>
              <p14:nvPr/>
            </p14:nvContentPartPr>
            <p14:xfrm>
              <a:off x="3462524" y="1426756"/>
              <a:ext cx="57240" cy="30254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C533F4E2-72FF-7FB1-0A24-59748203CE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53524" y="1417756"/>
                <a:ext cx="7488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DA1AACB-F9C9-D24C-F435-2543A1AAD6DC}"/>
                  </a:ext>
                </a:extLst>
              </p14:cNvPr>
              <p14:cNvContentPartPr/>
              <p14:nvPr/>
            </p14:nvContentPartPr>
            <p14:xfrm>
              <a:off x="3497804" y="263596"/>
              <a:ext cx="894960" cy="11844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DA1AACB-F9C9-D24C-F435-2543A1AAD6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89164" y="254956"/>
                <a:ext cx="912600" cy="12020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D388AED8-4EFD-3946-D23E-4A2CBDE14ABF}"/>
              </a:ext>
            </a:extLst>
          </p:cNvPr>
          <p:cNvSpPr txBox="1"/>
          <p:nvPr/>
        </p:nvSpPr>
        <p:spPr>
          <a:xfrm>
            <a:off x="651164" y="1447996"/>
            <a:ext cx="11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0042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ADD</a:t>
            </a:r>
          </a:p>
          <a:p>
            <a:r>
              <a:rPr lang="en-US" altLang="zh-CN" sz="3200" b="1"/>
              <a:t>AND</a:t>
            </a:r>
          </a:p>
          <a:p>
            <a:r>
              <a:rPr lang="en-US" altLang="zh-CN" sz="3200" b="1"/>
              <a:t>NOT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92C9E5E-B598-CC7C-0ED4-B6C25A2BC155}"/>
                  </a:ext>
                </a:extLst>
              </p14:cNvPr>
              <p14:cNvContentPartPr/>
              <p14:nvPr/>
            </p14:nvContentPartPr>
            <p14:xfrm>
              <a:off x="7557164" y="1980796"/>
              <a:ext cx="125280" cy="2174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92C9E5E-B598-CC7C-0ED4-B6C25A2BC1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8164" y="1972156"/>
                <a:ext cx="14292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11748CF-50F0-0074-C001-CD9664C39993}"/>
                  </a:ext>
                </a:extLst>
              </p14:cNvPr>
              <p14:cNvContentPartPr/>
              <p14:nvPr/>
            </p14:nvContentPartPr>
            <p14:xfrm>
              <a:off x="7879364" y="1980796"/>
              <a:ext cx="280800" cy="2522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11748CF-50F0-0074-C001-CD9664C399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0724" y="1972156"/>
                <a:ext cx="298440" cy="25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499829B-6A81-CC48-E5C4-5F7AC5C35801}"/>
                  </a:ext>
                </a:extLst>
              </p14:cNvPr>
              <p14:cNvContentPartPr/>
              <p14:nvPr/>
            </p14:nvContentPartPr>
            <p14:xfrm>
              <a:off x="7564364" y="4156276"/>
              <a:ext cx="299880" cy="12949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499829B-6A81-CC48-E5C4-5F7AC5C358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5364" y="4147276"/>
                <a:ext cx="317520" cy="13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854759-1694-1457-00EB-4606507B4294}"/>
              </a:ext>
            </a:extLst>
          </p:cNvPr>
          <p:cNvGrpSpPr/>
          <p:nvPr/>
        </p:nvGrpSpPr>
        <p:grpSpPr>
          <a:xfrm>
            <a:off x="4433084" y="3711676"/>
            <a:ext cx="2826000" cy="1067400"/>
            <a:chOff x="4433084" y="3711676"/>
            <a:chExt cx="2826000" cy="10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9443AA8-B6CC-271D-00E7-F8AE482D242A}"/>
                    </a:ext>
                  </a:extLst>
                </p14:cNvPr>
                <p14:cNvContentPartPr/>
                <p14:nvPr/>
              </p14:nvContentPartPr>
              <p14:xfrm>
                <a:off x="4439924" y="4467676"/>
                <a:ext cx="7200" cy="311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9443AA8-B6CC-271D-00E7-F8AE482D24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31284" y="4458676"/>
                  <a:ext cx="24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C33B1C0-91DF-F050-A9D1-AE9500F1C246}"/>
                    </a:ext>
                  </a:extLst>
                </p14:cNvPr>
                <p14:cNvContentPartPr/>
                <p14:nvPr/>
              </p14:nvContentPartPr>
              <p14:xfrm>
                <a:off x="4433084" y="4439596"/>
                <a:ext cx="775440" cy="15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C33B1C0-91DF-F050-A9D1-AE9500F1C2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4084" y="4430596"/>
                  <a:ext cx="793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DA21955-233A-33F0-F7D8-ACE42A315B4B}"/>
                    </a:ext>
                  </a:extLst>
                </p14:cNvPr>
                <p14:cNvContentPartPr/>
                <p14:nvPr/>
              </p14:nvContentPartPr>
              <p14:xfrm>
                <a:off x="5188004" y="3711676"/>
                <a:ext cx="2071080" cy="7286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DA21955-233A-33F0-F7D8-ACE42A315B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9004" y="3703036"/>
                  <a:ext cx="2088720" cy="74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05284DC9-68E5-0538-4FD8-4BD66EBB69EB}"/>
                  </a:ext>
                </a:extLst>
              </p14:cNvPr>
              <p14:cNvContentPartPr/>
              <p14:nvPr/>
            </p14:nvContentPartPr>
            <p14:xfrm>
              <a:off x="5416604" y="5251396"/>
              <a:ext cx="14400" cy="1868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05284DC9-68E5-0538-4FD8-4BD66EBB69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7604" y="5242396"/>
                <a:ext cx="320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305A2D76-CF5F-E5F8-5262-00CD8BE19A8C}"/>
              </a:ext>
            </a:extLst>
          </p:cNvPr>
          <p:cNvGrpSpPr/>
          <p:nvPr/>
        </p:nvGrpSpPr>
        <p:grpSpPr>
          <a:xfrm>
            <a:off x="5202044" y="4592596"/>
            <a:ext cx="452880" cy="672480"/>
            <a:chOff x="5202044" y="4592596"/>
            <a:chExt cx="452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5E16CDA-4C54-06E0-02EB-CC374830090F}"/>
                    </a:ext>
                  </a:extLst>
                </p14:cNvPr>
                <p14:cNvContentPartPr/>
                <p14:nvPr/>
              </p14:nvContentPartPr>
              <p14:xfrm>
                <a:off x="5416964" y="4827316"/>
                <a:ext cx="22320" cy="4377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5E16CDA-4C54-06E0-02EB-CC37483009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07964" y="4818316"/>
                  <a:ext cx="39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8D98CF3-CAFE-113F-4490-E17CE62F2B53}"/>
                    </a:ext>
                  </a:extLst>
                </p14:cNvPr>
                <p14:cNvContentPartPr/>
                <p14:nvPr/>
              </p14:nvContentPartPr>
              <p14:xfrm>
                <a:off x="5354324" y="4807876"/>
                <a:ext cx="206640" cy="1105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8D98CF3-CAFE-113F-4490-E17CE62F2B5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45684" y="4798876"/>
                  <a:ext cx="22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6EAE749-9905-D568-9A9F-6B3E0A0BD2A5}"/>
                    </a:ext>
                  </a:extLst>
                </p14:cNvPr>
                <p14:cNvContentPartPr/>
                <p14:nvPr/>
              </p14:nvContentPartPr>
              <p14:xfrm>
                <a:off x="5202044" y="4592596"/>
                <a:ext cx="7560" cy="1929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6EAE749-9905-D568-9A9F-6B3E0A0BD2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93044" y="4583596"/>
                  <a:ext cx="25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F599B3F-9AA1-886A-0B24-178BCBB528ED}"/>
                    </a:ext>
                  </a:extLst>
                </p14:cNvPr>
                <p14:cNvContentPartPr/>
                <p14:nvPr/>
              </p14:nvContentPartPr>
              <p14:xfrm>
                <a:off x="5209244" y="4592596"/>
                <a:ext cx="445680" cy="1656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F599B3F-9AA1-886A-0B24-178BCBB528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00244" y="4583596"/>
                  <a:ext cx="463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D35F3B8-CB13-A071-0BDD-B14BA094E4D4}"/>
                    </a:ext>
                  </a:extLst>
                </p14:cNvPr>
                <p14:cNvContentPartPr/>
                <p14:nvPr/>
              </p14:nvContentPartPr>
              <p14:xfrm>
                <a:off x="5209244" y="4791676"/>
                <a:ext cx="435960" cy="162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D35F3B8-CB13-A071-0BDD-B14BA094E4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00244" y="4782676"/>
                  <a:ext cx="453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419ED1E-A75A-8EE4-306E-056C52DC2A6E}"/>
              </a:ext>
            </a:extLst>
          </p:cNvPr>
          <p:cNvGrpSpPr/>
          <p:nvPr/>
        </p:nvGrpSpPr>
        <p:grpSpPr>
          <a:xfrm>
            <a:off x="7827524" y="242356"/>
            <a:ext cx="563040" cy="865440"/>
            <a:chOff x="7827524" y="242356"/>
            <a:chExt cx="56304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FF78FF1E-08C9-3723-4703-428D278BE828}"/>
                    </a:ext>
                  </a:extLst>
                </p14:cNvPr>
                <p14:cNvContentPartPr/>
                <p14:nvPr/>
              </p14:nvContentPartPr>
              <p14:xfrm>
                <a:off x="7916804" y="242356"/>
                <a:ext cx="7920" cy="568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FF78FF1E-08C9-3723-4703-428D278BE8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7804" y="233356"/>
                  <a:ext cx="255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F817B8F-BAF3-314E-8C63-AEAB40CE1849}"/>
                    </a:ext>
                  </a:extLst>
                </p14:cNvPr>
                <p14:cNvContentPartPr/>
                <p14:nvPr/>
              </p14:nvContentPartPr>
              <p14:xfrm>
                <a:off x="7827524" y="720076"/>
                <a:ext cx="160560" cy="129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F817B8F-BAF3-314E-8C63-AEAB40CE18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8524" y="711436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B707CDE-F587-66E9-6247-45732AA71076}"/>
                    </a:ext>
                  </a:extLst>
                </p14:cNvPr>
                <p14:cNvContentPartPr/>
                <p14:nvPr/>
              </p14:nvContentPartPr>
              <p14:xfrm>
                <a:off x="7974044" y="900076"/>
                <a:ext cx="27000" cy="1087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B707CDE-F587-66E9-6247-45732AA71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5404" y="891436"/>
                  <a:ext cx="44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6CAE2AC-4853-FC7D-4BFE-E7D044FA9716}"/>
                    </a:ext>
                  </a:extLst>
                </p14:cNvPr>
                <p14:cNvContentPartPr/>
                <p14:nvPr/>
              </p14:nvContentPartPr>
              <p14:xfrm>
                <a:off x="7944884" y="878836"/>
                <a:ext cx="180720" cy="1062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6CAE2AC-4853-FC7D-4BFE-E7D044FA97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35884" y="870196"/>
                  <a:ext cx="198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8CE8F78-4D60-54BF-C1C9-A6647555041A}"/>
                    </a:ext>
                  </a:extLst>
                </p14:cNvPr>
                <p14:cNvContentPartPr/>
                <p14:nvPr/>
              </p14:nvContentPartPr>
              <p14:xfrm>
                <a:off x="8159804" y="893236"/>
                <a:ext cx="14400" cy="10404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8CE8F78-4D60-54BF-C1C9-A664755504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50804" y="884596"/>
                  <a:ext cx="32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987B398-BA2F-B7DD-AE8D-4FBDD53E7A4E}"/>
                    </a:ext>
                  </a:extLst>
                </p14:cNvPr>
                <p14:cNvContentPartPr/>
                <p14:nvPr/>
              </p14:nvContentPartPr>
              <p14:xfrm>
                <a:off x="8184284" y="872356"/>
                <a:ext cx="107280" cy="1774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987B398-BA2F-B7DD-AE8D-4FBDD53E7A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5284" y="863716"/>
                  <a:ext cx="124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4F8BB40-4C3F-6F60-A967-ABC4E2D8BE13}"/>
                    </a:ext>
                  </a:extLst>
                </p14:cNvPr>
                <p14:cNvContentPartPr/>
                <p14:nvPr/>
              </p14:nvContentPartPr>
              <p14:xfrm>
                <a:off x="8187524" y="865516"/>
                <a:ext cx="19080" cy="3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4F8BB40-4C3F-6F60-A967-ABC4E2D8BE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78524" y="856876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5C3236A-DFDF-C609-2AD1-0FD9776EEF08}"/>
                    </a:ext>
                  </a:extLst>
                </p14:cNvPr>
                <p14:cNvContentPartPr/>
                <p14:nvPr/>
              </p14:nvContentPartPr>
              <p14:xfrm>
                <a:off x="7882604" y="872716"/>
                <a:ext cx="15120" cy="1872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5C3236A-DFDF-C609-2AD1-0FD9776EEF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73964" y="863716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647942B-D092-64E5-B9B4-1A78BF6B1ED2}"/>
                    </a:ext>
                  </a:extLst>
                </p14:cNvPr>
                <p14:cNvContentPartPr/>
                <p14:nvPr/>
              </p14:nvContentPartPr>
              <p14:xfrm>
                <a:off x="7910684" y="864436"/>
                <a:ext cx="451800" cy="2433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647942B-D092-64E5-B9B4-1A78BF6B1E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01684" y="855796"/>
                  <a:ext cx="469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AA5C311-BD7A-5E6E-33D4-46A5C637BC4A}"/>
                    </a:ext>
                  </a:extLst>
                </p14:cNvPr>
                <p14:cNvContentPartPr/>
                <p14:nvPr/>
              </p14:nvContentPartPr>
              <p14:xfrm>
                <a:off x="7882604" y="1073236"/>
                <a:ext cx="507960" cy="46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AA5C311-BD7A-5E6E-33D4-46A5C637BC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73964" y="1064596"/>
                  <a:ext cx="525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A27D7E9-496E-53D9-DE33-036289C71226}"/>
              </a:ext>
            </a:extLst>
          </p:cNvPr>
          <p:cNvGrpSpPr/>
          <p:nvPr/>
        </p:nvGrpSpPr>
        <p:grpSpPr>
          <a:xfrm>
            <a:off x="7508924" y="1634476"/>
            <a:ext cx="812880" cy="338760"/>
            <a:chOff x="7508924" y="1634476"/>
            <a:chExt cx="8128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8825845-672D-DEEC-EEDC-FC2E492BDE9A}"/>
                    </a:ext>
                  </a:extLst>
                </p14:cNvPr>
                <p14:cNvContentPartPr/>
                <p14:nvPr/>
              </p14:nvContentPartPr>
              <p14:xfrm>
                <a:off x="7965764" y="1634476"/>
                <a:ext cx="24840" cy="2062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8825845-672D-DEEC-EEDC-FC2E492BDE9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56764" y="1625836"/>
                  <a:ext cx="42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D939D49-E269-1A80-2C3F-E68F63FACE1C}"/>
                    </a:ext>
                  </a:extLst>
                </p14:cNvPr>
                <p14:cNvContentPartPr/>
                <p14:nvPr/>
              </p14:nvContentPartPr>
              <p14:xfrm>
                <a:off x="7993844" y="1682356"/>
                <a:ext cx="327960" cy="13284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D939D49-E269-1A80-2C3F-E68F63FACE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85204" y="1673356"/>
                  <a:ext cx="34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F2B2AA8-704B-C8FB-BEF1-B91B59104DE9}"/>
                    </a:ext>
                  </a:extLst>
                </p14:cNvPr>
                <p14:cNvContentPartPr/>
                <p14:nvPr/>
              </p14:nvContentPartPr>
              <p14:xfrm>
                <a:off x="7972964" y="1828516"/>
                <a:ext cx="297720" cy="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F2B2AA8-704B-C8FB-BEF1-B91B59104D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4324" y="1819516"/>
                  <a:ext cx="31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BEBB9D6-23D9-6B1D-034D-8EAA69DD5CF0}"/>
                    </a:ext>
                  </a:extLst>
                </p14:cNvPr>
                <p14:cNvContentPartPr/>
                <p14:nvPr/>
              </p14:nvContentPartPr>
              <p14:xfrm>
                <a:off x="7508924" y="1634476"/>
                <a:ext cx="34560" cy="2286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BEBB9D6-23D9-6B1D-034D-8EAA69DD5C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9924" y="1625836"/>
                  <a:ext cx="52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7BF12506-BC46-F68E-D8F9-2CBE42821C37}"/>
                    </a:ext>
                  </a:extLst>
                </p14:cNvPr>
                <p14:cNvContentPartPr/>
                <p14:nvPr/>
              </p14:nvContentPartPr>
              <p14:xfrm>
                <a:off x="7536284" y="1682716"/>
                <a:ext cx="321120" cy="1310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7BF12506-BC46-F68E-D8F9-2CBE42821C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27644" y="1674076"/>
                  <a:ext cx="338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50958E31-B9EE-CA38-FE1C-36AF729E2573}"/>
                    </a:ext>
                  </a:extLst>
                </p14:cNvPr>
                <p14:cNvContentPartPr/>
                <p14:nvPr/>
              </p14:nvContentPartPr>
              <p14:xfrm>
                <a:off x="7508924" y="1814836"/>
                <a:ext cx="352800" cy="1476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50958E31-B9EE-CA38-FE1C-36AF729E25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9924" y="1805836"/>
                  <a:ext cx="370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7A6500EB-0619-E869-ECC3-88B8FAD0B567}"/>
                    </a:ext>
                  </a:extLst>
                </p14:cNvPr>
                <p14:cNvContentPartPr/>
                <p14:nvPr/>
              </p14:nvContentPartPr>
              <p14:xfrm>
                <a:off x="7682084" y="1834996"/>
                <a:ext cx="360" cy="1382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7A6500EB-0619-E869-ECC3-88B8FAD0B56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73084" y="1826356"/>
                  <a:ext cx="18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F083642D-1026-9D41-4CE4-0B34D9C4490D}"/>
                    </a:ext>
                  </a:extLst>
                </p14:cNvPr>
                <p14:cNvContentPartPr/>
                <p14:nvPr/>
              </p14:nvContentPartPr>
              <p14:xfrm>
                <a:off x="8160164" y="1842196"/>
                <a:ext cx="360" cy="1245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F083642D-1026-9D41-4CE4-0B34D9C449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51164" y="1833556"/>
                  <a:ext cx="1800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09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ADDI</a:t>
            </a:r>
          </a:p>
          <a:p>
            <a:r>
              <a:rPr lang="en-US" altLang="zh-CN" sz="3200" b="1"/>
              <a:t>ANDI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11748CF-50F0-0074-C001-CD9664C39993}"/>
                  </a:ext>
                </a:extLst>
              </p14:cNvPr>
              <p14:cNvContentPartPr/>
              <p14:nvPr/>
            </p14:nvContentPartPr>
            <p14:xfrm>
              <a:off x="7879364" y="1980796"/>
              <a:ext cx="280800" cy="2522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11748CF-50F0-0074-C001-CD9664C39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724" y="1972156"/>
                <a:ext cx="298440" cy="25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499829B-6A81-CC48-E5C4-5F7AC5C35801}"/>
                  </a:ext>
                </a:extLst>
              </p14:cNvPr>
              <p14:cNvContentPartPr/>
              <p14:nvPr/>
            </p14:nvContentPartPr>
            <p14:xfrm>
              <a:off x="7564364" y="4156276"/>
              <a:ext cx="299880" cy="12949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499829B-6A81-CC48-E5C4-5F7AC5C358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5364" y="4147276"/>
                <a:ext cx="317520" cy="13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854759-1694-1457-00EB-4606507B4294}"/>
              </a:ext>
            </a:extLst>
          </p:cNvPr>
          <p:cNvGrpSpPr/>
          <p:nvPr/>
        </p:nvGrpSpPr>
        <p:grpSpPr>
          <a:xfrm>
            <a:off x="4433084" y="3711676"/>
            <a:ext cx="2826000" cy="1067400"/>
            <a:chOff x="4433084" y="3711676"/>
            <a:chExt cx="2826000" cy="10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9443AA8-B6CC-271D-00E7-F8AE482D242A}"/>
                    </a:ext>
                  </a:extLst>
                </p14:cNvPr>
                <p14:cNvContentPartPr/>
                <p14:nvPr/>
              </p14:nvContentPartPr>
              <p14:xfrm>
                <a:off x="4439924" y="4467676"/>
                <a:ext cx="7200" cy="311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9443AA8-B6CC-271D-00E7-F8AE482D24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1284" y="4458676"/>
                  <a:ext cx="24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C33B1C0-91DF-F050-A9D1-AE9500F1C246}"/>
                    </a:ext>
                  </a:extLst>
                </p14:cNvPr>
                <p14:cNvContentPartPr/>
                <p14:nvPr/>
              </p14:nvContentPartPr>
              <p14:xfrm>
                <a:off x="4433084" y="4439596"/>
                <a:ext cx="775440" cy="15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C33B1C0-91DF-F050-A9D1-AE9500F1C2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24084" y="4430596"/>
                  <a:ext cx="793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DA21955-233A-33F0-F7D8-ACE42A315B4B}"/>
                    </a:ext>
                  </a:extLst>
                </p14:cNvPr>
                <p14:cNvContentPartPr/>
                <p14:nvPr/>
              </p14:nvContentPartPr>
              <p14:xfrm>
                <a:off x="5188004" y="3711676"/>
                <a:ext cx="2071080" cy="7286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DA21955-233A-33F0-F7D8-ACE42A315B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79004" y="3703036"/>
                  <a:ext cx="2088720" cy="74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05284DC9-68E5-0538-4FD8-4BD66EBB69EB}"/>
                  </a:ext>
                </a:extLst>
              </p14:cNvPr>
              <p14:cNvContentPartPr/>
              <p14:nvPr/>
            </p14:nvContentPartPr>
            <p14:xfrm>
              <a:off x="5416604" y="5251396"/>
              <a:ext cx="14400" cy="1868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05284DC9-68E5-0538-4FD8-4BD66EBB69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07604" y="5242396"/>
                <a:ext cx="320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305A2D76-CF5F-E5F8-5262-00CD8BE19A8C}"/>
              </a:ext>
            </a:extLst>
          </p:cNvPr>
          <p:cNvGrpSpPr/>
          <p:nvPr/>
        </p:nvGrpSpPr>
        <p:grpSpPr>
          <a:xfrm>
            <a:off x="5202044" y="4592596"/>
            <a:ext cx="452880" cy="672480"/>
            <a:chOff x="5202044" y="4592596"/>
            <a:chExt cx="452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5E16CDA-4C54-06E0-02EB-CC374830090F}"/>
                    </a:ext>
                  </a:extLst>
                </p14:cNvPr>
                <p14:cNvContentPartPr/>
                <p14:nvPr/>
              </p14:nvContentPartPr>
              <p14:xfrm>
                <a:off x="5416964" y="4827316"/>
                <a:ext cx="22320" cy="4377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5E16CDA-4C54-06E0-02EB-CC37483009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07964" y="4818316"/>
                  <a:ext cx="39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8D98CF3-CAFE-113F-4490-E17CE62F2B53}"/>
                    </a:ext>
                  </a:extLst>
                </p14:cNvPr>
                <p14:cNvContentPartPr/>
                <p14:nvPr/>
              </p14:nvContentPartPr>
              <p14:xfrm>
                <a:off x="5354324" y="4807876"/>
                <a:ext cx="206640" cy="1105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8D98CF3-CAFE-113F-4490-E17CE62F2B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5684" y="4798876"/>
                  <a:ext cx="22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6EAE749-9905-D568-9A9F-6B3E0A0BD2A5}"/>
                    </a:ext>
                  </a:extLst>
                </p14:cNvPr>
                <p14:cNvContentPartPr/>
                <p14:nvPr/>
              </p14:nvContentPartPr>
              <p14:xfrm>
                <a:off x="5202044" y="4592596"/>
                <a:ext cx="7560" cy="1929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6EAE749-9905-D568-9A9F-6B3E0A0BD2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93044" y="4583596"/>
                  <a:ext cx="25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F599B3F-9AA1-886A-0B24-178BCBB528ED}"/>
                    </a:ext>
                  </a:extLst>
                </p14:cNvPr>
                <p14:cNvContentPartPr/>
                <p14:nvPr/>
              </p14:nvContentPartPr>
              <p14:xfrm>
                <a:off x="5209244" y="4592596"/>
                <a:ext cx="445680" cy="1656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F599B3F-9AA1-886A-0B24-178BCBB528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0244" y="4583596"/>
                  <a:ext cx="463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D35F3B8-CB13-A071-0BDD-B14BA094E4D4}"/>
                    </a:ext>
                  </a:extLst>
                </p14:cNvPr>
                <p14:cNvContentPartPr/>
                <p14:nvPr/>
              </p14:nvContentPartPr>
              <p14:xfrm>
                <a:off x="5209244" y="4791676"/>
                <a:ext cx="435960" cy="162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D35F3B8-CB13-A071-0BDD-B14BA094E4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00244" y="4782676"/>
                  <a:ext cx="453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419ED1E-A75A-8EE4-306E-056C52DC2A6E}"/>
              </a:ext>
            </a:extLst>
          </p:cNvPr>
          <p:cNvGrpSpPr/>
          <p:nvPr/>
        </p:nvGrpSpPr>
        <p:grpSpPr>
          <a:xfrm>
            <a:off x="7827524" y="242356"/>
            <a:ext cx="563040" cy="865440"/>
            <a:chOff x="7827524" y="242356"/>
            <a:chExt cx="56304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FF78FF1E-08C9-3723-4703-428D278BE828}"/>
                    </a:ext>
                  </a:extLst>
                </p14:cNvPr>
                <p14:cNvContentPartPr/>
                <p14:nvPr/>
              </p14:nvContentPartPr>
              <p14:xfrm>
                <a:off x="7916804" y="242356"/>
                <a:ext cx="7920" cy="568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FF78FF1E-08C9-3723-4703-428D278BE82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7804" y="233356"/>
                  <a:ext cx="255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F817B8F-BAF3-314E-8C63-AEAB40CE1849}"/>
                    </a:ext>
                  </a:extLst>
                </p14:cNvPr>
                <p14:cNvContentPartPr/>
                <p14:nvPr/>
              </p14:nvContentPartPr>
              <p14:xfrm>
                <a:off x="7827524" y="720076"/>
                <a:ext cx="160560" cy="129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F817B8F-BAF3-314E-8C63-AEAB40CE18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18524" y="711436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B707CDE-F587-66E9-6247-45732AA71076}"/>
                    </a:ext>
                  </a:extLst>
                </p14:cNvPr>
                <p14:cNvContentPartPr/>
                <p14:nvPr/>
              </p14:nvContentPartPr>
              <p14:xfrm>
                <a:off x="7974044" y="900076"/>
                <a:ext cx="27000" cy="1087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B707CDE-F587-66E9-6247-45732AA710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65404" y="891436"/>
                  <a:ext cx="44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6CAE2AC-4853-FC7D-4BFE-E7D044FA9716}"/>
                    </a:ext>
                  </a:extLst>
                </p14:cNvPr>
                <p14:cNvContentPartPr/>
                <p14:nvPr/>
              </p14:nvContentPartPr>
              <p14:xfrm>
                <a:off x="7944884" y="878836"/>
                <a:ext cx="180720" cy="1062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6CAE2AC-4853-FC7D-4BFE-E7D044FA97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35884" y="870196"/>
                  <a:ext cx="198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8CE8F78-4D60-54BF-C1C9-A6647555041A}"/>
                    </a:ext>
                  </a:extLst>
                </p14:cNvPr>
                <p14:cNvContentPartPr/>
                <p14:nvPr/>
              </p14:nvContentPartPr>
              <p14:xfrm>
                <a:off x="8159804" y="893236"/>
                <a:ext cx="14400" cy="10404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8CE8F78-4D60-54BF-C1C9-A664755504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0804" y="884596"/>
                  <a:ext cx="32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987B398-BA2F-B7DD-AE8D-4FBDD53E7A4E}"/>
                    </a:ext>
                  </a:extLst>
                </p14:cNvPr>
                <p14:cNvContentPartPr/>
                <p14:nvPr/>
              </p14:nvContentPartPr>
              <p14:xfrm>
                <a:off x="8184284" y="872356"/>
                <a:ext cx="107280" cy="1774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987B398-BA2F-B7DD-AE8D-4FBDD53E7A4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5284" y="863716"/>
                  <a:ext cx="124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4F8BB40-4C3F-6F60-A967-ABC4E2D8BE13}"/>
                    </a:ext>
                  </a:extLst>
                </p14:cNvPr>
                <p14:cNvContentPartPr/>
                <p14:nvPr/>
              </p14:nvContentPartPr>
              <p14:xfrm>
                <a:off x="8187524" y="865516"/>
                <a:ext cx="19080" cy="3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4F8BB40-4C3F-6F60-A967-ABC4E2D8BE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8524" y="856876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5C3236A-DFDF-C609-2AD1-0FD9776EEF08}"/>
                    </a:ext>
                  </a:extLst>
                </p14:cNvPr>
                <p14:cNvContentPartPr/>
                <p14:nvPr/>
              </p14:nvContentPartPr>
              <p14:xfrm>
                <a:off x="7882604" y="872716"/>
                <a:ext cx="15120" cy="1872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5C3236A-DFDF-C609-2AD1-0FD9776EEF0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73964" y="863716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C647942B-D092-64E5-B9B4-1A78BF6B1ED2}"/>
                    </a:ext>
                  </a:extLst>
                </p14:cNvPr>
                <p14:cNvContentPartPr/>
                <p14:nvPr/>
              </p14:nvContentPartPr>
              <p14:xfrm>
                <a:off x="7910684" y="864436"/>
                <a:ext cx="451800" cy="2433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C647942B-D092-64E5-B9B4-1A78BF6B1E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01684" y="855796"/>
                  <a:ext cx="469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AA5C311-BD7A-5E6E-33D4-46A5C637BC4A}"/>
                    </a:ext>
                  </a:extLst>
                </p14:cNvPr>
                <p14:cNvContentPartPr/>
                <p14:nvPr/>
              </p14:nvContentPartPr>
              <p14:xfrm>
                <a:off x="7882604" y="1073236"/>
                <a:ext cx="507960" cy="46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AA5C311-BD7A-5E6E-33D4-46A5C637BC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3964" y="1064596"/>
                  <a:ext cx="525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A27D7E9-496E-53D9-DE33-036289C71226}"/>
              </a:ext>
            </a:extLst>
          </p:cNvPr>
          <p:cNvGrpSpPr/>
          <p:nvPr/>
        </p:nvGrpSpPr>
        <p:grpSpPr>
          <a:xfrm>
            <a:off x="7965764" y="1634476"/>
            <a:ext cx="356040" cy="332280"/>
            <a:chOff x="7965764" y="1634476"/>
            <a:chExt cx="3560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8825845-672D-DEEC-EEDC-FC2E492BDE9A}"/>
                    </a:ext>
                  </a:extLst>
                </p14:cNvPr>
                <p14:cNvContentPartPr/>
                <p14:nvPr/>
              </p14:nvContentPartPr>
              <p14:xfrm>
                <a:off x="7965764" y="1634476"/>
                <a:ext cx="24840" cy="2062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8825845-672D-DEEC-EEDC-FC2E492BDE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56764" y="1625836"/>
                  <a:ext cx="42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D939D49-E269-1A80-2C3F-E68F63FACE1C}"/>
                    </a:ext>
                  </a:extLst>
                </p14:cNvPr>
                <p14:cNvContentPartPr/>
                <p14:nvPr/>
              </p14:nvContentPartPr>
              <p14:xfrm>
                <a:off x="7993844" y="1682356"/>
                <a:ext cx="327960" cy="13284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D939D49-E269-1A80-2C3F-E68F63FACE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85204" y="1673356"/>
                  <a:ext cx="34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F2B2AA8-704B-C8FB-BEF1-B91B59104DE9}"/>
                    </a:ext>
                  </a:extLst>
                </p14:cNvPr>
                <p14:cNvContentPartPr/>
                <p14:nvPr/>
              </p14:nvContentPartPr>
              <p14:xfrm>
                <a:off x="7972964" y="1828516"/>
                <a:ext cx="297720" cy="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F2B2AA8-704B-C8FB-BEF1-B91B59104D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64324" y="1819516"/>
                  <a:ext cx="31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F083642D-1026-9D41-4CE4-0B34D9C4490D}"/>
                    </a:ext>
                  </a:extLst>
                </p14:cNvPr>
                <p14:cNvContentPartPr/>
                <p14:nvPr/>
              </p14:nvContentPartPr>
              <p14:xfrm>
                <a:off x="8160164" y="1842196"/>
                <a:ext cx="360" cy="1245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F083642D-1026-9D41-4CE4-0B34D9C4490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51164" y="1833556"/>
                  <a:ext cx="18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B3FC89-BC9A-1C8A-E190-CBF0FB3533A7}"/>
                  </a:ext>
                </a:extLst>
              </p14:cNvPr>
              <p14:cNvContentPartPr/>
              <p14:nvPr/>
            </p14:nvContentPartPr>
            <p14:xfrm>
              <a:off x="4419044" y="3426556"/>
              <a:ext cx="3174840" cy="1346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B3FC89-BC9A-1C8A-E190-CBF0FB3533A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10044" y="3417916"/>
                <a:ext cx="319248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7239F93-DC9F-156C-3C82-24E8B3A20FC5}"/>
                  </a:ext>
                </a:extLst>
              </p14:cNvPr>
              <p14:cNvContentPartPr/>
              <p14:nvPr/>
            </p14:nvContentPartPr>
            <p14:xfrm>
              <a:off x="4135364" y="4798876"/>
              <a:ext cx="610200" cy="1742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7239F93-DC9F-156C-3C82-24E8B3A20FC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26364" y="4789876"/>
                <a:ext cx="627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266F023-FC18-2C41-3B87-9E1BD288E897}"/>
                  </a:ext>
                </a:extLst>
              </p14:cNvPr>
              <p14:cNvContentPartPr/>
              <p14:nvPr/>
            </p14:nvContentPartPr>
            <p14:xfrm>
              <a:off x="4141484" y="4807156"/>
              <a:ext cx="603000" cy="188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266F023-FC18-2C41-3B87-9E1BD288E8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32844" y="4798516"/>
                <a:ext cx="62064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30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LEA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14:cNvPr>
              <p14:cNvContentPartPr/>
              <p14:nvPr/>
            </p14:nvContentPartPr>
            <p14:xfrm>
              <a:off x="5659244" y="775516"/>
              <a:ext cx="31320" cy="158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244" y="766876"/>
                <a:ext cx="4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14:cNvPr>
              <p14:cNvContentPartPr/>
              <p14:nvPr/>
            </p14:nvContentPartPr>
            <p14:xfrm>
              <a:off x="5736644" y="608116"/>
              <a:ext cx="1157040" cy="2483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644" y="599116"/>
                <a:ext cx="1174680" cy="25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3490604" y="3809956"/>
            <a:ext cx="1244160" cy="1171800"/>
            <a:chOff x="3490604" y="3809956"/>
            <a:chExt cx="12441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14:cNvPr>
                <p14:cNvContentPartPr/>
                <p14:nvPr/>
              </p14:nvContentPartPr>
              <p14:xfrm>
                <a:off x="3490604" y="3809956"/>
                <a:ext cx="956880" cy="97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800956"/>
                  <a:ext cx="97452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14:cNvPr>
              <p14:cNvContentPartPr/>
              <p14:nvPr/>
            </p14:nvContentPartPr>
            <p14:xfrm>
              <a:off x="3484124" y="1919236"/>
              <a:ext cx="1801800" cy="188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484" y="1910596"/>
                <a:ext cx="18194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14:cNvPr>
              <p14:cNvContentPartPr/>
              <p14:nvPr/>
            </p14:nvContentPartPr>
            <p14:xfrm>
              <a:off x="5284844" y="2086276"/>
              <a:ext cx="457920" cy="837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6204" y="2077276"/>
                <a:ext cx="47556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774251D1-AFEA-A4B6-E3FB-014AFBEB9457}"/>
              </a:ext>
            </a:extLst>
          </p:cNvPr>
          <p:cNvGrpSpPr/>
          <p:nvPr/>
        </p:nvGrpSpPr>
        <p:grpSpPr>
          <a:xfrm>
            <a:off x="5659244" y="789196"/>
            <a:ext cx="632160" cy="179280"/>
            <a:chOff x="5659244" y="789196"/>
            <a:chExt cx="63216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14:cNvPr>
                <p14:cNvContentPartPr/>
                <p14:nvPr/>
              </p14:nvContentPartPr>
              <p14:xfrm>
                <a:off x="5659244" y="789196"/>
                <a:ext cx="632160" cy="179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0244" y="780196"/>
                  <a:ext cx="64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14:cNvPr>
                <p14:cNvContentPartPr/>
                <p14:nvPr/>
              </p14:nvContentPartPr>
              <p14:xfrm>
                <a:off x="5686964" y="959836"/>
                <a:ext cx="587880" cy="3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8324" y="950836"/>
                  <a:ext cx="6055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03B7BC-D1DA-3439-79F3-2597AAF2C280}"/>
              </a:ext>
            </a:extLst>
          </p:cNvPr>
          <p:cNvGrpSpPr/>
          <p:nvPr/>
        </p:nvGrpSpPr>
        <p:grpSpPr>
          <a:xfrm>
            <a:off x="7855244" y="242356"/>
            <a:ext cx="131760" cy="614160"/>
            <a:chOff x="7855244" y="242356"/>
            <a:chExt cx="13176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57E70B71-1A38-BA94-5280-1ACD41DF5D9A}"/>
                    </a:ext>
                  </a:extLst>
                </p14:cNvPr>
                <p14:cNvContentPartPr/>
                <p14:nvPr/>
              </p14:nvContentPartPr>
              <p14:xfrm>
                <a:off x="7910324" y="242356"/>
                <a:ext cx="8640" cy="5533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57E70B71-1A38-BA94-5280-1ACD41DF5D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1684" y="233356"/>
                  <a:ext cx="262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56EC779-6450-9E11-844A-E12265BF32AE}"/>
                    </a:ext>
                  </a:extLst>
                </p14:cNvPr>
                <p14:cNvContentPartPr/>
                <p14:nvPr/>
              </p14:nvContentPartPr>
              <p14:xfrm>
                <a:off x="7855244" y="740956"/>
                <a:ext cx="131760" cy="1155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56EC779-6450-9E11-844A-E12265BF32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6604" y="732316"/>
                  <a:ext cx="1494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9232D02-D2F7-1992-05F0-CC1A63E2E43C}"/>
                  </a:ext>
                </a:extLst>
              </p14:cNvPr>
              <p14:cNvContentPartPr/>
              <p14:nvPr/>
            </p14:nvContentPartPr>
            <p14:xfrm>
              <a:off x="4558004" y="1883596"/>
              <a:ext cx="705960" cy="75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9232D02-D2F7-1992-05F0-CC1A63E2E4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49004" y="1874596"/>
                <a:ext cx="723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C97113B-84F2-36E5-8A2A-5662A1ABF80E}"/>
                  </a:ext>
                </a:extLst>
              </p14:cNvPr>
              <p14:cNvContentPartPr/>
              <p14:nvPr/>
            </p14:nvContentPartPr>
            <p14:xfrm>
              <a:off x="4370084" y="263596"/>
              <a:ext cx="202680" cy="1627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C97113B-84F2-36E5-8A2A-5662A1ABF80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61444" y="254956"/>
                <a:ext cx="220320" cy="16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07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</a:t>
            </a:r>
          </a:p>
          <a:p>
            <a:r>
              <a:rPr lang="en-US" altLang="zh-CN" sz="3200" b="1"/>
              <a:t>1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14:cNvPr>
              <p14:cNvContentPartPr/>
              <p14:nvPr/>
            </p14:nvContentPartPr>
            <p14:xfrm>
              <a:off x="5659244" y="775516"/>
              <a:ext cx="31320" cy="158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09F8920-0C03-32CD-1F2B-07FE55308A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244" y="766876"/>
                <a:ext cx="4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14:cNvPr>
              <p14:cNvContentPartPr/>
              <p14:nvPr/>
            </p14:nvContentPartPr>
            <p14:xfrm>
              <a:off x="5736644" y="608116"/>
              <a:ext cx="1157040" cy="24832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753DBFA-AD6F-74EA-0ADC-F85BCEB9E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644" y="599116"/>
                <a:ext cx="1174680" cy="25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E87228-97EA-69CC-E053-B648C4F862C5}"/>
              </a:ext>
            </a:extLst>
          </p:cNvPr>
          <p:cNvGrpSpPr/>
          <p:nvPr/>
        </p:nvGrpSpPr>
        <p:grpSpPr>
          <a:xfrm>
            <a:off x="3490604" y="3809956"/>
            <a:ext cx="1244160" cy="1171800"/>
            <a:chOff x="3490604" y="3809956"/>
            <a:chExt cx="12441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14:cNvPr>
                <p14:cNvContentPartPr/>
                <p14:nvPr/>
              </p14:nvContentPartPr>
              <p14:xfrm>
                <a:off x="4142204" y="4793116"/>
                <a:ext cx="360" cy="165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B2B2888-F7D2-227B-6ADC-0A0A7AFD9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3204" y="4784476"/>
                  <a:ext cx="1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14:cNvPr>
                <p14:cNvContentPartPr/>
                <p14:nvPr/>
              </p14:nvContentPartPr>
              <p14:xfrm>
                <a:off x="4135364" y="4785916"/>
                <a:ext cx="598320" cy="155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4139D0A-4742-E2C4-FFA3-EBFC072C62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26364" y="4777276"/>
                  <a:ext cx="61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14:cNvPr>
                <p14:cNvContentPartPr/>
                <p14:nvPr/>
              </p14:nvContentPartPr>
              <p14:xfrm>
                <a:off x="4135364" y="4947556"/>
                <a:ext cx="599400" cy="34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314C19B-D2AF-7114-9033-12B5A8A98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6364" y="4938916"/>
                  <a:ext cx="617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14:cNvPr>
                <p14:cNvContentPartPr/>
                <p14:nvPr/>
              </p14:nvContentPartPr>
              <p14:xfrm>
                <a:off x="3490604" y="3809956"/>
                <a:ext cx="956880" cy="97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041EA9B-1457-9B82-71EA-B1338432A3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1604" y="3800956"/>
                  <a:ext cx="97452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14:cNvPr>
              <p14:cNvContentPartPr/>
              <p14:nvPr/>
            </p14:nvContentPartPr>
            <p14:xfrm>
              <a:off x="3484124" y="1919236"/>
              <a:ext cx="1801800" cy="1884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439887-EFA6-1EB8-C352-D8D5FCE6B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5484" y="1910596"/>
                <a:ext cx="18194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14:cNvPr>
              <p14:cNvContentPartPr/>
              <p14:nvPr/>
            </p14:nvContentPartPr>
            <p14:xfrm>
              <a:off x="5284844" y="2086276"/>
              <a:ext cx="457920" cy="837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6BD601-1456-4A1A-53C4-3CBCF88F3D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76204" y="2077276"/>
                <a:ext cx="47556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37BCBA-B74E-496C-22E9-7B9BFD4EA10D}"/>
              </a:ext>
            </a:extLst>
          </p:cNvPr>
          <p:cNvGrpSpPr/>
          <p:nvPr/>
        </p:nvGrpSpPr>
        <p:grpSpPr>
          <a:xfrm>
            <a:off x="4389884" y="263596"/>
            <a:ext cx="1901520" cy="1655640"/>
            <a:chOff x="4389884" y="263596"/>
            <a:chExt cx="190152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14:cNvPr>
                <p14:cNvContentPartPr/>
                <p14:nvPr/>
              </p14:nvContentPartPr>
              <p14:xfrm>
                <a:off x="5659244" y="789196"/>
                <a:ext cx="632160" cy="179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5E43C7F-88D2-744C-1D49-7B980F6D8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0244" y="780196"/>
                  <a:ext cx="64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14:cNvPr>
                <p14:cNvContentPartPr/>
                <p14:nvPr/>
              </p14:nvContentPartPr>
              <p14:xfrm>
                <a:off x="5686964" y="959836"/>
                <a:ext cx="587880" cy="32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C774DA9-C8B2-E251-BA37-ECAD5461B6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78324" y="950836"/>
                  <a:ext cx="605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14:cNvPr>
                <p14:cNvContentPartPr/>
                <p14:nvPr/>
              </p14:nvContentPartPr>
              <p14:xfrm>
                <a:off x="4389884" y="263596"/>
                <a:ext cx="875160" cy="1655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3DD37BC-6318-702E-22FD-C0F4E274CC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0884" y="254596"/>
                  <a:ext cx="892800" cy="16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F113D1-57F6-0659-ED01-A82BD9B17253}"/>
              </a:ext>
            </a:extLst>
          </p:cNvPr>
          <p:cNvGrpSpPr/>
          <p:nvPr/>
        </p:nvGrpSpPr>
        <p:grpSpPr>
          <a:xfrm>
            <a:off x="5548364" y="5541196"/>
            <a:ext cx="389880" cy="658800"/>
            <a:chOff x="5548364" y="5541196"/>
            <a:chExt cx="389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14:cNvPr>
                <p14:cNvContentPartPr/>
                <p14:nvPr/>
              </p14:nvContentPartPr>
              <p14:xfrm>
                <a:off x="5756084" y="5541196"/>
                <a:ext cx="14400" cy="47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07E4E9C-807E-9625-E021-2226EA3BB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7444" y="5532556"/>
                  <a:ext cx="32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14:cNvPr>
                <p14:cNvContentPartPr/>
                <p14:nvPr/>
              </p14:nvContentPartPr>
              <p14:xfrm>
                <a:off x="5672924" y="5872036"/>
                <a:ext cx="226440" cy="1314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E695FE0-348E-3821-043F-8489B7E00E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924" y="5863036"/>
                  <a:ext cx="244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14:cNvPr>
                <p14:cNvContentPartPr/>
                <p14:nvPr/>
              </p14:nvContentPartPr>
              <p14:xfrm>
                <a:off x="5548364" y="6005596"/>
                <a:ext cx="360" cy="179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7DC09A4-7E7A-2D5F-2878-1634D45598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39724" y="5996596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14:cNvPr>
                <p14:cNvContentPartPr/>
                <p14:nvPr/>
              </p14:nvContentPartPr>
              <p14:xfrm>
                <a:off x="5576444" y="6012436"/>
                <a:ext cx="361800" cy="145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60C36AD-BDD5-2C0B-F563-D66DA17B75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67444" y="6003796"/>
                  <a:ext cx="37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14:cNvPr>
                <p14:cNvContentPartPr/>
                <p14:nvPr/>
              </p14:nvContentPartPr>
              <p14:xfrm>
                <a:off x="5562044" y="6199636"/>
                <a:ext cx="36684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0F7E9DF4-23B6-F7FE-EB0B-4468998553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3404" y="6190636"/>
                  <a:ext cx="3844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461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</a:t>
            </a:r>
          </a:p>
          <a:p>
            <a:r>
              <a:rPr lang="en-US" altLang="zh-CN" sz="3200" b="1"/>
              <a:t>2 of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14:cNvPr>
              <p14:cNvContentPartPr/>
              <p14:nvPr/>
            </p14:nvContentPartPr>
            <p14:xfrm>
              <a:off x="5548364" y="5983996"/>
              <a:ext cx="390240" cy="22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CD6E6A-2844-778F-0195-7F1873A99E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364" y="5974996"/>
                <a:ext cx="40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656497-A361-24B0-F869-B1A698A34E9C}"/>
              </a:ext>
            </a:extLst>
          </p:cNvPr>
          <p:cNvGrpSpPr/>
          <p:nvPr/>
        </p:nvGrpSpPr>
        <p:grpSpPr>
          <a:xfrm>
            <a:off x="3789044" y="6018556"/>
            <a:ext cx="566640" cy="452520"/>
            <a:chOff x="3789044" y="6018556"/>
            <a:chExt cx="566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14:cNvPr>
                <p14:cNvContentPartPr/>
                <p14:nvPr/>
              </p14:nvContentPartPr>
              <p14:xfrm>
                <a:off x="3789044" y="6018556"/>
                <a:ext cx="416520" cy="2174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BB5DD92-D778-A27A-8734-0586BE99C8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0044" y="6009556"/>
                  <a:ext cx="434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14:cNvPr>
                <p14:cNvContentPartPr/>
                <p14:nvPr/>
              </p14:nvContentPartPr>
              <p14:xfrm>
                <a:off x="3940964" y="6220516"/>
                <a:ext cx="414720" cy="250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8BCAF0A-91EC-C382-DA2E-E49179D341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1964" y="6211516"/>
                  <a:ext cx="43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14:cNvPr>
                <p14:cNvContentPartPr/>
                <p14:nvPr/>
              </p14:nvContentPartPr>
              <p14:xfrm>
                <a:off x="3865004" y="6243916"/>
                <a:ext cx="182520" cy="1569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435FFBE-29D1-0560-295D-6D227DB31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56364" y="6235276"/>
                  <a:ext cx="2001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2A81F-A195-DFB7-0711-2CF30E5B3809}"/>
              </a:ext>
            </a:extLst>
          </p:cNvPr>
          <p:cNvGrpSpPr/>
          <p:nvPr/>
        </p:nvGrpSpPr>
        <p:grpSpPr>
          <a:xfrm>
            <a:off x="5409764" y="6221236"/>
            <a:ext cx="340920" cy="250560"/>
            <a:chOff x="5409764" y="6221236"/>
            <a:chExt cx="340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14:cNvPr>
                <p14:cNvContentPartPr/>
                <p14:nvPr/>
              </p14:nvContentPartPr>
              <p14:xfrm>
                <a:off x="5409764" y="6221236"/>
                <a:ext cx="340920" cy="13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9751221-33AB-6AA0-2909-CAE0B8808E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0764" y="6212236"/>
                  <a:ext cx="358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14:cNvPr>
                <p14:cNvContentPartPr/>
                <p14:nvPr/>
              </p14:nvContentPartPr>
              <p14:xfrm>
                <a:off x="5422364" y="6268756"/>
                <a:ext cx="115200" cy="203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7E91AD7-85DB-CA57-B13A-F1967F6F63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3724" y="625975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4C5EB84-3AE4-D6C4-8F61-BEDD841D0FAE}"/>
              </a:ext>
            </a:extLst>
          </p:cNvPr>
          <p:cNvSpPr txBox="1"/>
          <p:nvPr/>
        </p:nvSpPr>
        <p:spPr>
          <a:xfrm>
            <a:off x="1170709" y="5589665"/>
            <a:ext cx="127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more than one clock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4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11A60F-1BFA-2090-4113-3B7C24F9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3" y="0"/>
            <a:ext cx="612385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A7A7BD-4992-F28E-D728-B71463052DD7}"/>
              </a:ext>
            </a:extLst>
          </p:cNvPr>
          <p:cNvSpPr txBox="1"/>
          <p:nvPr/>
        </p:nvSpPr>
        <p:spPr>
          <a:xfrm>
            <a:off x="651164" y="763441"/>
            <a:ext cx="143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LD</a:t>
            </a:r>
          </a:p>
          <a:p>
            <a:r>
              <a:rPr lang="en-US" altLang="zh-CN" sz="3200" b="1"/>
              <a:t>3 of 3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56F27B-3FB0-7118-0782-88C217E2DC29}"/>
              </a:ext>
            </a:extLst>
          </p:cNvPr>
          <p:cNvGrpSpPr/>
          <p:nvPr/>
        </p:nvGrpSpPr>
        <p:grpSpPr>
          <a:xfrm>
            <a:off x="3789044" y="5520676"/>
            <a:ext cx="437040" cy="679680"/>
            <a:chOff x="3789044" y="5520676"/>
            <a:chExt cx="43704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14:cNvPr>
                <p14:cNvContentPartPr/>
                <p14:nvPr/>
              </p14:nvContentPartPr>
              <p14:xfrm>
                <a:off x="3789044" y="6019276"/>
                <a:ext cx="14760" cy="160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1D44517-350E-D006-CC4E-75A32406C1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80044" y="6010636"/>
                  <a:ext cx="32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14:cNvPr>
                <p14:cNvContentPartPr/>
                <p14:nvPr/>
              </p14:nvContentPartPr>
              <p14:xfrm>
                <a:off x="3802724" y="6026116"/>
                <a:ext cx="423360" cy="152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3736507-0DBE-ECB4-67DF-38BCC4E889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3724" y="6017476"/>
                  <a:ext cx="44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14:cNvPr>
                <p14:cNvContentPartPr/>
                <p14:nvPr/>
              </p14:nvContentPartPr>
              <p14:xfrm>
                <a:off x="3802724" y="6192436"/>
                <a:ext cx="408240" cy="79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E9D21CD-6281-1C2E-A4DA-B269182C4F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3724" y="6183796"/>
                  <a:ext cx="42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14:cNvPr>
                <p14:cNvContentPartPr/>
                <p14:nvPr/>
              </p14:nvContentPartPr>
              <p14:xfrm>
                <a:off x="3948164" y="5520676"/>
                <a:ext cx="360" cy="4910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DFAC212-C9BF-9E9D-077A-4DB72D145D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9164" y="5511676"/>
                  <a:ext cx="1800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183BC79-A757-3221-146E-6D5D6EB06C9E}"/>
              </a:ext>
            </a:extLst>
          </p:cNvPr>
          <p:cNvGrpSpPr/>
          <p:nvPr/>
        </p:nvGrpSpPr>
        <p:grpSpPr>
          <a:xfrm>
            <a:off x="5215364" y="4585396"/>
            <a:ext cx="418320" cy="844920"/>
            <a:chOff x="5215364" y="4585396"/>
            <a:chExt cx="41832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14:cNvPr>
                <p14:cNvContentPartPr/>
                <p14:nvPr/>
              </p14:nvContentPartPr>
              <p14:xfrm>
                <a:off x="5423444" y="4813996"/>
                <a:ext cx="7920" cy="6163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55FE34A-4138-85CD-AA5B-950A9A1BB2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4804" y="4805356"/>
                  <a:ext cx="255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14:cNvPr>
                <p14:cNvContentPartPr/>
                <p14:nvPr/>
              </p14:nvContentPartPr>
              <p14:xfrm>
                <a:off x="5361524" y="4813276"/>
                <a:ext cx="143280" cy="100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F26B342-4FEA-CDB6-7CFA-4EEEE0CD73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2524" y="4804276"/>
                  <a:ext cx="160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14:cNvPr>
                <p14:cNvContentPartPr/>
                <p14:nvPr/>
              </p14:nvContentPartPr>
              <p14:xfrm>
                <a:off x="5215364" y="4606276"/>
                <a:ext cx="408960" cy="1962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E5E70BE-359D-949F-0045-D3031D47F6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06364" y="4597276"/>
                  <a:ext cx="42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14:cNvPr>
                <p14:cNvContentPartPr/>
                <p14:nvPr/>
              </p14:nvContentPartPr>
              <p14:xfrm>
                <a:off x="5222924" y="4585396"/>
                <a:ext cx="410760" cy="208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BBB6F87-6918-81D3-C9FC-D7AC0FE28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3924" y="4576756"/>
                  <a:ext cx="428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A8B5AB1-8632-13B2-07A5-1BA0366C1880}"/>
              </a:ext>
            </a:extLst>
          </p:cNvPr>
          <p:cNvGrpSpPr/>
          <p:nvPr/>
        </p:nvGrpSpPr>
        <p:grpSpPr>
          <a:xfrm>
            <a:off x="7695764" y="242356"/>
            <a:ext cx="461880" cy="891000"/>
            <a:chOff x="7695764" y="242356"/>
            <a:chExt cx="46188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14:cNvPr>
                <p14:cNvContentPartPr/>
                <p14:nvPr/>
              </p14:nvContentPartPr>
              <p14:xfrm>
                <a:off x="7910324" y="242356"/>
                <a:ext cx="7920" cy="5814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C218A90-89E4-953D-6219-2FFF123F2A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01684" y="233356"/>
                  <a:ext cx="25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14:cNvPr>
                <p14:cNvContentPartPr/>
                <p14:nvPr/>
              </p14:nvContentPartPr>
              <p14:xfrm>
                <a:off x="7834364" y="754636"/>
                <a:ext cx="158400" cy="95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5CAC39F-9263-6DD5-D084-E41EC54C5F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5724" y="745996"/>
                  <a:ext cx="176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14:cNvPr>
                <p14:cNvContentPartPr/>
                <p14:nvPr/>
              </p14:nvContentPartPr>
              <p14:xfrm>
                <a:off x="7778924" y="886396"/>
                <a:ext cx="360" cy="1098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10C0AE8-8F79-1FC6-BB91-7D7D68BA2F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0284" y="877396"/>
                  <a:ext cx="1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14:cNvPr>
                <p14:cNvContentPartPr/>
                <p14:nvPr/>
              </p14:nvContentPartPr>
              <p14:xfrm>
                <a:off x="7778924" y="906556"/>
                <a:ext cx="98640" cy="1209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471C82A-0650-9789-33F8-56DD2BC3F9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0284" y="897556"/>
                  <a:ext cx="11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14:cNvPr>
                <p14:cNvContentPartPr/>
                <p14:nvPr/>
              </p14:nvContentPartPr>
              <p14:xfrm>
                <a:off x="7926884" y="920956"/>
                <a:ext cx="18720" cy="730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23B55AE-9078-234C-C024-0E85D8444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18244" y="911956"/>
                  <a:ext cx="36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14:cNvPr>
                <p14:cNvContentPartPr/>
                <p14:nvPr/>
              </p14:nvContentPartPr>
              <p14:xfrm>
                <a:off x="7938044" y="884956"/>
                <a:ext cx="122040" cy="149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F16E861-0691-3179-3EF3-FDC95ECA28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29404" y="876316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14:cNvPr>
                <p14:cNvContentPartPr/>
                <p14:nvPr/>
              </p14:nvContentPartPr>
              <p14:xfrm>
                <a:off x="7744364" y="844636"/>
                <a:ext cx="413280" cy="2887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DDE6583-909C-5FB1-9B27-902037A6E6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35724" y="835996"/>
                  <a:ext cx="430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36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A7AA5D1-49FB-65B1-6E8A-A4BAC64180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7124" y="856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14:cNvPr>
                <p14:cNvContentPartPr/>
                <p14:nvPr/>
              </p14:nvContentPartPr>
              <p14:xfrm>
                <a:off x="7695764" y="865516"/>
                <a:ext cx="458280" cy="2372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D04B672-7F77-4F20-31CD-BB9D1D213AD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87124" y="856876"/>
                  <a:ext cx="475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14:cNvPr>
                <p14:cNvContentPartPr/>
                <p14:nvPr/>
              </p14:nvContentPartPr>
              <p14:xfrm>
                <a:off x="7933004" y="976396"/>
                <a:ext cx="5760" cy="54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44B01F0-1E2F-A1E1-E61E-E3EAAB9E5C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4004" y="967396"/>
                  <a:ext cx="2340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914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161</Words>
  <Application>Microsoft Office PowerPoint</Application>
  <PresentationFormat>宽屏</PresentationFormat>
  <Paragraphs>81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winfred</dc:creator>
  <cp:lastModifiedBy>L winfred</cp:lastModifiedBy>
  <cp:revision>6</cp:revision>
  <dcterms:created xsi:type="dcterms:W3CDTF">2023-07-15T06:56:01Z</dcterms:created>
  <dcterms:modified xsi:type="dcterms:W3CDTF">2023-07-16T14:23:00Z</dcterms:modified>
</cp:coreProperties>
</file>