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8" r:id="rId2"/>
    <p:sldId id="364" r:id="rId3"/>
    <p:sldId id="365" r:id="rId4"/>
    <p:sldId id="363" r:id="rId5"/>
    <p:sldId id="307" r:id="rId6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E618"/>
    <a:srgbClr val="EBECE0"/>
    <a:srgbClr val="E6E5E7"/>
    <a:srgbClr val="E8DFED"/>
    <a:srgbClr val="00FFCC"/>
    <a:srgbClr val="DDDDDD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2" autoAdjust="0"/>
    <p:restoredTop sz="94660"/>
  </p:normalViewPr>
  <p:slideViewPr>
    <p:cSldViewPr>
      <p:cViewPr>
        <p:scale>
          <a:sx n="125" d="100"/>
          <a:sy n="125" d="100"/>
        </p:scale>
        <p:origin x="1020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E546F1A-5FEC-46B4-A14F-CA7006C961C0}" type="datetimeFigureOut">
              <a:rPr lang="zh-CN" altLang="en-US"/>
              <a:pPr>
                <a:defRPr/>
              </a:pPr>
              <a:t>2019/7/1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942C4E9-3E6E-47C3-BABA-AB94B77D18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401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5D675-E435-46F3-B982-814B4E4E5E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8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42C4E9-3E6E-47C3-BABA-AB94B77D18BC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94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5BB63-3A85-4A59-A989-0CC47CD36855}" type="datetimeFigureOut">
              <a:rPr lang="zh-CN" altLang="en-US"/>
              <a:pPr>
                <a:defRPr/>
              </a:pPr>
              <a:t>2019/7/1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AE3CA-33BD-4A8F-A097-E010CD156D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8093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97506-CBD7-4450-9CAB-5FCCE5566598}" type="datetimeFigureOut">
              <a:rPr lang="zh-CN" altLang="en-US"/>
              <a:pPr>
                <a:defRPr/>
              </a:pPr>
              <a:t>2019/7/1 Monday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58121-53F6-46C4-A66F-26A8FD09BA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3913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84682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114998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519522"/>
            <a:ext cx="8316924" cy="42798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528" y="3563059"/>
            <a:ext cx="2538283" cy="1580441"/>
          </a:xfrm>
          <a:prstGeom prst="rect">
            <a:avLst/>
          </a:prstGeom>
        </p:spPr>
      </p:pic>
      <p:grpSp>
        <p:nvGrpSpPr>
          <p:cNvPr id="10" name="组 9"/>
          <p:cNvGrpSpPr/>
          <p:nvPr/>
        </p:nvGrpSpPr>
        <p:grpSpPr>
          <a:xfrm>
            <a:off x="0" y="0"/>
            <a:ext cx="9144000" cy="87474"/>
            <a:chOff x="0" y="0"/>
            <a:chExt cx="11975976" cy="116632"/>
          </a:xfrm>
        </p:grpSpPr>
        <p:sp>
          <p:nvSpPr>
            <p:cNvPr id="5" name="矩形 4"/>
            <p:cNvSpPr/>
            <p:nvPr userDrawn="1"/>
          </p:nvSpPr>
          <p:spPr>
            <a:xfrm>
              <a:off x="0" y="0"/>
              <a:ext cx="2999656" cy="116632"/>
            </a:xfrm>
            <a:prstGeom prst="rect">
              <a:avLst/>
            </a:prstGeom>
            <a:solidFill>
              <a:srgbClr val="537A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2999656" y="0"/>
              <a:ext cx="2999656" cy="116632"/>
            </a:xfrm>
            <a:prstGeom prst="rect">
              <a:avLst/>
            </a:prstGeom>
            <a:solidFill>
              <a:srgbClr val="FF3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5976664" y="0"/>
              <a:ext cx="2999656" cy="116632"/>
            </a:xfrm>
            <a:prstGeom prst="rect">
              <a:avLst/>
            </a:prstGeom>
            <a:solidFill>
              <a:srgbClr val="FFB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8976320" y="0"/>
              <a:ext cx="2999656" cy="116632"/>
            </a:xfrm>
            <a:prstGeom prst="rect">
              <a:avLst/>
            </a:prstGeom>
            <a:solidFill>
              <a:srgbClr val="56D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>
            <a:off x="0" y="5143501"/>
            <a:ext cx="9144000" cy="290567"/>
            <a:chOff x="0" y="6858000"/>
            <a:chExt cx="12192000" cy="387423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6858000"/>
              <a:ext cx="12192000" cy="387423"/>
            </a:xfrm>
            <a:prstGeom prst="rect">
              <a:avLst/>
            </a:prstGeom>
            <a:solidFill>
              <a:srgbClr val="FFB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2927344" y="6907860"/>
              <a:ext cx="6360368" cy="30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b="0" i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版权所有，翻版必究 </a:t>
              </a:r>
              <a:r>
                <a:rPr lang="zh-CN" altLang="en-US" sz="900" b="0" i="0" baseline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900" b="0" i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©</a:t>
              </a:r>
              <a:r>
                <a:rPr lang="en-US" altLang="zh-CN" sz="900" b="0" i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2015-2018 Samoyed IFS Co.,Ltd. All rights reserved.</a:t>
              </a:r>
            </a:p>
          </p:txBody>
        </p: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22" y="6885640"/>
              <a:ext cx="2069862" cy="332141"/>
            </a:xfrm>
            <a:prstGeom prst="rect">
              <a:avLst/>
            </a:prstGeom>
          </p:spPr>
        </p:pic>
      </p:grpSp>
      <p:sp>
        <p:nvSpPr>
          <p:cNvPr id="1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56276" y="484000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-</a:t>
            </a:r>
            <a:fld id="{B19D5983-A304-4590-AC02-D1A7D3A85124}" type="slidenum">
              <a:rPr lang="zh-CN" altLang="en-US" smtClean="0"/>
              <a:t>‹#›</a:t>
            </a:fld>
            <a:r>
              <a:rPr lang="en-US" altLang="zh-CN"/>
              <a:t>-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72126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519522"/>
            <a:ext cx="8316924" cy="427985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2465766" y="789552"/>
            <a:ext cx="486054" cy="378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223628" y="2359337"/>
            <a:ext cx="486054" cy="378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7380312" y="2841780"/>
            <a:ext cx="486054" cy="378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56276" y="484000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-</a:t>
            </a:r>
            <a:fld id="{B19D5983-A304-4590-AC02-D1A7D3A85124}" type="slidenum">
              <a:rPr lang="zh-CN" altLang="en-US" smtClean="0"/>
              <a:t>‹#›</a:t>
            </a:fld>
            <a:r>
              <a:rPr lang="en-US" altLang="zh-CN"/>
              <a:t>-</a:t>
            </a:r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0" y="5143501"/>
            <a:ext cx="9144000" cy="290567"/>
            <a:chOff x="0" y="6858000"/>
            <a:chExt cx="12192000" cy="387423"/>
          </a:xfrm>
        </p:grpSpPr>
        <p:sp>
          <p:nvSpPr>
            <p:cNvPr id="14" name="矩形 13"/>
            <p:cNvSpPr/>
            <p:nvPr userDrawn="1"/>
          </p:nvSpPr>
          <p:spPr>
            <a:xfrm>
              <a:off x="0" y="6858000"/>
              <a:ext cx="12192000" cy="387423"/>
            </a:xfrm>
            <a:prstGeom prst="rect">
              <a:avLst/>
            </a:prstGeom>
            <a:solidFill>
              <a:srgbClr val="FFB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2927344" y="6907860"/>
              <a:ext cx="6360368" cy="30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b="0" i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版权所有，翻版必究 </a:t>
              </a:r>
              <a:r>
                <a:rPr lang="zh-CN" altLang="en-US" sz="900" b="0" i="0" baseline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900" b="0" i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©</a:t>
              </a:r>
              <a:r>
                <a:rPr lang="en-US" altLang="zh-CN" sz="900" b="0" i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2015-2018 Samoyed IFS Co.,Ltd. All rights reserved.</a:t>
              </a:r>
            </a:p>
          </p:txBody>
        </p:sp>
        <p:pic>
          <p:nvPicPr>
            <p:cNvPr id="16" name="图片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22" y="6885640"/>
              <a:ext cx="2069862" cy="332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088689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 userDrawn="1"/>
        </p:nvGrpSpPr>
        <p:grpSpPr>
          <a:xfrm>
            <a:off x="0" y="0"/>
            <a:ext cx="9144000" cy="87474"/>
            <a:chOff x="0" y="0"/>
            <a:chExt cx="11975976" cy="116632"/>
          </a:xfrm>
        </p:grpSpPr>
        <p:sp>
          <p:nvSpPr>
            <p:cNvPr id="4" name="矩形 3"/>
            <p:cNvSpPr/>
            <p:nvPr userDrawn="1"/>
          </p:nvSpPr>
          <p:spPr>
            <a:xfrm>
              <a:off x="0" y="0"/>
              <a:ext cx="2999656" cy="116632"/>
            </a:xfrm>
            <a:prstGeom prst="rect">
              <a:avLst/>
            </a:prstGeom>
            <a:solidFill>
              <a:srgbClr val="537A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2999656" y="0"/>
              <a:ext cx="2999656" cy="116632"/>
            </a:xfrm>
            <a:prstGeom prst="rect">
              <a:avLst/>
            </a:prstGeom>
            <a:solidFill>
              <a:srgbClr val="FF3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5976664" y="0"/>
              <a:ext cx="2999656" cy="116632"/>
            </a:xfrm>
            <a:prstGeom prst="rect">
              <a:avLst/>
            </a:prstGeom>
            <a:solidFill>
              <a:srgbClr val="FFB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8976320" y="0"/>
              <a:ext cx="2999656" cy="116632"/>
            </a:xfrm>
            <a:prstGeom prst="rect">
              <a:avLst/>
            </a:prstGeom>
            <a:solidFill>
              <a:srgbClr val="56D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50" y="519522"/>
            <a:ext cx="8316924" cy="4279859"/>
          </a:xfrm>
          <a:prstGeom prst="rect">
            <a:avLst/>
          </a:prstGeom>
        </p:spPr>
      </p:pic>
      <p:pic>
        <p:nvPicPr>
          <p:cNvPr id="9" name="图片 8" hidden="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71" y="1383618"/>
            <a:ext cx="1350150" cy="1485667"/>
          </a:xfrm>
          <a:prstGeom prst="rect">
            <a:avLst/>
          </a:prstGeom>
        </p:spPr>
      </p:pic>
      <p:sp>
        <p:nvSpPr>
          <p:cNvPr id="1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56276" y="484000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-</a:t>
            </a:r>
            <a:fld id="{B19D5983-A304-4590-AC02-D1A7D3A85124}" type="slidenum">
              <a:rPr lang="zh-CN" altLang="en-US" smtClean="0"/>
              <a:t>‹#›</a:t>
            </a:fld>
            <a:r>
              <a:rPr lang="en-US" altLang="zh-CN"/>
              <a:t>-</a:t>
            </a:r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5143501"/>
            <a:ext cx="9144000" cy="290567"/>
            <a:chOff x="0" y="6858000"/>
            <a:chExt cx="12192000" cy="387423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6858000"/>
              <a:ext cx="12192000" cy="387423"/>
            </a:xfrm>
            <a:prstGeom prst="rect">
              <a:avLst/>
            </a:prstGeom>
            <a:solidFill>
              <a:srgbClr val="FFB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2927344" y="6907860"/>
              <a:ext cx="6360368" cy="30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b="0" i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版权所有，翻版必究 </a:t>
              </a:r>
              <a:r>
                <a:rPr lang="zh-CN" altLang="en-US" sz="900" b="0" i="0" baseline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900" b="0" i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©</a:t>
              </a:r>
              <a:r>
                <a:rPr lang="en-US" altLang="zh-CN" sz="900" b="0" i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2015-2018 Samoyed IFS Co.,Ltd. All rights reserved.</a:t>
              </a:r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22" y="6885640"/>
              <a:ext cx="2069862" cy="332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1868134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59532" y="249492"/>
            <a:ext cx="486054" cy="3780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251075"/>
            <a:ext cx="314579" cy="344666"/>
          </a:xfrm>
          <a:prstGeom prst="rect">
            <a:avLst/>
          </a:prstGeom>
        </p:spPr>
      </p:pic>
      <p:sp>
        <p:nvSpPr>
          <p:cNvPr id="5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56276" y="484000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-</a:t>
            </a:r>
            <a:fld id="{B19D5983-A304-4590-AC02-D1A7D3A85124}" type="slidenum">
              <a:rPr lang="zh-CN" altLang="en-US" smtClean="0"/>
              <a:t>‹#›</a:t>
            </a:fld>
            <a:r>
              <a:rPr lang="en-US" altLang="zh-CN"/>
              <a:t>-</a:t>
            </a:r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5143501"/>
            <a:ext cx="9144000" cy="290567"/>
            <a:chOff x="0" y="6858000"/>
            <a:chExt cx="12192000" cy="387423"/>
          </a:xfrm>
        </p:grpSpPr>
        <p:sp>
          <p:nvSpPr>
            <p:cNvPr id="11" name="矩形 10"/>
            <p:cNvSpPr/>
            <p:nvPr userDrawn="1"/>
          </p:nvSpPr>
          <p:spPr>
            <a:xfrm>
              <a:off x="0" y="6858000"/>
              <a:ext cx="12192000" cy="387423"/>
            </a:xfrm>
            <a:prstGeom prst="rect">
              <a:avLst/>
            </a:prstGeom>
            <a:solidFill>
              <a:srgbClr val="FFB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2927344" y="6907860"/>
              <a:ext cx="6360368" cy="307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900" b="0" i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版权所有，翻版必究 </a:t>
              </a:r>
              <a:r>
                <a:rPr lang="zh-CN" altLang="en-US" sz="900" b="0" i="0" baseline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900" b="0" i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©</a:t>
              </a:r>
              <a:r>
                <a:rPr lang="en-US" altLang="zh-CN" sz="900" b="0" i="0">
                  <a:solidFill>
                    <a:schemeClr val="bg1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2015-2018 Samoyed IFS Co.,Ltd. All rights reserved.</a:t>
              </a:r>
            </a:p>
          </p:txBody>
        </p: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22" y="6885640"/>
              <a:ext cx="2069862" cy="3321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905659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7675F93-0C77-4E2B-B242-B230DEC66933}" type="datetimeFigureOut">
              <a:rPr lang="zh-CN" altLang="en-US"/>
              <a:pPr>
                <a:defRPr/>
              </a:pPr>
              <a:t>2019/7/1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0F9EA8-E289-47B8-BA7F-F4BE9FF43B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29520" y="214296"/>
            <a:ext cx="1500166" cy="347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8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ransition spd="med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8"/>
          <p:cNvSpPr>
            <a:spLocks noChangeArrowheads="1"/>
          </p:cNvSpPr>
          <p:nvPr/>
        </p:nvSpPr>
        <p:spPr bwMode="auto">
          <a:xfrm>
            <a:off x="0" y="1347614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6600" dirty="0" smtClean="0">
                <a:solidFill>
                  <a:srgbClr val="3D3D3D"/>
                </a:solidFill>
                <a:latin typeface="Microsoft YaHei" charset="-122"/>
                <a:ea typeface="Microsoft YaHei" charset="-122"/>
                <a:cs typeface="Microsoft YaHei" charset="-122"/>
                <a:sym typeface="Heiti SC Medium" charset="0"/>
              </a:rPr>
              <a:t>设计 </a:t>
            </a:r>
            <a:r>
              <a:rPr kumimoji="1" lang="zh-CN" altLang="en-US" sz="7200" b="1" dirty="0" smtClean="0">
                <a:solidFill>
                  <a:srgbClr val="3D3D3D"/>
                </a:solidFill>
                <a:latin typeface="Microsoft YaHei" charset="-122"/>
                <a:ea typeface="Microsoft YaHei" charset="-122"/>
                <a:cs typeface="Microsoft YaHei" charset="-122"/>
                <a:sym typeface="Heiti SC Medium" charset="0"/>
              </a:rPr>
              <a:t>秒杀 </a:t>
            </a:r>
            <a:r>
              <a:rPr kumimoji="1" lang="zh-CN" altLang="en-US" sz="6600" dirty="0" smtClean="0">
                <a:solidFill>
                  <a:srgbClr val="3D3D3D"/>
                </a:solidFill>
                <a:latin typeface="Microsoft YaHei" charset="-122"/>
                <a:ea typeface="Microsoft YaHei" charset="-122"/>
                <a:cs typeface="Microsoft YaHei" charset="-122"/>
                <a:sym typeface="Heiti SC Medium" charset="0"/>
              </a:rPr>
              <a:t>系统</a:t>
            </a:r>
            <a:endParaRPr kumimoji="1" lang="zh-CN" altLang="en-US" sz="6600" dirty="0">
              <a:solidFill>
                <a:srgbClr val="3D3D3D"/>
              </a:solidFill>
              <a:latin typeface="Microsoft YaHei" charset="-122"/>
              <a:ea typeface="Microsoft YaHei" charset="-122"/>
              <a:cs typeface="Microsoft YaHei" charset="-122"/>
              <a:sym typeface="Heiti SC Medium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0" y="2691959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 smtClean="0">
                <a:solidFill>
                  <a:srgbClr val="3D3D3D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核心交易组 李春林</a:t>
            </a:r>
            <a:r>
              <a:rPr kumimoji="1" lang="zh-CN" altLang="en-US" sz="1600" dirty="0" smtClean="0">
                <a:solidFill>
                  <a:srgbClr val="3D3D3D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 </a:t>
            </a:r>
            <a:r>
              <a:rPr kumimoji="1" lang="en-US" altLang="zh-CN" sz="1600" dirty="0" smtClean="0">
                <a:solidFill>
                  <a:srgbClr val="3D3D3D"/>
                </a:solidFill>
                <a:latin typeface="Microsoft YaHei Light" charset="-122"/>
                <a:ea typeface="Microsoft YaHei Light" charset="-122"/>
                <a:cs typeface="Microsoft YaHei Light" charset="-122"/>
              </a:rPr>
              <a:t>| 2019-07-01</a:t>
            </a:r>
            <a:endParaRPr kumimoji="1" lang="zh-CN" altLang="en-US" sz="1600" dirty="0">
              <a:solidFill>
                <a:srgbClr val="3D3D3D"/>
              </a:solidFill>
              <a:latin typeface="Microsoft YaHei Light" charset="-122"/>
              <a:ea typeface="Microsoft YaHei Light" charset="-122"/>
              <a:cs typeface="Microsoft YaHe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7401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 32"/>
          <p:cNvGrpSpPr/>
          <p:nvPr/>
        </p:nvGrpSpPr>
        <p:grpSpPr>
          <a:xfrm rot="16200000">
            <a:off x="1026115" y="2487626"/>
            <a:ext cx="3365358" cy="54006"/>
            <a:chOff x="0" y="0"/>
            <a:chExt cx="11975976" cy="116632"/>
          </a:xfrm>
        </p:grpSpPr>
        <p:sp>
          <p:nvSpPr>
            <p:cNvPr id="34" name="矩形 33"/>
            <p:cNvSpPr/>
            <p:nvPr userDrawn="1"/>
          </p:nvSpPr>
          <p:spPr>
            <a:xfrm>
              <a:off x="0" y="0"/>
              <a:ext cx="2999656" cy="116632"/>
            </a:xfrm>
            <a:prstGeom prst="rect">
              <a:avLst/>
            </a:prstGeom>
            <a:solidFill>
              <a:srgbClr val="537A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/>
            <p:cNvSpPr/>
            <p:nvPr userDrawn="1"/>
          </p:nvSpPr>
          <p:spPr>
            <a:xfrm>
              <a:off x="2999656" y="0"/>
              <a:ext cx="2999656" cy="116632"/>
            </a:xfrm>
            <a:prstGeom prst="rect">
              <a:avLst/>
            </a:prstGeom>
            <a:solidFill>
              <a:srgbClr val="FF3E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/>
            <p:cNvSpPr/>
            <p:nvPr userDrawn="1"/>
          </p:nvSpPr>
          <p:spPr>
            <a:xfrm>
              <a:off x="5976664" y="0"/>
              <a:ext cx="2999656" cy="116632"/>
            </a:xfrm>
            <a:prstGeom prst="rect">
              <a:avLst/>
            </a:prstGeom>
            <a:solidFill>
              <a:srgbClr val="FFB6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/>
            <p:cNvSpPr/>
            <p:nvPr userDrawn="1"/>
          </p:nvSpPr>
          <p:spPr>
            <a:xfrm>
              <a:off x="8976320" y="0"/>
              <a:ext cx="2999656" cy="116632"/>
            </a:xfrm>
            <a:prstGeom prst="rect">
              <a:avLst/>
            </a:prstGeom>
            <a:solidFill>
              <a:srgbClr val="56D6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4" name="组 63"/>
          <p:cNvGrpSpPr/>
          <p:nvPr/>
        </p:nvGrpSpPr>
        <p:grpSpPr>
          <a:xfrm>
            <a:off x="899592" y="2002877"/>
            <a:ext cx="1454244" cy="1144937"/>
            <a:chOff x="1199456" y="2700034"/>
            <a:chExt cx="1938992" cy="1526583"/>
          </a:xfrm>
        </p:grpSpPr>
        <p:sp>
          <p:nvSpPr>
            <p:cNvPr id="6" name="文本框 5"/>
            <p:cNvSpPr txBox="1"/>
            <p:nvPr/>
          </p:nvSpPr>
          <p:spPr>
            <a:xfrm>
              <a:off x="1199456" y="2700034"/>
              <a:ext cx="1938992" cy="1138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4950" dirty="0">
                  <a:solidFill>
                    <a:srgbClr val="3D3D3D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目录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450320" y="3734174"/>
              <a:ext cx="147732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3D3D3D"/>
                  </a:solidFill>
                  <a:latin typeface="Microsoft YaHei Light" charset="-122"/>
                  <a:ea typeface="Microsoft YaHei Light" charset="-122"/>
                  <a:cs typeface="Microsoft YaHei Light" charset="-122"/>
                </a:rPr>
                <a:t>CONTENTS</a:t>
              </a:r>
              <a:endParaRPr kumimoji="1" lang="zh-CN" altLang="en-US" dirty="0">
                <a:solidFill>
                  <a:srgbClr val="3D3D3D"/>
                </a:solidFill>
                <a:latin typeface="Microsoft YaHei Light" charset="-122"/>
                <a:ea typeface="Microsoft YaHei Light" charset="-122"/>
                <a:cs typeface="Microsoft YaHei Light" charset="-122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3162616" y="831951"/>
            <a:ext cx="4595738" cy="497662"/>
            <a:chOff x="4216820" y="1109267"/>
            <a:chExt cx="6127651" cy="663549"/>
          </a:xfrm>
        </p:grpSpPr>
        <p:sp>
          <p:nvSpPr>
            <p:cNvPr id="39" name="矩形 38"/>
            <p:cNvSpPr/>
            <p:nvPr/>
          </p:nvSpPr>
          <p:spPr>
            <a:xfrm>
              <a:off x="4687718" y="1109267"/>
              <a:ext cx="5656753" cy="663549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4230771" y="1109267"/>
              <a:ext cx="648072" cy="663549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三角形 2"/>
            <p:cNvSpPr/>
            <p:nvPr/>
          </p:nvSpPr>
          <p:spPr>
            <a:xfrm rot="5400000">
              <a:off x="4835473" y="1331186"/>
              <a:ext cx="254863" cy="219710"/>
            </a:xfrm>
            <a:prstGeom prst="triangle">
              <a:avLst/>
            </a:prstGeom>
            <a:solidFill>
              <a:srgbClr val="3D3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9"/>
            <p:cNvSpPr txBox="1"/>
            <p:nvPr/>
          </p:nvSpPr>
          <p:spPr>
            <a:xfrm>
              <a:off x="4216820" y="1179431"/>
              <a:ext cx="715665" cy="553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1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  <a:sym typeface="宋体" panose="02010600030101010101" pitchFamily="2" charset="-122"/>
                </a:rPr>
                <a:t>01</a:t>
              </a:r>
            </a:p>
          </p:txBody>
        </p:sp>
        <p:sp>
          <p:nvSpPr>
            <p:cNvPr id="12" name="文本框 9"/>
            <p:cNvSpPr txBox="1"/>
            <p:nvPr/>
          </p:nvSpPr>
          <p:spPr>
            <a:xfrm>
              <a:off x="4853049" y="1196752"/>
              <a:ext cx="5238023" cy="492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rgbClr val="3D3D3D"/>
                  </a:solidFill>
                  <a:latin typeface="Microsoft YaHei" charset="-122"/>
                  <a:ea typeface="Microsoft YaHei" charset="-122"/>
                  <a:cs typeface="Microsoft YaHei" charset="-122"/>
                  <a:sym typeface="宋体" panose="02010600030101010101" pitchFamily="2" charset="-122"/>
                </a:rPr>
                <a:t>xxx</a:t>
              </a:r>
              <a:endParaRPr lang="en-US" altLang="zh-CN" dirty="0">
                <a:solidFill>
                  <a:srgbClr val="3D3D3D"/>
                </a:solidFill>
                <a:latin typeface="Microsoft YaHei" charset="-122"/>
                <a:ea typeface="Microsoft YaHei" charset="-122"/>
                <a:cs typeface="Microsoft YaHei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3158599" y="1575940"/>
            <a:ext cx="4595738" cy="497662"/>
            <a:chOff x="4216820" y="1109267"/>
            <a:chExt cx="6127651" cy="663549"/>
          </a:xfrm>
        </p:grpSpPr>
        <p:sp>
          <p:nvSpPr>
            <p:cNvPr id="41" name="矩形 40"/>
            <p:cNvSpPr/>
            <p:nvPr/>
          </p:nvSpPr>
          <p:spPr>
            <a:xfrm>
              <a:off x="4687718" y="1109267"/>
              <a:ext cx="5656753" cy="663549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4230771" y="1109267"/>
              <a:ext cx="648072" cy="663549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三角形 42"/>
            <p:cNvSpPr/>
            <p:nvPr/>
          </p:nvSpPr>
          <p:spPr>
            <a:xfrm rot="5400000">
              <a:off x="4835473" y="1331186"/>
              <a:ext cx="254863" cy="219710"/>
            </a:xfrm>
            <a:prstGeom prst="triangle">
              <a:avLst/>
            </a:prstGeom>
            <a:solidFill>
              <a:srgbClr val="3D3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9"/>
            <p:cNvSpPr txBox="1"/>
            <p:nvPr/>
          </p:nvSpPr>
          <p:spPr>
            <a:xfrm>
              <a:off x="4216820" y="1179431"/>
              <a:ext cx="715665" cy="553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1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  <a:sym typeface="宋体" panose="02010600030101010101" pitchFamily="2" charset="-122"/>
                </a:rPr>
                <a:t>02</a:t>
              </a:r>
            </a:p>
          </p:txBody>
        </p:sp>
        <p:sp>
          <p:nvSpPr>
            <p:cNvPr id="45" name="文本框 9"/>
            <p:cNvSpPr txBox="1"/>
            <p:nvPr/>
          </p:nvSpPr>
          <p:spPr>
            <a:xfrm>
              <a:off x="4853049" y="1196752"/>
              <a:ext cx="5238023" cy="492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dirty="0" smtClean="0">
                  <a:solidFill>
                    <a:srgbClr val="3D3D3D"/>
                  </a:solidFill>
                  <a:latin typeface="Microsoft YaHei" charset="-122"/>
                  <a:ea typeface="Microsoft YaHei" charset="-122"/>
                  <a:cs typeface="Microsoft YaHei" charset="-122"/>
                  <a:sym typeface="宋体" panose="02010600030101010101" pitchFamily="2" charset="-122"/>
                </a:rPr>
                <a:t>xxx</a:t>
              </a:r>
              <a:endParaRPr lang="en-US" altLang="zh-CN" dirty="0">
                <a:solidFill>
                  <a:srgbClr val="3D3D3D"/>
                </a:solidFill>
                <a:latin typeface="Microsoft YaHei" charset="-122"/>
                <a:ea typeface="Microsoft YaHei" charset="-122"/>
                <a:cs typeface="Microsoft YaHei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3158599" y="2254316"/>
            <a:ext cx="4595738" cy="497662"/>
            <a:chOff x="4216820" y="1109267"/>
            <a:chExt cx="6127651" cy="663549"/>
          </a:xfrm>
        </p:grpSpPr>
        <p:sp>
          <p:nvSpPr>
            <p:cNvPr id="47" name="矩形 46"/>
            <p:cNvSpPr/>
            <p:nvPr/>
          </p:nvSpPr>
          <p:spPr>
            <a:xfrm>
              <a:off x="4687718" y="1109267"/>
              <a:ext cx="5656753" cy="663549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230771" y="1109267"/>
              <a:ext cx="648072" cy="663549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三角形 48"/>
            <p:cNvSpPr/>
            <p:nvPr/>
          </p:nvSpPr>
          <p:spPr>
            <a:xfrm rot="5400000">
              <a:off x="4835473" y="1331186"/>
              <a:ext cx="254863" cy="219710"/>
            </a:xfrm>
            <a:prstGeom prst="triangle">
              <a:avLst/>
            </a:prstGeom>
            <a:solidFill>
              <a:srgbClr val="3D3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9"/>
            <p:cNvSpPr txBox="1"/>
            <p:nvPr/>
          </p:nvSpPr>
          <p:spPr>
            <a:xfrm>
              <a:off x="4216820" y="1179431"/>
              <a:ext cx="715665" cy="553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1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  <a:sym typeface="宋体" panose="02010600030101010101" pitchFamily="2" charset="-122"/>
                </a:rPr>
                <a:t>03</a:t>
              </a:r>
            </a:p>
          </p:txBody>
        </p:sp>
        <p:sp>
          <p:nvSpPr>
            <p:cNvPr id="51" name="文本框 9"/>
            <p:cNvSpPr txBox="1"/>
            <p:nvPr/>
          </p:nvSpPr>
          <p:spPr>
            <a:xfrm>
              <a:off x="4853049" y="1196752"/>
              <a:ext cx="5238023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rgbClr val="3D3D3D"/>
                  </a:solidFill>
                  <a:latin typeface="Microsoft YaHei" charset="-122"/>
                  <a:ea typeface="Microsoft YaHei" charset="-122"/>
                  <a:cs typeface="Microsoft YaHei" charset="-122"/>
                  <a:sym typeface="宋体" panose="02010600030101010101" pitchFamily="2" charset="-122"/>
                </a:rPr>
                <a:t>xxx</a:t>
              </a:r>
              <a:endParaRPr lang="en-US" altLang="zh-CN" dirty="0">
                <a:solidFill>
                  <a:srgbClr val="3D3D3D"/>
                </a:solidFill>
                <a:latin typeface="Microsoft YaHei" charset="-122"/>
                <a:ea typeface="Microsoft YaHei" charset="-122"/>
                <a:cs typeface="Microsoft YaHei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2" name="组 51"/>
          <p:cNvGrpSpPr/>
          <p:nvPr/>
        </p:nvGrpSpPr>
        <p:grpSpPr>
          <a:xfrm>
            <a:off x="3169062" y="2980888"/>
            <a:ext cx="4595738" cy="497662"/>
            <a:chOff x="4216820" y="1109267"/>
            <a:chExt cx="6127651" cy="663549"/>
          </a:xfrm>
        </p:grpSpPr>
        <p:sp>
          <p:nvSpPr>
            <p:cNvPr id="53" name="矩形 52"/>
            <p:cNvSpPr/>
            <p:nvPr/>
          </p:nvSpPr>
          <p:spPr>
            <a:xfrm>
              <a:off x="4687718" y="1109267"/>
              <a:ext cx="5656753" cy="663549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230771" y="1109267"/>
              <a:ext cx="648072" cy="663549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三角形 54"/>
            <p:cNvSpPr/>
            <p:nvPr/>
          </p:nvSpPr>
          <p:spPr>
            <a:xfrm rot="5400000">
              <a:off x="4835473" y="1331186"/>
              <a:ext cx="254863" cy="219710"/>
            </a:xfrm>
            <a:prstGeom prst="triangle">
              <a:avLst/>
            </a:prstGeom>
            <a:solidFill>
              <a:srgbClr val="3D3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文本框 9"/>
            <p:cNvSpPr txBox="1"/>
            <p:nvPr/>
          </p:nvSpPr>
          <p:spPr>
            <a:xfrm>
              <a:off x="4216820" y="1179431"/>
              <a:ext cx="715665" cy="553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1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  <a:sym typeface="宋体" panose="02010600030101010101" pitchFamily="2" charset="-122"/>
                </a:rPr>
                <a:t>04</a:t>
              </a:r>
            </a:p>
          </p:txBody>
        </p:sp>
        <p:sp>
          <p:nvSpPr>
            <p:cNvPr id="57" name="文本框 9"/>
            <p:cNvSpPr txBox="1"/>
            <p:nvPr/>
          </p:nvSpPr>
          <p:spPr>
            <a:xfrm>
              <a:off x="4853049" y="1196752"/>
              <a:ext cx="5238023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rgbClr val="3D3D3D"/>
                  </a:solidFill>
                  <a:latin typeface="Microsoft YaHei" charset="-122"/>
                  <a:ea typeface="Microsoft YaHei" charset="-122"/>
                  <a:cs typeface="Microsoft YaHei" charset="-122"/>
                  <a:sym typeface="宋体" panose="02010600030101010101" pitchFamily="2" charset="-122"/>
                </a:rPr>
                <a:t>xxx</a:t>
              </a:r>
              <a:endParaRPr lang="en-US" altLang="zh-CN" dirty="0">
                <a:solidFill>
                  <a:srgbClr val="3D3D3D"/>
                </a:solidFill>
                <a:latin typeface="Microsoft YaHei" charset="-122"/>
                <a:ea typeface="Microsoft YaHei" charset="-122"/>
                <a:cs typeface="Microsoft YaHei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8" name="组 57"/>
          <p:cNvGrpSpPr/>
          <p:nvPr/>
        </p:nvGrpSpPr>
        <p:grpSpPr>
          <a:xfrm>
            <a:off x="3166189" y="3735363"/>
            <a:ext cx="4595738" cy="497662"/>
            <a:chOff x="4216820" y="1109267"/>
            <a:chExt cx="6127651" cy="663549"/>
          </a:xfrm>
        </p:grpSpPr>
        <p:sp>
          <p:nvSpPr>
            <p:cNvPr id="59" name="矩形 58"/>
            <p:cNvSpPr/>
            <p:nvPr/>
          </p:nvSpPr>
          <p:spPr>
            <a:xfrm>
              <a:off x="4687718" y="1109267"/>
              <a:ext cx="5656753" cy="663549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4230771" y="1109267"/>
              <a:ext cx="648072" cy="663549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三角形 60"/>
            <p:cNvSpPr/>
            <p:nvPr/>
          </p:nvSpPr>
          <p:spPr>
            <a:xfrm rot="5400000">
              <a:off x="4835473" y="1331186"/>
              <a:ext cx="254863" cy="219710"/>
            </a:xfrm>
            <a:prstGeom prst="triangle">
              <a:avLst/>
            </a:prstGeom>
            <a:solidFill>
              <a:srgbClr val="3D3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文本框 9"/>
            <p:cNvSpPr txBox="1"/>
            <p:nvPr/>
          </p:nvSpPr>
          <p:spPr>
            <a:xfrm>
              <a:off x="4216820" y="1179431"/>
              <a:ext cx="715665" cy="553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100" dirty="0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  <a:sym typeface="宋体" panose="02010600030101010101" pitchFamily="2" charset="-122"/>
                </a:rPr>
                <a:t>05</a:t>
              </a:r>
            </a:p>
          </p:txBody>
        </p:sp>
        <p:sp>
          <p:nvSpPr>
            <p:cNvPr id="63" name="文本框 9"/>
            <p:cNvSpPr txBox="1"/>
            <p:nvPr/>
          </p:nvSpPr>
          <p:spPr>
            <a:xfrm>
              <a:off x="4853049" y="1196752"/>
              <a:ext cx="5238023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dirty="0">
                  <a:solidFill>
                    <a:srgbClr val="3D3D3D"/>
                  </a:solidFill>
                  <a:latin typeface="Microsoft YaHei" charset="-122"/>
                  <a:ea typeface="Microsoft YaHei" charset="-122"/>
                  <a:cs typeface="Microsoft YaHei" charset="-122"/>
                  <a:sym typeface="宋体" panose="02010600030101010101" pitchFamily="2" charset="-122"/>
                </a:rPr>
                <a:t>xxx</a:t>
              </a:r>
              <a:endParaRPr lang="en-US" altLang="zh-CN" dirty="0">
                <a:solidFill>
                  <a:srgbClr val="3D3D3D"/>
                </a:solidFill>
                <a:latin typeface="Microsoft YaHei" charset="-122"/>
                <a:ea typeface="Microsoft YaHei" charset="-122"/>
                <a:cs typeface="Microsoft YaHei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19D5983-A304-4590-AC02-D1A7D3A85124}" type="slidenum">
              <a:rPr lang="zh-CN" altLang="en-US" smtClean="0"/>
              <a:t>2</a:t>
            </a:fld>
            <a:r>
              <a:rPr lang="en-US" altLang="zh-CN"/>
              <a:t>-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8136396" y="5164038"/>
            <a:ext cx="972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solidFill>
                  <a:schemeClr val="bg1"/>
                </a:solidFill>
                <a:latin typeface="宋体" panose="02010600030101010101" pitchFamily="2" charset="-122"/>
              </a:rPr>
              <a:t>商业秘密</a:t>
            </a:r>
          </a:p>
        </p:txBody>
      </p:sp>
    </p:spTree>
    <p:extLst>
      <p:ext uri="{BB962C8B-B14F-4D97-AF65-F5344CB8AC3E}">
        <p14:creationId xmlns:p14="http://schemas.microsoft.com/office/powerpoint/2010/main" val="4774284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925" y="1212073"/>
            <a:ext cx="1350150" cy="1485667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138699" y="1595289"/>
            <a:ext cx="928459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950" dirty="0">
                <a:solidFill>
                  <a:srgbClr val="3D3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01</a:t>
            </a:r>
            <a:endParaRPr kumimoji="1" lang="zh-CN" altLang="en-US" sz="4950" dirty="0">
              <a:solidFill>
                <a:srgbClr val="3D3D3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6523" y="2846250"/>
            <a:ext cx="91439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000" spc="938" dirty="0" smtClean="0">
                <a:solidFill>
                  <a:srgbClr val="3D3D3D"/>
                </a:solidFill>
                <a:latin typeface="Microsoft YaHei" charset="-122"/>
                <a:ea typeface="Microsoft YaHei" charset="-122"/>
                <a:cs typeface="Microsoft YaHei" charset="-122"/>
              </a:rPr>
              <a:t>XXXXXX</a:t>
            </a:r>
            <a:endParaRPr kumimoji="1" lang="zh-CN" altLang="en-US" sz="3000" spc="938" dirty="0">
              <a:solidFill>
                <a:srgbClr val="3D3D3D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19D5983-A304-4590-AC02-D1A7D3A85124}" type="slidenum">
              <a:rPr lang="zh-CN" altLang="en-US" smtClean="0"/>
              <a:t>3</a:t>
            </a:fld>
            <a:r>
              <a:rPr lang="en-US" altLang="zh-CN"/>
              <a:t>-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136396" y="5164038"/>
            <a:ext cx="972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chemeClr val="bg1"/>
                </a:solidFill>
              </a:rPr>
              <a:t>商业秘密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74816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9923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579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11671</TotalTime>
  <Words>38</Words>
  <Application>Microsoft Office PowerPoint</Application>
  <PresentationFormat>全屏显示(16:9)</PresentationFormat>
  <Paragraphs>22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Heiti SC Medium</vt:lpstr>
      <vt:lpstr>Microsoft YaHei Light</vt:lpstr>
      <vt:lpstr>宋体</vt:lpstr>
      <vt:lpstr>Microsoft YaHei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iTianKong.com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83</dc:title>
  <dc:creator>dreamsummit</dc:creator>
  <cp:lastModifiedBy>lichunlin00637</cp:lastModifiedBy>
  <cp:revision>691</cp:revision>
  <dcterms:created xsi:type="dcterms:W3CDTF">2015-12-27T09:16:02Z</dcterms:created>
  <dcterms:modified xsi:type="dcterms:W3CDTF">2019-07-01T09:22:52Z</dcterms:modified>
</cp:coreProperties>
</file>