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8F6723-CE8A-4F18-9424-F0796FBB2809}" type="datetimeFigureOut">
              <a:rPr lang="ko-KR" altLang="en-US" smtClean="0"/>
              <a:t>2011-05-03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5162029-617B-40BA-8E6E-81CB5626795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eendu@gmail.com" TargetMode="External"/><Relationship Id="rId2" Type="http://schemas.openxmlformats.org/officeDocument/2006/relationships/hyperlink" Target="mailto:hyejjin.lee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pringloops@gmail.com" TargetMode="External"/><Relationship Id="rId4" Type="http://schemas.openxmlformats.org/officeDocument/2006/relationships/hyperlink" Target="mailto:bakyak@naver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asis-open.org/committees/download.php/20645/sstc-saml-tech-overview-2%200-draft-10.pdf" TargetMode="External"/><Relationship Id="rId2" Type="http://schemas.openxmlformats.org/officeDocument/2006/relationships/hyperlink" Target="http://www.oauth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afe.naver.com/openapi.cafe?iframe_url=/ArticleRead.nhn%3Farticleid=1595&amp;" TargetMode="External"/><Relationship Id="rId5" Type="http://schemas.openxmlformats.org/officeDocument/2006/relationships/hyperlink" Target="http://blog.naver.com/muchine98?Redirect=Log&amp;logNo=140120529388" TargetMode="External"/><Relationship Id="rId4" Type="http://schemas.openxmlformats.org/officeDocument/2006/relationships/hyperlink" Target="http://hueniverse.com/oauth/guide/intr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8800" dirty="0" smtClean="0"/>
              <a:t>Americano</a:t>
            </a:r>
            <a:r>
              <a:rPr lang="en-US" altLang="ko-KR" sz="4400" dirty="0" smtClean="0"/>
              <a:t> (project name)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Project Team for </a:t>
            </a:r>
            <a:r>
              <a:rPr lang="en-US" altLang="ko-KR" dirty="0" err="1" smtClean="0"/>
              <a:t>OpenSource</a:t>
            </a:r>
            <a:r>
              <a:rPr lang="en-US" altLang="ko-KR" dirty="0" smtClean="0"/>
              <a:t> Library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112" y="5951021"/>
            <a:ext cx="329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SungMin</a:t>
            </a:r>
            <a:r>
              <a:rPr lang="en-US" altLang="ko-KR" dirty="0" smtClean="0"/>
              <a:t>, Oh (</a:t>
            </a:r>
            <a:r>
              <a:rPr lang="ko-KR" altLang="en-US" dirty="0" smtClean="0"/>
              <a:t>오성민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E-mail : springloops@gmail.com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951021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2011.05.02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 the </a:t>
            </a:r>
            <a:r>
              <a:rPr lang="en-US" altLang="ko-KR" dirty="0" err="1" smtClean="0"/>
              <a:t>OAuth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팀내</a:t>
            </a:r>
            <a:r>
              <a:rPr lang="ko-KR" altLang="en-US" dirty="0" smtClean="0"/>
              <a:t> 규칙 및 최소한의 역할 분배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 the </a:t>
            </a:r>
            <a:r>
              <a:rPr lang="en-US" altLang="ko-KR" dirty="0" err="1" smtClean="0"/>
              <a:t>OAuth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다음 모임까지 할일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Collab</a:t>
            </a:r>
            <a:r>
              <a:rPr lang="en-US" altLang="ko-KR" dirty="0" smtClean="0"/>
              <a:t> Tool </a:t>
            </a:r>
            <a:r>
              <a:rPr lang="ko-KR" altLang="en-US" dirty="0" smtClean="0"/>
              <a:t>문서 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sz="2200" dirty="0" smtClean="0"/>
              <a:t>최종 문서화를 위해 최대한 </a:t>
            </a:r>
            <a:r>
              <a:rPr lang="ko-KR" altLang="en-US" sz="2200" dirty="0" err="1" smtClean="0"/>
              <a:t>디테일하게</a:t>
            </a:r>
            <a:r>
              <a:rPr lang="en-US" altLang="ko-KR" sz="2200" dirty="0" smtClean="0"/>
              <a:t> (ex : </a:t>
            </a:r>
            <a:r>
              <a:rPr lang="ko-KR" altLang="en-US" sz="2200" dirty="0" smtClean="0"/>
              <a:t>책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내용은 업데이트 가능</a:t>
            </a:r>
            <a:r>
              <a:rPr lang="en-US" altLang="ko-KR" sz="2200" dirty="0" smtClean="0"/>
              <a:t>)</a:t>
            </a:r>
          </a:p>
          <a:p>
            <a:pPr lvl="1"/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라이센스</a:t>
            </a:r>
            <a:r>
              <a:rPr lang="ko-KR" altLang="en-US" dirty="0" smtClean="0"/>
              <a:t> 종류와 범위 파악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OAuth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 수집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심볼 선택 </a:t>
            </a:r>
            <a:r>
              <a:rPr lang="en-US" altLang="ko-KR" dirty="0" smtClean="0"/>
              <a:t>Google Group 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구축을 위한 심벌과 정식 명칭이 급히 필요함</a:t>
            </a:r>
            <a:r>
              <a:rPr lang="en-US" altLang="ko-KR" dirty="0" smtClean="0"/>
              <a:t>.(</a:t>
            </a:r>
            <a:r>
              <a:rPr lang="ko-KR" altLang="en-US" dirty="0" smtClean="0"/>
              <a:t> 가난한 우리에게 좋은 도메인 따기는 하늘의 </a:t>
            </a:r>
            <a:r>
              <a:rPr lang="ko-KR" altLang="en-US" dirty="0" err="1" smtClean="0"/>
              <a:t>별따기</a:t>
            </a:r>
            <a:r>
              <a:rPr lang="ko-KR" altLang="en-US" dirty="0" smtClean="0"/>
              <a:t> 보다 어려움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차주 주제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발표 준비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금일 내용 정리자 선정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	Americano.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5100" dirty="0" err="1" smtClean="0"/>
              <a:t>Oauth</a:t>
            </a:r>
            <a:r>
              <a:rPr lang="en-US" altLang="ko-KR" sz="5100" dirty="0" smtClean="0"/>
              <a:t>(</a:t>
            </a:r>
            <a:r>
              <a:rPr lang="en-US" altLang="ko-KR" sz="5100" dirty="0" err="1" smtClean="0"/>
              <a:t>xauth</a:t>
            </a:r>
            <a:r>
              <a:rPr lang="en-US" altLang="ko-KR" sz="5100" dirty="0" smtClean="0"/>
              <a:t>)</a:t>
            </a:r>
            <a:r>
              <a:rPr lang="en-US" altLang="ko-KR" sz="5100" dirty="0" smtClean="0"/>
              <a:t> </a:t>
            </a:r>
            <a:r>
              <a:rPr lang="ko-KR" altLang="en-US" sz="5100" dirty="0" smtClean="0"/>
              <a:t>기반의 </a:t>
            </a:r>
            <a:r>
              <a:rPr lang="ko-KR" altLang="en-US" sz="5100" dirty="0" err="1" smtClean="0"/>
              <a:t>오픈소스</a:t>
            </a:r>
            <a:r>
              <a:rPr lang="ko-KR" altLang="en-US" sz="5100" dirty="0" smtClean="0"/>
              <a:t> </a:t>
            </a:r>
            <a:r>
              <a:rPr lang="ko-KR" altLang="en-US" sz="5100" dirty="0" smtClean="0"/>
              <a:t>라이브러리개발 프로젝트</a:t>
            </a:r>
            <a:r>
              <a:rPr lang="en-US" altLang="ko-KR" sz="5100" dirty="0" smtClean="0"/>
              <a:t> </a:t>
            </a:r>
          </a:p>
          <a:p>
            <a:pPr>
              <a:buNone/>
            </a:pPr>
            <a:r>
              <a:rPr lang="en-US" altLang="ko-KR" sz="5100" dirty="0" smtClean="0"/>
              <a:t>	</a:t>
            </a:r>
            <a:r>
              <a:rPr lang="en-US" altLang="ko-KR" sz="5100" dirty="0" smtClean="0"/>
              <a:t>(</a:t>
            </a:r>
            <a:r>
              <a:rPr lang="ko-KR" altLang="en-US" sz="5100" dirty="0" smtClean="0"/>
              <a:t>자바 라이브러리로 </a:t>
            </a:r>
            <a:r>
              <a:rPr lang="ko-KR" altLang="en-US" sz="5100" dirty="0" smtClean="0"/>
              <a:t>시작</a:t>
            </a:r>
            <a:r>
              <a:rPr lang="en-US" altLang="ko-KR" sz="51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r>
              <a:rPr lang="ko-KR" altLang="en-US" sz="3800" dirty="0" err="1" smtClean="0"/>
              <a:t>트</a:t>
            </a:r>
            <a:r>
              <a:rPr lang="ko-KR" altLang="en-US" sz="3800" dirty="0" err="1" smtClean="0"/>
              <a:t>랜</a:t>
            </a:r>
            <a:r>
              <a:rPr lang="ko-KR" altLang="en-US" sz="3800" dirty="0" err="1" smtClean="0"/>
              <a:t>드에</a:t>
            </a:r>
            <a:r>
              <a:rPr lang="ko-KR" altLang="en-US" sz="3800" dirty="0" smtClean="0"/>
              <a:t> 뒤쳐지지 않도록 최근 동향과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각 서비스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개발 방법론을 배운다</a:t>
            </a:r>
            <a:r>
              <a:rPr lang="en-US" altLang="ko-KR" sz="380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ko-KR" altLang="en-US" sz="3800" dirty="0" smtClean="0"/>
              <a:t>첫째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우리는 </a:t>
            </a:r>
            <a:r>
              <a:rPr lang="en-US" altLang="ko-KR" sz="3800" dirty="0" err="1" smtClean="0"/>
              <a:t>OAuth</a:t>
            </a:r>
            <a:r>
              <a:rPr lang="en-US" altLang="ko-KR" sz="3800" dirty="0" smtClean="0"/>
              <a:t>, </a:t>
            </a:r>
            <a:r>
              <a:rPr lang="en-US" altLang="ko-KR" sz="3800" dirty="0" err="1" smtClean="0"/>
              <a:t>XAuth</a:t>
            </a:r>
            <a:r>
              <a:rPr lang="ko-KR" altLang="en-US" sz="3800" dirty="0" smtClean="0"/>
              <a:t>를 </a:t>
            </a:r>
            <a:r>
              <a:rPr lang="ko-KR" altLang="en-US" sz="3800" dirty="0" smtClean="0"/>
              <a:t>공부한다</a:t>
            </a:r>
            <a:r>
              <a:rPr lang="en-US" altLang="ko-KR" sz="3800" dirty="0" smtClean="0"/>
              <a:t>.</a:t>
            </a:r>
            <a:endParaRPr lang="ko-KR" altLang="en-US" sz="3800" dirty="0" smtClean="0"/>
          </a:p>
          <a:p>
            <a:r>
              <a:rPr lang="ko-KR" altLang="en-US" sz="3800" dirty="0" smtClean="0"/>
              <a:t>둘째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우리는 서비스 제공자의 오픈 </a:t>
            </a:r>
            <a:r>
              <a:rPr lang="en-US" altLang="ko-KR" sz="3800" dirty="0" smtClean="0"/>
              <a:t>API </a:t>
            </a:r>
            <a:r>
              <a:rPr lang="ko-KR" altLang="en-US" sz="3800" dirty="0" smtClean="0"/>
              <a:t>를 공부 </a:t>
            </a:r>
            <a:r>
              <a:rPr lang="ko-KR" altLang="en-US" sz="3800" dirty="0" smtClean="0"/>
              <a:t>한다</a:t>
            </a:r>
            <a:r>
              <a:rPr lang="en-US" altLang="ko-KR" sz="3800" dirty="0" smtClean="0"/>
              <a:t>.</a:t>
            </a:r>
            <a:endParaRPr lang="en-US" altLang="ko-KR" sz="3800" dirty="0" smtClean="0"/>
          </a:p>
          <a:p>
            <a:r>
              <a:rPr lang="ko-KR" altLang="en-US" sz="3800" dirty="0" smtClean="0"/>
              <a:t>셋째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우리는 </a:t>
            </a:r>
            <a:r>
              <a:rPr lang="en-US" altLang="ko-KR" sz="3800" dirty="0" smtClean="0"/>
              <a:t>OOP </a:t>
            </a:r>
            <a:r>
              <a:rPr lang="ko-KR" altLang="en-US" sz="3800" dirty="0" smtClean="0"/>
              <a:t>기반의 분석 설계 디자인을 </a:t>
            </a:r>
            <a:r>
              <a:rPr lang="ko-KR" altLang="en-US" sz="3800" dirty="0" smtClean="0"/>
              <a:t>구축한다</a:t>
            </a:r>
            <a:r>
              <a:rPr lang="en-US" altLang="ko-KR" sz="3800" dirty="0" smtClean="0"/>
              <a:t>.</a:t>
            </a:r>
          </a:p>
          <a:p>
            <a:r>
              <a:rPr lang="ko-KR" altLang="en-US" sz="3800" dirty="0" smtClean="0"/>
              <a:t>넷째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우리는 최신 또는 합당한 프로젝트 방법론과 분석설계방법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테스트 방법론에 입각하여</a:t>
            </a:r>
            <a:endParaRPr lang="en-US" altLang="ko-KR" sz="3800" dirty="0" smtClean="0"/>
          </a:p>
          <a:p>
            <a:r>
              <a:rPr lang="ko-KR" altLang="en-US" sz="3800" dirty="0" smtClean="0"/>
              <a:t>다섯째</a:t>
            </a:r>
            <a:r>
              <a:rPr lang="en-US" altLang="ko-KR" sz="3800" dirty="0" smtClean="0"/>
              <a:t>,</a:t>
            </a:r>
            <a:r>
              <a:rPr lang="ko-KR" altLang="en-US" sz="3800" dirty="0" smtClean="0"/>
              <a:t>우리는 </a:t>
            </a:r>
            <a:r>
              <a:rPr lang="ko-KR" altLang="en-US" sz="3800" dirty="0" err="1" smtClean="0"/>
              <a:t>네트웍</a:t>
            </a:r>
            <a:r>
              <a:rPr lang="ko-KR" altLang="en-US" sz="3800" dirty="0" smtClean="0"/>
              <a:t> 핵심 엔진을 </a:t>
            </a:r>
            <a:r>
              <a:rPr lang="ko-KR" altLang="en-US" sz="3800" dirty="0" smtClean="0"/>
              <a:t>만든다</a:t>
            </a:r>
            <a:endParaRPr lang="ko-KR" altLang="en-US" sz="3800" dirty="0" smtClean="0"/>
          </a:p>
          <a:p>
            <a:r>
              <a:rPr lang="ko-KR" altLang="en-US" sz="3800" dirty="0" smtClean="0"/>
              <a:t>여섯째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우리는 인증 핵심 엔진을 </a:t>
            </a:r>
            <a:r>
              <a:rPr lang="ko-KR" altLang="en-US" sz="3800" dirty="0" smtClean="0"/>
              <a:t>만든다</a:t>
            </a:r>
            <a:r>
              <a:rPr lang="en-US" altLang="ko-KR" sz="3800" dirty="0" smtClean="0"/>
              <a:t>.</a:t>
            </a:r>
            <a:endParaRPr lang="en-US" altLang="ko-KR" sz="3800" dirty="0" smtClean="0"/>
          </a:p>
          <a:p>
            <a:r>
              <a:rPr lang="ko-KR" altLang="en-US" sz="3800" dirty="0" smtClean="0"/>
              <a:t>일곱째</a:t>
            </a:r>
            <a:r>
              <a:rPr lang="en-US" altLang="ko-KR" sz="3800" dirty="0" smtClean="0"/>
              <a:t>, </a:t>
            </a:r>
            <a:r>
              <a:rPr lang="ko-KR" altLang="en-US" sz="3800" dirty="0" smtClean="0"/>
              <a:t>우리는 각 오픈</a:t>
            </a:r>
            <a:r>
              <a:rPr lang="en-US" altLang="ko-KR" sz="3800" dirty="0" smtClean="0"/>
              <a:t>API</a:t>
            </a:r>
            <a:r>
              <a:rPr lang="ko-KR" altLang="en-US" sz="3800" dirty="0" smtClean="0"/>
              <a:t>를 위한 캡슐화된 라이브러리를 </a:t>
            </a:r>
            <a:r>
              <a:rPr lang="ko-KR" altLang="en-US" sz="3800" dirty="0" smtClean="0"/>
              <a:t>만든다</a:t>
            </a:r>
            <a:r>
              <a:rPr lang="en-US" altLang="ko-KR" sz="3800" dirty="0" smtClean="0"/>
              <a:t>.</a:t>
            </a:r>
            <a:endParaRPr lang="en-US" altLang="ko-KR" sz="3800" dirty="0" smtClean="0"/>
          </a:p>
          <a:p>
            <a:pPr>
              <a:buNone/>
            </a:pPr>
            <a:r>
              <a:rPr lang="en-US" altLang="ko-KR" sz="3800" dirty="0" smtClean="0"/>
              <a:t/>
            </a:r>
            <a:br>
              <a:rPr lang="en-US" altLang="ko-KR" sz="3800" dirty="0" smtClean="0"/>
            </a:br>
            <a:endParaRPr lang="en-US" altLang="ko-KR" sz="3800" dirty="0" smtClean="0"/>
          </a:p>
          <a:p>
            <a:r>
              <a:rPr lang="ko-KR" altLang="en-US" sz="3800" dirty="0" smtClean="0"/>
              <a:t>이에 발생하는 모든 자원은 </a:t>
            </a:r>
            <a:r>
              <a:rPr lang="ko-KR" altLang="en-US" sz="3800" dirty="0" err="1" smtClean="0"/>
              <a:t>오픈소스</a:t>
            </a:r>
            <a:r>
              <a:rPr lang="ko-KR" altLang="en-US" sz="3800" dirty="0" smtClean="0"/>
              <a:t> 정책에 맞춰 공개 한다</a:t>
            </a:r>
            <a:r>
              <a:rPr lang="en-US" altLang="ko-KR" sz="3800" dirty="0" smtClean="0"/>
              <a:t>.</a:t>
            </a:r>
            <a:endParaRPr lang="en-US" altLang="ko-KR" sz="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Americano Member Info.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이혜진 </a:t>
            </a:r>
            <a:r>
              <a:rPr lang="en-US" altLang="ko-KR" sz="2200" u="sng" dirty="0" smtClean="0">
                <a:hlinkClick r:id="rId2"/>
              </a:rPr>
              <a:t>hyejjin.lee@gmail.com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(DBA, </a:t>
            </a:r>
            <a:r>
              <a:rPr lang="ko-KR" altLang="en-US" dirty="0" err="1" smtClean="0"/>
              <a:t>델파이</a:t>
            </a:r>
            <a:r>
              <a:rPr lang="ko-KR" altLang="en-US" dirty="0" smtClean="0"/>
              <a:t> 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대형 프로젝트 </a:t>
            </a:r>
            <a:r>
              <a:rPr lang="en-US" altLang="ko-KR" dirty="0" smtClean="0"/>
              <a:t>QA)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오태현 </a:t>
            </a:r>
            <a:r>
              <a:rPr lang="en-US" altLang="ko-KR" sz="2200" u="sng" dirty="0" smtClean="0">
                <a:hlinkClick r:id="rId3"/>
              </a:rPr>
              <a:t>Weendu@gmail.com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(DBA, </a:t>
            </a:r>
            <a:r>
              <a:rPr lang="ko-KR" altLang="en-US" dirty="0" smtClean="0"/>
              <a:t>자바 서버 개</a:t>
            </a:r>
            <a:r>
              <a:rPr lang="ko-KR" altLang="en-US" dirty="0" smtClean="0"/>
              <a:t>발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SI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추유성 </a:t>
            </a:r>
            <a:r>
              <a:rPr lang="en-US" altLang="ko-KR" sz="2200" u="sng" dirty="0" smtClean="0">
                <a:hlinkClick r:id="rId4"/>
              </a:rPr>
              <a:t>bakyak@naver.com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err="1" smtClean="0"/>
              <a:t>델파이</a:t>
            </a:r>
            <a:r>
              <a:rPr lang="ko-KR" altLang="en-US" dirty="0" smtClean="0"/>
              <a:t> 개발 및 사내 </a:t>
            </a:r>
            <a:r>
              <a:rPr lang="en-US" altLang="ko-KR" dirty="0" smtClean="0"/>
              <a:t>SM)			    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오성민 </a:t>
            </a:r>
            <a:r>
              <a:rPr lang="en-US" altLang="ko-KR" sz="2200" u="sng" dirty="0" smtClean="0">
                <a:hlinkClick r:id="rId5"/>
              </a:rPr>
              <a:t>springloops@gmail.com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자바서버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</a:t>
            </a:r>
            <a:r>
              <a:rPr lang="en-US" altLang="ko-KR" dirty="0" smtClean="0"/>
              <a:t>Package, SI, Android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	</a:t>
            </a:r>
            <a:r>
              <a:rPr lang="en-US" altLang="ko-KR" dirty="0" err="1" smtClean="0"/>
              <a:t>OAuth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4400" b="1" dirty="0" err="1" smtClean="0"/>
              <a:t>OAuth</a:t>
            </a:r>
            <a:r>
              <a:rPr lang="en-US" altLang="ko-KR" sz="4400" b="1" dirty="0" smtClean="0"/>
              <a:t> is Valet </a:t>
            </a:r>
            <a:r>
              <a:rPr lang="en-US" altLang="ko-KR" sz="4400" b="1" dirty="0" smtClean="0"/>
              <a:t>Key for the </a:t>
            </a:r>
            <a:r>
              <a:rPr lang="en-US" altLang="ko-KR" sz="4400" b="1" dirty="0" smtClean="0"/>
              <a:t>Web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서비스 제공자 </a:t>
            </a:r>
            <a:r>
              <a:rPr lang="en-US" altLang="ko-KR" dirty="0" smtClean="0"/>
              <a:t>(Provider)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서비스를 이용 하는 </a:t>
            </a:r>
            <a:r>
              <a:rPr lang="ko-KR" altLang="en-US" dirty="0" err="1" smtClean="0"/>
              <a:t>서드파티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(Consumer)</a:t>
            </a:r>
          </a:p>
          <a:p>
            <a:r>
              <a:rPr lang="ko-KR" altLang="en-US" dirty="0" smtClean="0"/>
              <a:t>자신의 데이터를 이용하는 </a:t>
            </a:r>
            <a:r>
              <a:rPr lang="en-US" altLang="ko-KR" dirty="0" smtClean="0"/>
              <a:t>End-User (User) </a:t>
            </a:r>
          </a:p>
          <a:p>
            <a:r>
              <a:rPr lang="ko-KR" altLang="en-US" dirty="0" smtClean="0"/>
              <a:t>위 </a:t>
            </a:r>
            <a:r>
              <a:rPr lang="en-US" altLang="ko-KR" smtClean="0"/>
              <a:t>Three-Tier</a:t>
            </a:r>
            <a:r>
              <a:rPr lang="ko-KR" altLang="en-US" dirty="0" smtClean="0"/>
              <a:t>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(Authentication)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표준 </a:t>
            </a:r>
            <a:endParaRPr lang="en-US" altLang="ko-KR" dirty="0" smtClean="0"/>
          </a:p>
          <a:p>
            <a:r>
              <a:rPr lang="ko-KR" altLang="en-US" dirty="0" smtClean="0"/>
              <a:t>범위</a:t>
            </a:r>
            <a:r>
              <a:rPr lang="en-US" altLang="ko-KR" dirty="0" smtClean="0"/>
              <a:t>(Scope) </a:t>
            </a:r>
            <a:r>
              <a:rPr lang="ko-KR" altLang="en-US" dirty="0" smtClean="0"/>
              <a:t>와 기한</a:t>
            </a:r>
            <a:r>
              <a:rPr lang="en-US" altLang="ko-KR" dirty="0" smtClean="0"/>
              <a:t>(Duration),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err="1" smtClean="0"/>
              <a:t>OAuth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provides a method for users to grant third-party access to their resources without sharing their passwords. 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It </a:t>
            </a:r>
            <a:r>
              <a:rPr lang="en-US" altLang="ko-KR" sz="2400" b="1" dirty="0" smtClean="0"/>
              <a:t>also provides a way to grant limited access </a:t>
            </a:r>
            <a:endParaRPr lang="en-US" altLang="ko-KR" sz="2400" b="1" dirty="0" smtClean="0"/>
          </a:p>
          <a:p>
            <a:pPr>
              <a:buNone/>
            </a:pPr>
            <a:r>
              <a:rPr lang="en-US" altLang="ko-KR" sz="2400" b="1" dirty="0" smtClean="0"/>
              <a:t>	</a:t>
            </a:r>
            <a:r>
              <a:rPr lang="en-US" altLang="ko-KR" sz="2400" b="1" dirty="0" smtClean="0"/>
              <a:t>(</a:t>
            </a:r>
            <a:r>
              <a:rPr lang="en-US" altLang="ko-KR" sz="2400" b="1" dirty="0" smtClean="0"/>
              <a:t>in scope, duration, etc.).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OAuth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	</a:t>
            </a:r>
            <a:r>
              <a:rPr lang="en-US" altLang="ko-KR" dirty="0" smtClean="0"/>
              <a:t>SSO </a:t>
            </a:r>
            <a:r>
              <a:rPr lang="en-US" altLang="ko-KR" sz="2800" dirty="0" smtClean="0"/>
              <a:t>(SAML)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SSO </a:t>
            </a:r>
          </a:p>
          <a:p>
            <a:pPr lvl="1"/>
            <a:r>
              <a:rPr lang="ko-KR" altLang="en-US" dirty="0" smtClean="0"/>
              <a:t>한번의 인증으로 다른 도메인간의 서비스를 사용할 수 있도록 하기 위한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도메인의 데이터를 요청할 경우 해당 도메인으로 </a:t>
            </a:r>
            <a:r>
              <a:rPr lang="ko-KR" altLang="en-US" dirty="0" err="1" smtClean="0"/>
              <a:t>리다이렉트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이후의 서비스 제공은 타 시스템에서 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OAuth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 err="1" smtClean="0"/>
              <a:t>인증이후</a:t>
            </a:r>
            <a:r>
              <a:rPr lang="ko-KR" altLang="en-US" dirty="0" smtClean="0"/>
              <a:t> 서비스 제공자의 </a:t>
            </a:r>
            <a:r>
              <a:rPr lang="en-US" altLang="ko-KR" dirty="0" smtClean="0"/>
              <a:t>open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이용하여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써드파티에서</a:t>
            </a:r>
            <a:r>
              <a:rPr lang="ko-KR" altLang="en-US" dirty="0" smtClean="0"/>
              <a:t> 데이터를 가공하여 제공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altLang="ko-KR" dirty="0" smtClean="0">
              <a:latin typeface="바탕"/>
              <a:ea typeface="바탕"/>
            </a:endParaRP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ko-KR" altLang="en-US" dirty="0" smtClean="0">
                <a:latin typeface="바탕"/>
                <a:ea typeface="바탕"/>
              </a:rPr>
              <a:t>☞ </a:t>
            </a:r>
            <a:r>
              <a:rPr lang="ko-KR" altLang="en-US" dirty="0" smtClean="0"/>
              <a:t>추가 가벼운 설명 있음</a:t>
            </a:r>
            <a:r>
              <a:rPr lang="en-US" altLang="ko-KR" dirty="0" smtClean="0"/>
              <a:t>, 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ko-KR" altLang="en-US" dirty="0" smtClean="0">
                <a:latin typeface="바탕"/>
                <a:ea typeface="바탕"/>
              </a:rPr>
              <a:t>☞ </a:t>
            </a:r>
            <a:r>
              <a:rPr lang="ko-KR" altLang="en-US" dirty="0" smtClean="0"/>
              <a:t>질문은 대환영</a:t>
            </a:r>
            <a:r>
              <a:rPr lang="en-US" altLang="ko-KR" dirty="0" smtClean="0"/>
              <a:t>!! But </a:t>
            </a:r>
            <a:r>
              <a:rPr lang="ko-KR" altLang="en-US" dirty="0" err="1" smtClean="0"/>
              <a:t>아는만큼만</a:t>
            </a:r>
            <a:r>
              <a:rPr lang="ko-KR" altLang="en-US" dirty="0" smtClean="0"/>
              <a:t> 설명드림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OAuth</a:t>
            </a:r>
            <a:r>
              <a:rPr lang="en-US" altLang="ko-KR" dirty="0" smtClean="0"/>
              <a:t> Authentication Flow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1628800"/>
            <a:ext cx="3851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A; Consumer</a:t>
            </a:r>
            <a:r>
              <a:rPr lang="ko-KR" altLang="en-US" dirty="0"/>
              <a:t>가 </a:t>
            </a:r>
            <a:r>
              <a:rPr lang="en-US" altLang="ko-KR" dirty="0"/>
              <a:t>Request Token </a:t>
            </a:r>
            <a:r>
              <a:rPr lang="ko-KR" altLang="en-US" dirty="0"/>
              <a:t>요청</a:t>
            </a:r>
          </a:p>
          <a:p>
            <a:r>
              <a:rPr lang="en-US" altLang="ko-KR" dirty="0"/>
              <a:t>B; Service Provider</a:t>
            </a:r>
            <a:r>
              <a:rPr lang="ko-KR" altLang="en-US" dirty="0"/>
              <a:t>가 </a:t>
            </a:r>
            <a:endParaRPr lang="en-US" altLang="ko-KR" dirty="0" smtClean="0"/>
          </a:p>
          <a:p>
            <a:r>
              <a:rPr lang="ja-JP" altLang="en-US" dirty="0"/>
              <a:t>　</a:t>
            </a:r>
            <a:r>
              <a:rPr lang="en-US" altLang="ko-KR" dirty="0" smtClean="0"/>
              <a:t>Request </a:t>
            </a:r>
            <a:r>
              <a:rPr lang="en-US" altLang="ko-KR" dirty="0"/>
              <a:t>Token </a:t>
            </a:r>
            <a:r>
              <a:rPr lang="ko-KR" altLang="en-US" dirty="0"/>
              <a:t>발급 </a:t>
            </a:r>
          </a:p>
          <a:p>
            <a:r>
              <a:rPr lang="en-US" altLang="ko-KR" dirty="0"/>
              <a:t>C; Consumer</a:t>
            </a:r>
            <a:r>
              <a:rPr lang="ko-KR" altLang="en-US" dirty="0"/>
              <a:t>는 사용자를 </a:t>
            </a:r>
            <a:endParaRPr lang="en-US" altLang="ko-KR" dirty="0" smtClean="0"/>
          </a:p>
          <a:p>
            <a:r>
              <a:rPr lang="ja-JP" altLang="en-US" dirty="0"/>
              <a:t>　</a:t>
            </a:r>
            <a:r>
              <a:rPr lang="en-US" altLang="ko-KR" dirty="0" smtClean="0"/>
              <a:t>Service </a:t>
            </a:r>
            <a:r>
              <a:rPr lang="en-US" altLang="ko-KR" dirty="0"/>
              <a:t>Provider</a:t>
            </a:r>
            <a:r>
              <a:rPr lang="ko-KR" altLang="en-US" dirty="0"/>
              <a:t>로 이동</a:t>
            </a:r>
            <a:r>
              <a:rPr lang="en-US" altLang="ko-KR" dirty="0"/>
              <a:t>, </a:t>
            </a:r>
            <a:endParaRPr lang="en-US" altLang="ko-KR" dirty="0" smtClean="0"/>
          </a:p>
          <a:p>
            <a:r>
              <a:rPr lang="ja-JP" altLang="en-US" dirty="0"/>
              <a:t>　</a:t>
            </a:r>
            <a:r>
              <a:rPr lang="ko-KR" altLang="en-US" dirty="0" smtClean="0"/>
              <a:t>사용자를 </a:t>
            </a:r>
            <a:r>
              <a:rPr lang="ko-KR" altLang="en-US" dirty="0"/>
              <a:t>인증하고 </a:t>
            </a:r>
            <a:endParaRPr lang="en-US" altLang="ko-KR" dirty="0" smtClean="0"/>
          </a:p>
          <a:p>
            <a:r>
              <a:rPr lang="ja-JP" altLang="en-US" dirty="0"/>
              <a:t>　</a:t>
            </a:r>
            <a:r>
              <a:rPr lang="ko-KR" altLang="en-US" dirty="0" smtClean="0"/>
              <a:t>토큰 </a:t>
            </a:r>
            <a:r>
              <a:rPr lang="ko-KR" altLang="en-US" dirty="0"/>
              <a:t>발급을 확인함</a:t>
            </a:r>
          </a:p>
          <a:p>
            <a:r>
              <a:rPr lang="en-US" altLang="ko-KR" dirty="0"/>
              <a:t>D; Service Provider</a:t>
            </a:r>
            <a:r>
              <a:rPr lang="ko-KR" altLang="en-US" dirty="0"/>
              <a:t>는 사용자를 </a:t>
            </a:r>
            <a:endParaRPr lang="en-US" altLang="ko-KR" dirty="0" smtClean="0"/>
          </a:p>
          <a:p>
            <a:r>
              <a:rPr lang="ja-JP" altLang="en-US" dirty="0"/>
              <a:t>　</a:t>
            </a:r>
            <a:r>
              <a:rPr lang="en-US" altLang="ko-KR" dirty="0" smtClean="0"/>
              <a:t>Consumer</a:t>
            </a:r>
            <a:r>
              <a:rPr lang="ko-KR" altLang="en-US" dirty="0"/>
              <a:t>로 이동 </a:t>
            </a:r>
          </a:p>
          <a:p>
            <a:r>
              <a:rPr lang="en-US" altLang="ko-KR" dirty="0"/>
              <a:t>E; Consumer</a:t>
            </a:r>
            <a:r>
              <a:rPr lang="ko-KR" altLang="en-US" dirty="0"/>
              <a:t>는 </a:t>
            </a:r>
            <a:r>
              <a:rPr lang="en-US" altLang="ko-KR" dirty="0"/>
              <a:t>Access Token </a:t>
            </a:r>
            <a:r>
              <a:rPr lang="ko-KR" altLang="en-US" dirty="0"/>
              <a:t>요청 </a:t>
            </a:r>
          </a:p>
          <a:p>
            <a:r>
              <a:rPr lang="en-US" altLang="ko-KR" dirty="0"/>
              <a:t>F; Service Provider</a:t>
            </a:r>
            <a:r>
              <a:rPr lang="ko-KR" altLang="en-US" dirty="0"/>
              <a:t>는 </a:t>
            </a:r>
            <a:r>
              <a:rPr lang="en-US" altLang="ko-KR" dirty="0"/>
              <a:t>Consumer</a:t>
            </a:r>
            <a:r>
              <a:rPr lang="ko-KR" altLang="en-US" dirty="0"/>
              <a:t>의 </a:t>
            </a:r>
            <a:endParaRPr lang="en-US" altLang="ko-KR" dirty="0" smtClean="0"/>
          </a:p>
          <a:p>
            <a:r>
              <a:rPr lang="ja-JP" altLang="en-US" dirty="0"/>
              <a:t>　</a:t>
            </a:r>
            <a:r>
              <a:rPr lang="ko-KR" altLang="en-US" dirty="0" smtClean="0"/>
              <a:t>신원과</a:t>
            </a:r>
            <a:r>
              <a:rPr lang="ko-KR" altLang="en-US" dirty="0"/>
              <a:t> </a:t>
            </a:r>
            <a:r>
              <a:rPr lang="en-US" altLang="ko-KR" dirty="0"/>
              <a:t>Request Token </a:t>
            </a:r>
            <a:r>
              <a:rPr lang="ko-KR" altLang="en-US" dirty="0"/>
              <a:t>확인</a:t>
            </a:r>
            <a:r>
              <a:rPr lang="en-US" altLang="ko-KR" dirty="0"/>
              <a:t>, </a:t>
            </a:r>
            <a:endParaRPr lang="en-US" altLang="ko-KR" dirty="0" smtClean="0"/>
          </a:p>
          <a:p>
            <a:r>
              <a:rPr lang="ja-JP" altLang="en-US" dirty="0" smtClean="0"/>
              <a:t>　</a:t>
            </a:r>
            <a:r>
              <a:rPr lang="en-US" altLang="ko-KR" dirty="0" smtClean="0"/>
              <a:t>Access </a:t>
            </a:r>
            <a:r>
              <a:rPr lang="en-US" altLang="ko-KR" dirty="0"/>
              <a:t>Token </a:t>
            </a:r>
            <a:r>
              <a:rPr lang="ko-KR" altLang="en-US" dirty="0"/>
              <a:t>발급</a:t>
            </a:r>
          </a:p>
          <a:p>
            <a:r>
              <a:rPr lang="en-US" altLang="ko-KR" dirty="0"/>
              <a:t>G; Consumer</a:t>
            </a:r>
            <a:r>
              <a:rPr lang="ko-KR" altLang="en-US" dirty="0"/>
              <a:t>는 </a:t>
            </a:r>
            <a:r>
              <a:rPr lang="en-US" altLang="ko-KR" dirty="0"/>
              <a:t>Access Token</a:t>
            </a:r>
            <a:r>
              <a:rPr lang="ko-KR" altLang="en-US" dirty="0"/>
              <a:t>으로 </a:t>
            </a:r>
            <a:endParaRPr lang="en-US" altLang="ko-KR" dirty="0" smtClean="0"/>
          </a:p>
          <a:p>
            <a:r>
              <a:rPr lang="ja-JP" altLang="en-US" dirty="0"/>
              <a:t>　</a:t>
            </a:r>
            <a:r>
              <a:rPr lang="ko-KR" altLang="en-US" dirty="0" smtClean="0"/>
              <a:t>사용자 </a:t>
            </a:r>
            <a:r>
              <a:rPr lang="ko-KR" altLang="en-US" dirty="0"/>
              <a:t>정보에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pic>
        <p:nvPicPr>
          <p:cNvPr id="4" name="내용 개체 틀 3" descr="oauth_authentication_flow_openap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28800"/>
            <a:ext cx="5166732" cy="37903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 smtClean="0">
                <a:hlinkClick r:id="rId2"/>
              </a:rPr>
              <a:t>http://www.oauth.net</a:t>
            </a:r>
            <a:r>
              <a:rPr lang="en-US" altLang="ko-KR" sz="2400" dirty="0" smtClean="0">
                <a:hlinkClick r:id="rId2"/>
              </a:rPr>
              <a:t>/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>
                <a:hlinkClick r:id="rId3"/>
              </a:rPr>
              <a:t>http://</a:t>
            </a:r>
            <a:r>
              <a:rPr lang="en-US" altLang="ko-KR" sz="2400" dirty="0" smtClean="0">
                <a:hlinkClick r:id="rId3"/>
              </a:rPr>
              <a:t>www.oasis-open.org/committees/download.php/20645/sstc-saml-tech-overview-2%200-draft-10.pdf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>
                <a:hlinkClick r:id="rId4"/>
              </a:rPr>
              <a:t>http://hueniverse.com/oauth/guide/intro</a:t>
            </a:r>
            <a:r>
              <a:rPr lang="en-US" altLang="ko-KR" sz="2400" dirty="0" smtClean="0">
                <a:hlinkClick r:id="rId4"/>
              </a:rPr>
              <a:t>/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>
                <a:hlinkClick r:id="rId5"/>
              </a:rPr>
              <a:t>http://</a:t>
            </a:r>
            <a:r>
              <a:rPr lang="en-US" altLang="ko-KR" sz="2400" dirty="0" smtClean="0">
                <a:hlinkClick r:id="rId5"/>
              </a:rPr>
              <a:t>blog.naver.com/muchine98?Redirect=Log&amp;logNo=140120529388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>
                <a:hlinkClick r:id="rId6"/>
              </a:rPr>
              <a:t>http://cafe.naver.com/openapi.cafe?iframe_url=/ArticleRead.nhn%3Farticleid=1595&amp;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 the </a:t>
            </a:r>
            <a:r>
              <a:rPr lang="en-US" altLang="ko-KR" dirty="0" err="1" smtClean="0"/>
              <a:t>OAuth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툴 소개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Dropbox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Basecamp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쫌 하자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같은말</a:t>
            </a:r>
            <a:r>
              <a:rPr lang="ko-KR" altLang="en-US" sz="2000" dirty="0" smtClean="0"/>
              <a:t> 반복하는 하는 나는 </a:t>
            </a:r>
            <a:r>
              <a:rPr lang="ko-KR" altLang="en-US" sz="2000" dirty="0" err="1" smtClean="0"/>
              <a:t>고장난</a:t>
            </a:r>
            <a:r>
              <a:rPr lang="ko-KR" altLang="en-US" sz="2000" dirty="0" smtClean="0"/>
              <a:t> 라디오</a:t>
            </a:r>
            <a:r>
              <a:rPr lang="en-US" altLang="ko-KR" sz="2000" dirty="0" smtClean="0"/>
              <a:t>?)</a:t>
            </a:r>
          </a:p>
          <a:p>
            <a:pPr lvl="1"/>
            <a:r>
              <a:rPr lang="en-US" altLang="ko-KR" dirty="0" smtClean="0"/>
              <a:t>Google Groups</a:t>
            </a:r>
          </a:p>
          <a:p>
            <a:pPr lvl="1"/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Etc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 the </a:t>
            </a:r>
            <a:r>
              <a:rPr lang="en-US" altLang="ko-KR" dirty="0" err="1" smtClean="0"/>
              <a:t>OAuth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향후 진행 사항</a:t>
            </a:r>
          </a:p>
          <a:p>
            <a:pPr lvl="1"/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96</TotalTime>
  <Words>260</Words>
  <Application>Microsoft Office PowerPoint</Application>
  <PresentationFormat>화면 슬라이드 쇼(4:3)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모듈</vt:lpstr>
      <vt:lpstr>Americano (project name)</vt:lpstr>
      <vt:lpstr>About Americano.</vt:lpstr>
      <vt:lpstr>Americano Member Info.</vt:lpstr>
      <vt:lpstr>About OAuth.</vt:lpstr>
      <vt:lpstr>OAuth vs SSO (SAML)</vt:lpstr>
      <vt:lpstr>OAuth Authentication Flow</vt:lpstr>
      <vt:lpstr>Reference</vt:lpstr>
      <vt:lpstr>Over the OAuth..</vt:lpstr>
      <vt:lpstr>Over the OAuth..</vt:lpstr>
      <vt:lpstr>Over the OAuth..</vt:lpstr>
      <vt:lpstr>Over the OAuth..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Americano (임시)</dc:title>
  <dc:creator>opsbina</dc:creator>
  <cp:lastModifiedBy>opsbina</cp:lastModifiedBy>
  <cp:revision>14</cp:revision>
  <dcterms:created xsi:type="dcterms:W3CDTF">2011-05-02T15:23:07Z</dcterms:created>
  <dcterms:modified xsi:type="dcterms:W3CDTF">2011-05-02T16:59:16Z</dcterms:modified>
</cp:coreProperties>
</file>