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761C-E134-34D2-C634-B7962F66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0EB89-31F8-6294-078C-5C25B213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34CD0-F53D-366B-9028-CB3C629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C5DE5-73FC-8784-F778-472707DA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BE6F7-1C43-6D11-D04E-6EBAB898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59A7-165D-BF9C-8652-4C394F5A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F729F-34D4-F2E0-58A5-EC7228168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D9ED-56F8-8FED-52EF-4EC5363F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AA423-FF95-E107-C40C-0CA678AF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F80C9-F316-BF95-C55D-98A056A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16D76-648E-2DAC-D98E-F9357B2B9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FFDA6-D640-AC2D-9941-8AC5DE8D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1964A-4535-41CB-14B2-B68398E0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A68E8-8451-7551-012C-55348C5E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0C8CC-CBA4-262D-70D3-539082E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B524C-3E7D-A701-1BEC-51A10F17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09CC7-A5C6-E06E-2D1A-29FB02CC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38F2F-0529-2732-D3A7-6FCC6A89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42AF-BBA1-1A60-DE37-BF8B74CB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004A5-9978-D2A9-5BC8-B88700A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A5538-6707-C997-3F14-D8FDA6CD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6BC2F-6B36-10AC-AC9B-7A5CFC14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89436-5EDE-23E5-6F3F-23C61E1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31F8A-C839-FD6C-44A9-788A99AA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D4E1-2119-E627-7B7D-08AC4A8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4BC9-9222-4695-BD92-A362D1B7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54EE8-CE74-479C-0674-25D22438B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77BFD-AA94-F9F0-5ECF-D1CA7081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4A7D8-61B9-FEB2-5D58-50AA89D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40D22-798F-EB45-F207-A1D1AC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44641-81AD-BD33-E5E3-D4B84E60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6820-5485-274B-1AC1-7A45908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1E140-EEFE-352F-CAD1-524E410A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38221-B9CB-1AD9-6325-F86E9CAB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686F9-359A-B233-D716-D695D80AF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5D4B1-D288-1224-9E25-B1A96D85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D1B95-C4A0-40F8-C1CC-29CCD608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52C3C-C4BB-3FEC-5CD4-8E1E9DB2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E2DA9B-DA6C-2629-3EC4-ECD179C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ED59-3B42-FEEE-F5A8-B25A5A6F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922ED-BFD1-9635-D605-1E79DC0E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380CA-BAE1-2AC2-A273-A40E807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F9A07-303E-25B8-99F1-02849A84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D158F4-F018-7F74-F3FD-9964FE8C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C52492-AA43-15C1-B61D-9545A454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C297C-2A4B-E35D-EAAB-B026A38A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672A-459C-6F02-E64A-99070CDD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B497-C4E3-98BD-8512-D33B9A99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C732C-6B56-EFB3-F47C-3EC853A8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A798E-8ED9-C786-0B53-CD9390FC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886E0-6D08-3D76-AB3F-AA92D7C9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90562-DE40-3A2A-EBB1-DE6AB7AD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9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2820-1FB2-C67D-CE9B-ACB7A7D0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3E0FD-FD28-C43B-1074-FA79B9D6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D898F-2C6A-A0BD-8CD4-C7048F30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76B40-F433-27E0-C40C-47C4E978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741DA-4A4B-53EE-DC80-2283C366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81FF9-BB5E-71C1-C297-C9998B6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549231-CEE4-2DA5-50E0-17AFC21E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AB88C-3D60-D229-4F06-285DDE3D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CE1DF-A674-4FB1-814E-6F5025E8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8578-186E-4B38-AB35-104970EFFA78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68A4-5772-C4B2-9F34-BEEFD406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6C2B7-E907-7ACD-D010-0A8714B50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F823-ABD1-4D1C-836A-DEA467BD7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FCC10D-0F9A-2157-F1FA-20E8BE417D1A}"/>
              </a:ext>
            </a:extLst>
          </p:cNvPr>
          <p:cNvSpPr txBox="1"/>
          <p:nvPr/>
        </p:nvSpPr>
        <p:spPr>
          <a:xfrm>
            <a:off x="10559614" y="5840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소개</a:t>
            </a:r>
            <a:endParaRPr lang="en-US" altLang="ko-KR" dirty="0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53B5309A-827B-1B69-6E62-FBD63B8C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7" y="584003"/>
            <a:ext cx="4860525" cy="2548029"/>
          </a:xfrm>
          <a:prstGeom prst="rect">
            <a:avLst/>
          </a:prstGeom>
        </p:spPr>
      </p:pic>
      <p:pic>
        <p:nvPicPr>
          <p:cNvPr id="38" name="그림 37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091E621-D9DB-7622-BE2F-7F9A6A06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8" y="3255290"/>
            <a:ext cx="4860524" cy="29177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D4DE2C2-016F-A14B-EA57-9E6793879869}"/>
              </a:ext>
            </a:extLst>
          </p:cNvPr>
          <p:cNvSpPr txBox="1"/>
          <p:nvPr/>
        </p:nvSpPr>
        <p:spPr>
          <a:xfrm>
            <a:off x="5856849" y="1350186"/>
            <a:ext cx="564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consolesize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프로그램 실행 시 초기 콘솔창의 크기 조절하는 함수</a:t>
            </a:r>
            <a:endParaRPr lang="en-US" altLang="ko-KR" dirty="0"/>
          </a:p>
          <a:p>
            <a:r>
              <a:rPr lang="en-US" altLang="ko-KR" dirty="0" err="1"/>
              <a:t>i_rnd</a:t>
            </a:r>
            <a:r>
              <a:rPr lang="en-US" altLang="ko-KR" dirty="0"/>
              <a:t>(int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-main() 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가지 문자열 중 </a:t>
            </a:r>
            <a:r>
              <a:rPr lang="ko-KR" altLang="en-US" dirty="0" err="1"/>
              <a:t>랜덤한</a:t>
            </a:r>
            <a:r>
              <a:rPr lang="ko-KR" altLang="en-US" dirty="0"/>
              <a:t> 문자를 고를 인덱스를 정하는 함수</a:t>
            </a:r>
            <a:endParaRPr lang="en-US" altLang="ko-KR" dirty="0"/>
          </a:p>
          <a:p>
            <a:r>
              <a:rPr lang="en-US" altLang="ko-KR" dirty="0"/>
              <a:t>-0~9</a:t>
            </a:r>
            <a:r>
              <a:rPr lang="ko-KR" altLang="en-US" dirty="0"/>
              <a:t> 중 하나를 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5A1A2-77F3-7CBA-A3E8-4E38891329EA}"/>
              </a:ext>
            </a:extLst>
          </p:cNvPr>
          <p:cNvSpPr txBox="1"/>
          <p:nvPr/>
        </p:nvSpPr>
        <p:spPr>
          <a:xfrm>
            <a:off x="5856849" y="4621831"/>
            <a:ext cx="4570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Login()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프로그램 실행 시 초기 화면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반환하는 </a:t>
            </a:r>
            <a:r>
              <a:rPr lang="en-US" altLang="ko-KR" dirty="0"/>
              <a:t>n </a:t>
            </a:r>
            <a:r>
              <a:rPr lang="ko-KR" altLang="en-US" dirty="0"/>
              <a:t>값을 통해 카테고리 선택</a:t>
            </a:r>
          </a:p>
        </p:txBody>
      </p:sp>
    </p:spTree>
    <p:extLst>
      <p:ext uri="{BB962C8B-B14F-4D97-AF65-F5344CB8AC3E}">
        <p14:creationId xmlns:p14="http://schemas.microsoft.com/office/powerpoint/2010/main" val="24211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6073D4F-2330-3A28-078F-A3F10EBC6879}"/>
              </a:ext>
            </a:extLst>
          </p:cNvPr>
          <p:cNvGrpSpPr/>
          <p:nvPr/>
        </p:nvGrpSpPr>
        <p:grpSpPr>
          <a:xfrm>
            <a:off x="613387" y="499621"/>
            <a:ext cx="4860000" cy="5858755"/>
            <a:chOff x="1077036" y="412966"/>
            <a:chExt cx="4545824" cy="647229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8352EB-03DE-C602-ED17-A6685499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36" y="412966"/>
              <a:ext cx="4545824" cy="3744798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61F129-6742-20BC-EDF7-B8C0B3A8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36" y="4157764"/>
              <a:ext cx="4545824" cy="272749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548D8E-15D5-E71B-E7C9-830739C0F22A}"/>
              </a:ext>
            </a:extLst>
          </p:cNvPr>
          <p:cNvSpPr txBox="1"/>
          <p:nvPr/>
        </p:nvSpPr>
        <p:spPr>
          <a:xfrm>
            <a:off x="6387166" y="2828835"/>
            <a:ext cx="492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printbody</a:t>
            </a:r>
            <a:r>
              <a:rPr lang="en-US" altLang="ko-KR" dirty="0"/>
              <a:t>(int mistakes, char* body)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카테고리 선택 후 출력되는 초기 단두대 모양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추후 틀린 문자를 입력 할 때마다 각 </a:t>
            </a:r>
            <a:r>
              <a:rPr lang="en-US" altLang="ko-KR" dirty="0"/>
              <a:t>case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있는 모양이 추가됨</a:t>
            </a:r>
          </a:p>
        </p:txBody>
      </p:sp>
    </p:spTree>
    <p:extLst>
      <p:ext uri="{BB962C8B-B14F-4D97-AF65-F5344CB8AC3E}">
        <p14:creationId xmlns:p14="http://schemas.microsoft.com/office/powerpoint/2010/main" val="4350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8F3D90-202B-B958-79F5-45404639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1121420"/>
            <a:ext cx="4860000" cy="2111307"/>
          </a:xfrm>
          <a:prstGeom prst="rect">
            <a:avLst/>
          </a:prstGeom>
        </p:spPr>
      </p:pic>
      <p:pic>
        <p:nvPicPr>
          <p:cNvPr id="9" name="그림 8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2C5DDE0B-E94A-BF7B-8820-22347A54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3429000"/>
            <a:ext cx="4860000" cy="2226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ECC57-077C-A6E1-9F26-8D1FD1806524}"/>
              </a:ext>
            </a:extLst>
          </p:cNvPr>
          <p:cNvSpPr txBox="1"/>
          <p:nvPr/>
        </p:nvSpPr>
        <p:spPr>
          <a:xfrm>
            <a:off x="5805182" y="1853907"/>
            <a:ext cx="56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printWord</a:t>
            </a:r>
            <a:r>
              <a:rPr lang="en-US" altLang="ko-KR" dirty="0"/>
              <a:t>(char* guess, int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매개변수 </a:t>
            </a:r>
            <a:r>
              <a:rPr lang="en-US" altLang="ko-KR" dirty="0"/>
              <a:t>guess</a:t>
            </a:r>
            <a:r>
              <a:rPr lang="ko-KR" altLang="en-US" dirty="0"/>
              <a:t>를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만큼 인덱스에 저장하는 함수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84D8E-4C91-175F-7945-F62F8201CB9D}"/>
              </a:ext>
            </a:extLst>
          </p:cNvPr>
          <p:cNvSpPr txBox="1"/>
          <p:nvPr/>
        </p:nvSpPr>
        <p:spPr>
          <a:xfrm flipH="1">
            <a:off x="5805182" y="3997361"/>
            <a:ext cx="507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win_pose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정답을 맞춘 경우 출력되는 단두대와 사람 모 양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58438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8BC76C140FF841B90503D8C8003180" ma:contentTypeVersion="2" ma:contentTypeDescription="새 문서를 만듭니다." ma:contentTypeScope="" ma:versionID="4ef3a109d44bfbd01a8b12db41a7a37c">
  <xsd:schema xmlns:xsd="http://www.w3.org/2001/XMLSchema" xmlns:xs="http://www.w3.org/2001/XMLSchema" xmlns:p="http://schemas.microsoft.com/office/2006/metadata/properties" xmlns:ns3="769d69be-a551-4dea-87dc-b2dce3a50957" targetNamespace="http://schemas.microsoft.com/office/2006/metadata/properties" ma:root="true" ma:fieldsID="4928e571c86f2c20f089c636bf7fd564" ns3:_="">
    <xsd:import namespace="769d69be-a551-4dea-87dc-b2dce3a509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d69be-a551-4dea-87dc-b2dce3a50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1D1CF1-D7AC-41E0-A64B-6084E4A3E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d69be-a551-4dea-87dc-b2dce3a50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90578C-7E0D-4E0F-A094-0F669E53A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3D1B60-2331-4CD4-8ED6-DCF62FC4AEBF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69d69be-a551-4dea-87dc-b2dce3a5095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122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김성ㄱ느</dc:creator>
  <cp:lastModifiedBy>김성ㄱ느</cp:lastModifiedBy>
  <cp:revision>1</cp:revision>
  <dcterms:created xsi:type="dcterms:W3CDTF">2022-08-06T05:48:59Z</dcterms:created>
  <dcterms:modified xsi:type="dcterms:W3CDTF">2022-08-06T07:24:52Z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0x010100738BC76C140FF841B90503D8C8003180</vt:lpwstr>
  </property>
</Properties>
</file>