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3210" y="405158"/>
            <a:ext cx="6188720" cy="45598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0354" y="9377002"/>
            <a:ext cx="6110290" cy="65026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69640" y="6716659"/>
            <a:ext cx="4359803" cy="76176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68132" y="1262389"/>
            <a:ext cx="12399711" cy="58726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9293" y="1440036"/>
            <a:ext cx="2550293" cy="255007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1306" y="5452953"/>
            <a:ext cx="3570826" cy="320469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4602" y="3701306"/>
            <a:ext cx="1751555" cy="82339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2699" y="5087472"/>
            <a:ext cx="4266667" cy="63443"/>
            <a:chOff x="1812699" y="5087472"/>
            <a:chExt cx="4266667" cy="634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12699" y="5087472"/>
              <a:ext cx="4266667" cy="634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03210" y="405158"/>
            <a:ext cx="6188720" cy="45598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10829" y="9544635"/>
            <a:ext cx="5670293" cy="3526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42857" y="2392951"/>
            <a:ext cx="7887823" cy="6180955"/>
            <a:chOff x="9142857" y="2392951"/>
            <a:chExt cx="7887823" cy="618095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2857" y="2392951"/>
              <a:ext cx="7887823" cy="61809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8" y="1482025"/>
            <a:ext cx="9891339" cy="713519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17359" y="3731483"/>
            <a:ext cx="8873374" cy="264160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03210" y="405158"/>
            <a:ext cx="6188720" cy="45598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10829" y="9544635"/>
            <a:ext cx="5670293" cy="3526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7877" y="6433782"/>
            <a:ext cx="6850291" cy="18980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32570" y="6978435"/>
            <a:ext cx="2123374" cy="80434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930609" y="7264798"/>
            <a:ext cx="1648765" cy="24516"/>
            <a:chOff x="5930609" y="7264798"/>
            <a:chExt cx="1648765" cy="2451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5930609" y="7264798"/>
              <a:ext cx="1648765" cy="245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900580" y="1715360"/>
            <a:ext cx="4482337" cy="3740579"/>
            <a:chOff x="6900580" y="1715360"/>
            <a:chExt cx="4482337" cy="374057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00580" y="1715360"/>
              <a:ext cx="4482337" cy="37405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056796" y="1715360"/>
            <a:ext cx="4496107" cy="3771616"/>
            <a:chOff x="12056796" y="1715360"/>
            <a:chExt cx="4496107" cy="377161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56796" y="1715360"/>
              <a:ext cx="4496107" cy="37716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24156" y="1712272"/>
            <a:ext cx="4496107" cy="3746756"/>
            <a:chOff x="1724156" y="1712272"/>
            <a:chExt cx="4496107" cy="374675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4156" y="1712272"/>
              <a:ext cx="4496107" cy="374675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03210" y="405158"/>
            <a:ext cx="6188720" cy="45598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10829" y="9544635"/>
            <a:ext cx="5670293" cy="3526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405489"/>
            <a:ext cx="14368253" cy="7474736"/>
            <a:chOff x="-342857" y="1405489"/>
            <a:chExt cx="14368253" cy="7474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5226" y="933120"/>
              <a:ext cx="12596819" cy="630141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5726" y="3999077"/>
              <a:ext cx="8569124" cy="629376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03210" y="405158"/>
            <a:ext cx="6188720" cy="45598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10829" y="9544635"/>
            <a:ext cx="5670293" cy="3526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13089" y="6443466"/>
            <a:ext cx="3479002" cy="189603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9293" y="1440036"/>
            <a:ext cx="1673303" cy="207388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9244" y="2733987"/>
            <a:ext cx="4672577" cy="25471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444322" y="3214350"/>
            <a:ext cx="5397070" cy="5397070"/>
            <a:chOff x="6444322" y="3214350"/>
            <a:chExt cx="5397070" cy="539707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44322" y="3214350"/>
              <a:ext cx="5397070" cy="539707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03210" y="405158"/>
            <a:ext cx="6188720" cy="45598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10829" y="9544635"/>
            <a:ext cx="5616426" cy="3077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6" y="1482028"/>
            <a:ext cx="9891337" cy="713519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17356" y="2984277"/>
            <a:ext cx="8837406" cy="461870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03210" y="405158"/>
            <a:ext cx="6188720" cy="45598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10829" y="9544635"/>
            <a:ext cx="5616426" cy="3077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3210" y="405158"/>
            <a:ext cx="6188844" cy="4534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10829" y="9544635"/>
            <a:ext cx="5670293" cy="3526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857221" y="1258186"/>
            <a:ext cx="6322673" cy="7811671"/>
            <a:chOff x="5857221" y="1258186"/>
            <a:chExt cx="6322673" cy="781167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7221" y="1258186"/>
              <a:ext cx="6322673" cy="78116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6" y="1482028"/>
            <a:ext cx="9891070" cy="712141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17356" y="3731480"/>
            <a:ext cx="8768025" cy="264272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03210" y="405158"/>
            <a:ext cx="6188720" cy="45598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10829" y="9544635"/>
            <a:ext cx="5670293" cy="3526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3669" y="1440031"/>
            <a:ext cx="2340770" cy="255007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87067" y="5512020"/>
            <a:ext cx="4356121" cy="287583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8981" y="3768140"/>
            <a:ext cx="2876803" cy="85196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27075" y="5154305"/>
            <a:ext cx="4266667" cy="63443"/>
            <a:chOff x="1827075" y="5154305"/>
            <a:chExt cx="4266667" cy="634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27075" y="5154305"/>
              <a:ext cx="4266667" cy="634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42857" y="1297110"/>
            <a:ext cx="8025263" cy="7691494"/>
            <a:chOff x="9142857" y="1297110"/>
            <a:chExt cx="8025263" cy="769149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1297110"/>
              <a:ext cx="8025263" cy="769149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03210" y="405158"/>
            <a:ext cx="6188720" cy="45598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10829" y="9544635"/>
            <a:ext cx="5670293" cy="3526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9293" y="1440036"/>
            <a:ext cx="2559817" cy="255007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82220" y="5452953"/>
            <a:ext cx="4007321" cy="286184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4602" y="3701306"/>
            <a:ext cx="1865355" cy="156986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2699" y="5087472"/>
            <a:ext cx="4266667" cy="63443"/>
            <a:chOff x="1812699" y="5087472"/>
            <a:chExt cx="4266667" cy="634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12699" y="5087472"/>
              <a:ext cx="4266667" cy="634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03210" y="405158"/>
            <a:ext cx="6188720" cy="45598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10829" y="9544635"/>
            <a:ext cx="5670293" cy="3526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42857" y="2232908"/>
            <a:ext cx="6942857" cy="5990465"/>
            <a:chOff x="9142857" y="2232908"/>
            <a:chExt cx="6942857" cy="599046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142857" y="2232908"/>
              <a:ext cx="6939552" cy="3323799"/>
              <a:chOff x="9142857" y="2232908"/>
              <a:chExt cx="6939552" cy="332379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142857" y="2232908"/>
                <a:ext cx="6939552" cy="332379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142857" y="5556706"/>
              <a:ext cx="6939552" cy="2658832"/>
              <a:chOff x="9142857" y="5556706"/>
              <a:chExt cx="6939552" cy="2658832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142857" y="5556706"/>
                <a:ext cx="6939552" cy="2658832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9293" y="1440036"/>
            <a:ext cx="2550293" cy="255007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1306" y="5452953"/>
            <a:ext cx="3722406" cy="356024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4602" y="3701306"/>
            <a:ext cx="2496088" cy="8805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2699" y="5087472"/>
            <a:ext cx="4266667" cy="63443"/>
            <a:chOff x="1812699" y="5087472"/>
            <a:chExt cx="4266667" cy="634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12699" y="5087472"/>
              <a:ext cx="4266667" cy="634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03210" y="405158"/>
            <a:ext cx="6188720" cy="45598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10829" y="9544635"/>
            <a:ext cx="5670293" cy="3526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42857" y="1827380"/>
            <a:ext cx="6303049" cy="7094388"/>
            <a:chOff x="9142857" y="1827380"/>
            <a:chExt cx="6303049" cy="709438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2857" y="1827380"/>
              <a:ext cx="6303049" cy="70943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9293" y="1440036"/>
            <a:ext cx="2597912" cy="255007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1306" y="5452953"/>
            <a:ext cx="4544406" cy="286184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4602" y="3701306"/>
            <a:ext cx="2732831" cy="8805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2699" y="5087472"/>
            <a:ext cx="4266667" cy="63443"/>
            <a:chOff x="1812699" y="5087472"/>
            <a:chExt cx="4266667" cy="634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12699" y="5087472"/>
              <a:ext cx="4266667" cy="634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03210" y="405158"/>
            <a:ext cx="6188720" cy="45598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10829" y="9544635"/>
            <a:ext cx="5670293" cy="3526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42857" y="3087446"/>
            <a:ext cx="7986610" cy="4791966"/>
            <a:chOff x="9142857" y="3087446"/>
            <a:chExt cx="7986610" cy="479196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2857" y="3087446"/>
              <a:ext cx="7986610" cy="47919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2022-08-10T00:09:17Z</dcterms:created>
  <dcterms:modified xsi:type="dcterms:W3CDTF">2022-08-10T00:09:17Z</dcterms:modified>
</cp:coreProperties>
</file>