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185" y="1671777"/>
            <a:ext cx="10115763" cy="4136340"/>
            <a:chOff x="131185" y="1671777"/>
            <a:chExt cx="10115763" cy="413634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478177" y="1671777"/>
              <a:ext cx="3424599" cy="1198699"/>
              <a:chOff x="3478177" y="1671777"/>
              <a:chExt cx="3424599" cy="1198699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3478177" y="1671777"/>
                <a:ext cx="3424599" cy="1198699"/>
                <a:chOff x="3478177" y="1671777"/>
                <a:chExt cx="3424599" cy="1198699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478177" y="1671777"/>
                  <a:ext cx="3424599" cy="1198699"/>
                </a:xfrm>
                <a:prstGeom prst="rect">
                  <a:avLst/>
                </a:prstGeom>
              </p:spPr>
            </p:pic>
          </p:grpSp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80469" y="1824154"/>
                <a:ext cx="641301" cy="26712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135565" y="3043578"/>
              <a:ext cx="216964" cy="107143"/>
              <a:chOff x="5135565" y="3043578"/>
              <a:chExt cx="216964" cy="10714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5135565" y="3043578"/>
                <a:ext cx="216964" cy="10714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90476" y="2870476"/>
              <a:ext cx="118192" cy="118192"/>
              <a:chOff x="5190476" y="2870476"/>
              <a:chExt cx="118192" cy="11819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90476" y="2870476"/>
                <a:ext cx="118192" cy="11819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624245" y="3177061"/>
              <a:ext cx="1270558" cy="1270558"/>
              <a:chOff x="4624245" y="3177061"/>
              <a:chExt cx="1270558" cy="1270558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4624245" y="3177061"/>
                <a:ext cx="1270558" cy="1270558"/>
                <a:chOff x="4624245" y="3177061"/>
                <a:chExt cx="1270558" cy="1270558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4624245" y="3177061"/>
                  <a:ext cx="1270558" cy="1270558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4732568" y="3282330"/>
                <a:ext cx="1053912" cy="1053912"/>
                <a:chOff x="4732568" y="3282330"/>
                <a:chExt cx="1053912" cy="1053912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732568" y="3282330"/>
                  <a:ext cx="1053912" cy="1053912"/>
                </a:xfrm>
                <a:prstGeom prst="rect">
                  <a:avLst/>
                </a:prstGeom>
              </p:spPr>
            </p:pic>
          </p:grpSp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908863" y="3634743"/>
                <a:ext cx="694510" cy="4231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822349" y="4540814"/>
              <a:ext cx="3424599" cy="1161819"/>
              <a:chOff x="6822349" y="4540814"/>
              <a:chExt cx="3424599" cy="116181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22349" y="4540814"/>
                <a:ext cx="3424599" cy="116181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38490" y="4669943"/>
              <a:ext cx="610684" cy="257074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6588105" y="5033929"/>
              <a:ext cx="253292" cy="118192"/>
              <a:chOff x="6588105" y="5033929"/>
              <a:chExt cx="253292" cy="118192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6588105" y="5036607"/>
                <a:ext cx="216964" cy="107143"/>
                <a:chOff x="6588105" y="5036607"/>
                <a:chExt cx="216964" cy="107143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588105" y="5036607"/>
                  <a:ext cx="216964" cy="107143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6723205" y="5033929"/>
                <a:ext cx="118192" cy="118192"/>
                <a:chOff x="6723205" y="5033929"/>
                <a:chExt cx="118192" cy="118192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6723205" y="5033929"/>
                  <a:ext cx="118192" cy="11819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131185" y="4620202"/>
              <a:ext cx="3466582" cy="1187915"/>
              <a:chOff x="131185" y="4620202"/>
              <a:chExt cx="3466582" cy="118791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1185" y="4620202"/>
                <a:ext cx="3466582" cy="118791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3607291" y="5122321"/>
              <a:ext cx="216964" cy="107143"/>
              <a:chOff x="3607291" y="5122321"/>
              <a:chExt cx="216964" cy="10714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607291" y="5122321"/>
                <a:ext cx="216964" cy="10714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3549534" y="5119643"/>
              <a:ext cx="118192" cy="118192"/>
              <a:chOff x="3549534" y="5119643"/>
              <a:chExt cx="118192" cy="118192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549534" y="5119643"/>
                <a:ext cx="118192" cy="118192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882" y="4708039"/>
              <a:ext cx="610684" cy="257074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3824255" y="4482266"/>
              <a:ext cx="1320662" cy="1320662"/>
              <a:chOff x="3824255" y="4482266"/>
              <a:chExt cx="1320662" cy="1320662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3824255" y="4482266"/>
                <a:ext cx="1320662" cy="1320662"/>
                <a:chOff x="3824255" y="4482266"/>
                <a:chExt cx="1320662" cy="1320662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24255" y="4482266"/>
                  <a:ext cx="1320662" cy="1320662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3936850" y="4591686"/>
                <a:ext cx="1095472" cy="1095472"/>
                <a:chOff x="3936850" y="4591686"/>
                <a:chExt cx="1095472" cy="1095472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3936850" y="4591686"/>
                  <a:ext cx="1095472" cy="1095472"/>
                </a:xfrm>
                <a:prstGeom prst="rect">
                  <a:avLst/>
                </a:prstGeom>
              </p:spPr>
            </p:pic>
          </p:grpSp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120096" y="4935676"/>
                <a:ext cx="721937" cy="43677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5257143" y="4453772"/>
              <a:ext cx="1335902" cy="1335902"/>
              <a:chOff x="5257143" y="4453772"/>
              <a:chExt cx="1335902" cy="1335902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5257143" y="4453772"/>
                <a:ext cx="1335902" cy="1335902"/>
                <a:chOff x="5257143" y="4453772"/>
                <a:chExt cx="1335902" cy="1335902"/>
              </a:xfrm>
            </p:grpSpPr>
            <p:grpSp>
              <p:nvGrpSpPr>
                <p:cNvPr id="1021" name="그룹 1021"/>
                <p:cNvGrpSpPr/>
                <p:nvPr/>
              </p:nvGrpSpPr>
              <p:grpSpPr>
                <a:xfrm>
                  <a:off x="5257143" y="4453772"/>
                  <a:ext cx="1335902" cy="1335902"/>
                  <a:chOff x="5257143" y="4453772"/>
                  <a:chExt cx="1335902" cy="1335902"/>
                </a:xfrm>
              </p:grpSpPr>
              <p:pic>
                <p:nvPicPr>
                  <p:cNvPr id="58" name="Object 57"/>
                  <p:cNvPicPr>
                    <a:picLocks noChangeAspect="1"/>
                  </p:cNvPicPr>
                  <p:nvPr/>
                </p:nvPicPr>
                <p:blipFill>
                  <a:blip r:embed="rId20" cstate="print"/>
                  <a:stretch>
                    <a:fillRect/>
                  </a:stretch>
                </p:blipFill>
                <p:spPr>
                  <a:xfrm>
                    <a:off x="5257143" y="4453772"/>
                    <a:ext cx="1335902" cy="133590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2" name="그룹 1022"/>
                <p:cNvGrpSpPr/>
                <p:nvPr/>
              </p:nvGrpSpPr>
              <p:grpSpPr>
                <a:xfrm>
                  <a:off x="5371037" y="4564456"/>
                  <a:ext cx="1108114" cy="1108114"/>
                  <a:chOff x="5371037" y="4564456"/>
                  <a:chExt cx="1108114" cy="1108114"/>
                </a:xfrm>
              </p:grpSpPr>
              <p:pic>
                <p:nvPicPr>
                  <p:cNvPr id="61" name="Object 60"/>
                  <p:cNvPicPr>
                    <a:picLocks noChangeAspect="1"/>
                  </p:cNvPicPr>
                  <p:nvPr/>
                </p:nvPicPr>
                <p:blipFill>
                  <a:blip r:embed="rId21" cstate="print"/>
                  <a:stretch>
                    <a:fillRect/>
                  </a:stretch>
                </p:blipFill>
                <p:spPr>
                  <a:xfrm>
                    <a:off x="5371037" y="4564456"/>
                    <a:ext cx="1108114" cy="1108114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538460" y="4944061"/>
                <a:ext cx="729292" cy="37916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2022-09-05T12:05:21Z</dcterms:created>
  <dcterms:modified xsi:type="dcterms:W3CDTF">2022-09-05T12:05:21Z</dcterms:modified>
</cp:coreProperties>
</file>