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287000" cy="10287000" type="screen4x3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7222" y="2889785"/>
            <a:ext cx="2448910" cy="5167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35714" y="3731715"/>
            <a:ext cx="3934375" cy="1623214"/>
            <a:chOff x="1135714" y="3731715"/>
            <a:chExt cx="3934375" cy="16232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385714" y="3731715"/>
              <a:ext cx="1623214" cy="1623214"/>
              <a:chOff x="3385714" y="3731715"/>
              <a:chExt cx="1623214" cy="1623214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385714" y="3731715"/>
                <a:ext cx="1623214" cy="162321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524104" y="3866202"/>
              <a:ext cx="1346435" cy="1346435"/>
              <a:chOff x="3524104" y="3866202"/>
              <a:chExt cx="1346435" cy="13464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524104" y="3866202"/>
                <a:ext cx="1346435" cy="13464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135714" y="4057622"/>
              <a:ext cx="2057143" cy="1007359"/>
              <a:chOff x="1135714" y="4057622"/>
              <a:chExt cx="2057143" cy="10073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35714" y="4057622"/>
                <a:ext cx="2057143" cy="100735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182143" y="4511179"/>
              <a:ext cx="216964" cy="107143"/>
              <a:chOff x="3182143" y="4511179"/>
              <a:chExt cx="216964" cy="107143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182143" y="4511179"/>
                <a:ext cx="216964" cy="107143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124386" y="4508500"/>
              <a:ext cx="118192" cy="118192"/>
              <a:chOff x="3124386" y="4508500"/>
              <a:chExt cx="118192" cy="11819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124386" y="4508500"/>
                <a:ext cx="118192" cy="118192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0458" y="4227253"/>
              <a:ext cx="362293" cy="248388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7960" y="4450233"/>
              <a:ext cx="1633113" cy="47827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7566" y="4481731"/>
              <a:ext cx="1275453" cy="456072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18375" y="4790653"/>
              <a:ext cx="372874" cy="248388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3970280" y="4173685"/>
              <a:ext cx="464798" cy="337494"/>
              <a:chOff x="3970280" y="4173685"/>
              <a:chExt cx="464798" cy="33749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970280" y="4173685"/>
                <a:ext cx="464798" cy="337494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5283012" y="3740639"/>
            <a:ext cx="3877706" cy="1623214"/>
            <a:chOff x="5283012" y="3740639"/>
            <a:chExt cx="3877706" cy="162321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5283012" y="3740639"/>
              <a:ext cx="1623214" cy="1623214"/>
              <a:chOff x="5283012" y="3740639"/>
              <a:chExt cx="1623214" cy="162321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283012" y="3740639"/>
                <a:ext cx="1623214" cy="162321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5421402" y="3875127"/>
              <a:ext cx="1346435" cy="1346435"/>
              <a:chOff x="5421402" y="3875127"/>
              <a:chExt cx="1346435" cy="1346435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421402" y="3875127"/>
                <a:ext cx="1346435" cy="1346435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66072" y="4478155"/>
              <a:ext cx="1196901" cy="456072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15679" y="4799578"/>
              <a:ext cx="372874" cy="257912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7103576" y="4084527"/>
              <a:ext cx="2057143" cy="1007359"/>
              <a:chOff x="7103576" y="4084527"/>
              <a:chExt cx="2057143" cy="1007359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7103576" y="4084527"/>
                <a:ext cx="2057143" cy="1007359"/>
                <a:chOff x="7103576" y="4084527"/>
                <a:chExt cx="2057143" cy="1007359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7103576" y="4084527"/>
                  <a:ext cx="2057143" cy="1007359"/>
                </a:xfrm>
                <a:prstGeom prst="rect">
                  <a:avLst/>
                </a:prstGeom>
              </p:spPr>
            </p:pic>
          </p:grpSp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7338334" y="4254162"/>
                <a:ext cx="362293" cy="257912"/>
              </a:xfrm>
              <a:prstGeom prst="rect">
                <a:avLst/>
              </a:prstGeom>
            </p:spPr>
          </p:pic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345822" y="4477138"/>
                <a:ext cx="1633103" cy="47827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6909212" y="4517425"/>
              <a:ext cx="253292" cy="118192"/>
              <a:chOff x="6909212" y="4517425"/>
              <a:chExt cx="253292" cy="118192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6909212" y="4520104"/>
                <a:ext cx="216964" cy="107143"/>
                <a:chOff x="6909212" y="4520104"/>
                <a:chExt cx="216964" cy="107143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6909212" y="4520104"/>
                  <a:ext cx="216964" cy="107143"/>
                </a:xfrm>
                <a:prstGeom prst="rect">
                  <a:avLst/>
                </a:prstGeom>
              </p:spPr>
            </p:pic>
          </p:grpSp>
          <p:grpSp>
            <p:nvGrpSpPr>
              <p:cNvPr id="1015" name="그룹 1015"/>
              <p:cNvGrpSpPr/>
              <p:nvPr/>
            </p:nvGrpSpPr>
            <p:grpSpPr>
              <a:xfrm>
                <a:off x="7044312" y="4517425"/>
                <a:ext cx="118192" cy="118192"/>
                <a:chOff x="7044312" y="4517425"/>
                <a:chExt cx="118192" cy="118192"/>
              </a:xfrm>
            </p:grpSpPr>
            <p:pic>
              <p:nvPicPr>
                <p:cNvPr id="48" name="Object 47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7044312" y="4517425"/>
                  <a:ext cx="118192" cy="11819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6" name="그룹 1016"/>
            <p:cNvGrpSpPr/>
            <p:nvPr/>
          </p:nvGrpSpPr>
          <p:grpSpPr>
            <a:xfrm>
              <a:off x="5839757" y="4139041"/>
              <a:ext cx="513271" cy="398291"/>
              <a:chOff x="5839757" y="4139041"/>
              <a:chExt cx="513271" cy="398291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5839757" y="4139041"/>
                <a:ext cx="513271" cy="398291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1138839" y="5540651"/>
            <a:ext cx="3934376" cy="1623214"/>
            <a:chOff x="1138839" y="5540651"/>
            <a:chExt cx="3934376" cy="1623214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3388839" y="5540651"/>
              <a:ext cx="1623214" cy="1623214"/>
              <a:chOff x="3388839" y="5540651"/>
              <a:chExt cx="1623214" cy="1623214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3388839" y="5540651"/>
                <a:ext cx="1623214" cy="162321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3527229" y="5675138"/>
              <a:ext cx="1346435" cy="1346435"/>
              <a:chOff x="3527229" y="5675138"/>
              <a:chExt cx="1346435" cy="1346435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3527229" y="5675138"/>
                <a:ext cx="1346435" cy="1346435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138839" y="5866558"/>
              <a:ext cx="2057143" cy="1007359"/>
              <a:chOff x="1138839" y="5866558"/>
              <a:chExt cx="2057143" cy="1007359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138839" y="5866558"/>
                <a:ext cx="2057143" cy="1007359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3185268" y="6320115"/>
              <a:ext cx="216964" cy="107143"/>
              <a:chOff x="3185268" y="6320115"/>
              <a:chExt cx="216964" cy="107143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3185268" y="6320115"/>
                <a:ext cx="216964" cy="107143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3127511" y="6317436"/>
              <a:ext cx="118192" cy="118192"/>
              <a:chOff x="3127511" y="6317436"/>
              <a:chExt cx="118192" cy="118192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3127511" y="6317436"/>
                <a:ext cx="118192" cy="118192"/>
              </a:xfrm>
              <a:prstGeom prst="rect">
                <a:avLst/>
              </a:prstGeom>
            </p:spPr>
          </p:pic>
        </p:grpSp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83108" y="6036189"/>
              <a:ext cx="334312" cy="283922"/>
            </a:xfrm>
            <a:prstGeom prst="rect">
              <a:avLst/>
            </a:prstGeom>
          </p:spPr>
        </p:pic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81085" y="6259169"/>
              <a:ext cx="1633113" cy="478275"/>
            </a:xfrm>
            <a:prstGeom prst="rect">
              <a:avLst/>
            </a:prstGeom>
          </p:spPr>
        </p:pic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450692" y="6278171"/>
              <a:ext cx="1418558" cy="456072"/>
            </a:xfrm>
            <a:prstGeom prst="rect">
              <a:avLst/>
            </a:prstGeom>
          </p:spPr>
        </p:pic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021501" y="6587036"/>
              <a:ext cx="363941" cy="312550"/>
            </a:xfrm>
            <a:prstGeom prst="rect">
              <a:avLst/>
            </a:prstGeom>
          </p:spPr>
        </p:pic>
        <p:grpSp>
          <p:nvGrpSpPr>
            <p:cNvPr id="1023" name="그룹 1023"/>
            <p:cNvGrpSpPr/>
            <p:nvPr/>
          </p:nvGrpSpPr>
          <p:grpSpPr>
            <a:xfrm>
              <a:off x="3991006" y="5849033"/>
              <a:ext cx="350705" cy="517965"/>
              <a:chOff x="3991006" y="5849033"/>
              <a:chExt cx="350705" cy="517965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3991006" y="5849033"/>
                <a:ext cx="350705" cy="517965"/>
              </a:xfrm>
              <a:prstGeom prst="rect">
                <a:avLst/>
              </a:prstGeom>
            </p:spPr>
          </p:pic>
        </p:grpSp>
      </p:grpSp>
      <p:grpSp>
        <p:nvGrpSpPr>
          <p:cNvPr id="1024" name="그룹 1024"/>
          <p:cNvGrpSpPr/>
          <p:nvPr/>
        </p:nvGrpSpPr>
        <p:grpSpPr>
          <a:xfrm>
            <a:off x="5319616" y="5478360"/>
            <a:ext cx="3856278" cy="1623214"/>
            <a:chOff x="5319616" y="5478360"/>
            <a:chExt cx="3856278" cy="1623214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5319616" y="5478360"/>
              <a:ext cx="1623214" cy="1623214"/>
              <a:chOff x="5319616" y="5478360"/>
              <a:chExt cx="1623214" cy="1623214"/>
            </a:xfrm>
          </p:grpSpPr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5319616" y="5478360"/>
                <a:ext cx="1623214" cy="1623214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5458005" y="5612847"/>
              <a:ext cx="1346435" cy="1346435"/>
              <a:chOff x="5458005" y="5612847"/>
              <a:chExt cx="1346435" cy="1346435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5458005" y="5612847"/>
                <a:ext cx="1346435" cy="1346435"/>
              </a:xfrm>
              <a:prstGeom prst="rect">
                <a:avLst/>
              </a:prstGeom>
            </p:spPr>
          </p:pic>
        </p:grpSp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301212" y="6215878"/>
              <a:ext cx="1206825" cy="456072"/>
            </a:xfrm>
            <a:prstGeom prst="rect">
              <a:avLst/>
            </a:prstGeom>
          </p:spPr>
        </p:pic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952268" y="6537301"/>
              <a:ext cx="372874" cy="257912"/>
            </a:xfrm>
            <a:prstGeom prst="rect">
              <a:avLst/>
            </a:prstGeom>
          </p:spPr>
        </p:pic>
        <p:grpSp>
          <p:nvGrpSpPr>
            <p:cNvPr id="1027" name="그룹 1027"/>
            <p:cNvGrpSpPr/>
            <p:nvPr/>
          </p:nvGrpSpPr>
          <p:grpSpPr>
            <a:xfrm>
              <a:off x="7118751" y="5822248"/>
              <a:ext cx="2057143" cy="1007359"/>
              <a:chOff x="7118751" y="5822248"/>
              <a:chExt cx="2057143" cy="1007359"/>
            </a:xfrm>
          </p:grpSpPr>
          <p:grpSp>
            <p:nvGrpSpPr>
              <p:cNvPr id="1028" name="그룹 1028"/>
              <p:cNvGrpSpPr/>
              <p:nvPr/>
            </p:nvGrpSpPr>
            <p:grpSpPr>
              <a:xfrm>
                <a:off x="7118751" y="5822248"/>
                <a:ext cx="2057143" cy="1007359"/>
                <a:chOff x="7118751" y="5822248"/>
                <a:chExt cx="2057143" cy="1007359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37" cstate="print"/>
                <a:stretch>
                  <a:fillRect/>
                </a:stretch>
              </p:blipFill>
              <p:spPr>
                <a:xfrm>
                  <a:off x="7118751" y="5822248"/>
                  <a:ext cx="2057143" cy="1007359"/>
                </a:xfrm>
                <a:prstGeom prst="rect">
                  <a:avLst/>
                </a:prstGeom>
              </p:spPr>
            </p:pic>
          </p:grpSp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7353495" y="5991880"/>
                <a:ext cx="362293" cy="257912"/>
              </a:xfrm>
              <a:prstGeom prst="rect">
                <a:avLst/>
              </a:prstGeom>
            </p:spPr>
          </p:pic>
          <p:pic>
            <p:nvPicPr>
              <p:cNvPr id="93" name="Object 92"/>
              <p:cNvPicPr>
                <a:picLocks noChangeAspect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7360997" y="6214858"/>
                <a:ext cx="1633113" cy="478275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6924387" y="6255146"/>
              <a:ext cx="253292" cy="118192"/>
              <a:chOff x="6924387" y="6255146"/>
              <a:chExt cx="253292" cy="11819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924387" y="6257824"/>
                <a:ext cx="216964" cy="107143"/>
                <a:chOff x="6924387" y="6257824"/>
                <a:chExt cx="216964" cy="107143"/>
              </a:xfrm>
            </p:grpSpPr>
            <p:pic>
              <p:nvPicPr>
                <p:cNvPr id="97" name="Object 96"/>
                <p:cNvPicPr>
                  <a:picLocks noChangeAspect="1"/>
                </p:cNvPicPr>
                <p:nvPr/>
              </p:nvPicPr>
              <p:blipFill>
                <a:blip r:embed="rId40" cstate="print"/>
                <a:stretch>
                  <a:fillRect/>
                </a:stretch>
              </p:blipFill>
              <p:spPr>
                <a:xfrm>
                  <a:off x="6924387" y="6257824"/>
                  <a:ext cx="216964" cy="107143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7059487" y="6255146"/>
                <a:ext cx="118192" cy="118192"/>
                <a:chOff x="7059487" y="6255146"/>
                <a:chExt cx="118192" cy="118192"/>
              </a:xfrm>
            </p:grpSpPr>
            <p:pic>
              <p:nvPicPr>
                <p:cNvPr id="100" name="Object 99"/>
                <p:cNvPicPr>
                  <a:picLocks noChangeAspect="1"/>
                </p:cNvPicPr>
                <p:nvPr/>
              </p:nvPicPr>
              <p:blipFill>
                <a:blip r:embed="rId41" cstate="print"/>
                <a:stretch>
                  <a:fillRect/>
                </a:stretch>
              </p:blipFill>
              <p:spPr>
                <a:xfrm>
                  <a:off x="7059487" y="6255146"/>
                  <a:ext cx="118192" cy="11819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5854898" y="5899972"/>
              <a:ext cx="552650" cy="389995"/>
              <a:chOff x="5854898" y="5899972"/>
              <a:chExt cx="552650" cy="389995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>
                <a:off x="5854898" y="5899972"/>
                <a:ext cx="552650" cy="389995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4720985" y="5043552"/>
            <a:ext cx="839007" cy="805329"/>
            <a:chOff x="4720985" y="5043552"/>
            <a:chExt cx="839007" cy="805329"/>
          </a:xfrm>
        </p:grpSpPr>
        <p:grpSp>
          <p:nvGrpSpPr>
            <p:cNvPr id="1034" name="그룹 1034"/>
            <p:cNvGrpSpPr/>
            <p:nvPr/>
          </p:nvGrpSpPr>
          <p:grpSpPr>
            <a:xfrm>
              <a:off x="4720985" y="5043552"/>
              <a:ext cx="839007" cy="805329"/>
              <a:chOff x="4720985" y="5043552"/>
              <a:chExt cx="839007" cy="805329"/>
            </a:xfrm>
          </p:grpSpPr>
          <p:grpSp>
            <p:nvGrpSpPr>
              <p:cNvPr id="1035" name="그룹 1035"/>
              <p:cNvGrpSpPr/>
              <p:nvPr/>
            </p:nvGrpSpPr>
            <p:grpSpPr>
              <a:xfrm>
                <a:off x="4763843" y="5076365"/>
                <a:ext cx="743750" cy="743750"/>
                <a:chOff x="4763843" y="5076365"/>
                <a:chExt cx="743750" cy="743750"/>
              </a:xfrm>
            </p:grpSpPr>
            <p:pic>
              <p:nvPicPr>
                <p:cNvPr id="110" name="Object 109"/>
                <p:cNvPicPr>
                  <a:picLocks noChangeAspect="1"/>
                </p:cNvPicPr>
                <p:nvPr/>
              </p:nvPicPr>
              <p:blipFill>
                <a:blip r:embed="rId43" cstate="print"/>
                <a:stretch>
                  <a:fillRect/>
                </a:stretch>
              </p:blipFill>
              <p:spPr>
                <a:xfrm>
                  <a:off x="4763843" y="5076365"/>
                  <a:ext cx="743750" cy="743750"/>
                </a:xfrm>
                <a:prstGeom prst="rect">
                  <a:avLst/>
                </a:prstGeom>
              </p:spPr>
            </p:pic>
          </p:grpSp>
          <p:grpSp>
            <p:nvGrpSpPr>
              <p:cNvPr id="1036" name="그룹 1036"/>
              <p:cNvGrpSpPr/>
              <p:nvPr/>
            </p:nvGrpSpPr>
            <p:grpSpPr>
              <a:xfrm>
                <a:off x="4720985" y="5043552"/>
                <a:ext cx="99442" cy="99442"/>
                <a:chOff x="4720985" y="5043552"/>
                <a:chExt cx="99442" cy="99442"/>
              </a:xfrm>
            </p:grpSpPr>
            <p:pic>
              <p:nvPicPr>
                <p:cNvPr id="113" name="Object 112"/>
                <p:cNvPicPr>
                  <a:picLocks noChangeAspect="1"/>
                </p:cNvPicPr>
                <p:nvPr/>
              </p:nvPicPr>
              <p:blipFill>
                <a:blip r:embed="rId44" cstate="print"/>
                <a:stretch>
                  <a:fillRect/>
                </a:stretch>
              </p:blipFill>
              <p:spPr>
                <a:xfrm>
                  <a:off x="4720985" y="5043552"/>
                  <a:ext cx="99442" cy="99442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5455193" y="5047598"/>
                <a:ext cx="99442" cy="99442"/>
                <a:chOff x="5455193" y="5047598"/>
                <a:chExt cx="99442" cy="99442"/>
              </a:xfrm>
            </p:grpSpPr>
            <p:pic>
              <p:nvPicPr>
                <p:cNvPr id="116" name="Object 115"/>
                <p:cNvPicPr>
                  <a:picLocks noChangeAspect="1"/>
                </p:cNvPicPr>
                <p:nvPr/>
              </p:nvPicPr>
              <p:blipFill>
                <a:blip r:embed="rId45" cstate="print"/>
                <a:stretch>
                  <a:fillRect/>
                </a:stretch>
              </p:blipFill>
              <p:spPr>
                <a:xfrm>
                  <a:off x="5455193" y="5047598"/>
                  <a:ext cx="99442" cy="99442"/>
                </a:xfrm>
                <a:prstGeom prst="rect">
                  <a:avLst/>
                </a:prstGeom>
              </p:spPr>
            </p:pic>
          </p:grpSp>
          <p:grpSp>
            <p:nvGrpSpPr>
              <p:cNvPr id="1038" name="그룹 1038"/>
              <p:cNvGrpSpPr/>
              <p:nvPr/>
            </p:nvGrpSpPr>
            <p:grpSpPr>
              <a:xfrm>
                <a:off x="5460550" y="5749440"/>
                <a:ext cx="99442" cy="99442"/>
                <a:chOff x="5460550" y="5749440"/>
                <a:chExt cx="99442" cy="99442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46" cstate="print"/>
                <a:stretch>
                  <a:fillRect/>
                </a:stretch>
              </p:blipFill>
              <p:spPr>
                <a:xfrm>
                  <a:off x="5460550" y="5749440"/>
                  <a:ext cx="99442" cy="99442"/>
                </a:xfrm>
                <a:prstGeom prst="rect">
                  <a:avLst/>
                </a:prstGeom>
              </p:spPr>
            </p:pic>
          </p:grpSp>
          <p:pic>
            <p:nvPicPr>
              <p:cNvPr id="121" name="Object 120"/>
              <p:cNvPicPr>
                <a:picLocks noChangeAspect="1"/>
              </p:cNvPicPr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>
                <a:off x="4767315" y="5113865"/>
                <a:ext cx="788032" cy="790289"/>
              </a:xfrm>
              <a:prstGeom prst="rect">
                <a:avLst/>
              </a:prstGeom>
            </p:spPr>
          </p:pic>
        </p:grpSp>
        <p:grpSp>
          <p:nvGrpSpPr>
            <p:cNvPr id="1039" name="그룹 1039"/>
            <p:cNvGrpSpPr/>
            <p:nvPr/>
          </p:nvGrpSpPr>
          <p:grpSpPr>
            <a:xfrm>
              <a:off x="4720985" y="5745688"/>
              <a:ext cx="99442" cy="99442"/>
              <a:chOff x="4720985" y="5745688"/>
              <a:chExt cx="99442" cy="99442"/>
            </a:xfrm>
          </p:grpSpPr>
          <p:pic>
            <p:nvPicPr>
              <p:cNvPr id="124" name="Object 123"/>
              <p:cNvPicPr>
                <a:picLocks noChangeAspect="1"/>
              </p:cNvPicPr>
              <p:nvPr/>
            </p:nvPicPr>
            <p:blipFill>
              <a:blip r:embed="rId48" cstate="print"/>
              <a:stretch>
                <a:fillRect/>
              </a:stretch>
            </p:blipFill>
            <p:spPr>
              <a:xfrm>
                <a:off x="4720985" y="5745688"/>
                <a:ext cx="99442" cy="9944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2022-09-05T11:47:49Z</dcterms:created>
  <dcterms:modified xsi:type="dcterms:W3CDTF">2022-09-05T11:47:49Z</dcterms:modified>
</cp:coreProperties>
</file>