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0518F-3C57-4070-A19E-EED6A32D0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08848A-A0E2-4571-A93B-A5F9BFCE1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7E61B-3D41-4279-BED9-A40F7B71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6F-F65C-4D76-B0A5-04039D8F35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D231B-4AB9-4AD1-B386-98A552FE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A6862-FDB1-4885-8B00-4A9D00EF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AB2D-C80A-43DF-ACB1-DED3C85D9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5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AA87A-D5A9-4742-A671-D112172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4A226-C6C1-4572-B154-C5E178BE0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05C28-BA2F-4440-83EE-F8C01D8A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6F-F65C-4D76-B0A5-04039D8F35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058F1-42EC-4E21-B5BB-5BE73AD9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83C2E-6168-436F-A6A0-8CFBA875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AB2D-C80A-43DF-ACB1-DED3C85D9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0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5AE4A5-6C2C-4631-9D2D-3BFCBB937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BF187D-F662-4219-8F89-530BC454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364A5-A399-4B1F-9049-A9EEE732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6F-F65C-4D76-B0A5-04039D8F35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AF0CC-9ECF-4277-B483-BBD70EC1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76FC3-1F91-4C97-802E-BAFCB902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AB2D-C80A-43DF-ACB1-DED3C85D9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B47DB-C358-4DD7-9E74-B834E6FD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0F59D-E322-451E-80B8-FD6698B0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1CAFD-7078-4DDA-AC14-12D2C770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6F-F65C-4D76-B0A5-04039D8F35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41E86-12C1-4EEF-B444-B1DDA6E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E4EF5-0D52-486B-B7B0-F6A3BEFC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AB2D-C80A-43DF-ACB1-DED3C85D9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9922F-E660-4A84-94F9-5D1A7815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261BF-C47D-444B-9760-2168B7C5B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DDEA7-12C2-40C4-867A-55BA2636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6F-F65C-4D76-B0A5-04039D8F35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EF66A-0E31-4B0E-A745-D77D50D7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6BB7F-F482-4731-B07F-B8438FF1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AB2D-C80A-43DF-ACB1-DED3C85D9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9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90659-EB24-4B6F-9245-092AA0B7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07AE4-E196-402E-9BD4-B9EA0A7E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4F74F-2FE5-4000-9F88-31647E38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B80F-A907-46C3-A2CC-EE591ED0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6F-F65C-4D76-B0A5-04039D8F35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03D30-5F73-4553-837A-B132A042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6EF3D-BF7B-4FBE-95CB-B48FDE76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AB2D-C80A-43DF-ACB1-DED3C85D9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5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B01CC-1495-4028-94ED-2389D794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81DE-B97A-4D26-8791-2182FE134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38E19-A0BA-41C0-B6A8-5ACE129A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628261-B9D9-41FE-AECD-542442092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14A20-F77C-4A6E-84D9-C2AA306A1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81CD9E-CE0D-4659-8FF9-CA3E10BB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6F-F65C-4D76-B0A5-04039D8F35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98E52F-F433-4C94-816F-68CBDE0A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605A3-5740-4143-9AEB-96D2C666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AB2D-C80A-43DF-ACB1-DED3C85D9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52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DB5D3-87C5-4D1B-B3B5-754D01F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38359C-C5C0-4539-B987-16DB659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6F-F65C-4D76-B0A5-04039D8F35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7C9CB-2F7D-4053-8CFF-5849AECD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2F757-9210-45D0-BA7E-2C45AC13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AB2D-C80A-43DF-ACB1-DED3C85D9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7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30F41-B9E1-4C79-80CA-0A6A4D51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6F-F65C-4D76-B0A5-04039D8F35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F999DF-0145-4DD6-A8DA-71583CDD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752764-EEF7-4BAD-8C00-3A7A63AE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AB2D-C80A-43DF-ACB1-DED3C85D9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1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A3681-2EF1-4651-942E-CDFD16D9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C391E-31FF-445B-9078-044DCBA3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005F7-43BB-464E-A12C-31E88AD3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38750-9F04-4A14-B4C1-12A0FAF8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6F-F65C-4D76-B0A5-04039D8F35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4E743-547F-4322-BE46-3005F69B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2B1E9-53B6-4D29-80A3-19C1B2E6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AB2D-C80A-43DF-ACB1-DED3C85D9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0826D-CB06-4915-A667-28C88FCF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2A15B8-5788-4CB2-8D03-2E1FDDDDC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04CF78-69D3-4BA9-AC3F-9899252B4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6318F-35C9-4F84-9E7A-6C8D05C8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6F-F65C-4D76-B0A5-04039D8F35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B4A13-127B-4CFA-BDFB-6643E11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17799-F9A0-4F73-AA9A-5812E779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AB2D-C80A-43DF-ACB1-DED3C85D9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4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07BA2A-74CE-4FDD-9EB4-B2499237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2C9CF-F4E7-41CD-AE11-2CD485C2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706D2-EA53-4A73-9472-035CC7C10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266F-F65C-4D76-B0A5-04039D8F351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29FCD-F116-4686-A0B5-ECE29DA46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74FCF-3090-4321-9857-BE5C60A65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EAB2D-C80A-43DF-ACB1-DED3C85D9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3B8635-2BAE-4F96-8E59-9754EDC0D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0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F186C8-2437-42C2-9DC0-DECF9079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16792"/>
            <a:ext cx="12192000" cy="2660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241249-9C0A-4E40-BEAC-69A5D9056F8C}"/>
              </a:ext>
            </a:extLst>
          </p:cNvPr>
          <p:cNvSpPr txBox="1"/>
          <p:nvPr/>
        </p:nvSpPr>
        <p:spPr>
          <a:xfrm>
            <a:off x="214686" y="147460"/>
            <a:ext cx="34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Book SQL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ECE279-9199-4853-9A96-D933805C4756}"/>
              </a:ext>
            </a:extLst>
          </p:cNvPr>
          <p:cNvCxnSpPr/>
          <p:nvPr/>
        </p:nvCxnSpPr>
        <p:spPr>
          <a:xfrm>
            <a:off x="143123" y="3586038"/>
            <a:ext cx="11911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3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FE471E-B75B-4D53-BF6D-AA20593C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019"/>
            <a:ext cx="11774543" cy="5029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27573-24CB-4849-AE1D-456EB5F9B8A2}"/>
              </a:ext>
            </a:extLst>
          </p:cNvPr>
          <p:cNvSpPr txBox="1"/>
          <p:nvPr/>
        </p:nvSpPr>
        <p:spPr>
          <a:xfrm>
            <a:off x="294198" y="111318"/>
            <a:ext cx="311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MyPage</a:t>
            </a:r>
            <a:r>
              <a:rPr lang="en-US" altLang="ko-KR" dirty="0"/>
              <a:t> </a:t>
            </a:r>
            <a:r>
              <a:rPr lang="en-US" altLang="ko-KR" dirty="0" err="1"/>
              <a:t>jsp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924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57077C-9F58-45BE-B22A-B888E1B8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680"/>
            <a:ext cx="8487960" cy="2829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30B430-6427-43F4-8143-E3DAA8FCF4D3}"/>
              </a:ext>
            </a:extLst>
          </p:cNvPr>
          <p:cNvSpPr txBox="1"/>
          <p:nvPr/>
        </p:nvSpPr>
        <p:spPr>
          <a:xfrm>
            <a:off x="357809" y="79513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MyPage</a:t>
            </a:r>
            <a:r>
              <a:rPr lang="en-US" altLang="ko-KR" dirty="0"/>
              <a:t> </a:t>
            </a:r>
            <a:r>
              <a:rPr lang="ko-KR" altLang="en-US" dirty="0"/>
              <a:t>컨트롤러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EA353C-9F3D-4C98-9B51-F2B3A447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6763694" cy="304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70FB92-24B4-434D-B7A2-CCB3EDC2E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66" y="5582991"/>
            <a:ext cx="5258534" cy="971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F998C-D4E4-4B49-A9CA-8F4689959F58}"/>
              </a:ext>
            </a:extLst>
          </p:cNvPr>
          <p:cNvSpPr txBox="1"/>
          <p:nvPr/>
        </p:nvSpPr>
        <p:spPr>
          <a:xfrm>
            <a:off x="7140271" y="4834393"/>
            <a:ext cx="39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myPage</a:t>
            </a:r>
            <a:r>
              <a:rPr lang="ko-KR" altLang="en-US" dirty="0"/>
              <a:t> </a:t>
            </a:r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implements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18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070C04-08CC-4603-8113-A01DBECA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3" y="522887"/>
            <a:ext cx="8583223" cy="1105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E8E99-66FB-4873-81B4-B27667B4E358}"/>
              </a:ext>
            </a:extLst>
          </p:cNvPr>
          <p:cNvSpPr txBox="1"/>
          <p:nvPr/>
        </p:nvSpPr>
        <p:spPr>
          <a:xfrm>
            <a:off x="326003" y="111318"/>
            <a:ext cx="3784821" cy="38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myPage</a:t>
            </a:r>
            <a:r>
              <a:rPr lang="en-US" altLang="ko-KR" dirty="0"/>
              <a:t> – ticket SQL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8E83A0-FC2D-428A-8A21-2DCAD8A1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486" y="1657847"/>
            <a:ext cx="7491273" cy="50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5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83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71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73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48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36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29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914689-74EE-4950-94D4-DFCBEBAB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45585" cy="31823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C37BEE-CC23-4A69-81CB-134A70C0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710" y="0"/>
            <a:ext cx="5784647" cy="4153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7851C8-A511-41C3-BD63-C47B3EF0B368}"/>
              </a:ext>
            </a:extLst>
          </p:cNvPr>
          <p:cNvSpPr txBox="1"/>
          <p:nvPr/>
        </p:nvSpPr>
        <p:spPr>
          <a:xfrm>
            <a:off x="2059388" y="2488758"/>
            <a:ext cx="223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버튼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ACE80-0153-4413-88D7-D32744446EC0}"/>
              </a:ext>
            </a:extLst>
          </p:cNvPr>
          <p:cNvSpPr txBox="1"/>
          <p:nvPr/>
        </p:nvSpPr>
        <p:spPr>
          <a:xfrm>
            <a:off x="8111655" y="144448"/>
            <a:ext cx="23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780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164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96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21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CF6EDB-56D3-4970-96D7-DF0DE3505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6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52FF3B-A9BC-4041-B8FA-AEC28A13627D}"/>
              </a:ext>
            </a:extLst>
          </p:cNvPr>
          <p:cNvSpPr txBox="1"/>
          <p:nvPr/>
        </p:nvSpPr>
        <p:spPr>
          <a:xfrm>
            <a:off x="4627658" y="75537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컨트롤러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E31618-3C3B-4007-84B8-994DD1F5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256" y="152297"/>
            <a:ext cx="4940497" cy="2657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A728F-7B81-46C0-B939-7B0C63710D80}"/>
              </a:ext>
            </a:extLst>
          </p:cNvPr>
          <p:cNvSpPr txBox="1"/>
          <p:nvPr/>
        </p:nvSpPr>
        <p:spPr>
          <a:xfrm>
            <a:off x="7626625" y="2623401"/>
            <a:ext cx="144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DAO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DFF844-D3EF-48E9-AD43-11C4C0507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763" y="3339985"/>
            <a:ext cx="4772691" cy="2038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EE501-6246-464B-A548-1408F0560E3E}"/>
              </a:ext>
            </a:extLst>
          </p:cNvPr>
          <p:cNvSpPr txBox="1"/>
          <p:nvPr/>
        </p:nvSpPr>
        <p:spPr>
          <a:xfrm>
            <a:off x="7484134" y="5096581"/>
            <a:ext cx="30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service implements</a:t>
            </a:r>
          </a:p>
        </p:txBody>
      </p:sp>
    </p:spTree>
    <p:extLst>
      <p:ext uri="{BB962C8B-B14F-4D97-AF65-F5344CB8AC3E}">
        <p14:creationId xmlns:p14="http://schemas.microsoft.com/office/powerpoint/2010/main" val="316923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26DCCD-83CC-4558-92A8-F0F17280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9725" cy="1848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2BD91-9340-4202-847D-15C5A0AEB4F3}"/>
              </a:ext>
            </a:extLst>
          </p:cNvPr>
          <p:cNvSpPr txBox="1"/>
          <p:nvPr/>
        </p:nvSpPr>
        <p:spPr>
          <a:xfrm>
            <a:off x="1645920" y="1337808"/>
            <a:ext cx="308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버튼</a:t>
            </a:r>
            <a:r>
              <a:rPr lang="en-US" altLang="ko-KR" dirty="0"/>
              <a:t>(</a:t>
            </a:r>
            <a:r>
              <a:rPr lang="ko-KR" altLang="en-US" dirty="0" err="1"/>
              <a:t>메인페이지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D2033F-CE92-44EB-A911-7556D9E7C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9" y="1765190"/>
            <a:ext cx="4917117" cy="4941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957438-7FB9-49D3-8F70-382097E28131}"/>
              </a:ext>
            </a:extLst>
          </p:cNvPr>
          <p:cNvSpPr txBox="1"/>
          <p:nvPr/>
        </p:nvSpPr>
        <p:spPr>
          <a:xfrm>
            <a:off x="3527729" y="5990647"/>
            <a:ext cx="238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 err="1"/>
              <a:t>signUp.jsp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0979D5-45F4-4EDD-9ED8-64E232A51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32" y="5561"/>
            <a:ext cx="591625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28D965-41F9-42A8-AE9E-622469457FE2}"/>
              </a:ext>
            </a:extLst>
          </p:cNvPr>
          <p:cNvSpPr txBox="1"/>
          <p:nvPr/>
        </p:nvSpPr>
        <p:spPr>
          <a:xfrm>
            <a:off x="9611802" y="3059668"/>
            <a:ext cx="238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signUp</a:t>
            </a:r>
            <a:r>
              <a:rPr lang="en-US" altLang="ko-KR" dirty="0"/>
              <a:t>.  </a:t>
            </a:r>
            <a:r>
              <a:rPr lang="ko-KR" altLang="en-US" dirty="0"/>
              <a:t>컨트롤러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18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7B8B83-ACAA-4B05-B80C-4EFBF497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0431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38E726-707D-4492-9763-9C098CF41E0E}"/>
              </a:ext>
            </a:extLst>
          </p:cNvPr>
          <p:cNvSpPr txBox="1"/>
          <p:nvPr/>
        </p:nvSpPr>
        <p:spPr>
          <a:xfrm>
            <a:off x="1017767" y="731520"/>
            <a:ext cx="16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DAO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C2B17-6276-4302-AE61-9C4A08CFE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72" y="1664572"/>
            <a:ext cx="4820323" cy="952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C71CA5-9CB8-4969-805D-B918D38047C4}"/>
              </a:ext>
            </a:extLst>
          </p:cNvPr>
          <p:cNvSpPr txBox="1"/>
          <p:nvPr/>
        </p:nvSpPr>
        <p:spPr>
          <a:xfrm>
            <a:off x="677186" y="2432539"/>
            <a:ext cx="32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Service implements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AB54D7-56A4-42A1-BC8C-E5F6AD470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63" y="3121222"/>
            <a:ext cx="6239746" cy="2905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3A7412-6672-48AD-A734-F53EED035C1D}"/>
              </a:ext>
            </a:extLst>
          </p:cNvPr>
          <p:cNvSpPr txBox="1"/>
          <p:nvPr/>
        </p:nvSpPr>
        <p:spPr>
          <a:xfrm>
            <a:off x="1394129" y="5842086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 </a:t>
            </a:r>
            <a:r>
              <a:rPr lang="en-US" altLang="ko-KR" dirty="0" err="1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48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5A6F5D-8DD4-40F3-A3B1-C6104E4B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243638" cy="11667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D85D2F-D2D1-4215-8149-A63389DD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761"/>
            <a:ext cx="9078592" cy="2791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51B06-B4D1-49A5-BC58-4CB7E7D2AB95}"/>
              </a:ext>
            </a:extLst>
          </p:cNvPr>
          <p:cNvSpPr txBox="1"/>
          <p:nvPr/>
        </p:nvSpPr>
        <p:spPr>
          <a:xfrm>
            <a:off x="4393345" y="27527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Book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84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0F0CF1-D707-4823-AAE7-C930D459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68642" cy="6144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1A6849-0EB6-481C-8990-503CE2F167F9}"/>
              </a:ext>
            </a:extLst>
          </p:cNvPr>
          <p:cNvSpPr txBox="1"/>
          <p:nvPr/>
        </p:nvSpPr>
        <p:spPr>
          <a:xfrm>
            <a:off x="2476500" y="5286375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Book </a:t>
            </a:r>
            <a:r>
              <a:rPr lang="en-US" altLang="ko-KR" dirty="0" err="1"/>
              <a:t>jsp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69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93D07E-BADB-4C97-9C66-02D5EDF95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11"/>
            <a:ext cx="7523328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931382-13E4-4086-8715-D3313ED7C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234" y="0"/>
            <a:ext cx="807322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9827C-1C24-4EA5-B8E8-A50A4E09D3D4}"/>
              </a:ext>
            </a:extLst>
          </p:cNvPr>
          <p:cNvSpPr txBox="1"/>
          <p:nvPr/>
        </p:nvSpPr>
        <p:spPr>
          <a:xfrm>
            <a:off x="3609891" y="166977"/>
            <a:ext cx="490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Bookcheck</a:t>
            </a:r>
            <a:r>
              <a:rPr lang="en-US" altLang="ko-KR" dirty="0"/>
              <a:t>(</a:t>
            </a:r>
            <a:r>
              <a:rPr lang="ko-KR" altLang="en-US" dirty="0"/>
              <a:t>예매로 넘기는 컨트롤러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9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BFDA88-15F3-4633-B40F-56A057AF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861"/>
            <a:ext cx="5630061" cy="3029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B83CAA-FC90-4A80-8824-1E5E222561EA}"/>
              </a:ext>
            </a:extLst>
          </p:cNvPr>
          <p:cNvSpPr txBox="1"/>
          <p:nvPr/>
        </p:nvSpPr>
        <p:spPr>
          <a:xfrm>
            <a:off x="365761" y="182880"/>
            <a:ext cx="291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book Service implements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228FD7-4398-468E-942B-98068CDB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1207"/>
            <a:ext cx="7156174" cy="2276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C54B13-987B-4768-AC40-ACF88F749CCF}"/>
              </a:ext>
            </a:extLst>
          </p:cNvPr>
          <p:cNvSpPr txBox="1"/>
          <p:nvPr/>
        </p:nvSpPr>
        <p:spPr>
          <a:xfrm>
            <a:off x="1733384" y="4063117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Book DAO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52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61</Words>
  <Application>Microsoft Office PowerPoint</Application>
  <PresentationFormat>와이드스크린</PresentationFormat>
  <Paragraphs>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Seojun</dc:creator>
  <cp:lastModifiedBy>Seojun</cp:lastModifiedBy>
  <cp:revision>25</cp:revision>
  <dcterms:created xsi:type="dcterms:W3CDTF">2022-11-10T02:57:33Z</dcterms:created>
  <dcterms:modified xsi:type="dcterms:W3CDTF">2022-11-10T06:09:20Z</dcterms:modified>
</cp:coreProperties>
</file>