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64" r:id="rId5"/>
    <p:sldId id="258" r:id="rId6"/>
    <p:sldId id="265" r:id="rId7"/>
    <p:sldId id="270" r:id="rId8"/>
    <p:sldId id="266" r:id="rId9"/>
    <p:sldId id="271" r:id="rId10"/>
    <p:sldId id="267" r:id="rId11"/>
    <p:sldId id="272" r:id="rId12"/>
    <p:sldId id="268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6"/>
    <p:restoredTop sz="94660"/>
  </p:normalViewPr>
  <p:slideViewPr>
    <p:cSldViewPr snapToGrid="0">
      <p:cViewPr varScale="1">
        <p:scale>
          <a:sx n="65" d="100"/>
          <a:sy n="65" d="100"/>
        </p:scale>
        <p:origin x="78" y="11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9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0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7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0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6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2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8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0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3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323280" y="-488572"/>
            <a:ext cx="11512879" cy="6698465"/>
            <a:chOff x="1348218" y="-488572"/>
            <a:chExt cx="11512879" cy="6698465"/>
          </a:xfrm>
        </p:grpSpPr>
        <p:grpSp>
          <p:nvGrpSpPr>
            <p:cNvPr id="9" name="그룹 8"/>
            <p:cNvGrpSpPr/>
            <p:nvPr/>
          </p:nvGrpSpPr>
          <p:grpSpPr>
            <a:xfrm>
              <a:off x="9428112" y="-145363"/>
              <a:ext cx="3432985" cy="5123253"/>
              <a:chOff x="9428112" y="-145363"/>
              <a:chExt cx="3432985" cy="5123253"/>
            </a:xfrm>
          </p:grpSpPr>
          <p:sp>
            <p:nvSpPr>
              <p:cNvPr id="32" name="자유형: 도형 31"/>
              <p:cNvSpPr/>
              <p:nvPr/>
            </p:nvSpPr>
            <p:spPr>
              <a:xfrm rot="20560004">
                <a:off x="10557312" y="2597346"/>
                <a:ext cx="974264" cy="2380544"/>
              </a:xfrm>
              <a:custGeom>
                <a:avLst/>
                <a:gdLst>
                  <a:gd name="connsiteX0" fmla="*/ 134446 w 479995"/>
                  <a:gd name="connsiteY0" fmla="*/ 952176 h 1172833"/>
                  <a:gd name="connsiteX1" fmla="*/ 301133 w 479995"/>
                  <a:gd name="connsiteY1" fmla="*/ 1152201 h 1172833"/>
                  <a:gd name="connsiteX2" fmla="*/ 448771 w 479995"/>
                  <a:gd name="connsiteY2" fmla="*/ 1137913 h 1172833"/>
                  <a:gd name="connsiteX3" fmla="*/ 458296 w 479995"/>
                  <a:gd name="connsiteY3" fmla="*/ 899788 h 1172833"/>
                  <a:gd name="connsiteX4" fmla="*/ 205883 w 479995"/>
                  <a:gd name="connsiteY4" fmla="*/ 575938 h 1172833"/>
                  <a:gd name="connsiteX5" fmla="*/ 234458 w 479995"/>
                  <a:gd name="connsiteY5" fmla="*/ 537838 h 1172833"/>
                  <a:gd name="connsiteX6" fmla="*/ 320183 w 479995"/>
                  <a:gd name="connsiteY6" fmla="*/ 337813 h 1172833"/>
                  <a:gd name="connsiteX7" fmla="*/ 210646 w 479995"/>
                  <a:gd name="connsiteY7" fmla="*/ 66351 h 1172833"/>
                  <a:gd name="connsiteX8" fmla="*/ 72533 w 479995"/>
                  <a:gd name="connsiteY8" fmla="*/ 23488 h 1172833"/>
                  <a:gd name="connsiteX9" fmla="*/ 1096 w 479995"/>
                  <a:gd name="connsiteY9" fmla="*/ 375913 h 1172833"/>
                  <a:gd name="connsiteX10" fmla="*/ 134446 w 479995"/>
                  <a:gd name="connsiteY10" fmla="*/ 952176 h 117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9995" h="1172833">
                    <a:moveTo>
                      <a:pt x="134446" y="952176"/>
                    </a:moveTo>
                    <a:cubicBezTo>
                      <a:pt x="184452" y="1081557"/>
                      <a:pt x="248746" y="1121245"/>
                      <a:pt x="301133" y="1152201"/>
                    </a:cubicBezTo>
                    <a:cubicBezTo>
                      <a:pt x="353521" y="1183157"/>
                      <a:pt x="422577" y="1179982"/>
                      <a:pt x="448771" y="1137913"/>
                    </a:cubicBezTo>
                    <a:cubicBezTo>
                      <a:pt x="474965" y="1095844"/>
                      <a:pt x="498777" y="993450"/>
                      <a:pt x="458296" y="899788"/>
                    </a:cubicBezTo>
                    <a:cubicBezTo>
                      <a:pt x="417815" y="806126"/>
                      <a:pt x="243189" y="636263"/>
                      <a:pt x="205883" y="575938"/>
                    </a:cubicBezTo>
                    <a:cubicBezTo>
                      <a:pt x="168577" y="515613"/>
                      <a:pt x="215408" y="577526"/>
                      <a:pt x="234458" y="537838"/>
                    </a:cubicBezTo>
                    <a:cubicBezTo>
                      <a:pt x="253508" y="498150"/>
                      <a:pt x="324152" y="416394"/>
                      <a:pt x="320183" y="337813"/>
                    </a:cubicBezTo>
                    <a:cubicBezTo>
                      <a:pt x="316214" y="259232"/>
                      <a:pt x="251921" y="118738"/>
                      <a:pt x="210646" y="66351"/>
                    </a:cubicBezTo>
                    <a:cubicBezTo>
                      <a:pt x="169371" y="13964"/>
                      <a:pt x="107458" y="-28106"/>
                      <a:pt x="72533" y="23488"/>
                    </a:cubicBezTo>
                    <a:cubicBezTo>
                      <a:pt x="37608" y="75082"/>
                      <a:pt x="-7635" y="221132"/>
                      <a:pt x="1096" y="375913"/>
                    </a:cubicBezTo>
                    <a:cubicBezTo>
                      <a:pt x="9827" y="530694"/>
                      <a:pt x="84440" y="822795"/>
                      <a:pt x="134446" y="952176"/>
                    </a:cubicBezTo>
                    <a:close/>
                  </a:path>
                </a:pathLst>
              </a:custGeom>
              <a:solidFill>
                <a:srgbClr val="FEAD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 19"/>
              <p:cNvSpPr/>
              <p:nvPr/>
            </p:nvSpPr>
            <p:spPr>
              <a:xfrm rot="20560004">
                <a:off x="9428112" y="-145363"/>
                <a:ext cx="3432985" cy="5101675"/>
              </a:xfrm>
              <a:custGeom>
                <a:avLst/>
                <a:gdLst>
                  <a:gd name="connsiteX0" fmla="*/ 3432985 w 3432985"/>
                  <a:gd name="connsiteY0" fmla="*/ 566650 h 5101675"/>
                  <a:gd name="connsiteX1" fmla="*/ 2596263 w 3432985"/>
                  <a:gd name="connsiteY1" fmla="*/ 3247576 h 5101675"/>
                  <a:gd name="connsiteX2" fmla="*/ 2531818 w 3432985"/>
                  <a:gd name="connsiteY2" fmla="*/ 3160503 h 5101675"/>
                  <a:gd name="connsiteX3" fmla="*/ 1657990 w 3432985"/>
                  <a:gd name="connsiteY3" fmla="*/ 2117780 h 5101675"/>
                  <a:gd name="connsiteX4" fmla="*/ 1023859 w 3432985"/>
                  <a:gd name="connsiteY4" fmla="*/ 3262309 h 5101675"/>
                  <a:gd name="connsiteX5" fmla="*/ 992926 w 3432985"/>
                  <a:gd name="connsiteY5" fmla="*/ 3447908 h 5101675"/>
                  <a:gd name="connsiteX6" fmla="*/ 1116658 w 3432985"/>
                  <a:gd name="connsiteY6" fmla="*/ 3618041 h 5101675"/>
                  <a:gd name="connsiteX7" fmla="*/ 1280347 w 3432985"/>
                  <a:gd name="connsiteY7" fmla="*/ 4491904 h 5101675"/>
                  <a:gd name="connsiteX8" fmla="*/ 1233947 w 3432985"/>
                  <a:gd name="connsiteY8" fmla="*/ 4931414 h 5101675"/>
                  <a:gd name="connsiteX9" fmla="*/ 915592 w 3432985"/>
                  <a:gd name="connsiteY9" fmla="*/ 5040969 h 5101675"/>
                  <a:gd name="connsiteX10" fmla="*/ 436127 w 3432985"/>
                  <a:gd name="connsiteY10" fmla="*/ 4020172 h 5101675"/>
                  <a:gd name="connsiteX11" fmla="*/ 49463 w 3432985"/>
                  <a:gd name="connsiteY11" fmla="*/ 1483649 h 5101675"/>
                  <a:gd name="connsiteX12" fmla="*/ 61202 w 3432985"/>
                  <a:gd name="connsiteY12" fmla="*/ 643561 h 5101675"/>
                  <a:gd name="connsiteX13" fmla="*/ 793636 w 3432985"/>
                  <a:gd name="connsiteY13" fmla="*/ 181655 h 5101675"/>
                  <a:gd name="connsiteX14" fmla="*/ 1513392 w 3432985"/>
                  <a:gd name="connsiteY14" fmla="*/ 8728 h 5101675"/>
                  <a:gd name="connsiteX15" fmla="*/ 1617392 w 3432985"/>
                  <a:gd name="connsiteY15" fmla="*/ 0 h 510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32985" h="5101675">
                    <a:moveTo>
                      <a:pt x="3432985" y="566650"/>
                    </a:moveTo>
                    <a:lnTo>
                      <a:pt x="2596263" y="3247576"/>
                    </a:lnTo>
                    <a:lnTo>
                      <a:pt x="2531818" y="3160503"/>
                    </a:lnTo>
                    <a:cubicBezTo>
                      <a:pt x="2211032" y="2717456"/>
                      <a:pt x="1869487" y="2163913"/>
                      <a:pt x="1657990" y="2117780"/>
                    </a:cubicBezTo>
                    <a:cubicBezTo>
                      <a:pt x="1319594" y="2043969"/>
                      <a:pt x="1134703" y="3040621"/>
                      <a:pt x="1023859" y="3262309"/>
                    </a:cubicBezTo>
                    <a:cubicBezTo>
                      <a:pt x="913015" y="3483997"/>
                      <a:pt x="977459" y="3388620"/>
                      <a:pt x="992926" y="3447908"/>
                    </a:cubicBezTo>
                    <a:cubicBezTo>
                      <a:pt x="1008392" y="3507197"/>
                      <a:pt x="1068754" y="3444042"/>
                      <a:pt x="1116658" y="3618041"/>
                    </a:cubicBezTo>
                    <a:cubicBezTo>
                      <a:pt x="1164562" y="3792040"/>
                      <a:pt x="1260798" y="4273009"/>
                      <a:pt x="1280347" y="4491904"/>
                    </a:cubicBezTo>
                    <a:cubicBezTo>
                      <a:pt x="1299895" y="4710799"/>
                      <a:pt x="1294739" y="4839902"/>
                      <a:pt x="1233947" y="4931414"/>
                    </a:cubicBezTo>
                    <a:cubicBezTo>
                      <a:pt x="1173155" y="5022924"/>
                      <a:pt x="1048563" y="5192842"/>
                      <a:pt x="915592" y="5040969"/>
                    </a:cubicBezTo>
                    <a:cubicBezTo>
                      <a:pt x="782622" y="4889096"/>
                      <a:pt x="580483" y="4613059"/>
                      <a:pt x="436127" y="4020172"/>
                    </a:cubicBezTo>
                    <a:cubicBezTo>
                      <a:pt x="291773" y="3427286"/>
                      <a:pt x="111950" y="2046419"/>
                      <a:pt x="49463" y="1483649"/>
                    </a:cubicBezTo>
                    <a:cubicBezTo>
                      <a:pt x="-13025" y="920880"/>
                      <a:pt x="-23864" y="857516"/>
                      <a:pt x="61202" y="643561"/>
                    </a:cubicBezTo>
                    <a:cubicBezTo>
                      <a:pt x="146269" y="429606"/>
                      <a:pt x="465350" y="287807"/>
                      <a:pt x="793636" y="181655"/>
                    </a:cubicBezTo>
                    <a:cubicBezTo>
                      <a:pt x="998814" y="115311"/>
                      <a:pt x="1241853" y="41041"/>
                      <a:pt x="1513392" y="8728"/>
                    </a:cubicBezTo>
                    <a:lnTo>
                      <a:pt x="1617392" y="0"/>
                    </a:lnTo>
                    <a:close/>
                  </a:path>
                </a:pathLst>
              </a:custGeom>
              <a:solidFill>
                <a:srgbClr val="FEB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/>
              <p:cNvSpPr/>
              <p:nvPr/>
            </p:nvSpPr>
            <p:spPr>
              <a:xfrm>
                <a:off x="9971314" y="1190171"/>
                <a:ext cx="275772" cy="566058"/>
              </a:xfrm>
              <a:custGeom>
                <a:avLst/>
                <a:gdLst>
                  <a:gd name="connsiteX0" fmla="*/ 275772 w 275772"/>
                  <a:gd name="connsiteY0" fmla="*/ 566058 h 566058"/>
                  <a:gd name="connsiteX1" fmla="*/ 174172 w 275772"/>
                  <a:gd name="connsiteY1" fmla="*/ 145143 h 566058"/>
                  <a:gd name="connsiteX2" fmla="*/ 0 w 275772"/>
                  <a:gd name="connsiteY2" fmla="*/ 0 h 56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5772" h="566058">
                    <a:moveTo>
                      <a:pt x="275772" y="566058"/>
                    </a:moveTo>
                    <a:cubicBezTo>
                      <a:pt x="247953" y="402772"/>
                      <a:pt x="220134" y="239486"/>
                      <a:pt x="174172" y="145143"/>
                    </a:cubicBezTo>
                    <a:cubicBezTo>
                      <a:pt x="128210" y="50800"/>
                      <a:pt x="64105" y="25400"/>
                      <a:pt x="0" y="0"/>
                    </a:cubicBezTo>
                  </a:path>
                </a:pathLst>
              </a:custGeom>
              <a:noFill/>
              <a:ln w="34925">
                <a:solidFill>
                  <a:schemeClr val="tx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/>
              <p:cNvSpPr/>
              <p:nvPr/>
            </p:nvSpPr>
            <p:spPr>
              <a:xfrm>
                <a:off x="10096500" y="716280"/>
                <a:ext cx="1104900" cy="566058"/>
              </a:xfrm>
              <a:custGeom>
                <a:avLst/>
                <a:gdLst>
                  <a:gd name="connsiteX0" fmla="*/ 0 w 1104900"/>
                  <a:gd name="connsiteY0" fmla="*/ 647700 h 647700"/>
                  <a:gd name="connsiteX1" fmla="*/ 350520 w 1104900"/>
                  <a:gd name="connsiteY1" fmla="*/ 548640 h 647700"/>
                  <a:gd name="connsiteX2" fmla="*/ 960120 w 1104900"/>
                  <a:gd name="connsiteY2" fmla="*/ 175260 h 647700"/>
                  <a:gd name="connsiteX3" fmla="*/ 1104900 w 1104900"/>
                  <a:gd name="connsiteY3" fmla="*/ 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4900" h="647700">
                    <a:moveTo>
                      <a:pt x="0" y="647700"/>
                    </a:moveTo>
                    <a:cubicBezTo>
                      <a:pt x="95250" y="637540"/>
                      <a:pt x="190500" y="627380"/>
                      <a:pt x="350520" y="548640"/>
                    </a:cubicBezTo>
                    <a:cubicBezTo>
                      <a:pt x="510540" y="469900"/>
                      <a:pt x="834390" y="266700"/>
                      <a:pt x="960120" y="175260"/>
                    </a:cubicBezTo>
                    <a:cubicBezTo>
                      <a:pt x="1085850" y="83820"/>
                      <a:pt x="1095375" y="41910"/>
                      <a:pt x="1104900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사각형: 둥근 위쪽 모서리 7"/>
            <p:cNvSpPr/>
            <p:nvPr/>
          </p:nvSpPr>
          <p:spPr>
            <a:xfrm rot="11696117" flipV="1">
              <a:off x="1348218" y="1250760"/>
              <a:ext cx="7375781" cy="3598073"/>
            </a:xfrm>
            <a:prstGeom prst="round2SameRect">
              <a:avLst>
                <a:gd name="adj1" fmla="val 1414"/>
                <a:gd name="adj2" fmla="val 4521"/>
              </a:avLst>
            </a:prstGeom>
            <a:solidFill>
              <a:srgbClr val="1AB1BC"/>
            </a:solidFill>
            <a:ln>
              <a:noFill/>
            </a:ln>
            <a:effectLst>
              <a:outerShdw dist="228600" dir="81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lnSpc>
                  <a:spcPct val="250000"/>
                </a:lnSpc>
                <a:defRPr/>
              </a:pPr>
              <a:endParaRPr lang="ko-KR" altLang="en-US" sz="4400" b="1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6296117" flipV="1">
              <a:off x="3630393" y="-761988"/>
              <a:ext cx="2927166" cy="7434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lnSpc>
                  <a:spcPct val="250000"/>
                </a:lnSpc>
                <a:defRPr/>
              </a:pPr>
              <a:endParaRPr lang="ko-KR" altLang="en-US" sz="4400" b="1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886407">
              <a:off x="1911842" y="2779306"/>
              <a:ext cx="1647672" cy="831914"/>
            </a:xfrm>
            <a:prstGeom prst="rect">
              <a:avLst/>
            </a:prstGeom>
          </p:spPr>
        </p:pic>
        <p:sp>
          <p:nvSpPr>
            <p:cNvPr id="6" name="사각형: 둥근 위쪽 모서리 5"/>
            <p:cNvSpPr/>
            <p:nvPr/>
          </p:nvSpPr>
          <p:spPr>
            <a:xfrm rot="6296117" flipV="1">
              <a:off x="5088427" y="-512935"/>
              <a:ext cx="5052863" cy="8392793"/>
            </a:xfrm>
            <a:prstGeom prst="round2SameRect">
              <a:avLst>
                <a:gd name="adj1" fmla="val 1544"/>
                <a:gd name="adj2" fmla="val 3095"/>
              </a:avLst>
            </a:prstGeom>
            <a:gradFill flip="none" rotWithShape="1">
              <a:gsLst>
                <a:gs pos="0">
                  <a:srgbClr val="1D332F"/>
                </a:gs>
                <a:gs pos="7000">
                  <a:srgbClr val="2E514A"/>
                </a:gs>
              </a:gsLst>
              <a:lin ang="10800000" scaled="1"/>
              <a:tileRect/>
            </a:gradFill>
            <a:ln>
              <a:noFill/>
            </a:ln>
            <a:effectLst>
              <a:outerShdw dist="139700" dir="81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lnSpc>
                  <a:spcPct val="250000"/>
                </a:lnSpc>
                <a:defRPr/>
              </a:pPr>
              <a:r>
                <a:rPr lang="en-US" altLang="ko-KR" sz="3600" b="1" dirty="0">
                  <a:solidFill>
                    <a:srgbClr val="CDB879"/>
                  </a:solidFill>
                  <a:effectLst>
                    <a:innerShdw blurRad="38100" dist="50800" dir="16200000">
                      <a:prstClr val="black">
                        <a:alpha val="50000"/>
                      </a:prstClr>
                    </a:innerShdw>
                  </a:effectLst>
                  <a:latin typeface="Tmon몬소리 Black"/>
                  <a:ea typeface="Tmon몬소리 Black"/>
                </a:rPr>
                <a:t>PRESENTATION</a:t>
              </a:r>
            </a:p>
            <a:p>
              <a:pPr algn="ctr">
                <a:lnSpc>
                  <a:spcPct val="250000"/>
                </a:lnSpc>
                <a:defRPr/>
              </a:pPr>
              <a:endParaRPr lang="en-US" altLang="ko-KR" sz="36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  <a:p>
              <a:pPr algn="ctr">
                <a:lnSpc>
                  <a:spcPct val="250000"/>
                </a:lnSpc>
                <a:defRPr/>
              </a:pPr>
              <a:endParaRPr lang="en-US" altLang="ko-KR" sz="36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  <a:p>
              <a:pPr algn="ctr">
                <a:lnSpc>
                  <a:spcPct val="250000"/>
                </a:lnSpc>
                <a:defRPr/>
              </a:pPr>
              <a:endParaRPr lang="en-US" altLang="ko-KR" sz="36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  <a:p>
              <a:pPr algn="ctr">
                <a:lnSpc>
                  <a:spcPct val="250000"/>
                </a:lnSpc>
                <a:defRPr/>
              </a:pPr>
              <a:r>
                <a:rPr lang="en-US" altLang="ko-KR" sz="2800" b="1" dirty="0">
                  <a:solidFill>
                    <a:srgbClr val="CDB879"/>
                  </a:solidFill>
                  <a:effectLst>
                    <a:innerShdw blurRad="38100" dist="50800" dir="16200000">
                      <a:prstClr val="black">
                        <a:alpha val="50000"/>
                      </a:prstClr>
                    </a:innerShdw>
                  </a:effectLst>
                  <a:latin typeface="Tmon몬소리 Black"/>
                  <a:ea typeface="Tmon몬소리 Black"/>
                </a:rPr>
                <a:t>SQL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 rot="920152">
              <a:off x="2228309" y="1170152"/>
              <a:ext cx="2487395" cy="1592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ㅋㅋ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2022.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09. 15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endParaRPr>
            </a:p>
            <a:p>
              <a:pPr>
                <a:lnSpc>
                  <a:spcPct val="150000"/>
                </a:lnSpc>
                <a:defRPr/>
              </a:pP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과목명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관광학원론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 rot="17100000">
              <a:off x="6580832" y="2400517"/>
              <a:ext cx="2360805" cy="2360805"/>
            </a:xfrm>
            <a:prstGeom prst="ellipse">
              <a:avLst/>
            </a:prstGeom>
            <a:noFill/>
            <a:ln w="44450">
              <a:solidFill>
                <a:srgbClr val="CDB879"/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>
                  <a:solidFill>
                    <a:srgbClr val="CDB879"/>
                  </a:solidFill>
                  <a:effectLst>
                    <a:innerShdw dist="38100" dir="13500000">
                      <a:prstClr val="black">
                        <a:alpha val="50000"/>
                      </a:prstClr>
                    </a:innerShdw>
                  </a:effectLst>
                </a:rPr>
                <a:t>A+</a:t>
              </a:r>
              <a:endParaRPr lang="ko-KR" altLang="en-US" sz="5400" b="1" dirty="0">
                <a:solidFill>
                  <a:srgbClr val="CDB879"/>
                </a:solidFill>
                <a:effectLst>
                  <a:innerShdw dist="381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062261" y="-488572"/>
              <a:ext cx="4264814" cy="4372279"/>
              <a:chOff x="8062261" y="-488572"/>
              <a:chExt cx="4264814" cy="4372279"/>
            </a:xfrm>
          </p:grpSpPr>
          <p:sp>
            <p:nvSpPr>
              <p:cNvPr id="22" name="자유형 21"/>
              <p:cNvSpPr/>
              <p:nvPr/>
            </p:nvSpPr>
            <p:spPr>
              <a:xfrm rot="17319612">
                <a:off x="8232352" y="-211015"/>
                <a:ext cx="4372279" cy="3817166"/>
              </a:xfrm>
              <a:custGeom>
                <a:avLst/>
                <a:gdLst>
                  <a:gd name="connsiteX0" fmla="*/ 4356837 w 4372279"/>
                  <a:gd name="connsiteY0" fmla="*/ 2933069 h 3817166"/>
                  <a:gd name="connsiteX1" fmla="*/ 4368727 w 4372279"/>
                  <a:gd name="connsiteY1" fmla="*/ 3035444 h 3817166"/>
                  <a:gd name="connsiteX2" fmla="*/ 4365200 w 4372279"/>
                  <a:gd name="connsiteY2" fmla="*/ 3044608 h 3817166"/>
                  <a:gd name="connsiteX3" fmla="*/ 2077544 w 4372279"/>
                  <a:gd name="connsiteY3" fmla="*/ 3817166 h 3817166"/>
                  <a:gd name="connsiteX4" fmla="*/ 2005818 w 4372279"/>
                  <a:gd name="connsiteY4" fmla="*/ 3621902 h 3817166"/>
                  <a:gd name="connsiteX5" fmla="*/ 1857919 w 4372279"/>
                  <a:gd name="connsiteY5" fmla="*/ 3256745 h 3817166"/>
                  <a:gd name="connsiteX6" fmla="*/ 1316587 w 4372279"/>
                  <a:gd name="connsiteY6" fmla="*/ 2266882 h 3817166"/>
                  <a:gd name="connsiteX7" fmla="*/ 591590 w 4372279"/>
                  <a:gd name="connsiteY7" fmla="*/ 1607619 h 3817166"/>
                  <a:gd name="connsiteX8" fmla="*/ 32860 w 4372279"/>
                  <a:gd name="connsiteY8" fmla="*/ 627422 h 3817166"/>
                  <a:gd name="connsiteX9" fmla="*/ 153694 w 4372279"/>
                  <a:gd name="connsiteY9" fmla="*/ 55157 h 3817166"/>
                  <a:gd name="connsiteX10" fmla="*/ 882557 w 4372279"/>
                  <a:gd name="connsiteY10" fmla="*/ 99623 h 3817166"/>
                  <a:gd name="connsiteX11" fmla="*/ 1656853 w 4372279"/>
                  <a:gd name="connsiteY11" fmla="*/ 735687 h 3817166"/>
                  <a:gd name="connsiteX12" fmla="*/ 2229117 w 4372279"/>
                  <a:gd name="connsiteY12" fmla="*/ 1493551 h 3817166"/>
                  <a:gd name="connsiteX13" fmla="*/ 2971514 w 4372279"/>
                  <a:gd name="connsiteY13" fmla="*/ 1988483 h 3817166"/>
                  <a:gd name="connsiteX14" fmla="*/ 4356837 w 4372279"/>
                  <a:gd name="connsiteY14" fmla="*/ 2933069 h 38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72279" h="3817166">
                    <a:moveTo>
                      <a:pt x="4356837" y="2933069"/>
                    </a:moveTo>
                    <a:cubicBezTo>
                      <a:pt x="4372710" y="2970156"/>
                      <a:pt x="4375719" y="3003898"/>
                      <a:pt x="4368727" y="3035444"/>
                    </a:cubicBezTo>
                    <a:lnTo>
                      <a:pt x="4365200" y="3044608"/>
                    </a:lnTo>
                    <a:lnTo>
                      <a:pt x="2077544" y="3817166"/>
                    </a:lnTo>
                    <a:lnTo>
                      <a:pt x="2005818" y="3621902"/>
                    </a:lnTo>
                    <a:cubicBezTo>
                      <a:pt x="1955230" y="3486810"/>
                      <a:pt x="1905608" y="3361144"/>
                      <a:pt x="1857919" y="3256745"/>
                    </a:cubicBezTo>
                    <a:cubicBezTo>
                      <a:pt x="1667164" y="2839147"/>
                      <a:pt x="1527642" y="2541737"/>
                      <a:pt x="1316587" y="2266882"/>
                    </a:cubicBezTo>
                    <a:cubicBezTo>
                      <a:pt x="1105534" y="1992027"/>
                      <a:pt x="805544" y="1880862"/>
                      <a:pt x="591590" y="1607619"/>
                    </a:cubicBezTo>
                    <a:cubicBezTo>
                      <a:pt x="377635" y="1334375"/>
                      <a:pt x="105843" y="886164"/>
                      <a:pt x="32860" y="627422"/>
                    </a:cubicBezTo>
                    <a:cubicBezTo>
                      <a:pt x="-40124" y="368678"/>
                      <a:pt x="12077" y="143124"/>
                      <a:pt x="153694" y="55157"/>
                    </a:cubicBezTo>
                    <a:cubicBezTo>
                      <a:pt x="295311" y="-32810"/>
                      <a:pt x="632030" y="-13799"/>
                      <a:pt x="882557" y="99623"/>
                    </a:cubicBezTo>
                    <a:cubicBezTo>
                      <a:pt x="1133083" y="213044"/>
                      <a:pt x="1432427" y="503366"/>
                      <a:pt x="1656853" y="735687"/>
                    </a:cubicBezTo>
                    <a:cubicBezTo>
                      <a:pt x="1881279" y="968010"/>
                      <a:pt x="2010007" y="1284752"/>
                      <a:pt x="2229117" y="1493551"/>
                    </a:cubicBezTo>
                    <a:cubicBezTo>
                      <a:pt x="2448228" y="1702351"/>
                      <a:pt x="2616895" y="1748564"/>
                      <a:pt x="2971514" y="1988483"/>
                    </a:cubicBezTo>
                    <a:cubicBezTo>
                      <a:pt x="3326134" y="2228402"/>
                      <a:pt x="4229855" y="2636372"/>
                      <a:pt x="4356837" y="2933069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자유형: 도형 35"/>
              <p:cNvSpPr/>
              <p:nvPr/>
            </p:nvSpPr>
            <p:spPr>
              <a:xfrm rot="17319612">
                <a:off x="8682840" y="2381001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/>
              <p:cNvSpPr/>
              <p:nvPr/>
            </p:nvSpPr>
            <p:spPr>
              <a:xfrm rot="17319612">
                <a:off x="8056927" y="2241427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212127"/>
            <a:ext cx="12271734" cy="6648272"/>
            <a:chOff x="-1" y="212127"/>
            <a:chExt cx="12271734" cy="66482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0796117" flipV="1">
              <a:off x="261302" y="212127"/>
              <a:ext cx="11653194" cy="6255881"/>
            </a:xfrm>
            <a:prstGeom prst="round2SameRect">
              <a:avLst>
                <a:gd name="adj1" fmla="val 3665"/>
                <a:gd name="adj2" fmla="val 0"/>
              </a:avLst>
            </a:prstGeom>
            <a:solidFill>
              <a:srgbClr val="2E514A"/>
            </a:soli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:a16="http://schemas.microsoft.com/office/drawing/2014/main" id="{A0172689-6B0F-64C6-9A97-B6DA9F7F8C99}"/>
                </a:ext>
              </a:extLst>
            </p:cNvPr>
            <p:cNvSpPr/>
            <p:nvPr/>
          </p:nvSpPr>
          <p:spPr>
            <a:xfrm rot="10796117" flipV="1">
              <a:off x="376402" y="306933"/>
              <a:ext cx="11422658" cy="6130719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889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74659DE5-AE44-6B3C-6F6A-F31C70E15415}"/>
                </a:ext>
              </a:extLst>
            </p:cNvPr>
            <p:cNvSpPr/>
            <p:nvPr/>
          </p:nvSpPr>
          <p:spPr>
            <a:xfrm rot="10796117" flipV="1">
              <a:off x="380017" y="350439"/>
              <a:ext cx="11415726" cy="6124155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254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E7743A-9589-F4E6-BF50-62C66651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-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671" y="2209799"/>
              <a:ext cx="3975585" cy="3975585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64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4351961"/>
            <a:ext cx="12271734" cy="2508438"/>
            <a:chOff x="-1" y="4351961"/>
            <a:chExt cx="12271734" cy="2508438"/>
          </a:xfrm>
        </p:grpSpPr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410690" y="2177937"/>
            <a:ext cx="1504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</a:rPr>
              <a:t>0</a:t>
            </a:r>
            <a:r>
              <a:rPr lang="en-US" altLang="ko-KR" sz="6600" dirty="0">
                <a:solidFill>
                  <a:schemeClr val="bg1"/>
                </a:solidFill>
              </a:rPr>
              <a:t>5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6176" y="2184034"/>
            <a:ext cx="6439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</a:rPr>
              <a:t>자체 평가 의견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212127"/>
            <a:ext cx="12271734" cy="6648272"/>
            <a:chOff x="-1" y="212127"/>
            <a:chExt cx="12271734" cy="66482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0796117" flipV="1">
              <a:off x="261302" y="212127"/>
              <a:ext cx="11653194" cy="6255881"/>
            </a:xfrm>
            <a:prstGeom prst="round2SameRect">
              <a:avLst>
                <a:gd name="adj1" fmla="val 3665"/>
                <a:gd name="adj2" fmla="val 0"/>
              </a:avLst>
            </a:prstGeom>
            <a:solidFill>
              <a:srgbClr val="2E514A"/>
            </a:soli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:a16="http://schemas.microsoft.com/office/drawing/2014/main" id="{A0172689-6B0F-64C6-9A97-B6DA9F7F8C99}"/>
                </a:ext>
              </a:extLst>
            </p:cNvPr>
            <p:cNvSpPr/>
            <p:nvPr/>
          </p:nvSpPr>
          <p:spPr>
            <a:xfrm rot="10796117" flipV="1">
              <a:off x="376402" y="306933"/>
              <a:ext cx="11422658" cy="6130719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889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74659DE5-AE44-6B3C-6F6A-F31C70E15415}"/>
                </a:ext>
              </a:extLst>
            </p:cNvPr>
            <p:cNvSpPr/>
            <p:nvPr/>
          </p:nvSpPr>
          <p:spPr>
            <a:xfrm rot="10796117" flipV="1">
              <a:off x="380017" y="350439"/>
              <a:ext cx="11415726" cy="6124155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254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E7743A-9589-F4E6-BF50-62C66651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-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671" y="2209799"/>
              <a:ext cx="3975585" cy="3975585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22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676783" y="2031528"/>
            <a:ext cx="2577466" cy="2577466"/>
          </a:xfrm>
          <a:prstGeom prst="ellipse">
            <a:avLst/>
          </a:prstGeom>
          <a:solidFill>
            <a:srgbClr val="A35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163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83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51</a:t>
            </a:r>
          </a:p>
        </p:txBody>
      </p:sp>
      <p:sp>
        <p:nvSpPr>
          <p:cNvPr id="8" name="타원 7"/>
          <p:cNvSpPr/>
          <p:nvPr/>
        </p:nvSpPr>
        <p:spPr>
          <a:xfrm>
            <a:off x="4818635" y="2031528"/>
            <a:ext cx="2577466" cy="2577466"/>
          </a:xfrm>
          <a:prstGeom prst="ellipse">
            <a:avLst/>
          </a:prstGeom>
          <a:solidFill>
            <a:srgbClr val="2E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46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81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74</a:t>
            </a:r>
          </a:p>
        </p:txBody>
      </p:sp>
      <p:sp>
        <p:nvSpPr>
          <p:cNvPr id="6" name="타원 5"/>
          <p:cNvSpPr/>
          <p:nvPr/>
        </p:nvSpPr>
        <p:spPr>
          <a:xfrm>
            <a:off x="7960487" y="2031528"/>
            <a:ext cx="2577466" cy="2577466"/>
          </a:xfrm>
          <a:prstGeom prst="ellipse">
            <a:avLst/>
          </a:prstGeom>
          <a:solidFill>
            <a:srgbClr val="1AB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26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177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188</a:t>
            </a:r>
          </a:p>
        </p:txBody>
      </p:sp>
    </p:spTree>
    <p:extLst>
      <p:ext uri="{BB962C8B-B14F-4D97-AF65-F5344CB8AC3E}">
        <p14:creationId xmlns:p14="http://schemas.microsoft.com/office/powerpoint/2010/main" val="22373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5533" y="301839"/>
            <a:ext cx="11915666" cy="6559646"/>
            <a:chOff x="114360" y="302339"/>
            <a:chExt cx="11915666" cy="6559646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6196117" flipV="1">
              <a:off x="2913455" y="-2184877"/>
              <a:ext cx="6437707" cy="11414735"/>
            </a:xfrm>
            <a:prstGeom prst="round2SameRect">
              <a:avLst>
                <a:gd name="adj1" fmla="val 1414"/>
                <a:gd name="adj2" fmla="val 4521"/>
              </a:avLst>
            </a:prstGeom>
            <a:solidFill>
              <a:srgbClr val="1AB1BC"/>
            </a:solidFill>
            <a:ln>
              <a:noFill/>
            </a:ln>
            <a:effectLst>
              <a:outerShdw dist="190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BF80F28-11C0-3587-7313-8701642DF589}"/>
                </a:ext>
              </a:extLst>
            </p:cNvPr>
            <p:cNvSpPr/>
            <p:nvPr/>
          </p:nvSpPr>
          <p:spPr>
            <a:xfrm rot="10796117" flipV="1">
              <a:off x="769574" y="302339"/>
              <a:ext cx="10725468" cy="6559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algn="ctr" latinLnBrk="0">
                <a:defRPr/>
              </a:pPr>
              <a:r>
                <a:rPr lang="en-US" altLang="ko-KR" sz="6600" i="1" kern="0" dirty="0" smtClean="0">
                  <a:solidFill>
                    <a:srgbClr val="1D332F"/>
                  </a:solidFill>
                  <a:latin typeface="+mj-lt"/>
                  <a:ea typeface="Tmon몬소리 Black" panose="02000A03000000000000" pitchFamily="2" charset="-127"/>
                </a:rPr>
                <a:t>CONTENTS</a:t>
              </a:r>
              <a:endParaRPr lang="en-US" altLang="ko-KR" sz="600" kern="0" dirty="0" smtClean="0">
                <a:solidFill>
                  <a:srgbClr val="1D332F"/>
                </a:solidFill>
                <a:latin typeface="+mj-lt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600" kern="0" dirty="0" smtClean="0">
                <a:solidFill>
                  <a:srgbClr val="1D332F"/>
                </a:solidFill>
                <a:latin typeface="+mj-lt"/>
              </a:endParaRPr>
            </a:p>
            <a:p>
              <a:pPr lvl="4" latinLnBrk="0">
                <a:lnSpc>
                  <a:spcPct val="200000"/>
                </a:lnSpc>
                <a:defRPr/>
              </a:pPr>
              <a:r>
                <a:rPr lang="en-US" altLang="ko-KR" sz="2800" kern="0" dirty="0" smtClean="0">
                  <a:solidFill>
                    <a:srgbClr val="1D332F"/>
                  </a:solidFill>
                  <a:latin typeface="+mj-lt"/>
                </a:rPr>
                <a:t>	     </a:t>
              </a:r>
              <a:r>
                <a:rPr lang="en-US" altLang="ko-KR" sz="2800" kern="0" dirty="0" smtClean="0">
                  <a:solidFill>
                    <a:srgbClr val="1D332F"/>
                  </a:solidFill>
                  <a:latin typeface="+mn-ea"/>
                </a:rPr>
                <a:t>01 </a:t>
              </a:r>
              <a:r>
                <a:rPr lang="ko-KR" altLang="en-US" sz="2800" kern="0" dirty="0" smtClean="0">
                  <a:solidFill>
                    <a:srgbClr val="1D332F"/>
                  </a:solidFill>
                  <a:latin typeface="+mn-ea"/>
                </a:rPr>
                <a:t>프로젝트 개요</a:t>
              </a:r>
              <a:endParaRPr lang="en-US" altLang="ko-KR" sz="2800" kern="0" dirty="0" smtClean="0">
                <a:solidFill>
                  <a:srgbClr val="1D332F"/>
                </a:solidFill>
                <a:latin typeface="+mn-ea"/>
              </a:endParaRPr>
            </a:p>
            <a:p>
              <a:pPr lvl="4" latinLnBrk="0">
                <a:lnSpc>
                  <a:spcPct val="200000"/>
                </a:lnSpc>
                <a:defRPr/>
              </a:pPr>
              <a:r>
                <a:rPr lang="en-US" altLang="ko-KR" sz="2800" kern="0" dirty="0" smtClean="0">
                  <a:solidFill>
                    <a:srgbClr val="1D332F"/>
                  </a:solidFill>
                  <a:latin typeface="+mn-ea"/>
                </a:rPr>
                <a:t>	     02 </a:t>
              </a:r>
              <a:r>
                <a:rPr lang="ko-KR" altLang="en-US" sz="2800" kern="0" dirty="0" smtClean="0">
                  <a:solidFill>
                    <a:srgbClr val="1D332F"/>
                  </a:solidFill>
                  <a:latin typeface="+mn-ea"/>
                </a:rPr>
                <a:t>팀 구성원 역할 소개</a:t>
              </a:r>
              <a:endParaRPr lang="en-US" altLang="ko-KR" sz="2800" kern="0" dirty="0" smtClean="0">
                <a:solidFill>
                  <a:srgbClr val="1D332F"/>
                </a:solidFill>
                <a:latin typeface="+mn-ea"/>
              </a:endParaRPr>
            </a:p>
            <a:p>
              <a:pPr lvl="4" latinLnBrk="0">
                <a:lnSpc>
                  <a:spcPct val="200000"/>
                </a:lnSpc>
                <a:defRPr/>
              </a:pPr>
              <a:r>
                <a:rPr lang="en-US" altLang="ko-KR" sz="2800" kern="0" dirty="0" smtClean="0">
                  <a:solidFill>
                    <a:srgbClr val="1D332F"/>
                  </a:solidFill>
                  <a:latin typeface="+mn-ea"/>
                </a:rPr>
                <a:t>	     03 </a:t>
              </a:r>
              <a:r>
                <a:rPr lang="ko-KR" altLang="en-US" sz="2800" kern="0" dirty="0" smtClean="0">
                  <a:solidFill>
                    <a:srgbClr val="1D332F"/>
                  </a:solidFill>
                  <a:latin typeface="+mn-ea"/>
                </a:rPr>
                <a:t>프로젝트 수행 절차</a:t>
              </a:r>
              <a:endParaRPr lang="en-US" altLang="ko-KR" sz="2800" kern="0" dirty="0" smtClean="0">
                <a:solidFill>
                  <a:srgbClr val="1D332F"/>
                </a:solidFill>
                <a:latin typeface="+mn-ea"/>
              </a:endParaRPr>
            </a:p>
            <a:p>
              <a:pPr lvl="4" latinLnBrk="0">
                <a:lnSpc>
                  <a:spcPct val="200000"/>
                </a:lnSpc>
                <a:defRPr/>
              </a:pPr>
              <a:r>
                <a:rPr lang="en-US" altLang="ko-KR" sz="2800" kern="0" dirty="0" smtClean="0">
                  <a:solidFill>
                    <a:srgbClr val="1D332F"/>
                  </a:solidFill>
                  <a:latin typeface="+mn-ea"/>
                </a:rPr>
                <a:t>	     04 </a:t>
              </a:r>
              <a:r>
                <a:rPr lang="ko-KR" altLang="en-US" sz="2800" kern="0" dirty="0" smtClean="0">
                  <a:solidFill>
                    <a:srgbClr val="1D332F"/>
                  </a:solidFill>
                  <a:latin typeface="+mn-ea"/>
                </a:rPr>
                <a:t>프로젝트 수행 결과</a:t>
              </a:r>
              <a:endParaRPr lang="en-US" altLang="ko-KR" sz="2800" kern="0" dirty="0" smtClean="0">
                <a:solidFill>
                  <a:srgbClr val="1D332F"/>
                </a:solidFill>
                <a:latin typeface="+mn-ea"/>
              </a:endParaRPr>
            </a:p>
            <a:p>
              <a:pPr lvl="4" latinLnBrk="0">
                <a:lnSpc>
                  <a:spcPct val="200000"/>
                </a:lnSpc>
                <a:defRPr/>
              </a:pPr>
              <a:r>
                <a:rPr lang="en-US" altLang="ko-KR" sz="2800" kern="0" dirty="0" smtClean="0">
                  <a:solidFill>
                    <a:srgbClr val="1D332F"/>
                  </a:solidFill>
                  <a:latin typeface="+mn-ea"/>
                </a:rPr>
                <a:t>	     05 </a:t>
              </a:r>
              <a:r>
                <a:rPr lang="ko-KR" altLang="en-US" sz="2800" kern="0" dirty="0" smtClean="0">
                  <a:solidFill>
                    <a:srgbClr val="1D332F"/>
                  </a:solidFill>
                  <a:latin typeface="+mn-ea"/>
                </a:rPr>
                <a:t>자체 평가 의견</a:t>
              </a:r>
              <a:endParaRPr lang="en-US" altLang="ko-KR" sz="2800" kern="0" dirty="0" smtClean="0">
                <a:solidFill>
                  <a:srgbClr val="1D332F"/>
                </a:solidFill>
                <a:latin typeface="+mn-ea"/>
              </a:endParaRPr>
            </a:p>
            <a:p>
              <a:pPr lvl="1" latinLnBrk="0">
                <a:lnSpc>
                  <a:spcPct val="150000"/>
                </a:lnSpc>
                <a:defRPr/>
              </a:pPr>
              <a:endParaRPr lang="en-US" altLang="ko-KR" sz="2800" kern="0" dirty="0" smtClean="0">
                <a:solidFill>
                  <a:srgbClr val="1D332F"/>
                </a:solidFill>
                <a:latin typeface="+mj-lt"/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2800" kern="0" dirty="0" smtClean="0">
                <a:solidFill>
                  <a:srgbClr val="1D332F"/>
                </a:solidFill>
                <a:latin typeface="+mj-lt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B8C8547-287D-8FA6-836D-C81B4A31A752}"/>
                </a:ext>
              </a:extLst>
            </p:cNvPr>
            <p:cNvGrpSpPr/>
            <p:nvPr/>
          </p:nvGrpSpPr>
          <p:grpSpPr>
            <a:xfrm>
              <a:off x="10073405" y="6569187"/>
              <a:ext cx="1261277" cy="139275"/>
              <a:chOff x="10058084" y="5831626"/>
              <a:chExt cx="1261277" cy="139275"/>
            </a:xfrm>
            <a:solidFill>
              <a:schemeClr val="tx1">
                <a:alpha val="5000"/>
              </a:schemeClr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AA3EC4C-7243-7075-28E2-4BFAC1E12395}"/>
                  </a:ext>
                </a:extLst>
              </p:cNvPr>
              <p:cNvSpPr/>
              <p:nvPr/>
            </p:nvSpPr>
            <p:spPr>
              <a:xfrm>
                <a:off x="10058084" y="5831626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27C84ED-B9B0-86B2-86F0-7AD91E0760A4}"/>
                  </a:ext>
                </a:extLst>
              </p:cNvPr>
              <p:cNvSpPr/>
              <p:nvPr/>
            </p:nvSpPr>
            <p:spPr>
              <a:xfrm>
                <a:off x="10058084" y="5934901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4DD0540-87AB-66E9-1319-A9DC693C7E77}"/>
                </a:ext>
              </a:extLst>
            </p:cNvPr>
            <p:cNvSpPr/>
            <p:nvPr/>
          </p:nvSpPr>
          <p:spPr>
            <a:xfrm rot="10796117" flipV="1">
              <a:off x="114360" y="6558425"/>
              <a:ext cx="11915666" cy="300075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1D332F"/>
                </a:gs>
                <a:gs pos="7000">
                  <a:srgbClr val="2E514A"/>
                </a:gs>
              </a:gsLst>
              <a:lin ang="10800000" scaled="1"/>
              <a:tileRect/>
            </a:gra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600" b="1" dirty="0">
                <a:solidFill>
                  <a:srgbClr val="CDB87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6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4351961"/>
            <a:ext cx="12271734" cy="2508438"/>
            <a:chOff x="-1" y="4351961"/>
            <a:chExt cx="12271734" cy="2508438"/>
          </a:xfrm>
        </p:grpSpPr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593571" y="2177937"/>
            <a:ext cx="1504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0</a:t>
            </a:r>
            <a:r>
              <a:rPr lang="en-US" altLang="ko-KR" sz="6600" dirty="0" smtClean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7611" y="2184034"/>
            <a:ext cx="6439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</a:rPr>
              <a:t>프로젝트 개요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212127"/>
            <a:ext cx="12271734" cy="6648272"/>
            <a:chOff x="-1" y="212127"/>
            <a:chExt cx="12271734" cy="66482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0796117" flipV="1">
              <a:off x="261302" y="212127"/>
              <a:ext cx="11653194" cy="6255881"/>
            </a:xfrm>
            <a:prstGeom prst="round2SameRect">
              <a:avLst>
                <a:gd name="adj1" fmla="val 3665"/>
                <a:gd name="adj2" fmla="val 0"/>
              </a:avLst>
            </a:prstGeom>
            <a:solidFill>
              <a:srgbClr val="2E514A"/>
            </a:soli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:a16="http://schemas.microsoft.com/office/drawing/2014/main" id="{A0172689-6B0F-64C6-9A97-B6DA9F7F8C99}"/>
                </a:ext>
              </a:extLst>
            </p:cNvPr>
            <p:cNvSpPr/>
            <p:nvPr/>
          </p:nvSpPr>
          <p:spPr>
            <a:xfrm rot="10796117" flipV="1">
              <a:off x="376402" y="306933"/>
              <a:ext cx="11422658" cy="6130719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889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74659DE5-AE44-6B3C-6F6A-F31C70E15415}"/>
                </a:ext>
              </a:extLst>
            </p:cNvPr>
            <p:cNvSpPr/>
            <p:nvPr/>
          </p:nvSpPr>
          <p:spPr>
            <a:xfrm rot="10796117" flipV="1">
              <a:off x="380017" y="350439"/>
              <a:ext cx="11415726" cy="6124155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254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E7743A-9589-F4E6-BF50-62C66651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-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671" y="2209799"/>
              <a:ext cx="3975585" cy="3975585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7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4351961"/>
            <a:ext cx="12271734" cy="2508438"/>
            <a:chOff x="-1" y="4351961"/>
            <a:chExt cx="12271734" cy="2508438"/>
          </a:xfrm>
        </p:grpSpPr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704108" y="2177937"/>
            <a:ext cx="1504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</a:rPr>
              <a:t>02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1775" y="2184034"/>
            <a:ext cx="895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</a:rPr>
              <a:t>팀 구성원 역할 소개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0" y="209728"/>
            <a:ext cx="12271734" cy="6648272"/>
            <a:chOff x="-1" y="212127"/>
            <a:chExt cx="12271734" cy="66482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0796117" flipV="1">
              <a:off x="261302" y="212127"/>
              <a:ext cx="11653194" cy="6255881"/>
            </a:xfrm>
            <a:prstGeom prst="round2SameRect">
              <a:avLst>
                <a:gd name="adj1" fmla="val 3665"/>
                <a:gd name="adj2" fmla="val 0"/>
              </a:avLst>
            </a:prstGeom>
            <a:solidFill>
              <a:srgbClr val="2E514A"/>
            </a:soli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:a16="http://schemas.microsoft.com/office/drawing/2014/main" id="{A0172689-6B0F-64C6-9A97-B6DA9F7F8C99}"/>
                </a:ext>
              </a:extLst>
            </p:cNvPr>
            <p:cNvSpPr/>
            <p:nvPr/>
          </p:nvSpPr>
          <p:spPr>
            <a:xfrm rot="10796117" flipV="1">
              <a:off x="376402" y="306933"/>
              <a:ext cx="11422658" cy="6130719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889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74659DE5-AE44-6B3C-6F6A-F31C70E15415}"/>
                </a:ext>
              </a:extLst>
            </p:cNvPr>
            <p:cNvSpPr/>
            <p:nvPr/>
          </p:nvSpPr>
          <p:spPr>
            <a:xfrm rot="10796117" flipV="1">
              <a:off x="380017" y="350439"/>
              <a:ext cx="11415726" cy="6124155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254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400" dirty="0">
                <a:solidFill>
                  <a:srgbClr val="1D332F"/>
                </a:solidFill>
                <a:latin typeface="맑은 고딕" panose="20000000000000000000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 flipH="1">
            <a:off x="1733373" y="2274448"/>
            <a:ext cx="1641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김성근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Aaaaa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342579" y="2135949"/>
            <a:ext cx="1641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안서준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Aaaaa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8496991" y="2135949"/>
            <a:ext cx="1641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장태연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Aaaaa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3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4351961"/>
            <a:ext cx="12271734" cy="2508438"/>
            <a:chOff x="-1" y="4351961"/>
            <a:chExt cx="12271734" cy="2508438"/>
          </a:xfrm>
        </p:grpSpPr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011678" y="2177937"/>
            <a:ext cx="1504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19346" y="2202178"/>
            <a:ext cx="8467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</a:rPr>
              <a:t>프로젝트 수행 절차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212127"/>
            <a:ext cx="12271734" cy="6648272"/>
            <a:chOff x="-1" y="212127"/>
            <a:chExt cx="12271734" cy="66482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0796117" flipV="1">
              <a:off x="261302" y="212127"/>
              <a:ext cx="11653194" cy="6255881"/>
            </a:xfrm>
            <a:prstGeom prst="round2SameRect">
              <a:avLst>
                <a:gd name="adj1" fmla="val 3665"/>
                <a:gd name="adj2" fmla="val 0"/>
              </a:avLst>
            </a:prstGeom>
            <a:solidFill>
              <a:srgbClr val="2E514A"/>
            </a:soli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:a16="http://schemas.microsoft.com/office/drawing/2014/main" id="{A0172689-6B0F-64C6-9A97-B6DA9F7F8C99}"/>
                </a:ext>
              </a:extLst>
            </p:cNvPr>
            <p:cNvSpPr/>
            <p:nvPr/>
          </p:nvSpPr>
          <p:spPr>
            <a:xfrm rot="10796117" flipV="1">
              <a:off x="376402" y="306933"/>
              <a:ext cx="11422658" cy="6130719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889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74659DE5-AE44-6B3C-6F6A-F31C70E15415}"/>
                </a:ext>
              </a:extLst>
            </p:cNvPr>
            <p:cNvSpPr/>
            <p:nvPr/>
          </p:nvSpPr>
          <p:spPr>
            <a:xfrm rot="10796117" flipV="1">
              <a:off x="380017" y="350439"/>
              <a:ext cx="11415726" cy="6124155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254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E7743A-9589-F4E6-BF50-62C66651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-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671" y="2209799"/>
              <a:ext cx="3975585" cy="3975585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0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4351961"/>
            <a:ext cx="12271734" cy="2508438"/>
            <a:chOff x="-1" y="4351961"/>
            <a:chExt cx="12271734" cy="2508438"/>
          </a:xfrm>
        </p:grpSpPr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911926" y="2177937"/>
            <a:ext cx="1504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</a:rPr>
              <a:t>0</a:t>
            </a:r>
            <a:r>
              <a:rPr lang="en-US" altLang="ko-KR" sz="6600" dirty="0">
                <a:solidFill>
                  <a:schemeClr val="bg1"/>
                </a:solidFill>
              </a:rPr>
              <a:t>4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4908" y="2204905"/>
            <a:ext cx="7897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</a:rPr>
              <a:t>프로젝트 수행 결과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186</Words>
  <Application>Microsoft Office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13</cp:revision>
  <dcterms:created xsi:type="dcterms:W3CDTF">2022-05-30T07:15:35Z</dcterms:created>
  <dcterms:modified xsi:type="dcterms:W3CDTF">2022-09-05T02:33:27Z</dcterms:modified>
  <cp:version>0906.0100.01</cp:version>
</cp:coreProperties>
</file>