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6FCBA34-2569-4FCA-8E1D-6B0FF4A17A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7725" y="989215"/>
            <a:ext cx="10448925" cy="50623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806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8DFD7E9-C7C7-4BCE-AE36-28B05D175A6C}"/>
              </a:ext>
            </a:extLst>
          </p:cNvPr>
          <p:cNvSpPr/>
          <p:nvPr userDrawn="1"/>
        </p:nvSpPr>
        <p:spPr>
          <a:xfrm>
            <a:off x="0" y="6467302"/>
            <a:ext cx="12192000" cy="399011"/>
          </a:xfrm>
          <a:prstGeom prst="rect">
            <a:avLst/>
          </a:prstGeom>
          <a:solidFill>
            <a:srgbClr val="002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                                                                                                                            </a:t>
            </a:r>
            <a:fld id="{95C29909-A16C-4215-9A48-D554434FDD42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19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28268-777B-4E32-87E3-2FF823E22E0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2"/>
            <a:ext cx="9144000" cy="3147633"/>
          </a:xfrm>
          <a:prstGeom prst="rect">
            <a:avLst/>
          </a:prstGeom>
        </p:spPr>
        <p:txBody>
          <a:bodyPr/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sz="7000" dirty="0"/>
              <a:t>RNN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350844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878DA948-78ED-4072-9F5C-DBDAF8508AB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Output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update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          </a:t>
                </a:r>
                <a:r>
                  <a:rPr lang="en-US" altLang="ko-KR" dirty="0"/>
                  <a:t>                               </a:t>
                </a:r>
                <a:r>
                  <a:rPr lang="ko-KR" altLang="en-US" dirty="0"/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update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878DA948-78ED-4072-9F5C-DBDAF8508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50" t="-2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9CB118B-47A2-43E1-BA94-6EB6515CC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28" y="1729312"/>
            <a:ext cx="4705786" cy="31663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91D719-E883-4F54-9C8D-4C47E1B3E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838" y="2923930"/>
            <a:ext cx="4369792" cy="119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4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B8E6F9C-72A4-4015-9D36-CE4206FB5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000" dirty="0"/>
              <a:t> RNN (Recursive Neural Network)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CNN, DNN</a:t>
            </a:r>
            <a:r>
              <a:rPr lang="ko-KR" altLang="en-US" dirty="0"/>
              <a:t>에서는 각 입력</a:t>
            </a:r>
            <a:r>
              <a:rPr lang="en-US" altLang="ko-KR" dirty="0"/>
              <a:t>, </a:t>
            </a:r>
            <a:r>
              <a:rPr lang="ko-KR" altLang="en-US" dirty="0"/>
              <a:t>출력이 독립적이라고 가정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Speech recognition </a:t>
            </a:r>
            <a:r>
              <a:rPr lang="ko-KR" altLang="en-US" dirty="0"/>
              <a:t>과 같은 작업에서는 부적합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이전 </a:t>
            </a:r>
            <a:r>
              <a:rPr lang="ko-KR" altLang="en-US" dirty="0" err="1"/>
              <a:t>입력값이</a:t>
            </a:r>
            <a:r>
              <a:rPr lang="ko-KR" altLang="en-US" dirty="0"/>
              <a:t> 현재 </a:t>
            </a:r>
            <a:r>
              <a:rPr lang="ko-KR" altLang="en-US" dirty="0" err="1"/>
              <a:t>출력값에</a:t>
            </a:r>
            <a:r>
              <a:rPr lang="ko-KR" altLang="en-US" dirty="0"/>
              <a:t> 영향을 줄 수 있기 때문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>
                <a:solidFill>
                  <a:srgbClr val="0070C0"/>
                </a:solidFill>
              </a:rPr>
              <a:t>Input sequence</a:t>
            </a:r>
            <a:r>
              <a:rPr lang="ko-KR" altLang="en-US" dirty="0"/>
              <a:t>를 처리하기 위해 만들어진 </a:t>
            </a:r>
            <a:r>
              <a:rPr lang="en-US" altLang="ko-KR" dirty="0"/>
              <a:t>NN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568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144306-5FAB-4463-99EC-BBBF6A8D2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33855"/>
            <a:ext cx="10315575" cy="4143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8CAFCE67-140D-434B-8341-F5C440053EB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: input at time 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: hidden state at time 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: output at time t</a:t>
                </a:r>
              </a:p>
            </p:txBody>
          </p:sp>
        </mc:Choice>
        <mc:Fallback xmlns="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8CAFCE67-140D-434B-8341-F5C440053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b="-3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22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ED7E68B-1617-46D2-9A5B-4BBD4B561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000" dirty="0"/>
              <a:t> RNN</a:t>
            </a:r>
            <a:r>
              <a:rPr lang="ko-KR" altLang="en-US" sz="4000" dirty="0"/>
              <a:t>의</a:t>
            </a:r>
            <a:r>
              <a:rPr lang="en-US" altLang="ko-KR" sz="4000" dirty="0"/>
              <a:t> </a:t>
            </a:r>
            <a:r>
              <a:rPr lang="ko-KR" altLang="en-US" sz="4000" dirty="0"/>
              <a:t>특징</a:t>
            </a:r>
            <a:endParaRPr lang="en-US" altLang="ko-KR" sz="4000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Hidden state </a:t>
            </a:r>
            <a:r>
              <a:rPr lang="ko-KR" altLang="en-US" dirty="0"/>
              <a:t>는 일종의 </a:t>
            </a:r>
            <a:r>
              <a:rPr lang="en-US" altLang="ko-KR" dirty="0">
                <a:solidFill>
                  <a:srgbClr val="0070C0"/>
                </a:solidFill>
              </a:rPr>
              <a:t>memory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past time step</a:t>
            </a:r>
            <a:r>
              <a:rPr lang="ko-KR" altLang="en-US" dirty="0"/>
              <a:t>의 정보를 가지고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모든 </a:t>
            </a:r>
            <a:r>
              <a:rPr lang="en-US" altLang="ko-KR" dirty="0"/>
              <a:t>time step</a:t>
            </a:r>
            <a:r>
              <a:rPr lang="ko-KR" altLang="en-US" dirty="0"/>
              <a:t>에 대해 </a:t>
            </a:r>
            <a:r>
              <a:rPr lang="ko-KR" altLang="en-US" dirty="0">
                <a:solidFill>
                  <a:srgbClr val="0070C0"/>
                </a:solidFill>
              </a:rPr>
              <a:t>같은 </a:t>
            </a:r>
            <a:r>
              <a:rPr lang="en-US" altLang="ko-KR" dirty="0">
                <a:solidFill>
                  <a:srgbClr val="0070C0"/>
                </a:solidFill>
              </a:rPr>
              <a:t>parameter U, V, W</a:t>
            </a:r>
            <a:r>
              <a:rPr lang="ko-KR" altLang="en-US" dirty="0">
                <a:solidFill>
                  <a:srgbClr val="0070C0"/>
                </a:solidFill>
              </a:rPr>
              <a:t>를 사용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 → 다른 </a:t>
            </a:r>
            <a:r>
              <a:rPr lang="en-US" altLang="ko-KR" dirty="0"/>
              <a:t>NN</a:t>
            </a:r>
            <a:r>
              <a:rPr lang="ko-KR" altLang="en-US" dirty="0"/>
              <a:t>에 비해 학습이 필요한 </a:t>
            </a:r>
            <a:r>
              <a:rPr lang="en-US" altLang="ko-KR" dirty="0"/>
              <a:t>parameter </a:t>
            </a:r>
            <a:r>
              <a:rPr lang="ko-KR" altLang="en-US" dirty="0"/>
              <a:t>수가 적음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448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12C0B7A5-A376-410E-BA9C-372763D4129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47725" y="989215"/>
                <a:ext cx="10678748" cy="5062335"/>
              </a:xfrm>
            </p:spPr>
            <p:txBody>
              <a:bodyPr/>
              <a:lstStyle/>
              <a:p>
                <a:r>
                  <a:rPr lang="en-US" altLang="ko-KR" sz="4000" dirty="0"/>
                  <a:t> Vanishing Gradient</a:t>
                </a:r>
              </a:p>
              <a:p>
                <a:pPr marL="0" indent="0">
                  <a:buNone/>
                </a:pPr>
                <a:r>
                  <a:rPr lang="en-US" altLang="ko-KR" sz="4000" dirty="0"/>
                  <a:t>                             </a:t>
                </a:r>
              </a:p>
              <a:p>
                <a:pPr marL="0" indent="0">
                  <a:buNone/>
                </a:pPr>
                <a:r>
                  <a:rPr lang="en-US" altLang="ko-KR" sz="4000" dirty="0"/>
                  <a:t>                              </a:t>
                </a:r>
                <a:r>
                  <a:rPr lang="en-US" altLang="ko-KR" dirty="0"/>
                  <a:t>ex) error gradient at t=3</a:t>
                </a:r>
              </a:p>
              <a:p>
                <a:r>
                  <a:rPr lang="en-US" altLang="ko-KR" sz="4000" dirty="0"/>
                  <a:t>                          </a:t>
                </a:r>
              </a:p>
              <a:p>
                <a:r>
                  <a:rPr lang="en-US" altLang="ko-KR" sz="4000" dirty="0"/>
                  <a:t>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                                        </a:t>
                </a:r>
              </a:p>
              <a:p>
                <a:pPr marL="0" indent="0">
                  <a:buNone/>
                </a:pPr>
                <a:r>
                  <a:rPr lang="en-US" altLang="ko-KR" sz="4000" dirty="0"/>
                  <a:t>                                </a:t>
                </a:r>
                <a:r>
                  <a:rPr lang="ko-KR" altLang="en-US" dirty="0"/>
                  <a:t>→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Gradient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 0</a:t>
                </a:r>
              </a:p>
              <a:p>
                <a:pPr marL="0" indent="0">
                  <a:buNone/>
                </a:pPr>
                <a:endParaRPr lang="en-US" altLang="ko-KR" sz="4000" dirty="0"/>
              </a:p>
              <a:p>
                <a:pPr marL="0" indent="0">
                  <a:buNone/>
                </a:pPr>
                <a:r>
                  <a:rPr lang="en-US" altLang="ko-KR" sz="4000" dirty="0"/>
                  <a:t>                                  </a:t>
                </a:r>
              </a:p>
            </p:txBody>
          </p:sp>
        </mc:Choice>
        <mc:Fallback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12C0B7A5-A376-410E-BA9C-372763D41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47725" y="989215"/>
                <a:ext cx="10678748" cy="5062335"/>
              </a:xfrm>
              <a:blipFill>
                <a:blip r:embed="rId2"/>
                <a:stretch>
                  <a:fillRect l="-1826" t="-33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32349A1-8891-4B06-862A-07DED004F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40" y="2409737"/>
            <a:ext cx="5164950" cy="27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2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097FA67-FB8F-4EE8-9B05-746C7CCBEB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000" dirty="0"/>
              <a:t>LSTM (Long Short Term Memory)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9BDFD2-FE9A-40C1-9ADC-033A974C6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0" y="1809313"/>
            <a:ext cx="10050010" cy="387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3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F0B365D-B19A-4C80-830C-E3B00B97A0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7725" y="989215"/>
            <a:ext cx="10712304" cy="5062335"/>
          </a:xfrm>
        </p:spPr>
        <p:txBody>
          <a:bodyPr/>
          <a:lstStyle/>
          <a:p>
            <a:r>
              <a:rPr lang="en-US" altLang="ko-KR" dirty="0"/>
              <a:t> Forget gate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 </a:t>
            </a:r>
            <a:r>
              <a:rPr lang="ko-KR" altLang="en-US" dirty="0"/>
              <a:t>이전 </a:t>
            </a:r>
            <a:r>
              <a:rPr lang="en-US" altLang="ko-KR" dirty="0"/>
              <a:t>time step</a:t>
            </a:r>
            <a:r>
              <a:rPr lang="ko-KR" altLang="en-US" dirty="0"/>
              <a:t>에서 어떤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 </a:t>
            </a:r>
            <a:r>
              <a:rPr lang="ko-KR" altLang="en-US" dirty="0"/>
              <a:t>가지고 갈지 결정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 </a:t>
            </a:r>
            <a:r>
              <a:rPr lang="ko-KR" altLang="en-US" dirty="0"/>
              <a:t>→ </a:t>
            </a:r>
            <a:r>
              <a:rPr lang="en-US" altLang="ko-KR" dirty="0"/>
              <a:t>output of sigmoid (0,1)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                →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34FEEC-8F0D-4F93-A0B5-A0CC1767C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724795"/>
            <a:ext cx="5238738" cy="35911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87083F4-935B-4ADE-A876-93E7BEE23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088" y="4979951"/>
            <a:ext cx="4161907" cy="67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02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552CDA-558B-4906-960C-AE25440F75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Input gate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              현재 </a:t>
            </a:r>
            <a:r>
              <a:rPr lang="en-US" altLang="ko-KR" dirty="0"/>
              <a:t>time step</a:t>
            </a:r>
            <a:r>
              <a:rPr lang="ko-KR" altLang="en-US" dirty="0"/>
              <a:t>에서 어떤 </a:t>
            </a:r>
            <a:r>
              <a:rPr lang="en-US" altLang="ko-KR" dirty="0"/>
              <a:t>data</a:t>
            </a:r>
            <a:r>
              <a:rPr lang="ko-KR" altLang="en-US" dirty="0"/>
              <a:t>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              가지고 갈지 결정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              → 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25997B-7879-431F-9AF1-47F7A92C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759" y="3992984"/>
            <a:ext cx="4700891" cy="11578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924A3F7-1443-4CC8-B2F9-D4995ED07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29" y="1832949"/>
            <a:ext cx="5219959" cy="348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7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CBA1910-2013-4858-BDD9-28CEF2E1EC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Update cell state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               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       </a:t>
            </a:r>
            <a:r>
              <a:rPr lang="ko-KR" altLang="en-US" dirty="0"/>
              <a:t>→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7FAC57-25DF-4FF7-BEFB-DD2447B45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864716"/>
            <a:ext cx="5166082" cy="31435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486E8C-C1C1-46F7-813F-4722661F2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264" y="3411305"/>
            <a:ext cx="3616999" cy="7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2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195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   RNN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Daniel Kim</dc:creator>
  <cp:lastModifiedBy>Daniel Kim</cp:lastModifiedBy>
  <cp:revision>17</cp:revision>
  <dcterms:created xsi:type="dcterms:W3CDTF">2017-07-27T16:57:44Z</dcterms:created>
  <dcterms:modified xsi:type="dcterms:W3CDTF">2017-07-28T11:09:31Z</dcterms:modified>
</cp:coreProperties>
</file>